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6"/>
  </p:notesMasterIdLst>
  <p:handoutMasterIdLst>
    <p:handoutMasterId r:id="rId117"/>
  </p:handoutMasterIdLst>
  <p:sldIdLst>
    <p:sldId id="1488" r:id="rId2"/>
    <p:sldId id="437" r:id="rId3"/>
    <p:sldId id="2198" r:id="rId4"/>
    <p:sldId id="466" r:id="rId5"/>
    <p:sldId id="402" r:id="rId6"/>
    <p:sldId id="359" r:id="rId7"/>
    <p:sldId id="360" r:id="rId8"/>
    <p:sldId id="394" r:id="rId9"/>
    <p:sldId id="386" r:id="rId10"/>
    <p:sldId id="387" r:id="rId11"/>
    <p:sldId id="361" r:id="rId12"/>
    <p:sldId id="390" r:id="rId13"/>
    <p:sldId id="2273" r:id="rId14"/>
    <p:sldId id="392" r:id="rId15"/>
    <p:sldId id="397" r:id="rId16"/>
    <p:sldId id="398" r:id="rId17"/>
    <p:sldId id="2210" r:id="rId18"/>
    <p:sldId id="2328" r:id="rId19"/>
    <p:sldId id="2329" r:id="rId20"/>
    <p:sldId id="2330" r:id="rId21"/>
    <p:sldId id="2331" r:id="rId22"/>
    <p:sldId id="2280" r:id="rId23"/>
    <p:sldId id="2343" r:id="rId24"/>
    <p:sldId id="2342" r:id="rId25"/>
    <p:sldId id="2341" r:id="rId26"/>
    <p:sldId id="2340" r:id="rId27"/>
    <p:sldId id="2339" r:id="rId28"/>
    <p:sldId id="2338" r:id="rId29"/>
    <p:sldId id="2337" r:id="rId30"/>
    <p:sldId id="2243" r:id="rId31"/>
    <p:sldId id="2344" r:id="rId32"/>
    <p:sldId id="2941" r:id="rId33"/>
    <p:sldId id="2347" r:id="rId34"/>
    <p:sldId id="2940" r:id="rId35"/>
    <p:sldId id="2345" r:id="rId36"/>
    <p:sldId id="2353" r:id="rId37"/>
    <p:sldId id="2352" r:id="rId38"/>
    <p:sldId id="2351" r:id="rId39"/>
    <p:sldId id="2350" r:id="rId40"/>
    <p:sldId id="2349" r:id="rId41"/>
    <p:sldId id="2348" r:id="rId42"/>
    <p:sldId id="2346" r:id="rId43"/>
    <p:sldId id="2250" r:id="rId44"/>
    <p:sldId id="2354" r:id="rId45"/>
    <p:sldId id="2355" r:id="rId46"/>
    <p:sldId id="2356" r:id="rId47"/>
    <p:sldId id="2357" r:id="rId48"/>
    <p:sldId id="2358" r:id="rId49"/>
    <p:sldId id="2359" r:id="rId50"/>
    <p:sldId id="2360" r:id="rId51"/>
    <p:sldId id="2361" r:id="rId52"/>
    <p:sldId id="2362" r:id="rId53"/>
    <p:sldId id="421" r:id="rId54"/>
    <p:sldId id="2363" r:id="rId55"/>
    <p:sldId id="2850" r:id="rId56"/>
    <p:sldId id="2840" r:id="rId57"/>
    <p:sldId id="2849" r:id="rId58"/>
    <p:sldId id="2841" r:id="rId59"/>
    <p:sldId id="2842" r:id="rId60"/>
    <p:sldId id="2238" r:id="rId61"/>
    <p:sldId id="2878" r:id="rId62"/>
    <p:sldId id="2879" r:id="rId63"/>
    <p:sldId id="2880" r:id="rId64"/>
    <p:sldId id="2874" r:id="rId65"/>
    <p:sldId id="2875" r:id="rId66"/>
    <p:sldId id="2876" r:id="rId67"/>
    <p:sldId id="2877" r:id="rId68"/>
    <p:sldId id="2856" r:id="rId69"/>
    <p:sldId id="3013" r:id="rId70"/>
    <p:sldId id="3014" r:id="rId71"/>
    <p:sldId id="3015" r:id="rId72"/>
    <p:sldId id="2884" r:id="rId73"/>
    <p:sldId id="3016" r:id="rId74"/>
    <p:sldId id="3017" r:id="rId75"/>
    <p:sldId id="3019" r:id="rId76"/>
    <p:sldId id="3020" r:id="rId77"/>
    <p:sldId id="2913" r:id="rId78"/>
    <p:sldId id="2915" r:id="rId79"/>
    <p:sldId id="3021" r:id="rId80"/>
    <p:sldId id="2914" r:id="rId81"/>
    <p:sldId id="2916" r:id="rId82"/>
    <p:sldId id="2918" r:id="rId83"/>
    <p:sldId id="3024" r:id="rId84"/>
    <p:sldId id="3026" r:id="rId85"/>
    <p:sldId id="3027" r:id="rId86"/>
    <p:sldId id="3028" r:id="rId87"/>
    <p:sldId id="3029" r:id="rId88"/>
    <p:sldId id="2885" r:id="rId89"/>
    <p:sldId id="3022" r:id="rId90"/>
    <p:sldId id="2886" r:id="rId91"/>
    <p:sldId id="3030" r:id="rId92"/>
    <p:sldId id="2887" r:id="rId93"/>
    <p:sldId id="2890" r:id="rId94"/>
    <p:sldId id="2897" r:id="rId95"/>
    <p:sldId id="2889" r:id="rId96"/>
    <p:sldId id="2891" r:id="rId97"/>
    <p:sldId id="2888" r:id="rId98"/>
    <p:sldId id="3018" r:id="rId99"/>
    <p:sldId id="3023" r:id="rId100"/>
    <p:sldId id="2920" r:id="rId101"/>
    <p:sldId id="3033" r:id="rId102"/>
    <p:sldId id="2893" r:id="rId103"/>
    <p:sldId id="2894" r:id="rId104"/>
    <p:sldId id="2895" r:id="rId105"/>
    <p:sldId id="2896" r:id="rId106"/>
    <p:sldId id="2921" r:id="rId107"/>
    <p:sldId id="2922" r:id="rId108"/>
    <p:sldId id="2924" r:id="rId109"/>
    <p:sldId id="2926" r:id="rId110"/>
    <p:sldId id="2927" r:id="rId111"/>
    <p:sldId id="2925" r:id="rId112"/>
    <p:sldId id="2937" r:id="rId113"/>
    <p:sldId id="468" r:id="rId114"/>
    <p:sldId id="469" r:id="rId11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omic Sans MS" panose="030F0702030302020204" pitchFamily="66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FFFF"/>
    <a:srgbClr val="83BBBB"/>
    <a:srgbClr val="CC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316" autoAdjust="0"/>
    <p:restoredTop sz="94660"/>
  </p:normalViewPr>
  <p:slideViewPr>
    <p:cSldViewPr>
      <p:cViewPr varScale="1">
        <p:scale>
          <a:sx n="85" d="100"/>
          <a:sy n="85" d="100"/>
        </p:scale>
        <p:origin x="96" y="24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4" d="100"/>
          <a:sy n="54" d="100"/>
        </p:scale>
        <p:origin x="-678" y="-7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handoutMaster" Target="handoutMasters/handoutMaster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viewProps" Target="viewProps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46C41557-EC00-47AD-A3B6-6484700CA67A}" type="datetimeFigureOut">
              <a:rPr lang="en-US"/>
              <a:pPr>
                <a:defRPr/>
              </a:pPr>
              <a:t>2/28/2023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</a:defRPr>
            </a:lvl1pPr>
          </a:lstStyle>
          <a:p>
            <a:fld id="{F6CEA775-3D3E-4E30-9643-A0E44CCD0C5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6887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CFDD15-88C6-4F3D-86F4-20514392E18C}" type="datetimeFigureOut">
              <a:rPr lang="en-US" smtClean="0"/>
              <a:t>2/28/2023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2B2114-2665-45D5-AEFC-EEDEC326212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95148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9353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886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88838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9953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3831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242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8201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3346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2996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84553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5719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3135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50818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63922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975386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276970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0117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98119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74200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44423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97272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82704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7946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46897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456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125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30231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22B2114-2665-45D5-AEFC-EEDEC3262122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0841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>
            <a:noAutofit/>
          </a:bodyPr>
          <a:lstStyle>
            <a:lvl1pPr>
              <a:defRPr sz="5700" b="1" i="0" baseline="0">
                <a:solidFill>
                  <a:srgbClr val="FFFF00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4800" b="1" i="0" baseline="0">
                <a:solidFill>
                  <a:srgbClr val="CCFFFF"/>
                </a:solidFill>
                <a:latin typeface="Arial" pitchFamily="34" charset="0"/>
                <a:cs typeface="Arial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519412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8229600" cy="45259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46135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838120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>
            <a:lvl1pPr marL="0" indent="0">
              <a:buNone/>
              <a:defRPr/>
            </a:lvl1pPr>
            <a:lvl2pPr marL="1028700" indent="-571500">
              <a:buFont typeface="Arial" pitchFamily="34" charset="0"/>
              <a:buChar char="•"/>
              <a:defRPr/>
            </a:lvl2pPr>
            <a:lvl3pPr marL="1143000" indent="-228600">
              <a:buFont typeface="Wingdings" pitchFamily="2" charset="2"/>
              <a:buChar char="§"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545603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53294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189037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89037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538485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000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82762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43000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782762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64462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731511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21272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47641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73596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 kern="1200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rgbClr val="FFFF00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4000" b="1" kern="1200">
          <a:solidFill>
            <a:srgbClr val="CC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A8172F11-100D-48EF-88AA-A7D9995CE4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568"/>
            <a:ext cx="9144000" cy="6850864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F3CD72D-6516-4F90-9BCB-60D3586B7A1A}"/>
              </a:ext>
            </a:extLst>
          </p:cNvPr>
          <p:cNvSpPr txBox="1"/>
          <p:nvPr/>
        </p:nvSpPr>
        <p:spPr>
          <a:xfrm>
            <a:off x="0" y="6604337"/>
            <a:ext cx="9144000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https://media.istockphoto.com/vectors/green-blackboard-mathematical-with-thin-line-shapes-and-inscriptions-vector-id1084380192?k=6&amp;m=1084380192&amp;s=612x612&amp;w=0&amp;h=TcEOVpnUmyuswT4Pay</a:t>
            </a:r>
          </a:p>
          <a:p>
            <a:r>
              <a:rPr lang="en-US" sz="1500" dirty="0">
                <a:solidFill>
                  <a:srgbClr val="00B0F0"/>
                </a:solidFill>
              </a:rPr>
              <a:t>AL6lNiHU8SS8g33yOSg-jR5BE=</a:t>
            </a:r>
          </a:p>
        </p:txBody>
      </p:sp>
      <p:sp>
        <p:nvSpPr>
          <p:cNvPr id="2" name="Text Box 2">
            <a:extLst>
              <a:ext uri="{FF2B5EF4-FFF2-40B4-BE49-F238E27FC236}">
                <a16:creationId xmlns:a16="http://schemas.microsoft.com/office/drawing/2014/main" id="{4C676A4D-4A1E-4267-9E2B-BE0390C33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056686"/>
            <a:ext cx="9144000" cy="4801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itchFamily="66" charset="0"/>
                <a:ea typeface="+mn-ea"/>
                <a:cs typeface="Arial" charset="0"/>
              </a:defRPr>
            </a:lvl9pPr>
          </a:lstStyle>
          <a:p>
            <a:pPr algn="r" eaLnBrk="1" hangingPunct="1"/>
            <a:r>
              <a:rPr lang="en-US" altLang="en-US" sz="7200" b="1" dirty="0">
                <a:solidFill>
                  <a:srgbClr val="FFFF00"/>
                </a:solidFill>
              </a:rPr>
              <a:t>        Welcome to </a:t>
            </a:r>
          </a:p>
          <a:p>
            <a:pPr algn="r" eaLnBrk="1" hangingPunct="1"/>
            <a:r>
              <a:rPr lang="en-US" altLang="en-US" sz="7200" b="1" dirty="0">
                <a:solidFill>
                  <a:srgbClr val="FFFF00"/>
                </a:solidFill>
              </a:rPr>
              <a:t>Unit 4-</a:t>
            </a:r>
            <a:r>
              <a:rPr lang="en-US" altLang="en-US" sz="3000" b="1" dirty="0">
                <a:solidFill>
                  <a:srgbClr val="FFFF00"/>
                </a:solidFill>
              </a:rPr>
              <a:t> </a:t>
            </a:r>
            <a:r>
              <a:rPr lang="en-US" altLang="en-US" sz="7200" b="1">
                <a:solidFill>
                  <a:srgbClr val="FFFF00"/>
                </a:solidFill>
              </a:rPr>
              <a:t>Part 07</a:t>
            </a:r>
            <a:endParaRPr lang="en-US" altLang="en-US" sz="7200" b="1" dirty="0">
              <a:solidFill>
                <a:srgbClr val="FFFF00"/>
              </a:solidFill>
            </a:endParaRPr>
          </a:p>
          <a:p>
            <a:pPr algn="r" eaLnBrk="1" hangingPunct="1"/>
            <a:endParaRPr lang="en-US" altLang="en-US" sz="5000" b="1" dirty="0">
              <a:solidFill>
                <a:srgbClr val="FFFF00"/>
              </a:solidFill>
            </a:endParaRPr>
          </a:p>
          <a:p>
            <a:pPr algn="r" eaLnBrk="1" hangingPunct="1"/>
            <a:endParaRPr lang="en-US" altLang="en-US" sz="7200" b="1" dirty="0">
              <a:solidFill>
                <a:srgbClr val="FFFF00"/>
              </a:solidFill>
            </a:endParaRPr>
          </a:p>
          <a:p>
            <a:pPr eaLnBrk="1" hangingPunct="1"/>
            <a:r>
              <a:rPr lang="en-US" altLang="en-US" sz="4000" b="1" dirty="0">
                <a:solidFill>
                  <a:srgbClr val="CCFFFF"/>
                </a:solidFill>
              </a:rPr>
              <a:t>MATH116-Foundations for Calculus</a:t>
            </a:r>
          </a:p>
        </p:txBody>
      </p:sp>
    </p:spTree>
    <p:extLst>
      <p:ext uri="{BB962C8B-B14F-4D97-AF65-F5344CB8AC3E}">
        <p14:creationId xmlns:p14="http://schemas.microsoft.com/office/powerpoint/2010/main" val="145617807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</a:t>
            </a:r>
            <a:r>
              <a:rPr lang="en-US" dirty="0">
                <a:solidFill>
                  <a:srgbClr val="FFC000"/>
                </a:solidFill>
              </a:rPr>
              <a:t>variable term </a:t>
            </a:r>
            <a:r>
              <a:rPr lang="en-US" dirty="0"/>
              <a:t>in each term are all the variable symbols multiplied or divided  in that term 	</a:t>
            </a:r>
          </a:p>
          <a:p>
            <a:endParaRPr lang="en-US" sz="1000" dirty="0"/>
          </a:p>
          <a:p>
            <a:r>
              <a:rPr lang="en-US" dirty="0"/>
              <a:t>The variable term in the term  "34x</a:t>
            </a:r>
            <a:r>
              <a:rPr lang="en-US" baseline="30000" dirty="0"/>
              <a:t>2</a:t>
            </a:r>
            <a:r>
              <a:rPr lang="en-US" dirty="0"/>
              <a:t>y"  is "x</a:t>
            </a:r>
            <a:r>
              <a:rPr lang="en-US" baseline="30000" dirty="0"/>
              <a:t>2</a:t>
            </a:r>
            <a:r>
              <a:rPr lang="en-US" dirty="0"/>
              <a:t>y"</a:t>
            </a:r>
          </a:p>
        </p:txBody>
      </p:sp>
    </p:spTree>
    <p:extLst>
      <p:ext uri="{BB962C8B-B14F-4D97-AF65-F5344CB8AC3E}">
        <p14:creationId xmlns:p14="http://schemas.microsoft.com/office/powerpoint/2010/main" val="43253343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End behavior</a:t>
            </a:r>
            <a:r>
              <a:rPr lang="en-US" dirty="0"/>
              <a:t> of a graph is what is going on when values of x are large (positive or negative)</a:t>
            </a:r>
          </a:p>
          <a:p>
            <a:endParaRPr lang="en-US" dirty="0"/>
          </a:p>
          <a:p>
            <a:r>
              <a:rPr lang="en-US" dirty="0"/>
              <a:t>The “outcomes” calls this the “leading term test”</a:t>
            </a:r>
          </a:p>
        </p:txBody>
      </p:sp>
    </p:spTree>
    <p:extLst>
      <p:ext uri="{BB962C8B-B14F-4D97-AF65-F5344CB8AC3E}">
        <p14:creationId xmlns:p14="http://schemas.microsoft.com/office/powerpoint/2010/main" val="191080701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So we plug in a value in the formula that is at one of the ends of the graph and see which quadrant it’s in</a:t>
            </a:r>
          </a:p>
        </p:txBody>
      </p:sp>
    </p:spTree>
    <p:extLst>
      <p:ext uri="{BB962C8B-B14F-4D97-AF65-F5344CB8AC3E}">
        <p14:creationId xmlns:p14="http://schemas.microsoft.com/office/powerpoint/2010/main" val="168342150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5F689E00-D6B2-4233-B8D3-8566ACA18401}"/>
              </a:ext>
            </a:extLst>
          </p:cNvPr>
          <p:cNvGrpSpPr/>
          <p:nvPr/>
        </p:nvGrpSpPr>
        <p:grpSpPr>
          <a:xfrm>
            <a:off x="158859" y="2514600"/>
            <a:ext cx="4717941" cy="4286250"/>
            <a:chOff x="4654659" y="2514600"/>
            <a:chExt cx="4717941" cy="428625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C84A51F-CE71-4CCC-8C85-89BE5B5B7140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758E9EB5-4AD0-4414-A9B3-BB515D62C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6716C7E-05B7-4655-8AA9-B24BD6E06644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EE3090A9-647F-497A-81F0-EEDCEDC3B579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6BE00D7B-ADBA-4653-8801-2475A598BC12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64" name="Rectangle 63">
                      <a:extLst>
                        <a:ext uri="{FF2B5EF4-FFF2-40B4-BE49-F238E27FC236}">
                          <a16:creationId xmlns:a16="http://schemas.microsoft.com/office/drawing/2014/main" id="{A56BD080-127B-47E6-A28B-C19F4100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" name="Rectangle 64">
                      <a:extLst>
                        <a:ext uri="{FF2B5EF4-FFF2-40B4-BE49-F238E27FC236}">
                          <a16:creationId xmlns:a16="http://schemas.microsoft.com/office/drawing/2014/main" id="{7135147E-3FA9-45D8-A17D-16B0FF4A0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" name="Rectangle 65">
                      <a:extLst>
                        <a:ext uri="{FF2B5EF4-FFF2-40B4-BE49-F238E27FC236}">
                          <a16:creationId xmlns:a16="http://schemas.microsoft.com/office/drawing/2014/main" id="{622695DB-1171-4AB4-AEB1-FCCA3B7D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" name="Rectangle 66">
                      <a:extLst>
                        <a:ext uri="{FF2B5EF4-FFF2-40B4-BE49-F238E27FC236}">
                          <a16:creationId xmlns:a16="http://schemas.microsoft.com/office/drawing/2014/main" id="{65422DB8-1ABB-4614-8977-C98D5E56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ED7546A-D092-4A30-9FE9-A422B2E1BAC1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60" name="Rectangle 59">
                      <a:extLst>
                        <a:ext uri="{FF2B5EF4-FFF2-40B4-BE49-F238E27FC236}">
                          <a16:creationId xmlns:a16="http://schemas.microsoft.com/office/drawing/2014/main" id="{FBCA2F68-F1DD-47A9-AD30-6D867DB5B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145680C9-90E2-414F-9A3C-7CD93F297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1307188-6718-42FD-BF1E-8EBB84460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" name="Rectangle 62">
                      <a:extLst>
                        <a:ext uri="{FF2B5EF4-FFF2-40B4-BE49-F238E27FC236}">
                          <a16:creationId xmlns:a16="http://schemas.microsoft.com/office/drawing/2014/main" id="{F564D826-1552-4E17-9B62-C4A1F7FC0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F463793A-B261-482B-99A2-F8F176838A7E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7BF0F2D-724E-4D1F-AB09-96A40882227C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365FCC6D-6934-4807-BFCF-06C66F4B995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75E6D29A-619D-4C7E-86A8-2CF6821FCA12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E8B66512-80E5-48AD-BEB7-78B36BE73738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91B46E0A-A261-4A00-AAF2-C67BB4A407CF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8CA52B21-3B38-4A99-91FA-A2ACE94951E5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9EC4765-C38C-440A-BAC2-CF1F7BA923E0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0F8AAA02-8F8B-4B32-B30E-79FD0627A1CB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D99A77AD-81E7-40B7-86D6-768339D60454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FCE7027E-F642-493A-ACCA-D83568FD70F2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CBD105AF-0FA8-4A4F-9457-40AF616AECAF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15970E-1E44-49B6-9357-1D1C842EFF1D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9D76033-05C2-4A87-8D99-19834B0A9EC8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D558DFC-0EBF-4C43-AEC2-A566542CB33D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8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2C87CF2-3FB7-43F9-B918-53371C5CA91B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308E147-2A35-4D9F-B3BB-18FA00A65CDC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35A5BED-5C8E-4E4B-89C3-39E12F5D5B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A64394E-5804-44E5-A872-4FFA167B34BE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BBE81410-4B31-437B-8A19-CF7F419EC7AA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7509D90-4128-4CC6-9059-7208B74BCC6B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78FBD7E2-FA3E-4269-997D-4935D6F7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7F3D59B9-08B0-42EA-A81B-E40B2F74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F1B858C2-72E7-4B17-87E5-D0030083A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" name="Rectangle 29">
                      <a:extLst>
                        <a:ext uri="{FF2B5EF4-FFF2-40B4-BE49-F238E27FC236}">
                          <a16:creationId xmlns:a16="http://schemas.microsoft.com/office/drawing/2014/main" id="{CCE46343-5543-49C8-B3F0-B818AB5DB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162CED0A-CA3F-4876-909F-10986AEFA09E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23" name="Rectangle 22">
                      <a:extLst>
                        <a:ext uri="{FF2B5EF4-FFF2-40B4-BE49-F238E27FC236}">
                          <a16:creationId xmlns:a16="http://schemas.microsoft.com/office/drawing/2014/main" id="{14F2400C-9E4B-4BC5-AC90-B2BAA9F49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C64F4CA8-B14C-402E-94A3-1EDEFCD75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" name="Rectangle 24">
                      <a:extLst>
                        <a:ext uri="{FF2B5EF4-FFF2-40B4-BE49-F238E27FC236}">
                          <a16:creationId xmlns:a16="http://schemas.microsoft.com/office/drawing/2014/main" id="{FFF9E208-3353-4C69-983F-9D6C2DAC8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DF590EFA-F689-4636-97E5-958C726A6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01D99957-506B-4A21-BC71-445B37DC4F50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FA6ABF64-ED21-48F8-9AED-69EE6F4A1C9B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84AFA0AD-F5C1-45D1-97C6-B61EC75275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BA23F51D-F82A-4EA4-86E7-6042BC602A4A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8C2737B0-A718-4BE5-9819-C4DF6A2D226D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7416FB88-1851-45D3-9658-6F4E2AB1D6A6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D59F53DB-3AE1-4B62-8387-4A023A96844F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6850D1DF-E5C5-4C3A-8915-26AA1C677185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B8FF2A1A-9D56-4A82-AFA1-763F0D169EDF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D9ACEE68-4CA7-4069-BA8C-322C858B350B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140C2C66-AA6A-400B-9110-37270196AE9A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463CFA7-C293-4E6F-8342-574B556D82CA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D23ACA4B-E7D9-42A8-9081-AFE78D317114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A354B58-D88B-4F6A-938B-0E34A8906C63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BA224B3-41AE-4B8E-9645-DB8E7C397A5F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</a:p>
          <a:p>
            <a:r>
              <a:rPr lang="en-US" dirty="0"/>
              <a:t>Try x=3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2E7C603-8F12-4F0D-8281-B6A72F9683BF}"/>
              </a:ext>
            </a:extLst>
          </p:cNvPr>
          <p:cNvSpPr txBox="1"/>
          <p:nvPr/>
        </p:nvSpPr>
        <p:spPr>
          <a:xfrm>
            <a:off x="2910270" y="1648677"/>
            <a:ext cx="469392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CFFFF"/>
                </a:solidFill>
              </a:rPr>
              <a:t>If its positive, it’s the first graph pattern</a:t>
            </a:r>
          </a:p>
          <a:p>
            <a:r>
              <a:rPr lang="en-US" dirty="0">
                <a:solidFill>
                  <a:srgbClr val="CCFFFF"/>
                </a:solidFill>
              </a:rPr>
              <a:t>If it’s negative, it’s the second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6E2FA7CE-65D6-4739-B411-C84CB964D3A2}"/>
              </a:ext>
            </a:extLst>
          </p:cNvPr>
          <p:cNvSpPr/>
          <p:nvPr/>
        </p:nvSpPr>
        <p:spPr>
          <a:xfrm>
            <a:off x="1416670" y="3903611"/>
            <a:ext cx="2106150" cy="2241921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7 w 2464589"/>
              <a:gd name="connsiteY0" fmla="*/ 1072015 h 1072016"/>
              <a:gd name="connsiteX1" fmla="*/ 55996 w 2464589"/>
              <a:gd name="connsiteY1" fmla="*/ 908730 h 1072016"/>
              <a:gd name="connsiteX2" fmla="*/ 96571 w 2464589"/>
              <a:gd name="connsiteY2" fmla="*/ 769380 h 1072016"/>
              <a:gd name="connsiteX3" fmla="*/ 142881 w 2464589"/>
              <a:gd name="connsiteY3" fmla="*/ 643807 h 1072016"/>
              <a:gd name="connsiteX4" fmla="*/ 188126 w 2464589"/>
              <a:gd name="connsiteY4" fmla="*/ 535608 h 1072016"/>
              <a:gd name="connsiteX5" fmla="*/ 234322 w 2464589"/>
              <a:gd name="connsiteY5" fmla="*/ 440135 h 1072016"/>
              <a:gd name="connsiteX6" fmla="*/ 277184 w 2464589"/>
              <a:gd name="connsiteY6" fmla="*/ 358994 h 1072016"/>
              <a:gd name="connsiteX7" fmla="*/ 324809 w 2464589"/>
              <a:gd name="connsiteY7" fmla="*/ 292320 h 1072016"/>
              <a:gd name="connsiteX8" fmla="*/ 351003 w 2464589"/>
              <a:gd name="connsiteY8" fmla="*/ 263745 h 1072016"/>
              <a:gd name="connsiteX9" fmla="*/ 377196 w 2464589"/>
              <a:gd name="connsiteY9" fmla="*/ 237551 h 1072016"/>
              <a:gd name="connsiteX10" fmla="*/ 401009 w 2464589"/>
              <a:gd name="connsiteY10" fmla="*/ 218501 h 1072016"/>
              <a:gd name="connsiteX11" fmla="*/ 424821 w 2464589"/>
              <a:gd name="connsiteY11" fmla="*/ 199451 h 1072016"/>
              <a:gd name="connsiteX12" fmla="*/ 455778 w 2464589"/>
              <a:gd name="connsiteY12" fmla="*/ 180401 h 1072016"/>
              <a:gd name="connsiteX13" fmla="*/ 491497 w 2464589"/>
              <a:gd name="connsiteY13" fmla="*/ 168495 h 1072016"/>
              <a:gd name="connsiteX14" fmla="*/ 524834 w 2464589"/>
              <a:gd name="connsiteY14" fmla="*/ 163732 h 1072016"/>
              <a:gd name="connsiteX15" fmla="*/ 572459 w 2464589"/>
              <a:gd name="connsiteY15" fmla="*/ 175639 h 1072016"/>
              <a:gd name="connsiteX16" fmla="*/ 620084 w 2464589"/>
              <a:gd name="connsiteY16" fmla="*/ 201832 h 1072016"/>
              <a:gd name="connsiteX17" fmla="*/ 679615 w 2464589"/>
              <a:gd name="connsiteY17" fmla="*/ 247076 h 1072016"/>
              <a:gd name="connsiteX18" fmla="*/ 732003 w 2464589"/>
              <a:gd name="connsiteY18" fmla="*/ 301845 h 1072016"/>
              <a:gd name="connsiteX19" fmla="*/ 779627 w 2464589"/>
              <a:gd name="connsiteY19" fmla="*/ 358995 h 1072016"/>
              <a:gd name="connsiteX20" fmla="*/ 848684 w 2464589"/>
              <a:gd name="connsiteY20" fmla="*/ 444720 h 1072016"/>
              <a:gd name="connsiteX21" fmla="*/ 927265 w 2464589"/>
              <a:gd name="connsiteY21" fmla="*/ 542351 h 1072016"/>
              <a:gd name="connsiteX22" fmla="*/ 1012990 w 2464589"/>
              <a:gd name="connsiteY22" fmla="*/ 659032 h 1072016"/>
              <a:gd name="connsiteX23" fmla="*/ 1070140 w 2464589"/>
              <a:gd name="connsiteY23" fmla="*/ 737614 h 1072016"/>
              <a:gd name="connsiteX24" fmla="*/ 1134434 w 2464589"/>
              <a:gd name="connsiteY24" fmla="*/ 801907 h 1072016"/>
              <a:gd name="connsiteX25" fmla="*/ 1177296 w 2464589"/>
              <a:gd name="connsiteY25" fmla="*/ 842389 h 1072016"/>
              <a:gd name="connsiteX26" fmla="*/ 1246352 w 2464589"/>
              <a:gd name="connsiteY26" fmla="*/ 887632 h 1072016"/>
              <a:gd name="connsiteX27" fmla="*/ 1291596 w 2464589"/>
              <a:gd name="connsiteY27" fmla="*/ 906682 h 1072016"/>
              <a:gd name="connsiteX28" fmla="*/ 1341603 w 2464589"/>
              <a:gd name="connsiteY28" fmla="*/ 920970 h 1072016"/>
              <a:gd name="connsiteX29" fmla="*/ 1374940 w 2464589"/>
              <a:gd name="connsiteY29" fmla="*/ 928114 h 1072016"/>
              <a:gd name="connsiteX30" fmla="*/ 1422565 w 2464589"/>
              <a:gd name="connsiteY30" fmla="*/ 932876 h 1072016"/>
              <a:gd name="connsiteX31" fmla="*/ 1458284 w 2464589"/>
              <a:gd name="connsiteY31" fmla="*/ 932876 h 1072016"/>
              <a:gd name="connsiteX32" fmla="*/ 1486859 w 2464589"/>
              <a:gd name="connsiteY32" fmla="*/ 932876 h 1072016"/>
              <a:gd name="connsiteX33" fmla="*/ 1527340 w 2464589"/>
              <a:gd name="connsiteY33" fmla="*/ 930495 h 1072016"/>
              <a:gd name="connsiteX34" fmla="*/ 1579727 w 2464589"/>
              <a:gd name="connsiteY34" fmla="*/ 920970 h 1072016"/>
              <a:gd name="connsiteX35" fmla="*/ 1648784 w 2464589"/>
              <a:gd name="connsiteY35" fmla="*/ 897157 h 1072016"/>
              <a:gd name="connsiteX36" fmla="*/ 1701171 w 2464589"/>
              <a:gd name="connsiteY36" fmla="*/ 875726 h 1072016"/>
              <a:gd name="connsiteX37" fmla="*/ 1753559 w 2464589"/>
              <a:gd name="connsiteY37" fmla="*/ 844770 h 1072016"/>
              <a:gd name="connsiteX38" fmla="*/ 1808327 w 2464589"/>
              <a:gd name="connsiteY38" fmla="*/ 809051 h 1072016"/>
              <a:gd name="connsiteX39" fmla="*/ 1863096 w 2464589"/>
              <a:gd name="connsiteY39" fmla="*/ 768570 h 1072016"/>
              <a:gd name="connsiteX40" fmla="*/ 1917865 w 2464589"/>
              <a:gd name="connsiteY40" fmla="*/ 725707 h 1072016"/>
              <a:gd name="connsiteX41" fmla="*/ 1963109 w 2464589"/>
              <a:gd name="connsiteY41" fmla="*/ 685226 h 1072016"/>
              <a:gd name="connsiteX42" fmla="*/ 2029784 w 2464589"/>
              <a:gd name="connsiteY42" fmla="*/ 620932 h 1072016"/>
              <a:gd name="connsiteX43" fmla="*/ 2089316 w 2464589"/>
              <a:gd name="connsiteY43" fmla="*/ 554257 h 1072016"/>
              <a:gd name="connsiteX44" fmla="*/ 2167896 w 2464589"/>
              <a:gd name="connsiteY44" fmla="*/ 466152 h 1072016"/>
              <a:gd name="connsiteX45" fmla="*/ 2229809 w 2464589"/>
              <a:gd name="connsiteY45" fmla="*/ 380426 h 1072016"/>
              <a:gd name="connsiteX46" fmla="*/ 2303628 w 2464589"/>
              <a:gd name="connsiteY46" fmla="*/ 282796 h 1072016"/>
              <a:gd name="connsiteX47" fmla="*/ 2363159 w 2464589"/>
              <a:gd name="connsiteY47" fmla="*/ 189926 h 1072016"/>
              <a:gd name="connsiteX48" fmla="*/ 2406021 w 2464589"/>
              <a:gd name="connsiteY48" fmla="*/ 118489 h 1072016"/>
              <a:gd name="connsiteX49" fmla="*/ 2460790 w 2464589"/>
              <a:gd name="connsiteY49" fmla="*/ 13714 h 1072016"/>
              <a:gd name="connsiteX50" fmla="*/ 2460790 w 2464589"/>
              <a:gd name="connsiteY50" fmla="*/ 13714 h 1072016"/>
              <a:gd name="connsiteX51" fmla="*/ 2460790 w 2464589"/>
              <a:gd name="connsiteY51" fmla="*/ 13714 h 1072016"/>
              <a:gd name="connsiteX52" fmla="*/ 2464589 w 2464589"/>
              <a:gd name="connsiteY52" fmla="*/ 0 h 1072016"/>
              <a:gd name="connsiteX0" fmla="*/ 7 w 2668342"/>
              <a:gd name="connsiteY0" fmla="*/ 1367241 h 1367242"/>
              <a:gd name="connsiteX1" fmla="*/ 55996 w 2668342"/>
              <a:gd name="connsiteY1" fmla="*/ 1203956 h 1367242"/>
              <a:gd name="connsiteX2" fmla="*/ 96571 w 2668342"/>
              <a:gd name="connsiteY2" fmla="*/ 1064606 h 1367242"/>
              <a:gd name="connsiteX3" fmla="*/ 142881 w 2668342"/>
              <a:gd name="connsiteY3" fmla="*/ 939033 h 1367242"/>
              <a:gd name="connsiteX4" fmla="*/ 188126 w 2668342"/>
              <a:gd name="connsiteY4" fmla="*/ 830834 h 1367242"/>
              <a:gd name="connsiteX5" fmla="*/ 234322 w 2668342"/>
              <a:gd name="connsiteY5" fmla="*/ 735361 h 1367242"/>
              <a:gd name="connsiteX6" fmla="*/ 277184 w 2668342"/>
              <a:gd name="connsiteY6" fmla="*/ 654220 h 1367242"/>
              <a:gd name="connsiteX7" fmla="*/ 324809 w 2668342"/>
              <a:gd name="connsiteY7" fmla="*/ 587546 h 1367242"/>
              <a:gd name="connsiteX8" fmla="*/ 351003 w 2668342"/>
              <a:gd name="connsiteY8" fmla="*/ 558971 h 1367242"/>
              <a:gd name="connsiteX9" fmla="*/ 377196 w 2668342"/>
              <a:gd name="connsiteY9" fmla="*/ 532777 h 1367242"/>
              <a:gd name="connsiteX10" fmla="*/ 401009 w 2668342"/>
              <a:gd name="connsiteY10" fmla="*/ 513727 h 1367242"/>
              <a:gd name="connsiteX11" fmla="*/ 424821 w 2668342"/>
              <a:gd name="connsiteY11" fmla="*/ 494677 h 1367242"/>
              <a:gd name="connsiteX12" fmla="*/ 455778 w 2668342"/>
              <a:gd name="connsiteY12" fmla="*/ 475627 h 1367242"/>
              <a:gd name="connsiteX13" fmla="*/ 491497 w 2668342"/>
              <a:gd name="connsiteY13" fmla="*/ 463721 h 1367242"/>
              <a:gd name="connsiteX14" fmla="*/ 524834 w 2668342"/>
              <a:gd name="connsiteY14" fmla="*/ 458958 h 1367242"/>
              <a:gd name="connsiteX15" fmla="*/ 572459 w 2668342"/>
              <a:gd name="connsiteY15" fmla="*/ 470865 h 1367242"/>
              <a:gd name="connsiteX16" fmla="*/ 620084 w 2668342"/>
              <a:gd name="connsiteY16" fmla="*/ 497058 h 1367242"/>
              <a:gd name="connsiteX17" fmla="*/ 679615 w 2668342"/>
              <a:gd name="connsiteY17" fmla="*/ 542302 h 1367242"/>
              <a:gd name="connsiteX18" fmla="*/ 732003 w 2668342"/>
              <a:gd name="connsiteY18" fmla="*/ 597071 h 1367242"/>
              <a:gd name="connsiteX19" fmla="*/ 779627 w 2668342"/>
              <a:gd name="connsiteY19" fmla="*/ 654221 h 1367242"/>
              <a:gd name="connsiteX20" fmla="*/ 848684 w 2668342"/>
              <a:gd name="connsiteY20" fmla="*/ 739946 h 1367242"/>
              <a:gd name="connsiteX21" fmla="*/ 927265 w 2668342"/>
              <a:gd name="connsiteY21" fmla="*/ 837577 h 1367242"/>
              <a:gd name="connsiteX22" fmla="*/ 1012990 w 2668342"/>
              <a:gd name="connsiteY22" fmla="*/ 954258 h 1367242"/>
              <a:gd name="connsiteX23" fmla="*/ 1070140 w 2668342"/>
              <a:gd name="connsiteY23" fmla="*/ 1032840 h 1367242"/>
              <a:gd name="connsiteX24" fmla="*/ 1134434 w 2668342"/>
              <a:gd name="connsiteY24" fmla="*/ 1097133 h 1367242"/>
              <a:gd name="connsiteX25" fmla="*/ 1177296 w 2668342"/>
              <a:gd name="connsiteY25" fmla="*/ 1137615 h 1367242"/>
              <a:gd name="connsiteX26" fmla="*/ 1246352 w 2668342"/>
              <a:gd name="connsiteY26" fmla="*/ 1182858 h 1367242"/>
              <a:gd name="connsiteX27" fmla="*/ 1291596 w 2668342"/>
              <a:gd name="connsiteY27" fmla="*/ 1201908 h 1367242"/>
              <a:gd name="connsiteX28" fmla="*/ 1341603 w 2668342"/>
              <a:gd name="connsiteY28" fmla="*/ 1216196 h 1367242"/>
              <a:gd name="connsiteX29" fmla="*/ 1374940 w 2668342"/>
              <a:gd name="connsiteY29" fmla="*/ 1223340 h 1367242"/>
              <a:gd name="connsiteX30" fmla="*/ 1422565 w 2668342"/>
              <a:gd name="connsiteY30" fmla="*/ 1228102 h 1367242"/>
              <a:gd name="connsiteX31" fmla="*/ 1458284 w 2668342"/>
              <a:gd name="connsiteY31" fmla="*/ 1228102 h 1367242"/>
              <a:gd name="connsiteX32" fmla="*/ 1486859 w 2668342"/>
              <a:gd name="connsiteY32" fmla="*/ 1228102 h 1367242"/>
              <a:gd name="connsiteX33" fmla="*/ 1527340 w 2668342"/>
              <a:gd name="connsiteY33" fmla="*/ 1225721 h 1367242"/>
              <a:gd name="connsiteX34" fmla="*/ 1579727 w 2668342"/>
              <a:gd name="connsiteY34" fmla="*/ 1216196 h 1367242"/>
              <a:gd name="connsiteX35" fmla="*/ 1648784 w 2668342"/>
              <a:gd name="connsiteY35" fmla="*/ 1192383 h 1367242"/>
              <a:gd name="connsiteX36" fmla="*/ 1701171 w 2668342"/>
              <a:gd name="connsiteY36" fmla="*/ 1170952 h 1367242"/>
              <a:gd name="connsiteX37" fmla="*/ 1753559 w 2668342"/>
              <a:gd name="connsiteY37" fmla="*/ 1139996 h 1367242"/>
              <a:gd name="connsiteX38" fmla="*/ 1808327 w 2668342"/>
              <a:gd name="connsiteY38" fmla="*/ 1104277 h 1367242"/>
              <a:gd name="connsiteX39" fmla="*/ 1863096 w 2668342"/>
              <a:gd name="connsiteY39" fmla="*/ 1063796 h 1367242"/>
              <a:gd name="connsiteX40" fmla="*/ 1917865 w 2668342"/>
              <a:gd name="connsiteY40" fmla="*/ 1020933 h 1367242"/>
              <a:gd name="connsiteX41" fmla="*/ 1963109 w 2668342"/>
              <a:gd name="connsiteY41" fmla="*/ 980452 h 1367242"/>
              <a:gd name="connsiteX42" fmla="*/ 2029784 w 2668342"/>
              <a:gd name="connsiteY42" fmla="*/ 916158 h 1367242"/>
              <a:gd name="connsiteX43" fmla="*/ 2089316 w 2668342"/>
              <a:gd name="connsiteY43" fmla="*/ 849483 h 1367242"/>
              <a:gd name="connsiteX44" fmla="*/ 2167896 w 2668342"/>
              <a:gd name="connsiteY44" fmla="*/ 761378 h 1367242"/>
              <a:gd name="connsiteX45" fmla="*/ 2229809 w 2668342"/>
              <a:gd name="connsiteY45" fmla="*/ 675652 h 1367242"/>
              <a:gd name="connsiteX46" fmla="*/ 2303628 w 2668342"/>
              <a:gd name="connsiteY46" fmla="*/ 578022 h 1367242"/>
              <a:gd name="connsiteX47" fmla="*/ 2363159 w 2668342"/>
              <a:gd name="connsiteY47" fmla="*/ 485152 h 1367242"/>
              <a:gd name="connsiteX48" fmla="*/ 2406021 w 2668342"/>
              <a:gd name="connsiteY48" fmla="*/ 413715 h 1367242"/>
              <a:gd name="connsiteX49" fmla="*/ 2460790 w 2668342"/>
              <a:gd name="connsiteY49" fmla="*/ 308940 h 1367242"/>
              <a:gd name="connsiteX50" fmla="*/ 2460790 w 2668342"/>
              <a:gd name="connsiteY50" fmla="*/ 308940 h 1367242"/>
              <a:gd name="connsiteX51" fmla="*/ 2460790 w 2668342"/>
              <a:gd name="connsiteY51" fmla="*/ 308940 h 1367242"/>
              <a:gd name="connsiteX52" fmla="*/ 2668342 w 2668342"/>
              <a:gd name="connsiteY52" fmla="*/ 0 h 1367242"/>
              <a:gd name="connsiteX0" fmla="*/ 7 w 2600424"/>
              <a:gd name="connsiteY0" fmla="*/ 1367241 h 1367242"/>
              <a:gd name="connsiteX1" fmla="*/ 55996 w 2600424"/>
              <a:gd name="connsiteY1" fmla="*/ 1203956 h 1367242"/>
              <a:gd name="connsiteX2" fmla="*/ 96571 w 2600424"/>
              <a:gd name="connsiteY2" fmla="*/ 1064606 h 1367242"/>
              <a:gd name="connsiteX3" fmla="*/ 142881 w 2600424"/>
              <a:gd name="connsiteY3" fmla="*/ 939033 h 1367242"/>
              <a:gd name="connsiteX4" fmla="*/ 188126 w 2600424"/>
              <a:gd name="connsiteY4" fmla="*/ 830834 h 1367242"/>
              <a:gd name="connsiteX5" fmla="*/ 234322 w 2600424"/>
              <a:gd name="connsiteY5" fmla="*/ 735361 h 1367242"/>
              <a:gd name="connsiteX6" fmla="*/ 277184 w 2600424"/>
              <a:gd name="connsiteY6" fmla="*/ 654220 h 1367242"/>
              <a:gd name="connsiteX7" fmla="*/ 324809 w 2600424"/>
              <a:gd name="connsiteY7" fmla="*/ 587546 h 1367242"/>
              <a:gd name="connsiteX8" fmla="*/ 351003 w 2600424"/>
              <a:gd name="connsiteY8" fmla="*/ 558971 h 1367242"/>
              <a:gd name="connsiteX9" fmla="*/ 377196 w 2600424"/>
              <a:gd name="connsiteY9" fmla="*/ 532777 h 1367242"/>
              <a:gd name="connsiteX10" fmla="*/ 401009 w 2600424"/>
              <a:gd name="connsiteY10" fmla="*/ 513727 h 1367242"/>
              <a:gd name="connsiteX11" fmla="*/ 424821 w 2600424"/>
              <a:gd name="connsiteY11" fmla="*/ 494677 h 1367242"/>
              <a:gd name="connsiteX12" fmla="*/ 455778 w 2600424"/>
              <a:gd name="connsiteY12" fmla="*/ 475627 h 1367242"/>
              <a:gd name="connsiteX13" fmla="*/ 491497 w 2600424"/>
              <a:gd name="connsiteY13" fmla="*/ 463721 h 1367242"/>
              <a:gd name="connsiteX14" fmla="*/ 524834 w 2600424"/>
              <a:gd name="connsiteY14" fmla="*/ 458958 h 1367242"/>
              <a:gd name="connsiteX15" fmla="*/ 572459 w 2600424"/>
              <a:gd name="connsiteY15" fmla="*/ 470865 h 1367242"/>
              <a:gd name="connsiteX16" fmla="*/ 620084 w 2600424"/>
              <a:gd name="connsiteY16" fmla="*/ 497058 h 1367242"/>
              <a:gd name="connsiteX17" fmla="*/ 679615 w 2600424"/>
              <a:gd name="connsiteY17" fmla="*/ 542302 h 1367242"/>
              <a:gd name="connsiteX18" fmla="*/ 732003 w 2600424"/>
              <a:gd name="connsiteY18" fmla="*/ 597071 h 1367242"/>
              <a:gd name="connsiteX19" fmla="*/ 779627 w 2600424"/>
              <a:gd name="connsiteY19" fmla="*/ 654221 h 1367242"/>
              <a:gd name="connsiteX20" fmla="*/ 848684 w 2600424"/>
              <a:gd name="connsiteY20" fmla="*/ 739946 h 1367242"/>
              <a:gd name="connsiteX21" fmla="*/ 927265 w 2600424"/>
              <a:gd name="connsiteY21" fmla="*/ 837577 h 1367242"/>
              <a:gd name="connsiteX22" fmla="*/ 1012990 w 2600424"/>
              <a:gd name="connsiteY22" fmla="*/ 954258 h 1367242"/>
              <a:gd name="connsiteX23" fmla="*/ 1070140 w 2600424"/>
              <a:gd name="connsiteY23" fmla="*/ 1032840 h 1367242"/>
              <a:gd name="connsiteX24" fmla="*/ 1134434 w 2600424"/>
              <a:gd name="connsiteY24" fmla="*/ 1097133 h 1367242"/>
              <a:gd name="connsiteX25" fmla="*/ 1177296 w 2600424"/>
              <a:gd name="connsiteY25" fmla="*/ 1137615 h 1367242"/>
              <a:gd name="connsiteX26" fmla="*/ 1246352 w 2600424"/>
              <a:gd name="connsiteY26" fmla="*/ 1182858 h 1367242"/>
              <a:gd name="connsiteX27" fmla="*/ 1291596 w 2600424"/>
              <a:gd name="connsiteY27" fmla="*/ 1201908 h 1367242"/>
              <a:gd name="connsiteX28" fmla="*/ 1341603 w 2600424"/>
              <a:gd name="connsiteY28" fmla="*/ 1216196 h 1367242"/>
              <a:gd name="connsiteX29" fmla="*/ 1374940 w 2600424"/>
              <a:gd name="connsiteY29" fmla="*/ 1223340 h 1367242"/>
              <a:gd name="connsiteX30" fmla="*/ 1422565 w 2600424"/>
              <a:gd name="connsiteY30" fmla="*/ 1228102 h 1367242"/>
              <a:gd name="connsiteX31" fmla="*/ 1458284 w 2600424"/>
              <a:gd name="connsiteY31" fmla="*/ 1228102 h 1367242"/>
              <a:gd name="connsiteX32" fmla="*/ 1486859 w 2600424"/>
              <a:gd name="connsiteY32" fmla="*/ 1228102 h 1367242"/>
              <a:gd name="connsiteX33" fmla="*/ 1527340 w 2600424"/>
              <a:gd name="connsiteY33" fmla="*/ 1225721 h 1367242"/>
              <a:gd name="connsiteX34" fmla="*/ 1579727 w 2600424"/>
              <a:gd name="connsiteY34" fmla="*/ 1216196 h 1367242"/>
              <a:gd name="connsiteX35" fmla="*/ 1648784 w 2600424"/>
              <a:gd name="connsiteY35" fmla="*/ 1192383 h 1367242"/>
              <a:gd name="connsiteX36" fmla="*/ 1701171 w 2600424"/>
              <a:gd name="connsiteY36" fmla="*/ 1170952 h 1367242"/>
              <a:gd name="connsiteX37" fmla="*/ 1753559 w 2600424"/>
              <a:gd name="connsiteY37" fmla="*/ 1139996 h 1367242"/>
              <a:gd name="connsiteX38" fmla="*/ 1808327 w 2600424"/>
              <a:gd name="connsiteY38" fmla="*/ 1104277 h 1367242"/>
              <a:gd name="connsiteX39" fmla="*/ 1863096 w 2600424"/>
              <a:gd name="connsiteY39" fmla="*/ 1063796 h 1367242"/>
              <a:gd name="connsiteX40" fmla="*/ 1917865 w 2600424"/>
              <a:gd name="connsiteY40" fmla="*/ 1020933 h 1367242"/>
              <a:gd name="connsiteX41" fmla="*/ 1963109 w 2600424"/>
              <a:gd name="connsiteY41" fmla="*/ 980452 h 1367242"/>
              <a:gd name="connsiteX42" fmla="*/ 2029784 w 2600424"/>
              <a:gd name="connsiteY42" fmla="*/ 916158 h 1367242"/>
              <a:gd name="connsiteX43" fmla="*/ 2089316 w 2600424"/>
              <a:gd name="connsiteY43" fmla="*/ 849483 h 1367242"/>
              <a:gd name="connsiteX44" fmla="*/ 2167896 w 2600424"/>
              <a:gd name="connsiteY44" fmla="*/ 761378 h 1367242"/>
              <a:gd name="connsiteX45" fmla="*/ 2229809 w 2600424"/>
              <a:gd name="connsiteY45" fmla="*/ 675652 h 1367242"/>
              <a:gd name="connsiteX46" fmla="*/ 2303628 w 2600424"/>
              <a:gd name="connsiteY46" fmla="*/ 578022 h 1367242"/>
              <a:gd name="connsiteX47" fmla="*/ 2363159 w 2600424"/>
              <a:gd name="connsiteY47" fmla="*/ 485152 h 1367242"/>
              <a:gd name="connsiteX48" fmla="*/ 2406021 w 2600424"/>
              <a:gd name="connsiteY48" fmla="*/ 413715 h 1367242"/>
              <a:gd name="connsiteX49" fmla="*/ 2460790 w 2600424"/>
              <a:gd name="connsiteY49" fmla="*/ 308940 h 1367242"/>
              <a:gd name="connsiteX50" fmla="*/ 2460790 w 2600424"/>
              <a:gd name="connsiteY50" fmla="*/ 308940 h 1367242"/>
              <a:gd name="connsiteX51" fmla="*/ 2460790 w 2600424"/>
              <a:gd name="connsiteY51" fmla="*/ 308940 h 1367242"/>
              <a:gd name="connsiteX52" fmla="*/ 2600424 w 2600424"/>
              <a:gd name="connsiteY52" fmla="*/ 0 h 13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00424" h="1367242">
                <a:moveTo>
                  <a:pt x="7" y="1367241"/>
                </a:moveTo>
                <a:cubicBezTo>
                  <a:pt x="-695" y="1367860"/>
                  <a:pt x="52027" y="1210703"/>
                  <a:pt x="55996" y="1203956"/>
                </a:cubicBezTo>
                <a:cubicBezTo>
                  <a:pt x="52913" y="1203781"/>
                  <a:pt x="91901" y="1071972"/>
                  <a:pt x="96571" y="1064606"/>
                </a:cubicBezTo>
                <a:cubicBezTo>
                  <a:pt x="101241" y="1057240"/>
                  <a:pt x="127622" y="977995"/>
                  <a:pt x="142881" y="939033"/>
                </a:cubicBezTo>
                <a:cubicBezTo>
                  <a:pt x="158140" y="900071"/>
                  <a:pt x="172886" y="864779"/>
                  <a:pt x="188126" y="830834"/>
                </a:cubicBezTo>
                <a:cubicBezTo>
                  <a:pt x="203366" y="796889"/>
                  <a:pt x="219479" y="764797"/>
                  <a:pt x="234322" y="735361"/>
                </a:cubicBezTo>
                <a:cubicBezTo>
                  <a:pt x="249165" y="705925"/>
                  <a:pt x="262103" y="678856"/>
                  <a:pt x="277184" y="654220"/>
                </a:cubicBezTo>
                <a:cubicBezTo>
                  <a:pt x="292265" y="629584"/>
                  <a:pt x="312506" y="603421"/>
                  <a:pt x="324809" y="587546"/>
                </a:cubicBezTo>
                <a:cubicBezTo>
                  <a:pt x="337112" y="571671"/>
                  <a:pt x="342272" y="568099"/>
                  <a:pt x="351003" y="558971"/>
                </a:cubicBezTo>
                <a:cubicBezTo>
                  <a:pt x="359734" y="549843"/>
                  <a:pt x="368862" y="540318"/>
                  <a:pt x="377196" y="532777"/>
                </a:cubicBezTo>
                <a:cubicBezTo>
                  <a:pt x="385530" y="525236"/>
                  <a:pt x="393072" y="520077"/>
                  <a:pt x="401009" y="513727"/>
                </a:cubicBezTo>
                <a:cubicBezTo>
                  <a:pt x="408946" y="507377"/>
                  <a:pt x="415693" y="501027"/>
                  <a:pt x="424821" y="494677"/>
                </a:cubicBezTo>
                <a:cubicBezTo>
                  <a:pt x="433949" y="488327"/>
                  <a:pt x="444665" y="480786"/>
                  <a:pt x="455778" y="475627"/>
                </a:cubicBezTo>
                <a:cubicBezTo>
                  <a:pt x="466891" y="470468"/>
                  <a:pt x="479988" y="466499"/>
                  <a:pt x="491497" y="463721"/>
                </a:cubicBezTo>
                <a:cubicBezTo>
                  <a:pt x="503006" y="460943"/>
                  <a:pt x="511340" y="457767"/>
                  <a:pt x="524834" y="458958"/>
                </a:cubicBezTo>
                <a:cubicBezTo>
                  <a:pt x="538328" y="460149"/>
                  <a:pt x="556584" y="464515"/>
                  <a:pt x="572459" y="470865"/>
                </a:cubicBezTo>
                <a:cubicBezTo>
                  <a:pt x="588334" y="477215"/>
                  <a:pt x="602225" y="485152"/>
                  <a:pt x="620084" y="497058"/>
                </a:cubicBezTo>
                <a:cubicBezTo>
                  <a:pt x="637943" y="508964"/>
                  <a:pt x="660962" y="525633"/>
                  <a:pt x="679615" y="542302"/>
                </a:cubicBezTo>
                <a:cubicBezTo>
                  <a:pt x="698268" y="558971"/>
                  <a:pt x="715334" y="578418"/>
                  <a:pt x="732003" y="597071"/>
                </a:cubicBezTo>
                <a:cubicBezTo>
                  <a:pt x="748672" y="615724"/>
                  <a:pt x="760180" y="630408"/>
                  <a:pt x="779627" y="654221"/>
                </a:cubicBezTo>
                <a:cubicBezTo>
                  <a:pt x="799074" y="678034"/>
                  <a:pt x="824078" y="709387"/>
                  <a:pt x="848684" y="739946"/>
                </a:cubicBezTo>
                <a:cubicBezTo>
                  <a:pt x="873290" y="770505"/>
                  <a:pt x="899881" y="801858"/>
                  <a:pt x="927265" y="837577"/>
                </a:cubicBezTo>
                <a:cubicBezTo>
                  <a:pt x="954649" y="873296"/>
                  <a:pt x="1012990" y="954258"/>
                  <a:pt x="1012990" y="954258"/>
                </a:cubicBezTo>
                <a:cubicBezTo>
                  <a:pt x="1036802" y="986802"/>
                  <a:pt x="1049899" y="1009028"/>
                  <a:pt x="1070140" y="1032840"/>
                </a:cubicBezTo>
                <a:cubicBezTo>
                  <a:pt x="1090381" y="1056652"/>
                  <a:pt x="1116575" y="1079671"/>
                  <a:pt x="1134434" y="1097133"/>
                </a:cubicBezTo>
                <a:cubicBezTo>
                  <a:pt x="1152293" y="1114595"/>
                  <a:pt x="1158643" y="1123328"/>
                  <a:pt x="1177296" y="1137615"/>
                </a:cubicBezTo>
                <a:cubicBezTo>
                  <a:pt x="1195949" y="1151902"/>
                  <a:pt x="1227302" y="1172143"/>
                  <a:pt x="1246352" y="1182858"/>
                </a:cubicBezTo>
                <a:cubicBezTo>
                  <a:pt x="1265402" y="1193574"/>
                  <a:pt x="1275721" y="1196352"/>
                  <a:pt x="1291596" y="1201908"/>
                </a:cubicBezTo>
                <a:cubicBezTo>
                  <a:pt x="1307471" y="1207464"/>
                  <a:pt x="1327712" y="1212624"/>
                  <a:pt x="1341603" y="1216196"/>
                </a:cubicBezTo>
                <a:cubicBezTo>
                  <a:pt x="1355494" y="1219768"/>
                  <a:pt x="1361446" y="1221356"/>
                  <a:pt x="1374940" y="1223340"/>
                </a:cubicBezTo>
                <a:cubicBezTo>
                  <a:pt x="1388434" y="1225324"/>
                  <a:pt x="1408674" y="1227308"/>
                  <a:pt x="1422565" y="1228102"/>
                </a:cubicBezTo>
                <a:cubicBezTo>
                  <a:pt x="1436456" y="1228896"/>
                  <a:pt x="1458284" y="1228102"/>
                  <a:pt x="1458284" y="1228102"/>
                </a:cubicBezTo>
                <a:cubicBezTo>
                  <a:pt x="1469000" y="1228102"/>
                  <a:pt x="1475350" y="1228499"/>
                  <a:pt x="1486859" y="1228102"/>
                </a:cubicBezTo>
                <a:cubicBezTo>
                  <a:pt x="1498368" y="1227705"/>
                  <a:pt x="1511862" y="1227705"/>
                  <a:pt x="1527340" y="1225721"/>
                </a:cubicBezTo>
                <a:cubicBezTo>
                  <a:pt x="1542818" y="1223737"/>
                  <a:pt x="1559486" y="1221752"/>
                  <a:pt x="1579727" y="1216196"/>
                </a:cubicBezTo>
                <a:cubicBezTo>
                  <a:pt x="1599968" y="1210640"/>
                  <a:pt x="1628543" y="1199924"/>
                  <a:pt x="1648784" y="1192383"/>
                </a:cubicBezTo>
                <a:cubicBezTo>
                  <a:pt x="1669025" y="1184842"/>
                  <a:pt x="1683709" y="1179683"/>
                  <a:pt x="1701171" y="1170952"/>
                </a:cubicBezTo>
                <a:cubicBezTo>
                  <a:pt x="1718633" y="1162221"/>
                  <a:pt x="1735700" y="1151108"/>
                  <a:pt x="1753559" y="1139996"/>
                </a:cubicBezTo>
                <a:cubicBezTo>
                  <a:pt x="1771418" y="1128884"/>
                  <a:pt x="1790071" y="1116977"/>
                  <a:pt x="1808327" y="1104277"/>
                </a:cubicBezTo>
                <a:cubicBezTo>
                  <a:pt x="1826583" y="1091577"/>
                  <a:pt x="1844840" y="1077687"/>
                  <a:pt x="1863096" y="1063796"/>
                </a:cubicBezTo>
                <a:cubicBezTo>
                  <a:pt x="1881352" y="1049905"/>
                  <a:pt x="1901196" y="1034824"/>
                  <a:pt x="1917865" y="1020933"/>
                </a:cubicBezTo>
                <a:cubicBezTo>
                  <a:pt x="1934534" y="1007042"/>
                  <a:pt x="1944456" y="997914"/>
                  <a:pt x="1963109" y="980452"/>
                </a:cubicBezTo>
                <a:cubicBezTo>
                  <a:pt x="1981762" y="962990"/>
                  <a:pt x="2029784" y="916158"/>
                  <a:pt x="2029784" y="916158"/>
                </a:cubicBezTo>
                <a:lnTo>
                  <a:pt x="2089316" y="849483"/>
                </a:lnTo>
                <a:cubicBezTo>
                  <a:pt x="2113525" y="823686"/>
                  <a:pt x="2144481" y="790350"/>
                  <a:pt x="2167896" y="761378"/>
                </a:cubicBezTo>
                <a:cubicBezTo>
                  <a:pt x="2191312" y="732406"/>
                  <a:pt x="2207187" y="706211"/>
                  <a:pt x="2229809" y="675652"/>
                </a:cubicBezTo>
                <a:cubicBezTo>
                  <a:pt x="2252431" y="645093"/>
                  <a:pt x="2281403" y="609772"/>
                  <a:pt x="2303628" y="578022"/>
                </a:cubicBezTo>
                <a:cubicBezTo>
                  <a:pt x="2325853" y="546272"/>
                  <a:pt x="2346094" y="512536"/>
                  <a:pt x="2363159" y="485152"/>
                </a:cubicBezTo>
                <a:cubicBezTo>
                  <a:pt x="2380224" y="457768"/>
                  <a:pt x="2389749" y="443084"/>
                  <a:pt x="2406021" y="413715"/>
                </a:cubicBezTo>
                <a:cubicBezTo>
                  <a:pt x="2422293" y="384346"/>
                  <a:pt x="2460790" y="308940"/>
                  <a:pt x="2460790" y="308940"/>
                </a:cubicBezTo>
                <a:lnTo>
                  <a:pt x="2460790" y="308940"/>
                </a:lnTo>
                <a:lnTo>
                  <a:pt x="2460790" y="308940"/>
                </a:lnTo>
                <a:lnTo>
                  <a:pt x="260042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3815A7A-9732-4917-832A-6475ED25D66C}"/>
              </a:ext>
            </a:extLst>
          </p:cNvPr>
          <p:cNvSpPr/>
          <p:nvPr/>
        </p:nvSpPr>
        <p:spPr>
          <a:xfrm flipV="1">
            <a:off x="6171669" y="3965306"/>
            <a:ext cx="2618610" cy="187483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22329 w 2483112"/>
              <a:gd name="connsiteY0" fmla="*/ 1058301 h 1066525"/>
              <a:gd name="connsiteX1" fmla="*/ 1992 w 2483112"/>
              <a:gd name="connsiteY1" fmla="*/ 1053168 h 1066525"/>
              <a:gd name="connsiteX2" fmla="*/ 78318 w 2483112"/>
              <a:gd name="connsiteY2" fmla="*/ 895016 h 1066525"/>
              <a:gd name="connsiteX3" fmla="*/ 118893 w 2483112"/>
              <a:gd name="connsiteY3" fmla="*/ 755666 h 1066525"/>
              <a:gd name="connsiteX4" fmla="*/ 165203 w 2483112"/>
              <a:gd name="connsiteY4" fmla="*/ 630093 h 1066525"/>
              <a:gd name="connsiteX5" fmla="*/ 210448 w 2483112"/>
              <a:gd name="connsiteY5" fmla="*/ 521894 h 1066525"/>
              <a:gd name="connsiteX6" fmla="*/ 256644 w 2483112"/>
              <a:gd name="connsiteY6" fmla="*/ 426421 h 1066525"/>
              <a:gd name="connsiteX7" fmla="*/ 299506 w 2483112"/>
              <a:gd name="connsiteY7" fmla="*/ 345280 h 1066525"/>
              <a:gd name="connsiteX8" fmla="*/ 347131 w 2483112"/>
              <a:gd name="connsiteY8" fmla="*/ 278606 h 1066525"/>
              <a:gd name="connsiteX9" fmla="*/ 373325 w 2483112"/>
              <a:gd name="connsiteY9" fmla="*/ 250031 h 1066525"/>
              <a:gd name="connsiteX10" fmla="*/ 399518 w 2483112"/>
              <a:gd name="connsiteY10" fmla="*/ 223837 h 1066525"/>
              <a:gd name="connsiteX11" fmla="*/ 423331 w 2483112"/>
              <a:gd name="connsiteY11" fmla="*/ 204787 h 1066525"/>
              <a:gd name="connsiteX12" fmla="*/ 447143 w 2483112"/>
              <a:gd name="connsiteY12" fmla="*/ 185737 h 1066525"/>
              <a:gd name="connsiteX13" fmla="*/ 478100 w 2483112"/>
              <a:gd name="connsiteY13" fmla="*/ 166687 h 1066525"/>
              <a:gd name="connsiteX14" fmla="*/ 513819 w 2483112"/>
              <a:gd name="connsiteY14" fmla="*/ 154781 h 1066525"/>
              <a:gd name="connsiteX15" fmla="*/ 547156 w 2483112"/>
              <a:gd name="connsiteY15" fmla="*/ 150018 h 1066525"/>
              <a:gd name="connsiteX16" fmla="*/ 594781 w 2483112"/>
              <a:gd name="connsiteY16" fmla="*/ 161925 h 1066525"/>
              <a:gd name="connsiteX17" fmla="*/ 642406 w 2483112"/>
              <a:gd name="connsiteY17" fmla="*/ 188118 h 1066525"/>
              <a:gd name="connsiteX18" fmla="*/ 701937 w 2483112"/>
              <a:gd name="connsiteY18" fmla="*/ 233362 h 1066525"/>
              <a:gd name="connsiteX19" fmla="*/ 754325 w 2483112"/>
              <a:gd name="connsiteY19" fmla="*/ 288131 h 1066525"/>
              <a:gd name="connsiteX20" fmla="*/ 801949 w 2483112"/>
              <a:gd name="connsiteY20" fmla="*/ 345281 h 1066525"/>
              <a:gd name="connsiteX21" fmla="*/ 871006 w 2483112"/>
              <a:gd name="connsiteY21" fmla="*/ 431006 h 1066525"/>
              <a:gd name="connsiteX22" fmla="*/ 949587 w 2483112"/>
              <a:gd name="connsiteY22" fmla="*/ 528637 h 1066525"/>
              <a:gd name="connsiteX23" fmla="*/ 1035312 w 2483112"/>
              <a:gd name="connsiteY23" fmla="*/ 645318 h 1066525"/>
              <a:gd name="connsiteX24" fmla="*/ 1092462 w 2483112"/>
              <a:gd name="connsiteY24" fmla="*/ 723900 h 1066525"/>
              <a:gd name="connsiteX25" fmla="*/ 1156756 w 2483112"/>
              <a:gd name="connsiteY25" fmla="*/ 788193 h 1066525"/>
              <a:gd name="connsiteX26" fmla="*/ 1199618 w 2483112"/>
              <a:gd name="connsiteY26" fmla="*/ 828675 h 1066525"/>
              <a:gd name="connsiteX27" fmla="*/ 1268674 w 2483112"/>
              <a:gd name="connsiteY27" fmla="*/ 873918 h 1066525"/>
              <a:gd name="connsiteX28" fmla="*/ 1313918 w 2483112"/>
              <a:gd name="connsiteY28" fmla="*/ 892968 h 1066525"/>
              <a:gd name="connsiteX29" fmla="*/ 1363925 w 2483112"/>
              <a:gd name="connsiteY29" fmla="*/ 907256 h 1066525"/>
              <a:gd name="connsiteX30" fmla="*/ 1397262 w 2483112"/>
              <a:gd name="connsiteY30" fmla="*/ 914400 h 1066525"/>
              <a:gd name="connsiteX31" fmla="*/ 1444887 w 2483112"/>
              <a:gd name="connsiteY31" fmla="*/ 919162 h 1066525"/>
              <a:gd name="connsiteX32" fmla="*/ 1480606 w 2483112"/>
              <a:gd name="connsiteY32" fmla="*/ 919162 h 1066525"/>
              <a:gd name="connsiteX33" fmla="*/ 1509181 w 2483112"/>
              <a:gd name="connsiteY33" fmla="*/ 919162 h 1066525"/>
              <a:gd name="connsiteX34" fmla="*/ 1549662 w 2483112"/>
              <a:gd name="connsiteY34" fmla="*/ 916781 h 1066525"/>
              <a:gd name="connsiteX35" fmla="*/ 1602049 w 2483112"/>
              <a:gd name="connsiteY35" fmla="*/ 907256 h 1066525"/>
              <a:gd name="connsiteX36" fmla="*/ 1671106 w 2483112"/>
              <a:gd name="connsiteY36" fmla="*/ 883443 h 1066525"/>
              <a:gd name="connsiteX37" fmla="*/ 1723493 w 2483112"/>
              <a:gd name="connsiteY37" fmla="*/ 862012 h 1066525"/>
              <a:gd name="connsiteX38" fmla="*/ 1775881 w 2483112"/>
              <a:gd name="connsiteY38" fmla="*/ 831056 h 1066525"/>
              <a:gd name="connsiteX39" fmla="*/ 1830649 w 2483112"/>
              <a:gd name="connsiteY39" fmla="*/ 795337 h 1066525"/>
              <a:gd name="connsiteX40" fmla="*/ 1885418 w 2483112"/>
              <a:gd name="connsiteY40" fmla="*/ 754856 h 1066525"/>
              <a:gd name="connsiteX41" fmla="*/ 1940187 w 2483112"/>
              <a:gd name="connsiteY41" fmla="*/ 711993 h 1066525"/>
              <a:gd name="connsiteX42" fmla="*/ 1985431 w 2483112"/>
              <a:gd name="connsiteY42" fmla="*/ 671512 h 1066525"/>
              <a:gd name="connsiteX43" fmla="*/ 2052106 w 2483112"/>
              <a:gd name="connsiteY43" fmla="*/ 607218 h 1066525"/>
              <a:gd name="connsiteX44" fmla="*/ 2111638 w 2483112"/>
              <a:gd name="connsiteY44" fmla="*/ 540543 h 1066525"/>
              <a:gd name="connsiteX45" fmla="*/ 2190218 w 2483112"/>
              <a:gd name="connsiteY45" fmla="*/ 452438 h 1066525"/>
              <a:gd name="connsiteX46" fmla="*/ 2252131 w 2483112"/>
              <a:gd name="connsiteY46" fmla="*/ 366712 h 1066525"/>
              <a:gd name="connsiteX47" fmla="*/ 2325950 w 2483112"/>
              <a:gd name="connsiteY47" fmla="*/ 269082 h 1066525"/>
              <a:gd name="connsiteX48" fmla="*/ 2385481 w 2483112"/>
              <a:gd name="connsiteY48" fmla="*/ 176212 h 1066525"/>
              <a:gd name="connsiteX49" fmla="*/ 2428343 w 2483112"/>
              <a:gd name="connsiteY49" fmla="*/ 104775 h 1066525"/>
              <a:gd name="connsiteX50" fmla="*/ 2483112 w 2483112"/>
              <a:gd name="connsiteY50" fmla="*/ 0 h 1066525"/>
              <a:gd name="connsiteX51" fmla="*/ 2483112 w 2483112"/>
              <a:gd name="connsiteY51" fmla="*/ 0 h 1066525"/>
              <a:gd name="connsiteX52" fmla="*/ 2483112 w 2483112"/>
              <a:gd name="connsiteY52" fmla="*/ 0 h 1066525"/>
              <a:gd name="connsiteX0" fmla="*/ 113391 w 2574174"/>
              <a:gd name="connsiteY0" fmla="*/ 1058301 h 1463881"/>
              <a:gd name="connsiteX1" fmla="*/ 522 w 2574174"/>
              <a:gd name="connsiteY1" fmla="*/ 1462649 h 1463881"/>
              <a:gd name="connsiteX2" fmla="*/ 169380 w 2574174"/>
              <a:gd name="connsiteY2" fmla="*/ 895016 h 1463881"/>
              <a:gd name="connsiteX3" fmla="*/ 209955 w 2574174"/>
              <a:gd name="connsiteY3" fmla="*/ 755666 h 1463881"/>
              <a:gd name="connsiteX4" fmla="*/ 256265 w 2574174"/>
              <a:gd name="connsiteY4" fmla="*/ 630093 h 1463881"/>
              <a:gd name="connsiteX5" fmla="*/ 301510 w 2574174"/>
              <a:gd name="connsiteY5" fmla="*/ 521894 h 1463881"/>
              <a:gd name="connsiteX6" fmla="*/ 347706 w 2574174"/>
              <a:gd name="connsiteY6" fmla="*/ 426421 h 1463881"/>
              <a:gd name="connsiteX7" fmla="*/ 390568 w 2574174"/>
              <a:gd name="connsiteY7" fmla="*/ 345280 h 1463881"/>
              <a:gd name="connsiteX8" fmla="*/ 438193 w 2574174"/>
              <a:gd name="connsiteY8" fmla="*/ 278606 h 1463881"/>
              <a:gd name="connsiteX9" fmla="*/ 464387 w 2574174"/>
              <a:gd name="connsiteY9" fmla="*/ 250031 h 1463881"/>
              <a:gd name="connsiteX10" fmla="*/ 490580 w 2574174"/>
              <a:gd name="connsiteY10" fmla="*/ 223837 h 1463881"/>
              <a:gd name="connsiteX11" fmla="*/ 514393 w 2574174"/>
              <a:gd name="connsiteY11" fmla="*/ 204787 h 1463881"/>
              <a:gd name="connsiteX12" fmla="*/ 538205 w 2574174"/>
              <a:gd name="connsiteY12" fmla="*/ 185737 h 1463881"/>
              <a:gd name="connsiteX13" fmla="*/ 569162 w 2574174"/>
              <a:gd name="connsiteY13" fmla="*/ 166687 h 1463881"/>
              <a:gd name="connsiteX14" fmla="*/ 604881 w 2574174"/>
              <a:gd name="connsiteY14" fmla="*/ 154781 h 1463881"/>
              <a:gd name="connsiteX15" fmla="*/ 638218 w 2574174"/>
              <a:gd name="connsiteY15" fmla="*/ 150018 h 1463881"/>
              <a:gd name="connsiteX16" fmla="*/ 685843 w 2574174"/>
              <a:gd name="connsiteY16" fmla="*/ 161925 h 1463881"/>
              <a:gd name="connsiteX17" fmla="*/ 733468 w 2574174"/>
              <a:gd name="connsiteY17" fmla="*/ 188118 h 1463881"/>
              <a:gd name="connsiteX18" fmla="*/ 792999 w 2574174"/>
              <a:gd name="connsiteY18" fmla="*/ 233362 h 1463881"/>
              <a:gd name="connsiteX19" fmla="*/ 845387 w 2574174"/>
              <a:gd name="connsiteY19" fmla="*/ 288131 h 1463881"/>
              <a:gd name="connsiteX20" fmla="*/ 893011 w 2574174"/>
              <a:gd name="connsiteY20" fmla="*/ 345281 h 1463881"/>
              <a:gd name="connsiteX21" fmla="*/ 962068 w 2574174"/>
              <a:gd name="connsiteY21" fmla="*/ 431006 h 1463881"/>
              <a:gd name="connsiteX22" fmla="*/ 1040649 w 2574174"/>
              <a:gd name="connsiteY22" fmla="*/ 528637 h 1463881"/>
              <a:gd name="connsiteX23" fmla="*/ 1126374 w 2574174"/>
              <a:gd name="connsiteY23" fmla="*/ 645318 h 1463881"/>
              <a:gd name="connsiteX24" fmla="*/ 1183524 w 2574174"/>
              <a:gd name="connsiteY24" fmla="*/ 723900 h 1463881"/>
              <a:gd name="connsiteX25" fmla="*/ 1247818 w 2574174"/>
              <a:gd name="connsiteY25" fmla="*/ 788193 h 1463881"/>
              <a:gd name="connsiteX26" fmla="*/ 1290680 w 2574174"/>
              <a:gd name="connsiteY26" fmla="*/ 828675 h 1463881"/>
              <a:gd name="connsiteX27" fmla="*/ 1359736 w 2574174"/>
              <a:gd name="connsiteY27" fmla="*/ 873918 h 1463881"/>
              <a:gd name="connsiteX28" fmla="*/ 1404980 w 2574174"/>
              <a:gd name="connsiteY28" fmla="*/ 892968 h 1463881"/>
              <a:gd name="connsiteX29" fmla="*/ 1454987 w 2574174"/>
              <a:gd name="connsiteY29" fmla="*/ 907256 h 1463881"/>
              <a:gd name="connsiteX30" fmla="*/ 1488324 w 2574174"/>
              <a:gd name="connsiteY30" fmla="*/ 914400 h 1463881"/>
              <a:gd name="connsiteX31" fmla="*/ 1535949 w 2574174"/>
              <a:gd name="connsiteY31" fmla="*/ 919162 h 1463881"/>
              <a:gd name="connsiteX32" fmla="*/ 1571668 w 2574174"/>
              <a:gd name="connsiteY32" fmla="*/ 919162 h 1463881"/>
              <a:gd name="connsiteX33" fmla="*/ 1600243 w 2574174"/>
              <a:gd name="connsiteY33" fmla="*/ 919162 h 1463881"/>
              <a:gd name="connsiteX34" fmla="*/ 1640724 w 2574174"/>
              <a:gd name="connsiteY34" fmla="*/ 916781 h 1463881"/>
              <a:gd name="connsiteX35" fmla="*/ 1693111 w 2574174"/>
              <a:gd name="connsiteY35" fmla="*/ 907256 h 1463881"/>
              <a:gd name="connsiteX36" fmla="*/ 1762168 w 2574174"/>
              <a:gd name="connsiteY36" fmla="*/ 883443 h 1463881"/>
              <a:gd name="connsiteX37" fmla="*/ 1814555 w 2574174"/>
              <a:gd name="connsiteY37" fmla="*/ 862012 h 1463881"/>
              <a:gd name="connsiteX38" fmla="*/ 1866943 w 2574174"/>
              <a:gd name="connsiteY38" fmla="*/ 831056 h 1463881"/>
              <a:gd name="connsiteX39" fmla="*/ 1921711 w 2574174"/>
              <a:gd name="connsiteY39" fmla="*/ 795337 h 1463881"/>
              <a:gd name="connsiteX40" fmla="*/ 1976480 w 2574174"/>
              <a:gd name="connsiteY40" fmla="*/ 754856 h 1463881"/>
              <a:gd name="connsiteX41" fmla="*/ 2031249 w 2574174"/>
              <a:gd name="connsiteY41" fmla="*/ 711993 h 1463881"/>
              <a:gd name="connsiteX42" fmla="*/ 2076493 w 2574174"/>
              <a:gd name="connsiteY42" fmla="*/ 671512 h 1463881"/>
              <a:gd name="connsiteX43" fmla="*/ 2143168 w 2574174"/>
              <a:gd name="connsiteY43" fmla="*/ 607218 h 1463881"/>
              <a:gd name="connsiteX44" fmla="*/ 2202700 w 2574174"/>
              <a:gd name="connsiteY44" fmla="*/ 540543 h 1463881"/>
              <a:gd name="connsiteX45" fmla="*/ 2281280 w 2574174"/>
              <a:gd name="connsiteY45" fmla="*/ 452438 h 1463881"/>
              <a:gd name="connsiteX46" fmla="*/ 2343193 w 2574174"/>
              <a:gd name="connsiteY46" fmla="*/ 366712 h 1463881"/>
              <a:gd name="connsiteX47" fmla="*/ 2417012 w 2574174"/>
              <a:gd name="connsiteY47" fmla="*/ 269082 h 1463881"/>
              <a:gd name="connsiteX48" fmla="*/ 2476543 w 2574174"/>
              <a:gd name="connsiteY48" fmla="*/ 176212 h 1463881"/>
              <a:gd name="connsiteX49" fmla="*/ 2519405 w 2574174"/>
              <a:gd name="connsiteY49" fmla="*/ 104775 h 1463881"/>
              <a:gd name="connsiteX50" fmla="*/ 2574174 w 2574174"/>
              <a:gd name="connsiteY50" fmla="*/ 0 h 1463881"/>
              <a:gd name="connsiteX51" fmla="*/ 2574174 w 2574174"/>
              <a:gd name="connsiteY51" fmla="*/ 0 h 1463881"/>
              <a:gd name="connsiteX52" fmla="*/ 2574174 w 2574174"/>
              <a:gd name="connsiteY52" fmla="*/ 0 h 146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74174" h="1463881">
                <a:moveTo>
                  <a:pt x="113391" y="1058301"/>
                </a:moveTo>
                <a:cubicBezTo>
                  <a:pt x="110001" y="1057445"/>
                  <a:pt x="-8809" y="1489863"/>
                  <a:pt x="522" y="1462649"/>
                </a:cubicBezTo>
                <a:cubicBezTo>
                  <a:pt x="9853" y="1435435"/>
                  <a:pt x="149897" y="944600"/>
                  <a:pt x="169380" y="895016"/>
                </a:cubicBezTo>
                <a:cubicBezTo>
                  <a:pt x="166297" y="894841"/>
                  <a:pt x="205285" y="763032"/>
                  <a:pt x="209955" y="755666"/>
                </a:cubicBezTo>
                <a:cubicBezTo>
                  <a:pt x="214625" y="748300"/>
                  <a:pt x="241006" y="669055"/>
                  <a:pt x="256265" y="630093"/>
                </a:cubicBezTo>
                <a:cubicBezTo>
                  <a:pt x="271524" y="591131"/>
                  <a:pt x="286270" y="555839"/>
                  <a:pt x="301510" y="521894"/>
                </a:cubicBezTo>
                <a:cubicBezTo>
                  <a:pt x="316750" y="487949"/>
                  <a:pt x="332863" y="455857"/>
                  <a:pt x="347706" y="426421"/>
                </a:cubicBezTo>
                <a:cubicBezTo>
                  <a:pt x="362549" y="396985"/>
                  <a:pt x="375487" y="369916"/>
                  <a:pt x="390568" y="345280"/>
                </a:cubicBezTo>
                <a:cubicBezTo>
                  <a:pt x="405649" y="320644"/>
                  <a:pt x="425890" y="294481"/>
                  <a:pt x="438193" y="278606"/>
                </a:cubicBezTo>
                <a:cubicBezTo>
                  <a:pt x="450496" y="262731"/>
                  <a:pt x="455656" y="259159"/>
                  <a:pt x="464387" y="250031"/>
                </a:cubicBezTo>
                <a:cubicBezTo>
                  <a:pt x="473118" y="240903"/>
                  <a:pt x="482246" y="231378"/>
                  <a:pt x="490580" y="223837"/>
                </a:cubicBezTo>
                <a:cubicBezTo>
                  <a:pt x="498914" y="216296"/>
                  <a:pt x="506456" y="211137"/>
                  <a:pt x="514393" y="204787"/>
                </a:cubicBezTo>
                <a:cubicBezTo>
                  <a:pt x="522330" y="198437"/>
                  <a:pt x="529077" y="192087"/>
                  <a:pt x="538205" y="185737"/>
                </a:cubicBezTo>
                <a:cubicBezTo>
                  <a:pt x="547333" y="179387"/>
                  <a:pt x="558049" y="171846"/>
                  <a:pt x="569162" y="166687"/>
                </a:cubicBezTo>
                <a:cubicBezTo>
                  <a:pt x="580275" y="161528"/>
                  <a:pt x="593372" y="157559"/>
                  <a:pt x="604881" y="154781"/>
                </a:cubicBezTo>
                <a:cubicBezTo>
                  <a:pt x="616390" y="152003"/>
                  <a:pt x="624724" y="148827"/>
                  <a:pt x="638218" y="150018"/>
                </a:cubicBezTo>
                <a:cubicBezTo>
                  <a:pt x="651712" y="151209"/>
                  <a:pt x="669968" y="155575"/>
                  <a:pt x="685843" y="161925"/>
                </a:cubicBezTo>
                <a:cubicBezTo>
                  <a:pt x="701718" y="168275"/>
                  <a:pt x="715609" y="176212"/>
                  <a:pt x="733468" y="188118"/>
                </a:cubicBezTo>
                <a:cubicBezTo>
                  <a:pt x="751327" y="200024"/>
                  <a:pt x="774346" y="216693"/>
                  <a:pt x="792999" y="233362"/>
                </a:cubicBezTo>
                <a:cubicBezTo>
                  <a:pt x="811652" y="250031"/>
                  <a:pt x="828718" y="269478"/>
                  <a:pt x="845387" y="288131"/>
                </a:cubicBezTo>
                <a:cubicBezTo>
                  <a:pt x="862056" y="306784"/>
                  <a:pt x="873564" y="321468"/>
                  <a:pt x="893011" y="345281"/>
                </a:cubicBezTo>
                <a:cubicBezTo>
                  <a:pt x="912458" y="369094"/>
                  <a:pt x="937462" y="400447"/>
                  <a:pt x="962068" y="431006"/>
                </a:cubicBezTo>
                <a:cubicBezTo>
                  <a:pt x="986674" y="461565"/>
                  <a:pt x="1013265" y="492918"/>
                  <a:pt x="1040649" y="528637"/>
                </a:cubicBezTo>
                <a:cubicBezTo>
                  <a:pt x="1068033" y="564356"/>
                  <a:pt x="1126374" y="645318"/>
                  <a:pt x="1126374" y="645318"/>
                </a:cubicBezTo>
                <a:cubicBezTo>
                  <a:pt x="1150186" y="677862"/>
                  <a:pt x="1163283" y="700088"/>
                  <a:pt x="1183524" y="723900"/>
                </a:cubicBezTo>
                <a:cubicBezTo>
                  <a:pt x="1203765" y="747712"/>
                  <a:pt x="1229959" y="770731"/>
                  <a:pt x="1247818" y="788193"/>
                </a:cubicBezTo>
                <a:cubicBezTo>
                  <a:pt x="1265677" y="805655"/>
                  <a:pt x="1272027" y="814388"/>
                  <a:pt x="1290680" y="828675"/>
                </a:cubicBezTo>
                <a:cubicBezTo>
                  <a:pt x="1309333" y="842962"/>
                  <a:pt x="1340686" y="863203"/>
                  <a:pt x="1359736" y="873918"/>
                </a:cubicBezTo>
                <a:cubicBezTo>
                  <a:pt x="1378786" y="884634"/>
                  <a:pt x="1389105" y="887412"/>
                  <a:pt x="1404980" y="892968"/>
                </a:cubicBezTo>
                <a:cubicBezTo>
                  <a:pt x="1420855" y="898524"/>
                  <a:pt x="1441096" y="903684"/>
                  <a:pt x="1454987" y="907256"/>
                </a:cubicBezTo>
                <a:cubicBezTo>
                  <a:pt x="1468878" y="910828"/>
                  <a:pt x="1474830" y="912416"/>
                  <a:pt x="1488324" y="914400"/>
                </a:cubicBezTo>
                <a:cubicBezTo>
                  <a:pt x="1501818" y="916384"/>
                  <a:pt x="1522058" y="918368"/>
                  <a:pt x="1535949" y="919162"/>
                </a:cubicBezTo>
                <a:cubicBezTo>
                  <a:pt x="1549840" y="919956"/>
                  <a:pt x="1571668" y="919162"/>
                  <a:pt x="1571668" y="919162"/>
                </a:cubicBezTo>
                <a:cubicBezTo>
                  <a:pt x="1582384" y="919162"/>
                  <a:pt x="1588734" y="919559"/>
                  <a:pt x="1600243" y="919162"/>
                </a:cubicBezTo>
                <a:cubicBezTo>
                  <a:pt x="1611752" y="918765"/>
                  <a:pt x="1625246" y="918765"/>
                  <a:pt x="1640724" y="916781"/>
                </a:cubicBezTo>
                <a:cubicBezTo>
                  <a:pt x="1656202" y="914797"/>
                  <a:pt x="1672870" y="912812"/>
                  <a:pt x="1693111" y="907256"/>
                </a:cubicBezTo>
                <a:cubicBezTo>
                  <a:pt x="1713352" y="901700"/>
                  <a:pt x="1741927" y="890984"/>
                  <a:pt x="1762168" y="883443"/>
                </a:cubicBezTo>
                <a:cubicBezTo>
                  <a:pt x="1782409" y="875902"/>
                  <a:pt x="1797093" y="870743"/>
                  <a:pt x="1814555" y="862012"/>
                </a:cubicBezTo>
                <a:cubicBezTo>
                  <a:pt x="1832017" y="853281"/>
                  <a:pt x="1849084" y="842168"/>
                  <a:pt x="1866943" y="831056"/>
                </a:cubicBezTo>
                <a:cubicBezTo>
                  <a:pt x="1884802" y="819944"/>
                  <a:pt x="1903455" y="808037"/>
                  <a:pt x="1921711" y="795337"/>
                </a:cubicBezTo>
                <a:cubicBezTo>
                  <a:pt x="1939967" y="782637"/>
                  <a:pt x="1958224" y="768747"/>
                  <a:pt x="1976480" y="754856"/>
                </a:cubicBezTo>
                <a:cubicBezTo>
                  <a:pt x="1994736" y="740965"/>
                  <a:pt x="2014580" y="725884"/>
                  <a:pt x="2031249" y="711993"/>
                </a:cubicBezTo>
                <a:cubicBezTo>
                  <a:pt x="2047918" y="698102"/>
                  <a:pt x="2057840" y="688974"/>
                  <a:pt x="2076493" y="671512"/>
                </a:cubicBezTo>
                <a:cubicBezTo>
                  <a:pt x="2095146" y="654050"/>
                  <a:pt x="2143168" y="607218"/>
                  <a:pt x="2143168" y="607218"/>
                </a:cubicBezTo>
                <a:lnTo>
                  <a:pt x="2202700" y="540543"/>
                </a:lnTo>
                <a:cubicBezTo>
                  <a:pt x="2226909" y="514746"/>
                  <a:pt x="2257865" y="481410"/>
                  <a:pt x="2281280" y="452438"/>
                </a:cubicBezTo>
                <a:cubicBezTo>
                  <a:pt x="2304696" y="423466"/>
                  <a:pt x="2320571" y="397271"/>
                  <a:pt x="2343193" y="366712"/>
                </a:cubicBezTo>
                <a:cubicBezTo>
                  <a:pt x="2365815" y="336153"/>
                  <a:pt x="2394787" y="300832"/>
                  <a:pt x="2417012" y="269082"/>
                </a:cubicBezTo>
                <a:cubicBezTo>
                  <a:pt x="2439237" y="237332"/>
                  <a:pt x="2459478" y="203596"/>
                  <a:pt x="2476543" y="176212"/>
                </a:cubicBezTo>
                <a:cubicBezTo>
                  <a:pt x="2493608" y="148828"/>
                  <a:pt x="2503133" y="134144"/>
                  <a:pt x="2519405" y="104775"/>
                </a:cubicBezTo>
                <a:cubicBezTo>
                  <a:pt x="2535677" y="75406"/>
                  <a:pt x="2574174" y="0"/>
                  <a:pt x="2574174" y="0"/>
                </a:cubicBezTo>
                <a:lnTo>
                  <a:pt x="2574174" y="0"/>
                </a:lnTo>
                <a:lnTo>
                  <a:pt x="257417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DA09CEE-07F7-43D1-AD28-6C36C9B1DC70}"/>
              </a:ext>
            </a:extLst>
          </p:cNvPr>
          <p:cNvSpPr txBox="1"/>
          <p:nvPr/>
        </p:nvSpPr>
        <p:spPr>
          <a:xfrm>
            <a:off x="3087530" y="3516868"/>
            <a:ext cx="117967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CFFFF"/>
                </a:solidFill>
              </a:rPr>
              <a:t>positive</a:t>
            </a:r>
            <a:endParaRPr lang="en-US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E3334CC-BC48-42DB-A768-63D9296B2EBE}"/>
              </a:ext>
            </a:extLst>
          </p:cNvPr>
          <p:cNvSpPr txBox="1"/>
          <p:nvPr/>
        </p:nvSpPr>
        <p:spPr>
          <a:xfrm>
            <a:off x="8103210" y="5870740"/>
            <a:ext cx="117967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CFFFF"/>
                </a:solidFill>
              </a:rPr>
              <a:t>negative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771864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5F689E00-D6B2-4233-B8D3-8566ACA18401}"/>
              </a:ext>
            </a:extLst>
          </p:cNvPr>
          <p:cNvGrpSpPr/>
          <p:nvPr/>
        </p:nvGrpSpPr>
        <p:grpSpPr>
          <a:xfrm>
            <a:off x="158859" y="2514600"/>
            <a:ext cx="4717941" cy="4286250"/>
            <a:chOff x="4654659" y="2514600"/>
            <a:chExt cx="4717941" cy="428625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C84A51F-CE71-4CCC-8C85-89BE5B5B7140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758E9EB5-4AD0-4414-A9B3-BB515D62C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6716C7E-05B7-4655-8AA9-B24BD6E06644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EE3090A9-647F-497A-81F0-EEDCEDC3B579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6BE00D7B-ADBA-4653-8801-2475A598BC12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64" name="Rectangle 63">
                      <a:extLst>
                        <a:ext uri="{FF2B5EF4-FFF2-40B4-BE49-F238E27FC236}">
                          <a16:creationId xmlns:a16="http://schemas.microsoft.com/office/drawing/2014/main" id="{A56BD080-127B-47E6-A28B-C19F4100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" name="Rectangle 64">
                      <a:extLst>
                        <a:ext uri="{FF2B5EF4-FFF2-40B4-BE49-F238E27FC236}">
                          <a16:creationId xmlns:a16="http://schemas.microsoft.com/office/drawing/2014/main" id="{7135147E-3FA9-45D8-A17D-16B0FF4A0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" name="Rectangle 65">
                      <a:extLst>
                        <a:ext uri="{FF2B5EF4-FFF2-40B4-BE49-F238E27FC236}">
                          <a16:creationId xmlns:a16="http://schemas.microsoft.com/office/drawing/2014/main" id="{622695DB-1171-4AB4-AEB1-FCCA3B7D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" name="Rectangle 66">
                      <a:extLst>
                        <a:ext uri="{FF2B5EF4-FFF2-40B4-BE49-F238E27FC236}">
                          <a16:creationId xmlns:a16="http://schemas.microsoft.com/office/drawing/2014/main" id="{65422DB8-1ABB-4614-8977-C98D5E56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ED7546A-D092-4A30-9FE9-A422B2E1BAC1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60" name="Rectangle 59">
                      <a:extLst>
                        <a:ext uri="{FF2B5EF4-FFF2-40B4-BE49-F238E27FC236}">
                          <a16:creationId xmlns:a16="http://schemas.microsoft.com/office/drawing/2014/main" id="{FBCA2F68-F1DD-47A9-AD30-6D867DB5B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145680C9-90E2-414F-9A3C-7CD93F297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1307188-6718-42FD-BF1E-8EBB84460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" name="Rectangle 62">
                      <a:extLst>
                        <a:ext uri="{FF2B5EF4-FFF2-40B4-BE49-F238E27FC236}">
                          <a16:creationId xmlns:a16="http://schemas.microsoft.com/office/drawing/2014/main" id="{F564D826-1552-4E17-9B62-C4A1F7FC0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F463793A-B261-482B-99A2-F8F176838A7E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7BF0F2D-724E-4D1F-AB09-96A40882227C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365FCC6D-6934-4807-BFCF-06C66F4B995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75E6D29A-619D-4C7E-86A8-2CF6821FCA12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E8B66512-80E5-48AD-BEB7-78B36BE73738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91B46E0A-A261-4A00-AAF2-C67BB4A407CF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8CA52B21-3B38-4A99-91FA-A2ACE94951E5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9EC4765-C38C-440A-BAC2-CF1F7BA923E0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0F8AAA02-8F8B-4B32-B30E-79FD0627A1CB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D99A77AD-81E7-40B7-86D6-768339D60454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FCE7027E-F642-493A-ACCA-D83568FD70F2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CBD105AF-0FA8-4A4F-9457-40AF616AECAF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15970E-1E44-49B6-9357-1D1C842EFF1D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9D76033-05C2-4A87-8D99-19834B0A9EC8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D558DFC-0EBF-4C43-AEC2-A566542CB33D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8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2C87CF2-3FB7-43F9-B918-53371C5CA91B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308E147-2A35-4D9F-B3BB-18FA00A65CDC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35A5BED-5C8E-4E4B-89C3-39E12F5D5B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A64394E-5804-44E5-A872-4FFA167B34BE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BBE81410-4B31-437B-8A19-CF7F419EC7AA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7509D90-4128-4CC6-9059-7208B74BCC6B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78FBD7E2-FA3E-4269-997D-4935D6F7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7F3D59B9-08B0-42EA-A81B-E40B2F74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F1B858C2-72E7-4B17-87E5-D0030083A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" name="Rectangle 29">
                      <a:extLst>
                        <a:ext uri="{FF2B5EF4-FFF2-40B4-BE49-F238E27FC236}">
                          <a16:creationId xmlns:a16="http://schemas.microsoft.com/office/drawing/2014/main" id="{CCE46343-5543-49C8-B3F0-B818AB5DB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162CED0A-CA3F-4876-909F-10986AEFA09E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23" name="Rectangle 22">
                      <a:extLst>
                        <a:ext uri="{FF2B5EF4-FFF2-40B4-BE49-F238E27FC236}">
                          <a16:creationId xmlns:a16="http://schemas.microsoft.com/office/drawing/2014/main" id="{14F2400C-9E4B-4BC5-AC90-B2BAA9F49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C64F4CA8-B14C-402E-94A3-1EDEFCD75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" name="Rectangle 24">
                      <a:extLst>
                        <a:ext uri="{FF2B5EF4-FFF2-40B4-BE49-F238E27FC236}">
                          <a16:creationId xmlns:a16="http://schemas.microsoft.com/office/drawing/2014/main" id="{FFF9E208-3353-4C69-983F-9D6C2DAC8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DF590EFA-F689-4636-97E5-958C726A6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01D99957-506B-4A21-BC71-445B37DC4F50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FA6ABF64-ED21-48F8-9AED-69EE6F4A1C9B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84AFA0AD-F5C1-45D1-97C6-B61EC75275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BA23F51D-F82A-4EA4-86E7-6042BC602A4A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8C2737B0-A718-4BE5-9819-C4DF6A2D226D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7416FB88-1851-45D3-9658-6F4E2AB1D6A6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D59F53DB-3AE1-4B62-8387-4A023A96844F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6850D1DF-E5C5-4C3A-8915-26AA1C677185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B8FF2A1A-9D56-4A82-AFA1-763F0D169EDF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D9ACEE68-4CA7-4069-BA8C-322C858B350B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140C2C66-AA6A-400B-9110-37270196AE9A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463CFA7-C293-4E6F-8342-574B556D82CA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D23ACA4B-E7D9-42A8-9081-AFE78D317114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A354B58-D88B-4F6A-938B-0E34A8906C63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BA224B3-41AE-4B8E-9645-DB8E7C397A5F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</a:p>
          <a:p>
            <a:r>
              <a:rPr lang="en-US" dirty="0"/>
              <a:t>ƒ(3) = (3+1)</a:t>
            </a:r>
            <a:r>
              <a:rPr lang="en-US" baseline="30000" dirty="0"/>
              <a:t>2</a:t>
            </a:r>
            <a:r>
              <a:rPr lang="en-US" dirty="0"/>
              <a:t>(3-2) = 16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7F4D9883-1222-4920-80A7-19428DD80C92}"/>
              </a:ext>
            </a:extLst>
          </p:cNvPr>
          <p:cNvSpPr/>
          <p:nvPr/>
        </p:nvSpPr>
        <p:spPr>
          <a:xfrm>
            <a:off x="1416670" y="3903611"/>
            <a:ext cx="2106150" cy="2241921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7 w 2464589"/>
              <a:gd name="connsiteY0" fmla="*/ 1072015 h 1072016"/>
              <a:gd name="connsiteX1" fmla="*/ 55996 w 2464589"/>
              <a:gd name="connsiteY1" fmla="*/ 908730 h 1072016"/>
              <a:gd name="connsiteX2" fmla="*/ 96571 w 2464589"/>
              <a:gd name="connsiteY2" fmla="*/ 769380 h 1072016"/>
              <a:gd name="connsiteX3" fmla="*/ 142881 w 2464589"/>
              <a:gd name="connsiteY3" fmla="*/ 643807 h 1072016"/>
              <a:gd name="connsiteX4" fmla="*/ 188126 w 2464589"/>
              <a:gd name="connsiteY4" fmla="*/ 535608 h 1072016"/>
              <a:gd name="connsiteX5" fmla="*/ 234322 w 2464589"/>
              <a:gd name="connsiteY5" fmla="*/ 440135 h 1072016"/>
              <a:gd name="connsiteX6" fmla="*/ 277184 w 2464589"/>
              <a:gd name="connsiteY6" fmla="*/ 358994 h 1072016"/>
              <a:gd name="connsiteX7" fmla="*/ 324809 w 2464589"/>
              <a:gd name="connsiteY7" fmla="*/ 292320 h 1072016"/>
              <a:gd name="connsiteX8" fmla="*/ 351003 w 2464589"/>
              <a:gd name="connsiteY8" fmla="*/ 263745 h 1072016"/>
              <a:gd name="connsiteX9" fmla="*/ 377196 w 2464589"/>
              <a:gd name="connsiteY9" fmla="*/ 237551 h 1072016"/>
              <a:gd name="connsiteX10" fmla="*/ 401009 w 2464589"/>
              <a:gd name="connsiteY10" fmla="*/ 218501 h 1072016"/>
              <a:gd name="connsiteX11" fmla="*/ 424821 w 2464589"/>
              <a:gd name="connsiteY11" fmla="*/ 199451 h 1072016"/>
              <a:gd name="connsiteX12" fmla="*/ 455778 w 2464589"/>
              <a:gd name="connsiteY12" fmla="*/ 180401 h 1072016"/>
              <a:gd name="connsiteX13" fmla="*/ 491497 w 2464589"/>
              <a:gd name="connsiteY13" fmla="*/ 168495 h 1072016"/>
              <a:gd name="connsiteX14" fmla="*/ 524834 w 2464589"/>
              <a:gd name="connsiteY14" fmla="*/ 163732 h 1072016"/>
              <a:gd name="connsiteX15" fmla="*/ 572459 w 2464589"/>
              <a:gd name="connsiteY15" fmla="*/ 175639 h 1072016"/>
              <a:gd name="connsiteX16" fmla="*/ 620084 w 2464589"/>
              <a:gd name="connsiteY16" fmla="*/ 201832 h 1072016"/>
              <a:gd name="connsiteX17" fmla="*/ 679615 w 2464589"/>
              <a:gd name="connsiteY17" fmla="*/ 247076 h 1072016"/>
              <a:gd name="connsiteX18" fmla="*/ 732003 w 2464589"/>
              <a:gd name="connsiteY18" fmla="*/ 301845 h 1072016"/>
              <a:gd name="connsiteX19" fmla="*/ 779627 w 2464589"/>
              <a:gd name="connsiteY19" fmla="*/ 358995 h 1072016"/>
              <a:gd name="connsiteX20" fmla="*/ 848684 w 2464589"/>
              <a:gd name="connsiteY20" fmla="*/ 444720 h 1072016"/>
              <a:gd name="connsiteX21" fmla="*/ 927265 w 2464589"/>
              <a:gd name="connsiteY21" fmla="*/ 542351 h 1072016"/>
              <a:gd name="connsiteX22" fmla="*/ 1012990 w 2464589"/>
              <a:gd name="connsiteY22" fmla="*/ 659032 h 1072016"/>
              <a:gd name="connsiteX23" fmla="*/ 1070140 w 2464589"/>
              <a:gd name="connsiteY23" fmla="*/ 737614 h 1072016"/>
              <a:gd name="connsiteX24" fmla="*/ 1134434 w 2464589"/>
              <a:gd name="connsiteY24" fmla="*/ 801907 h 1072016"/>
              <a:gd name="connsiteX25" fmla="*/ 1177296 w 2464589"/>
              <a:gd name="connsiteY25" fmla="*/ 842389 h 1072016"/>
              <a:gd name="connsiteX26" fmla="*/ 1246352 w 2464589"/>
              <a:gd name="connsiteY26" fmla="*/ 887632 h 1072016"/>
              <a:gd name="connsiteX27" fmla="*/ 1291596 w 2464589"/>
              <a:gd name="connsiteY27" fmla="*/ 906682 h 1072016"/>
              <a:gd name="connsiteX28" fmla="*/ 1341603 w 2464589"/>
              <a:gd name="connsiteY28" fmla="*/ 920970 h 1072016"/>
              <a:gd name="connsiteX29" fmla="*/ 1374940 w 2464589"/>
              <a:gd name="connsiteY29" fmla="*/ 928114 h 1072016"/>
              <a:gd name="connsiteX30" fmla="*/ 1422565 w 2464589"/>
              <a:gd name="connsiteY30" fmla="*/ 932876 h 1072016"/>
              <a:gd name="connsiteX31" fmla="*/ 1458284 w 2464589"/>
              <a:gd name="connsiteY31" fmla="*/ 932876 h 1072016"/>
              <a:gd name="connsiteX32" fmla="*/ 1486859 w 2464589"/>
              <a:gd name="connsiteY32" fmla="*/ 932876 h 1072016"/>
              <a:gd name="connsiteX33" fmla="*/ 1527340 w 2464589"/>
              <a:gd name="connsiteY33" fmla="*/ 930495 h 1072016"/>
              <a:gd name="connsiteX34" fmla="*/ 1579727 w 2464589"/>
              <a:gd name="connsiteY34" fmla="*/ 920970 h 1072016"/>
              <a:gd name="connsiteX35" fmla="*/ 1648784 w 2464589"/>
              <a:gd name="connsiteY35" fmla="*/ 897157 h 1072016"/>
              <a:gd name="connsiteX36" fmla="*/ 1701171 w 2464589"/>
              <a:gd name="connsiteY36" fmla="*/ 875726 h 1072016"/>
              <a:gd name="connsiteX37" fmla="*/ 1753559 w 2464589"/>
              <a:gd name="connsiteY37" fmla="*/ 844770 h 1072016"/>
              <a:gd name="connsiteX38" fmla="*/ 1808327 w 2464589"/>
              <a:gd name="connsiteY38" fmla="*/ 809051 h 1072016"/>
              <a:gd name="connsiteX39" fmla="*/ 1863096 w 2464589"/>
              <a:gd name="connsiteY39" fmla="*/ 768570 h 1072016"/>
              <a:gd name="connsiteX40" fmla="*/ 1917865 w 2464589"/>
              <a:gd name="connsiteY40" fmla="*/ 725707 h 1072016"/>
              <a:gd name="connsiteX41" fmla="*/ 1963109 w 2464589"/>
              <a:gd name="connsiteY41" fmla="*/ 685226 h 1072016"/>
              <a:gd name="connsiteX42" fmla="*/ 2029784 w 2464589"/>
              <a:gd name="connsiteY42" fmla="*/ 620932 h 1072016"/>
              <a:gd name="connsiteX43" fmla="*/ 2089316 w 2464589"/>
              <a:gd name="connsiteY43" fmla="*/ 554257 h 1072016"/>
              <a:gd name="connsiteX44" fmla="*/ 2167896 w 2464589"/>
              <a:gd name="connsiteY44" fmla="*/ 466152 h 1072016"/>
              <a:gd name="connsiteX45" fmla="*/ 2229809 w 2464589"/>
              <a:gd name="connsiteY45" fmla="*/ 380426 h 1072016"/>
              <a:gd name="connsiteX46" fmla="*/ 2303628 w 2464589"/>
              <a:gd name="connsiteY46" fmla="*/ 282796 h 1072016"/>
              <a:gd name="connsiteX47" fmla="*/ 2363159 w 2464589"/>
              <a:gd name="connsiteY47" fmla="*/ 189926 h 1072016"/>
              <a:gd name="connsiteX48" fmla="*/ 2406021 w 2464589"/>
              <a:gd name="connsiteY48" fmla="*/ 118489 h 1072016"/>
              <a:gd name="connsiteX49" fmla="*/ 2460790 w 2464589"/>
              <a:gd name="connsiteY49" fmla="*/ 13714 h 1072016"/>
              <a:gd name="connsiteX50" fmla="*/ 2460790 w 2464589"/>
              <a:gd name="connsiteY50" fmla="*/ 13714 h 1072016"/>
              <a:gd name="connsiteX51" fmla="*/ 2460790 w 2464589"/>
              <a:gd name="connsiteY51" fmla="*/ 13714 h 1072016"/>
              <a:gd name="connsiteX52" fmla="*/ 2464589 w 2464589"/>
              <a:gd name="connsiteY52" fmla="*/ 0 h 1072016"/>
              <a:gd name="connsiteX0" fmla="*/ 7 w 2668342"/>
              <a:gd name="connsiteY0" fmla="*/ 1367241 h 1367242"/>
              <a:gd name="connsiteX1" fmla="*/ 55996 w 2668342"/>
              <a:gd name="connsiteY1" fmla="*/ 1203956 h 1367242"/>
              <a:gd name="connsiteX2" fmla="*/ 96571 w 2668342"/>
              <a:gd name="connsiteY2" fmla="*/ 1064606 h 1367242"/>
              <a:gd name="connsiteX3" fmla="*/ 142881 w 2668342"/>
              <a:gd name="connsiteY3" fmla="*/ 939033 h 1367242"/>
              <a:gd name="connsiteX4" fmla="*/ 188126 w 2668342"/>
              <a:gd name="connsiteY4" fmla="*/ 830834 h 1367242"/>
              <a:gd name="connsiteX5" fmla="*/ 234322 w 2668342"/>
              <a:gd name="connsiteY5" fmla="*/ 735361 h 1367242"/>
              <a:gd name="connsiteX6" fmla="*/ 277184 w 2668342"/>
              <a:gd name="connsiteY6" fmla="*/ 654220 h 1367242"/>
              <a:gd name="connsiteX7" fmla="*/ 324809 w 2668342"/>
              <a:gd name="connsiteY7" fmla="*/ 587546 h 1367242"/>
              <a:gd name="connsiteX8" fmla="*/ 351003 w 2668342"/>
              <a:gd name="connsiteY8" fmla="*/ 558971 h 1367242"/>
              <a:gd name="connsiteX9" fmla="*/ 377196 w 2668342"/>
              <a:gd name="connsiteY9" fmla="*/ 532777 h 1367242"/>
              <a:gd name="connsiteX10" fmla="*/ 401009 w 2668342"/>
              <a:gd name="connsiteY10" fmla="*/ 513727 h 1367242"/>
              <a:gd name="connsiteX11" fmla="*/ 424821 w 2668342"/>
              <a:gd name="connsiteY11" fmla="*/ 494677 h 1367242"/>
              <a:gd name="connsiteX12" fmla="*/ 455778 w 2668342"/>
              <a:gd name="connsiteY12" fmla="*/ 475627 h 1367242"/>
              <a:gd name="connsiteX13" fmla="*/ 491497 w 2668342"/>
              <a:gd name="connsiteY13" fmla="*/ 463721 h 1367242"/>
              <a:gd name="connsiteX14" fmla="*/ 524834 w 2668342"/>
              <a:gd name="connsiteY14" fmla="*/ 458958 h 1367242"/>
              <a:gd name="connsiteX15" fmla="*/ 572459 w 2668342"/>
              <a:gd name="connsiteY15" fmla="*/ 470865 h 1367242"/>
              <a:gd name="connsiteX16" fmla="*/ 620084 w 2668342"/>
              <a:gd name="connsiteY16" fmla="*/ 497058 h 1367242"/>
              <a:gd name="connsiteX17" fmla="*/ 679615 w 2668342"/>
              <a:gd name="connsiteY17" fmla="*/ 542302 h 1367242"/>
              <a:gd name="connsiteX18" fmla="*/ 732003 w 2668342"/>
              <a:gd name="connsiteY18" fmla="*/ 597071 h 1367242"/>
              <a:gd name="connsiteX19" fmla="*/ 779627 w 2668342"/>
              <a:gd name="connsiteY19" fmla="*/ 654221 h 1367242"/>
              <a:gd name="connsiteX20" fmla="*/ 848684 w 2668342"/>
              <a:gd name="connsiteY20" fmla="*/ 739946 h 1367242"/>
              <a:gd name="connsiteX21" fmla="*/ 927265 w 2668342"/>
              <a:gd name="connsiteY21" fmla="*/ 837577 h 1367242"/>
              <a:gd name="connsiteX22" fmla="*/ 1012990 w 2668342"/>
              <a:gd name="connsiteY22" fmla="*/ 954258 h 1367242"/>
              <a:gd name="connsiteX23" fmla="*/ 1070140 w 2668342"/>
              <a:gd name="connsiteY23" fmla="*/ 1032840 h 1367242"/>
              <a:gd name="connsiteX24" fmla="*/ 1134434 w 2668342"/>
              <a:gd name="connsiteY24" fmla="*/ 1097133 h 1367242"/>
              <a:gd name="connsiteX25" fmla="*/ 1177296 w 2668342"/>
              <a:gd name="connsiteY25" fmla="*/ 1137615 h 1367242"/>
              <a:gd name="connsiteX26" fmla="*/ 1246352 w 2668342"/>
              <a:gd name="connsiteY26" fmla="*/ 1182858 h 1367242"/>
              <a:gd name="connsiteX27" fmla="*/ 1291596 w 2668342"/>
              <a:gd name="connsiteY27" fmla="*/ 1201908 h 1367242"/>
              <a:gd name="connsiteX28" fmla="*/ 1341603 w 2668342"/>
              <a:gd name="connsiteY28" fmla="*/ 1216196 h 1367242"/>
              <a:gd name="connsiteX29" fmla="*/ 1374940 w 2668342"/>
              <a:gd name="connsiteY29" fmla="*/ 1223340 h 1367242"/>
              <a:gd name="connsiteX30" fmla="*/ 1422565 w 2668342"/>
              <a:gd name="connsiteY30" fmla="*/ 1228102 h 1367242"/>
              <a:gd name="connsiteX31" fmla="*/ 1458284 w 2668342"/>
              <a:gd name="connsiteY31" fmla="*/ 1228102 h 1367242"/>
              <a:gd name="connsiteX32" fmla="*/ 1486859 w 2668342"/>
              <a:gd name="connsiteY32" fmla="*/ 1228102 h 1367242"/>
              <a:gd name="connsiteX33" fmla="*/ 1527340 w 2668342"/>
              <a:gd name="connsiteY33" fmla="*/ 1225721 h 1367242"/>
              <a:gd name="connsiteX34" fmla="*/ 1579727 w 2668342"/>
              <a:gd name="connsiteY34" fmla="*/ 1216196 h 1367242"/>
              <a:gd name="connsiteX35" fmla="*/ 1648784 w 2668342"/>
              <a:gd name="connsiteY35" fmla="*/ 1192383 h 1367242"/>
              <a:gd name="connsiteX36" fmla="*/ 1701171 w 2668342"/>
              <a:gd name="connsiteY36" fmla="*/ 1170952 h 1367242"/>
              <a:gd name="connsiteX37" fmla="*/ 1753559 w 2668342"/>
              <a:gd name="connsiteY37" fmla="*/ 1139996 h 1367242"/>
              <a:gd name="connsiteX38" fmla="*/ 1808327 w 2668342"/>
              <a:gd name="connsiteY38" fmla="*/ 1104277 h 1367242"/>
              <a:gd name="connsiteX39" fmla="*/ 1863096 w 2668342"/>
              <a:gd name="connsiteY39" fmla="*/ 1063796 h 1367242"/>
              <a:gd name="connsiteX40" fmla="*/ 1917865 w 2668342"/>
              <a:gd name="connsiteY40" fmla="*/ 1020933 h 1367242"/>
              <a:gd name="connsiteX41" fmla="*/ 1963109 w 2668342"/>
              <a:gd name="connsiteY41" fmla="*/ 980452 h 1367242"/>
              <a:gd name="connsiteX42" fmla="*/ 2029784 w 2668342"/>
              <a:gd name="connsiteY42" fmla="*/ 916158 h 1367242"/>
              <a:gd name="connsiteX43" fmla="*/ 2089316 w 2668342"/>
              <a:gd name="connsiteY43" fmla="*/ 849483 h 1367242"/>
              <a:gd name="connsiteX44" fmla="*/ 2167896 w 2668342"/>
              <a:gd name="connsiteY44" fmla="*/ 761378 h 1367242"/>
              <a:gd name="connsiteX45" fmla="*/ 2229809 w 2668342"/>
              <a:gd name="connsiteY45" fmla="*/ 675652 h 1367242"/>
              <a:gd name="connsiteX46" fmla="*/ 2303628 w 2668342"/>
              <a:gd name="connsiteY46" fmla="*/ 578022 h 1367242"/>
              <a:gd name="connsiteX47" fmla="*/ 2363159 w 2668342"/>
              <a:gd name="connsiteY47" fmla="*/ 485152 h 1367242"/>
              <a:gd name="connsiteX48" fmla="*/ 2406021 w 2668342"/>
              <a:gd name="connsiteY48" fmla="*/ 413715 h 1367242"/>
              <a:gd name="connsiteX49" fmla="*/ 2460790 w 2668342"/>
              <a:gd name="connsiteY49" fmla="*/ 308940 h 1367242"/>
              <a:gd name="connsiteX50" fmla="*/ 2460790 w 2668342"/>
              <a:gd name="connsiteY50" fmla="*/ 308940 h 1367242"/>
              <a:gd name="connsiteX51" fmla="*/ 2460790 w 2668342"/>
              <a:gd name="connsiteY51" fmla="*/ 308940 h 1367242"/>
              <a:gd name="connsiteX52" fmla="*/ 2668342 w 2668342"/>
              <a:gd name="connsiteY52" fmla="*/ 0 h 1367242"/>
              <a:gd name="connsiteX0" fmla="*/ 7 w 2600424"/>
              <a:gd name="connsiteY0" fmla="*/ 1367241 h 1367242"/>
              <a:gd name="connsiteX1" fmla="*/ 55996 w 2600424"/>
              <a:gd name="connsiteY1" fmla="*/ 1203956 h 1367242"/>
              <a:gd name="connsiteX2" fmla="*/ 96571 w 2600424"/>
              <a:gd name="connsiteY2" fmla="*/ 1064606 h 1367242"/>
              <a:gd name="connsiteX3" fmla="*/ 142881 w 2600424"/>
              <a:gd name="connsiteY3" fmla="*/ 939033 h 1367242"/>
              <a:gd name="connsiteX4" fmla="*/ 188126 w 2600424"/>
              <a:gd name="connsiteY4" fmla="*/ 830834 h 1367242"/>
              <a:gd name="connsiteX5" fmla="*/ 234322 w 2600424"/>
              <a:gd name="connsiteY5" fmla="*/ 735361 h 1367242"/>
              <a:gd name="connsiteX6" fmla="*/ 277184 w 2600424"/>
              <a:gd name="connsiteY6" fmla="*/ 654220 h 1367242"/>
              <a:gd name="connsiteX7" fmla="*/ 324809 w 2600424"/>
              <a:gd name="connsiteY7" fmla="*/ 587546 h 1367242"/>
              <a:gd name="connsiteX8" fmla="*/ 351003 w 2600424"/>
              <a:gd name="connsiteY8" fmla="*/ 558971 h 1367242"/>
              <a:gd name="connsiteX9" fmla="*/ 377196 w 2600424"/>
              <a:gd name="connsiteY9" fmla="*/ 532777 h 1367242"/>
              <a:gd name="connsiteX10" fmla="*/ 401009 w 2600424"/>
              <a:gd name="connsiteY10" fmla="*/ 513727 h 1367242"/>
              <a:gd name="connsiteX11" fmla="*/ 424821 w 2600424"/>
              <a:gd name="connsiteY11" fmla="*/ 494677 h 1367242"/>
              <a:gd name="connsiteX12" fmla="*/ 455778 w 2600424"/>
              <a:gd name="connsiteY12" fmla="*/ 475627 h 1367242"/>
              <a:gd name="connsiteX13" fmla="*/ 491497 w 2600424"/>
              <a:gd name="connsiteY13" fmla="*/ 463721 h 1367242"/>
              <a:gd name="connsiteX14" fmla="*/ 524834 w 2600424"/>
              <a:gd name="connsiteY14" fmla="*/ 458958 h 1367242"/>
              <a:gd name="connsiteX15" fmla="*/ 572459 w 2600424"/>
              <a:gd name="connsiteY15" fmla="*/ 470865 h 1367242"/>
              <a:gd name="connsiteX16" fmla="*/ 620084 w 2600424"/>
              <a:gd name="connsiteY16" fmla="*/ 497058 h 1367242"/>
              <a:gd name="connsiteX17" fmla="*/ 679615 w 2600424"/>
              <a:gd name="connsiteY17" fmla="*/ 542302 h 1367242"/>
              <a:gd name="connsiteX18" fmla="*/ 732003 w 2600424"/>
              <a:gd name="connsiteY18" fmla="*/ 597071 h 1367242"/>
              <a:gd name="connsiteX19" fmla="*/ 779627 w 2600424"/>
              <a:gd name="connsiteY19" fmla="*/ 654221 h 1367242"/>
              <a:gd name="connsiteX20" fmla="*/ 848684 w 2600424"/>
              <a:gd name="connsiteY20" fmla="*/ 739946 h 1367242"/>
              <a:gd name="connsiteX21" fmla="*/ 927265 w 2600424"/>
              <a:gd name="connsiteY21" fmla="*/ 837577 h 1367242"/>
              <a:gd name="connsiteX22" fmla="*/ 1012990 w 2600424"/>
              <a:gd name="connsiteY22" fmla="*/ 954258 h 1367242"/>
              <a:gd name="connsiteX23" fmla="*/ 1070140 w 2600424"/>
              <a:gd name="connsiteY23" fmla="*/ 1032840 h 1367242"/>
              <a:gd name="connsiteX24" fmla="*/ 1134434 w 2600424"/>
              <a:gd name="connsiteY24" fmla="*/ 1097133 h 1367242"/>
              <a:gd name="connsiteX25" fmla="*/ 1177296 w 2600424"/>
              <a:gd name="connsiteY25" fmla="*/ 1137615 h 1367242"/>
              <a:gd name="connsiteX26" fmla="*/ 1246352 w 2600424"/>
              <a:gd name="connsiteY26" fmla="*/ 1182858 h 1367242"/>
              <a:gd name="connsiteX27" fmla="*/ 1291596 w 2600424"/>
              <a:gd name="connsiteY27" fmla="*/ 1201908 h 1367242"/>
              <a:gd name="connsiteX28" fmla="*/ 1341603 w 2600424"/>
              <a:gd name="connsiteY28" fmla="*/ 1216196 h 1367242"/>
              <a:gd name="connsiteX29" fmla="*/ 1374940 w 2600424"/>
              <a:gd name="connsiteY29" fmla="*/ 1223340 h 1367242"/>
              <a:gd name="connsiteX30" fmla="*/ 1422565 w 2600424"/>
              <a:gd name="connsiteY30" fmla="*/ 1228102 h 1367242"/>
              <a:gd name="connsiteX31" fmla="*/ 1458284 w 2600424"/>
              <a:gd name="connsiteY31" fmla="*/ 1228102 h 1367242"/>
              <a:gd name="connsiteX32" fmla="*/ 1486859 w 2600424"/>
              <a:gd name="connsiteY32" fmla="*/ 1228102 h 1367242"/>
              <a:gd name="connsiteX33" fmla="*/ 1527340 w 2600424"/>
              <a:gd name="connsiteY33" fmla="*/ 1225721 h 1367242"/>
              <a:gd name="connsiteX34" fmla="*/ 1579727 w 2600424"/>
              <a:gd name="connsiteY34" fmla="*/ 1216196 h 1367242"/>
              <a:gd name="connsiteX35" fmla="*/ 1648784 w 2600424"/>
              <a:gd name="connsiteY35" fmla="*/ 1192383 h 1367242"/>
              <a:gd name="connsiteX36" fmla="*/ 1701171 w 2600424"/>
              <a:gd name="connsiteY36" fmla="*/ 1170952 h 1367242"/>
              <a:gd name="connsiteX37" fmla="*/ 1753559 w 2600424"/>
              <a:gd name="connsiteY37" fmla="*/ 1139996 h 1367242"/>
              <a:gd name="connsiteX38" fmla="*/ 1808327 w 2600424"/>
              <a:gd name="connsiteY38" fmla="*/ 1104277 h 1367242"/>
              <a:gd name="connsiteX39" fmla="*/ 1863096 w 2600424"/>
              <a:gd name="connsiteY39" fmla="*/ 1063796 h 1367242"/>
              <a:gd name="connsiteX40" fmla="*/ 1917865 w 2600424"/>
              <a:gd name="connsiteY40" fmla="*/ 1020933 h 1367242"/>
              <a:gd name="connsiteX41" fmla="*/ 1963109 w 2600424"/>
              <a:gd name="connsiteY41" fmla="*/ 980452 h 1367242"/>
              <a:gd name="connsiteX42" fmla="*/ 2029784 w 2600424"/>
              <a:gd name="connsiteY42" fmla="*/ 916158 h 1367242"/>
              <a:gd name="connsiteX43" fmla="*/ 2089316 w 2600424"/>
              <a:gd name="connsiteY43" fmla="*/ 849483 h 1367242"/>
              <a:gd name="connsiteX44" fmla="*/ 2167896 w 2600424"/>
              <a:gd name="connsiteY44" fmla="*/ 761378 h 1367242"/>
              <a:gd name="connsiteX45" fmla="*/ 2229809 w 2600424"/>
              <a:gd name="connsiteY45" fmla="*/ 675652 h 1367242"/>
              <a:gd name="connsiteX46" fmla="*/ 2303628 w 2600424"/>
              <a:gd name="connsiteY46" fmla="*/ 578022 h 1367242"/>
              <a:gd name="connsiteX47" fmla="*/ 2363159 w 2600424"/>
              <a:gd name="connsiteY47" fmla="*/ 485152 h 1367242"/>
              <a:gd name="connsiteX48" fmla="*/ 2406021 w 2600424"/>
              <a:gd name="connsiteY48" fmla="*/ 413715 h 1367242"/>
              <a:gd name="connsiteX49" fmla="*/ 2460790 w 2600424"/>
              <a:gd name="connsiteY49" fmla="*/ 308940 h 1367242"/>
              <a:gd name="connsiteX50" fmla="*/ 2460790 w 2600424"/>
              <a:gd name="connsiteY50" fmla="*/ 308940 h 1367242"/>
              <a:gd name="connsiteX51" fmla="*/ 2460790 w 2600424"/>
              <a:gd name="connsiteY51" fmla="*/ 308940 h 1367242"/>
              <a:gd name="connsiteX52" fmla="*/ 2600424 w 2600424"/>
              <a:gd name="connsiteY52" fmla="*/ 0 h 13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00424" h="1367242">
                <a:moveTo>
                  <a:pt x="7" y="1367241"/>
                </a:moveTo>
                <a:cubicBezTo>
                  <a:pt x="-695" y="1367860"/>
                  <a:pt x="52027" y="1210703"/>
                  <a:pt x="55996" y="1203956"/>
                </a:cubicBezTo>
                <a:cubicBezTo>
                  <a:pt x="52913" y="1203781"/>
                  <a:pt x="91901" y="1071972"/>
                  <a:pt x="96571" y="1064606"/>
                </a:cubicBezTo>
                <a:cubicBezTo>
                  <a:pt x="101241" y="1057240"/>
                  <a:pt x="127622" y="977995"/>
                  <a:pt x="142881" y="939033"/>
                </a:cubicBezTo>
                <a:cubicBezTo>
                  <a:pt x="158140" y="900071"/>
                  <a:pt x="172886" y="864779"/>
                  <a:pt x="188126" y="830834"/>
                </a:cubicBezTo>
                <a:cubicBezTo>
                  <a:pt x="203366" y="796889"/>
                  <a:pt x="219479" y="764797"/>
                  <a:pt x="234322" y="735361"/>
                </a:cubicBezTo>
                <a:cubicBezTo>
                  <a:pt x="249165" y="705925"/>
                  <a:pt x="262103" y="678856"/>
                  <a:pt x="277184" y="654220"/>
                </a:cubicBezTo>
                <a:cubicBezTo>
                  <a:pt x="292265" y="629584"/>
                  <a:pt x="312506" y="603421"/>
                  <a:pt x="324809" y="587546"/>
                </a:cubicBezTo>
                <a:cubicBezTo>
                  <a:pt x="337112" y="571671"/>
                  <a:pt x="342272" y="568099"/>
                  <a:pt x="351003" y="558971"/>
                </a:cubicBezTo>
                <a:cubicBezTo>
                  <a:pt x="359734" y="549843"/>
                  <a:pt x="368862" y="540318"/>
                  <a:pt x="377196" y="532777"/>
                </a:cubicBezTo>
                <a:cubicBezTo>
                  <a:pt x="385530" y="525236"/>
                  <a:pt x="393072" y="520077"/>
                  <a:pt x="401009" y="513727"/>
                </a:cubicBezTo>
                <a:cubicBezTo>
                  <a:pt x="408946" y="507377"/>
                  <a:pt x="415693" y="501027"/>
                  <a:pt x="424821" y="494677"/>
                </a:cubicBezTo>
                <a:cubicBezTo>
                  <a:pt x="433949" y="488327"/>
                  <a:pt x="444665" y="480786"/>
                  <a:pt x="455778" y="475627"/>
                </a:cubicBezTo>
                <a:cubicBezTo>
                  <a:pt x="466891" y="470468"/>
                  <a:pt x="479988" y="466499"/>
                  <a:pt x="491497" y="463721"/>
                </a:cubicBezTo>
                <a:cubicBezTo>
                  <a:pt x="503006" y="460943"/>
                  <a:pt x="511340" y="457767"/>
                  <a:pt x="524834" y="458958"/>
                </a:cubicBezTo>
                <a:cubicBezTo>
                  <a:pt x="538328" y="460149"/>
                  <a:pt x="556584" y="464515"/>
                  <a:pt x="572459" y="470865"/>
                </a:cubicBezTo>
                <a:cubicBezTo>
                  <a:pt x="588334" y="477215"/>
                  <a:pt x="602225" y="485152"/>
                  <a:pt x="620084" y="497058"/>
                </a:cubicBezTo>
                <a:cubicBezTo>
                  <a:pt x="637943" y="508964"/>
                  <a:pt x="660962" y="525633"/>
                  <a:pt x="679615" y="542302"/>
                </a:cubicBezTo>
                <a:cubicBezTo>
                  <a:pt x="698268" y="558971"/>
                  <a:pt x="715334" y="578418"/>
                  <a:pt x="732003" y="597071"/>
                </a:cubicBezTo>
                <a:cubicBezTo>
                  <a:pt x="748672" y="615724"/>
                  <a:pt x="760180" y="630408"/>
                  <a:pt x="779627" y="654221"/>
                </a:cubicBezTo>
                <a:cubicBezTo>
                  <a:pt x="799074" y="678034"/>
                  <a:pt x="824078" y="709387"/>
                  <a:pt x="848684" y="739946"/>
                </a:cubicBezTo>
                <a:cubicBezTo>
                  <a:pt x="873290" y="770505"/>
                  <a:pt x="899881" y="801858"/>
                  <a:pt x="927265" y="837577"/>
                </a:cubicBezTo>
                <a:cubicBezTo>
                  <a:pt x="954649" y="873296"/>
                  <a:pt x="1012990" y="954258"/>
                  <a:pt x="1012990" y="954258"/>
                </a:cubicBezTo>
                <a:cubicBezTo>
                  <a:pt x="1036802" y="986802"/>
                  <a:pt x="1049899" y="1009028"/>
                  <a:pt x="1070140" y="1032840"/>
                </a:cubicBezTo>
                <a:cubicBezTo>
                  <a:pt x="1090381" y="1056652"/>
                  <a:pt x="1116575" y="1079671"/>
                  <a:pt x="1134434" y="1097133"/>
                </a:cubicBezTo>
                <a:cubicBezTo>
                  <a:pt x="1152293" y="1114595"/>
                  <a:pt x="1158643" y="1123328"/>
                  <a:pt x="1177296" y="1137615"/>
                </a:cubicBezTo>
                <a:cubicBezTo>
                  <a:pt x="1195949" y="1151902"/>
                  <a:pt x="1227302" y="1172143"/>
                  <a:pt x="1246352" y="1182858"/>
                </a:cubicBezTo>
                <a:cubicBezTo>
                  <a:pt x="1265402" y="1193574"/>
                  <a:pt x="1275721" y="1196352"/>
                  <a:pt x="1291596" y="1201908"/>
                </a:cubicBezTo>
                <a:cubicBezTo>
                  <a:pt x="1307471" y="1207464"/>
                  <a:pt x="1327712" y="1212624"/>
                  <a:pt x="1341603" y="1216196"/>
                </a:cubicBezTo>
                <a:cubicBezTo>
                  <a:pt x="1355494" y="1219768"/>
                  <a:pt x="1361446" y="1221356"/>
                  <a:pt x="1374940" y="1223340"/>
                </a:cubicBezTo>
                <a:cubicBezTo>
                  <a:pt x="1388434" y="1225324"/>
                  <a:pt x="1408674" y="1227308"/>
                  <a:pt x="1422565" y="1228102"/>
                </a:cubicBezTo>
                <a:cubicBezTo>
                  <a:pt x="1436456" y="1228896"/>
                  <a:pt x="1458284" y="1228102"/>
                  <a:pt x="1458284" y="1228102"/>
                </a:cubicBezTo>
                <a:cubicBezTo>
                  <a:pt x="1469000" y="1228102"/>
                  <a:pt x="1475350" y="1228499"/>
                  <a:pt x="1486859" y="1228102"/>
                </a:cubicBezTo>
                <a:cubicBezTo>
                  <a:pt x="1498368" y="1227705"/>
                  <a:pt x="1511862" y="1227705"/>
                  <a:pt x="1527340" y="1225721"/>
                </a:cubicBezTo>
                <a:cubicBezTo>
                  <a:pt x="1542818" y="1223737"/>
                  <a:pt x="1559486" y="1221752"/>
                  <a:pt x="1579727" y="1216196"/>
                </a:cubicBezTo>
                <a:cubicBezTo>
                  <a:pt x="1599968" y="1210640"/>
                  <a:pt x="1628543" y="1199924"/>
                  <a:pt x="1648784" y="1192383"/>
                </a:cubicBezTo>
                <a:cubicBezTo>
                  <a:pt x="1669025" y="1184842"/>
                  <a:pt x="1683709" y="1179683"/>
                  <a:pt x="1701171" y="1170952"/>
                </a:cubicBezTo>
                <a:cubicBezTo>
                  <a:pt x="1718633" y="1162221"/>
                  <a:pt x="1735700" y="1151108"/>
                  <a:pt x="1753559" y="1139996"/>
                </a:cubicBezTo>
                <a:cubicBezTo>
                  <a:pt x="1771418" y="1128884"/>
                  <a:pt x="1790071" y="1116977"/>
                  <a:pt x="1808327" y="1104277"/>
                </a:cubicBezTo>
                <a:cubicBezTo>
                  <a:pt x="1826583" y="1091577"/>
                  <a:pt x="1844840" y="1077687"/>
                  <a:pt x="1863096" y="1063796"/>
                </a:cubicBezTo>
                <a:cubicBezTo>
                  <a:pt x="1881352" y="1049905"/>
                  <a:pt x="1901196" y="1034824"/>
                  <a:pt x="1917865" y="1020933"/>
                </a:cubicBezTo>
                <a:cubicBezTo>
                  <a:pt x="1934534" y="1007042"/>
                  <a:pt x="1944456" y="997914"/>
                  <a:pt x="1963109" y="980452"/>
                </a:cubicBezTo>
                <a:cubicBezTo>
                  <a:pt x="1981762" y="962990"/>
                  <a:pt x="2029784" y="916158"/>
                  <a:pt x="2029784" y="916158"/>
                </a:cubicBezTo>
                <a:lnTo>
                  <a:pt x="2089316" y="849483"/>
                </a:lnTo>
                <a:cubicBezTo>
                  <a:pt x="2113525" y="823686"/>
                  <a:pt x="2144481" y="790350"/>
                  <a:pt x="2167896" y="761378"/>
                </a:cubicBezTo>
                <a:cubicBezTo>
                  <a:pt x="2191312" y="732406"/>
                  <a:pt x="2207187" y="706211"/>
                  <a:pt x="2229809" y="675652"/>
                </a:cubicBezTo>
                <a:cubicBezTo>
                  <a:pt x="2252431" y="645093"/>
                  <a:pt x="2281403" y="609772"/>
                  <a:pt x="2303628" y="578022"/>
                </a:cubicBezTo>
                <a:cubicBezTo>
                  <a:pt x="2325853" y="546272"/>
                  <a:pt x="2346094" y="512536"/>
                  <a:pt x="2363159" y="485152"/>
                </a:cubicBezTo>
                <a:cubicBezTo>
                  <a:pt x="2380224" y="457768"/>
                  <a:pt x="2389749" y="443084"/>
                  <a:pt x="2406021" y="413715"/>
                </a:cubicBezTo>
                <a:cubicBezTo>
                  <a:pt x="2422293" y="384346"/>
                  <a:pt x="2460790" y="308940"/>
                  <a:pt x="2460790" y="308940"/>
                </a:cubicBezTo>
                <a:lnTo>
                  <a:pt x="2460790" y="308940"/>
                </a:lnTo>
                <a:lnTo>
                  <a:pt x="2460790" y="308940"/>
                </a:lnTo>
                <a:lnTo>
                  <a:pt x="260042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7B234EE-8E9B-4143-AA8E-4DAAD9753650}"/>
              </a:ext>
            </a:extLst>
          </p:cNvPr>
          <p:cNvSpPr/>
          <p:nvPr/>
        </p:nvSpPr>
        <p:spPr>
          <a:xfrm flipV="1">
            <a:off x="6171669" y="3965306"/>
            <a:ext cx="2618610" cy="187483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22329 w 2483112"/>
              <a:gd name="connsiteY0" fmla="*/ 1058301 h 1066525"/>
              <a:gd name="connsiteX1" fmla="*/ 1992 w 2483112"/>
              <a:gd name="connsiteY1" fmla="*/ 1053168 h 1066525"/>
              <a:gd name="connsiteX2" fmla="*/ 78318 w 2483112"/>
              <a:gd name="connsiteY2" fmla="*/ 895016 h 1066525"/>
              <a:gd name="connsiteX3" fmla="*/ 118893 w 2483112"/>
              <a:gd name="connsiteY3" fmla="*/ 755666 h 1066525"/>
              <a:gd name="connsiteX4" fmla="*/ 165203 w 2483112"/>
              <a:gd name="connsiteY4" fmla="*/ 630093 h 1066525"/>
              <a:gd name="connsiteX5" fmla="*/ 210448 w 2483112"/>
              <a:gd name="connsiteY5" fmla="*/ 521894 h 1066525"/>
              <a:gd name="connsiteX6" fmla="*/ 256644 w 2483112"/>
              <a:gd name="connsiteY6" fmla="*/ 426421 h 1066525"/>
              <a:gd name="connsiteX7" fmla="*/ 299506 w 2483112"/>
              <a:gd name="connsiteY7" fmla="*/ 345280 h 1066525"/>
              <a:gd name="connsiteX8" fmla="*/ 347131 w 2483112"/>
              <a:gd name="connsiteY8" fmla="*/ 278606 h 1066525"/>
              <a:gd name="connsiteX9" fmla="*/ 373325 w 2483112"/>
              <a:gd name="connsiteY9" fmla="*/ 250031 h 1066525"/>
              <a:gd name="connsiteX10" fmla="*/ 399518 w 2483112"/>
              <a:gd name="connsiteY10" fmla="*/ 223837 h 1066525"/>
              <a:gd name="connsiteX11" fmla="*/ 423331 w 2483112"/>
              <a:gd name="connsiteY11" fmla="*/ 204787 h 1066525"/>
              <a:gd name="connsiteX12" fmla="*/ 447143 w 2483112"/>
              <a:gd name="connsiteY12" fmla="*/ 185737 h 1066525"/>
              <a:gd name="connsiteX13" fmla="*/ 478100 w 2483112"/>
              <a:gd name="connsiteY13" fmla="*/ 166687 h 1066525"/>
              <a:gd name="connsiteX14" fmla="*/ 513819 w 2483112"/>
              <a:gd name="connsiteY14" fmla="*/ 154781 h 1066525"/>
              <a:gd name="connsiteX15" fmla="*/ 547156 w 2483112"/>
              <a:gd name="connsiteY15" fmla="*/ 150018 h 1066525"/>
              <a:gd name="connsiteX16" fmla="*/ 594781 w 2483112"/>
              <a:gd name="connsiteY16" fmla="*/ 161925 h 1066525"/>
              <a:gd name="connsiteX17" fmla="*/ 642406 w 2483112"/>
              <a:gd name="connsiteY17" fmla="*/ 188118 h 1066525"/>
              <a:gd name="connsiteX18" fmla="*/ 701937 w 2483112"/>
              <a:gd name="connsiteY18" fmla="*/ 233362 h 1066525"/>
              <a:gd name="connsiteX19" fmla="*/ 754325 w 2483112"/>
              <a:gd name="connsiteY19" fmla="*/ 288131 h 1066525"/>
              <a:gd name="connsiteX20" fmla="*/ 801949 w 2483112"/>
              <a:gd name="connsiteY20" fmla="*/ 345281 h 1066525"/>
              <a:gd name="connsiteX21" fmla="*/ 871006 w 2483112"/>
              <a:gd name="connsiteY21" fmla="*/ 431006 h 1066525"/>
              <a:gd name="connsiteX22" fmla="*/ 949587 w 2483112"/>
              <a:gd name="connsiteY22" fmla="*/ 528637 h 1066525"/>
              <a:gd name="connsiteX23" fmla="*/ 1035312 w 2483112"/>
              <a:gd name="connsiteY23" fmla="*/ 645318 h 1066525"/>
              <a:gd name="connsiteX24" fmla="*/ 1092462 w 2483112"/>
              <a:gd name="connsiteY24" fmla="*/ 723900 h 1066525"/>
              <a:gd name="connsiteX25" fmla="*/ 1156756 w 2483112"/>
              <a:gd name="connsiteY25" fmla="*/ 788193 h 1066525"/>
              <a:gd name="connsiteX26" fmla="*/ 1199618 w 2483112"/>
              <a:gd name="connsiteY26" fmla="*/ 828675 h 1066525"/>
              <a:gd name="connsiteX27" fmla="*/ 1268674 w 2483112"/>
              <a:gd name="connsiteY27" fmla="*/ 873918 h 1066525"/>
              <a:gd name="connsiteX28" fmla="*/ 1313918 w 2483112"/>
              <a:gd name="connsiteY28" fmla="*/ 892968 h 1066525"/>
              <a:gd name="connsiteX29" fmla="*/ 1363925 w 2483112"/>
              <a:gd name="connsiteY29" fmla="*/ 907256 h 1066525"/>
              <a:gd name="connsiteX30" fmla="*/ 1397262 w 2483112"/>
              <a:gd name="connsiteY30" fmla="*/ 914400 h 1066525"/>
              <a:gd name="connsiteX31" fmla="*/ 1444887 w 2483112"/>
              <a:gd name="connsiteY31" fmla="*/ 919162 h 1066525"/>
              <a:gd name="connsiteX32" fmla="*/ 1480606 w 2483112"/>
              <a:gd name="connsiteY32" fmla="*/ 919162 h 1066525"/>
              <a:gd name="connsiteX33" fmla="*/ 1509181 w 2483112"/>
              <a:gd name="connsiteY33" fmla="*/ 919162 h 1066525"/>
              <a:gd name="connsiteX34" fmla="*/ 1549662 w 2483112"/>
              <a:gd name="connsiteY34" fmla="*/ 916781 h 1066525"/>
              <a:gd name="connsiteX35" fmla="*/ 1602049 w 2483112"/>
              <a:gd name="connsiteY35" fmla="*/ 907256 h 1066525"/>
              <a:gd name="connsiteX36" fmla="*/ 1671106 w 2483112"/>
              <a:gd name="connsiteY36" fmla="*/ 883443 h 1066525"/>
              <a:gd name="connsiteX37" fmla="*/ 1723493 w 2483112"/>
              <a:gd name="connsiteY37" fmla="*/ 862012 h 1066525"/>
              <a:gd name="connsiteX38" fmla="*/ 1775881 w 2483112"/>
              <a:gd name="connsiteY38" fmla="*/ 831056 h 1066525"/>
              <a:gd name="connsiteX39" fmla="*/ 1830649 w 2483112"/>
              <a:gd name="connsiteY39" fmla="*/ 795337 h 1066525"/>
              <a:gd name="connsiteX40" fmla="*/ 1885418 w 2483112"/>
              <a:gd name="connsiteY40" fmla="*/ 754856 h 1066525"/>
              <a:gd name="connsiteX41" fmla="*/ 1940187 w 2483112"/>
              <a:gd name="connsiteY41" fmla="*/ 711993 h 1066525"/>
              <a:gd name="connsiteX42" fmla="*/ 1985431 w 2483112"/>
              <a:gd name="connsiteY42" fmla="*/ 671512 h 1066525"/>
              <a:gd name="connsiteX43" fmla="*/ 2052106 w 2483112"/>
              <a:gd name="connsiteY43" fmla="*/ 607218 h 1066525"/>
              <a:gd name="connsiteX44" fmla="*/ 2111638 w 2483112"/>
              <a:gd name="connsiteY44" fmla="*/ 540543 h 1066525"/>
              <a:gd name="connsiteX45" fmla="*/ 2190218 w 2483112"/>
              <a:gd name="connsiteY45" fmla="*/ 452438 h 1066525"/>
              <a:gd name="connsiteX46" fmla="*/ 2252131 w 2483112"/>
              <a:gd name="connsiteY46" fmla="*/ 366712 h 1066525"/>
              <a:gd name="connsiteX47" fmla="*/ 2325950 w 2483112"/>
              <a:gd name="connsiteY47" fmla="*/ 269082 h 1066525"/>
              <a:gd name="connsiteX48" fmla="*/ 2385481 w 2483112"/>
              <a:gd name="connsiteY48" fmla="*/ 176212 h 1066525"/>
              <a:gd name="connsiteX49" fmla="*/ 2428343 w 2483112"/>
              <a:gd name="connsiteY49" fmla="*/ 104775 h 1066525"/>
              <a:gd name="connsiteX50" fmla="*/ 2483112 w 2483112"/>
              <a:gd name="connsiteY50" fmla="*/ 0 h 1066525"/>
              <a:gd name="connsiteX51" fmla="*/ 2483112 w 2483112"/>
              <a:gd name="connsiteY51" fmla="*/ 0 h 1066525"/>
              <a:gd name="connsiteX52" fmla="*/ 2483112 w 2483112"/>
              <a:gd name="connsiteY52" fmla="*/ 0 h 1066525"/>
              <a:gd name="connsiteX0" fmla="*/ 113391 w 2574174"/>
              <a:gd name="connsiteY0" fmla="*/ 1058301 h 1463881"/>
              <a:gd name="connsiteX1" fmla="*/ 522 w 2574174"/>
              <a:gd name="connsiteY1" fmla="*/ 1462649 h 1463881"/>
              <a:gd name="connsiteX2" fmla="*/ 169380 w 2574174"/>
              <a:gd name="connsiteY2" fmla="*/ 895016 h 1463881"/>
              <a:gd name="connsiteX3" fmla="*/ 209955 w 2574174"/>
              <a:gd name="connsiteY3" fmla="*/ 755666 h 1463881"/>
              <a:gd name="connsiteX4" fmla="*/ 256265 w 2574174"/>
              <a:gd name="connsiteY4" fmla="*/ 630093 h 1463881"/>
              <a:gd name="connsiteX5" fmla="*/ 301510 w 2574174"/>
              <a:gd name="connsiteY5" fmla="*/ 521894 h 1463881"/>
              <a:gd name="connsiteX6" fmla="*/ 347706 w 2574174"/>
              <a:gd name="connsiteY6" fmla="*/ 426421 h 1463881"/>
              <a:gd name="connsiteX7" fmla="*/ 390568 w 2574174"/>
              <a:gd name="connsiteY7" fmla="*/ 345280 h 1463881"/>
              <a:gd name="connsiteX8" fmla="*/ 438193 w 2574174"/>
              <a:gd name="connsiteY8" fmla="*/ 278606 h 1463881"/>
              <a:gd name="connsiteX9" fmla="*/ 464387 w 2574174"/>
              <a:gd name="connsiteY9" fmla="*/ 250031 h 1463881"/>
              <a:gd name="connsiteX10" fmla="*/ 490580 w 2574174"/>
              <a:gd name="connsiteY10" fmla="*/ 223837 h 1463881"/>
              <a:gd name="connsiteX11" fmla="*/ 514393 w 2574174"/>
              <a:gd name="connsiteY11" fmla="*/ 204787 h 1463881"/>
              <a:gd name="connsiteX12" fmla="*/ 538205 w 2574174"/>
              <a:gd name="connsiteY12" fmla="*/ 185737 h 1463881"/>
              <a:gd name="connsiteX13" fmla="*/ 569162 w 2574174"/>
              <a:gd name="connsiteY13" fmla="*/ 166687 h 1463881"/>
              <a:gd name="connsiteX14" fmla="*/ 604881 w 2574174"/>
              <a:gd name="connsiteY14" fmla="*/ 154781 h 1463881"/>
              <a:gd name="connsiteX15" fmla="*/ 638218 w 2574174"/>
              <a:gd name="connsiteY15" fmla="*/ 150018 h 1463881"/>
              <a:gd name="connsiteX16" fmla="*/ 685843 w 2574174"/>
              <a:gd name="connsiteY16" fmla="*/ 161925 h 1463881"/>
              <a:gd name="connsiteX17" fmla="*/ 733468 w 2574174"/>
              <a:gd name="connsiteY17" fmla="*/ 188118 h 1463881"/>
              <a:gd name="connsiteX18" fmla="*/ 792999 w 2574174"/>
              <a:gd name="connsiteY18" fmla="*/ 233362 h 1463881"/>
              <a:gd name="connsiteX19" fmla="*/ 845387 w 2574174"/>
              <a:gd name="connsiteY19" fmla="*/ 288131 h 1463881"/>
              <a:gd name="connsiteX20" fmla="*/ 893011 w 2574174"/>
              <a:gd name="connsiteY20" fmla="*/ 345281 h 1463881"/>
              <a:gd name="connsiteX21" fmla="*/ 962068 w 2574174"/>
              <a:gd name="connsiteY21" fmla="*/ 431006 h 1463881"/>
              <a:gd name="connsiteX22" fmla="*/ 1040649 w 2574174"/>
              <a:gd name="connsiteY22" fmla="*/ 528637 h 1463881"/>
              <a:gd name="connsiteX23" fmla="*/ 1126374 w 2574174"/>
              <a:gd name="connsiteY23" fmla="*/ 645318 h 1463881"/>
              <a:gd name="connsiteX24" fmla="*/ 1183524 w 2574174"/>
              <a:gd name="connsiteY24" fmla="*/ 723900 h 1463881"/>
              <a:gd name="connsiteX25" fmla="*/ 1247818 w 2574174"/>
              <a:gd name="connsiteY25" fmla="*/ 788193 h 1463881"/>
              <a:gd name="connsiteX26" fmla="*/ 1290680 w 2574174"/>
              <a:gd name="connsiteY26" fmla="*/ 828675 h 1463881"/>
              <a:gd name="connsiteX27" fmla="*/ 1359736 w 2574174"/>
              <a:gd name="connsiteY27" fmla="*/ 873918 h 1463881"/>
              <a:gd name="connsiteX28" fmla="*/ 1404980 w 2574174"/>
              <a:gd name="connsiteY28" fmla="*/ 892968 h 1463881"/>
              <a:gd name="connsiteX29" fmla="*/ 1454987 w 2574174"/>
              <a:gd name="connsiteY29" fmla="*/ 907256 h 1463881"/>
              <a:gd name="connsiteX30" fmla="*/ 1488324 w 2574174"/>
              <a:gd name="connsiteY30" fmla="*/ 914400 h 1463881"/>
              <a:gd name="connsiteX31" fmla="*/ 1535949 w 2574174"/>
              <a:gd name="connsiteY31" fmla="*/ 919162 h 1463881"/>
              <a:gd name="connsiteX32" fmla="*/ 1571668 w 2574174"/>
              <a:gd name="connsiteY32" fmla="*/ 919162 h 1463881"/>
              <a:gd name="connsiteX33" fmla="*/ 1600243 w 2574174"/>
              <a:gd name="connsiteY33" fmla="*/ 919162 h 1463881"/>
              <a:gd name="connsiteX34" fmla="*/ 1640724 w 2574174"/>
              <a:gd name="connsiteY34" fmla="*/ 916781 h 1463881"/>
              <a:gd name="connsiteX35" fmla="*/ 1693111 w 2574174"/>
              <a:gd name="connsiteY35" fmla="*/ 907256 h 1463881"/>
              <a:gd name="connsiteX36" fmla="*/ 1762168 w 2574174"/>
              <a:gd name="connsiteY36" fmla="*/ 883443 h 1463881"/>
              <a:gd name="connsiteX37" fmla="*/ 1814555 w 2574174"/>
              <a:gd name="connsiteY37" fmla="*/ 862012 h 1463881"/>
              <a:gd name="connsiteX38" fmla="*/ 1866943 w 2574174"/>
              <a:gd name="connsiteY38" fmla="*/ 831056 h 1463881"/>
              <a:gd name="connsiteX39" fmla="*/ 1921711 w 2574174"/>
              <a:gd name="connsiteY39" fmla="*/ 795337 h 1463881"/>
              <a:gd name="connsiteX40" fmla="*/ 1976480 w 2574174"/>
              <a:gd name="connsiteY40" fmla="*/ 754856 h 1463881"/>
              <a:gd name="connsiteX41" fmla="*/ 2031249 w 2574174"/>
              <a:gd name="connsiteY41" fmla="*/ 711993 h 1463881"/>
              <a:gd name="connsiteX42" fmla="*/ 2076493 w 2574174"/>
              <a:gd name="connsiteY42" fmla="*/ 671512 h 1463881"/>
              <a:gd name="connsiteX43" fmla="*/ 2143168 w 2574174"/>
              <a:gd name="connsiteY43" fmla="*/ 607218 h 1463881"/>
              <a:gd name="connsiteX44" fmla="*/ 2202700 w 2574174"/>
              <a:gd name="connsiteY44" fmla="*/ 540543 h 1463881"/>
              <a:gd name="connsiteX45" fmla="*/ 2281280 w 2574174"/>
              <a:gd name="connsiteY45" fmla="*/ 452438 h 1463881"/>
              <a:gd name="connsiteX46" fmla="*/ 2343193 w 2574174"/>
              <a:gd name="connsiteY46" fmla="*/ 366712 h 1463881"/>
              <a:gd name="connsiteX47" fmla="*/ 2417012 w 2574174"/>
              <a:gd name="connsiteY47" fmla="*/ 269082 h 1463881"/>
              <a:gd name="connsiteX48" fmla="*/ 2476543 w 2574174"/>
              <a:gd name="connsiteY48" fmla="*/ 176212 h 1463881"/>
              <a:gd name="connsiteX49" fmla="*/ 2519405 w 2574174"/>
              <a:gd name="connsiteY49" fmla="*/ 104775 h 1463881"/>
              <a:gd name="connsiteX50" fmla="*/ 2574174 w 2574174"/>
              <a:gd name="connsiteY50" fmla="*/ 0 h 1463881"/>
              <a:gd name="connsiteX51" fmla="*/ 2574174 w 2574174"/>
              <a:gd name="connsiteY51" fmla="*/ 0 h 1463881"/>
              <a:gd name="connsiteX52" fmla="*/ 2574174 w 2574174"/>
              <a:gd name="connsiteY52" fmla="*/ 0 h 146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74174" h="1463881">
                <a:moveTo>
                  <a:pt x="113391" y="1058301"/>
                </a:moveTo>
                <a:cubicBezTo>
                  <a:pt x="110001" y="1057445"/>
                  <a:pt x="-8809" y="1489863"/>
                  <a:pt x="522" y="1462649"/>
                </a:cubicBezTo>
                <a:cubicBezTo>
                  <a:pt x="9853" y="1435435"/>
                  <a:pt x="149897" y="944600"/>
                  <a:pt x="169380" y="895016"/>
                </a:cubicBezTo>
                <a:cubicBezTo>
                  <a:pt x="166297" y="894841"/>
                  <a:pt x="205285" y="763032"/>
                  <a:pt x="209955" y="755666"/>
                </a:cubicBezTo>
                <a:cubicBezTo>
                  <a:pt x="214625" y="748300"/>
                  <a:pt x="241006" y="669055"/>
                  <a:pt x="256265" y="630093"/>
                </a:cubicBezTo>
                <a:cubicBezTo>
                  <a:pt x="271524" y="591131"/>
                  <a:pt x="286270" y="555839"/>
                  <a:pt x="301510" y="521894"/>
                </a:cubicBezTo>
                <a:cubicBezTo>
                  <a:pt x="316750" y="487949"/>
                  <a:pt x="332863" y="455857"/>
                  <a:pt x="347706" y="426421"/>
                </a:cubicBezTo>
                <a:cubicBezTo>
                  <a:pt x="362549" y="396985"/>
                  <a:pt x="375487" y="369916"/>
                  <a:pt x="390568" y="345280"/>
                </a:cubicBezTo>
                <a:cubicBezTo>
                  <a:pt x="405649" y="320644"/>
                  <a:pt x="425890" y="294481"/>
                  <a:pt x="438193" y="278606"/>
                </a:cubicBezTo>
                <a:cubicBezTo>
                  <a:pt x="450496" y="262731"/>
                  <a:pt x="455656" y="259159"/>
                  <a:pt x="464387" y="250031"/>
                </a:cubicBezTo>
                <a:cubicBezTo>
                  <a:pt x="473118" y="240903"/>
                  <a:pt x="482246" y="231378"/>
                  <a:pt x="490580" y="223837"/>
                </a:cubicBezTo>
                <a:cubicBezTo>
                  <a:pt x="498914" y="216296"/>
                  <a:pt x="506456" y="211137"/>
                  <a:pt x="514393" y="204787"/>
                </a:cubicBezTo>
                <a:cubicBezTo>
                  <a:pt x="522330" y="198437"/>
                  <a:pt x="529077" y="192087"/>
                  <a:pt x="538205" y="185737"/>
                </a:cubicBezTo>
                <a:cubicBezTo>
                  <a:pt x="547333" y="179387"/>
                  <a:pt x="558049" y="171846"/>
                  <a:pt x="569162" y="166687"/>
                </a:cubicBezTo>
                <a:cubicBezTo>
                  <a:pt x="580275" y="161528"/>
                  <a:pt x="593372" y="157559"/>
                  <a:pt x="604881" y="154781"/>
                </a:cubicBezTo>
                <a:cubicBezTo>
                  <a:pt x="616390" y="152003"/>
                  <a:pt x="624724" y="148827"/>
                  <a:pt x="638218" y="150018"/>
                </a:cubicBezTo>
                <a:cubicBezTo>
                  <a:pt x="651712" y="151209"/>
                  <a:pt x="669968" y="155575"/>
                  <a:pt x="685843" y="161925"/>
                </a:cubicBezTo>
                <a:cubicBezTo>
                  <a:pt x="701718" y="168275"/>
                  <a:pt x="715609" y="176212"/>
                  <a:pt x="733468" y="188118"/>
                </a:cubicBezTo>
                <a:cubicBezTo>
                  <a:pt x="751327" y="200024"/>
                  <a:pt x="774346" y="216693"/>
                  <a:pt x="792999" y="233362"/>
                </a:cubicBezTo>
                <a:cubicBezTo>
                  <a:pt x="811652" y="250031"/>
                  <a:pt x="828718" y="269478"/>
                  <a:pt x="845387" y="288131"/>
                </a:cubicBezTo>
                <a:cubicBezTo>
                  <a:pt x="862056" y="306784"/>
                  <a:pt x="873564" y="321468"/>
                  <a:pt x="893011" y="345281"/>
                </a:cubicBezTo>
                <a:cubicBezTo>
                  <a:pt x="912458" y="369094"/>
                  <a:pt x="937462" y="400447"/>
                  <a:pt x="962068" y="431006"/>
                </a:cubicBezTo>
                <a:cubicBezTo>
                  <a:pt x="986674" y="461565"/>
                  <a:pt x="1013265" y="492918"/>
                  <a:pt x="1040649" y="528637"/>
                </a:cubicBezTo>
                <a:cubicBezTo>
                  <a:pt x="1068033" y="564356"/>
                  <a:pt x="1126374" y="645318"/>
                  <a:pt x="1126374" y="645318"/>
                </a:cubicBezTo>
                <a:cubicBezTo>
                  <a:pt x="1150186" y="677862"/>
                  <a:pt x="1163283" y="700088"/>
                  <a:pt x="1183524" y="723900"/>
                </a:cubicBezTo>
                <a:cubicBezTo>
                  <a:pt x="1203765" y="747712"/>
                  <a:pt x="1229959" y="770731"/>
                  <a:pt x="1247818" y="788193"/>
                </a:cubicBezTo>
                <a:cubicBezTo>
                  <a:pt x="1265677" y="805655"/>
                  <a:pt x="1272027" y="814388"/>
                  <a:pt x="1290680" y="828675"/>
                </a:cubicBezTo>
                <a:cubicBezTo>
                  <a:pt x="1309333" y="842962"/>
                  <a:pt x="1340686" y="863203"/>
                  <a:pt x="1359736" y="873918"/>
                </a:cubicBezTo>
                <a:cubicBezTo>
                  <a:pt x="1378786" y="884634"/>
                  <a:pt x="1389105" y="887412"/>
                  <a:pt x="1404980" y="892968"/>
                </a:cubicBezTo>
                <a:cubicBezTo>
                  <a:pt x="1420855" y="898524"/>
                  <a:pt x="1441096" y="903684"/>
                  <a:pt x="1454987" y="907256"/>
                </a:cubicBezTo>
                <a:cubicBezTo>
                  <a:pt x="1468878" y="910828"/>
                  <a:pt x="1474830" y="912416"/>
                  <a:pt x="1488324" y="914400"/>
                </a:cubicBezTo>
                <a:cubicBezTo>
                  <a:pt x="1501818" y="916384"/>
                  <a:pt x="1522058" y="918368"/>
                  <a:pt x="1535949" y="919162"/>
                </a:cubicBezTo>
                <a:cubicBezTo>
                  <a:pt x="1549840" y="919956"/>
                  <a:pt x="1571668" y="919162"/>
                  <a:pt x="1571668" y="919162"/>
                </a:cubicBezTo>
                <a:cubicBezTo>
                  <a:pt x="1582384" y="919162"/>
                  <a:pt x="1588734" y="919559"/>
                  <a:pt x="1600243" y="919162"/>
                </a:cubicBezTo>
                <a:cubicBezTo>
                  <a:pt x="1611752" y="918765"/>
                  <a:pt x="1625246" y="918765"/>
                  <a:pt x="1640724" y="916781"/>
                </a:cubicBezTo>
                <a:cubicBezTo>
                  <a:pt x="1656202" y="914797"/>
                  <a:pt x="1672870" y="912812"/>
                  <a:pt x="1693111" y="907256"/>
                </a:cubicBezTo>
                <a:cubicBezTo>
                  <a:pt x="1713352" y="901700"/>
                  <a:pt x="1741927" y="890984"/>
                  <a:pt x="1762168" y="883443"/>
                </a:cubicBezTo>
                <a:cubicBezTo>
                  <a:pt x="1782409" y="875902"/>
                  <a:pt x="1797093" y="870743"/>
                  <a:pt x="1814555" y="862012"/>
                </a:cubicBezTo>
                <a:cubicBezTo>
                  <a:pt x="1832017" y="853281"/>
                  <a:pt x="1849084" y="842168"/>
                  <a:pt x="1866943" y="831056"/>
                </a:cubicBezTo>
                <a:cubicBezTo>
                  <a:pt x="1884802" y="819944"/>
                  <a:pt x="1903455" y="808037"/>
                  <a:pt x="1921711" y="795337"/>
                </a:cubicBezTo>
                <a:cubicBezTo>
                  <a:pt x="1939967" y="782637"/>
                  <a:pt x="1958224" y="768747"/>
                  <a:pt x="1976480" y="754856"/>
                </a:cubicBezTo>
                <a:cubicBezTo>
                  <a:pt x="1994736" y="740965"/>
                  <a:pt x="2014580" y="725884"/>
                  <a:pt x="2031249" y="711993"/>
                </a:cubicBezTo>
                <a:cubicBezTo>
                  <a:pt x="2047918" y="698102"/>
                  <a:pt x="2057840" y="688974"/>
                  <a:pt x="2076493" y="671512"/>
                </a:cubicBezTo>
                <a:cubicBezTo>
                  <a:pt x="2095146" y="654050"/>
                  <a:pt x="2143168" y="607218"/>
                  <a:pt x="2143168" y="607218"/>
                </a:cubicBezTo>
                <a:lnTo>
                  <a:pt x="2202700" y="540543"/>
                </a:lnTo>
                <a:cubicBezTo>
                  <a:pt x="2226909" y="514746"/>
                  <a:pt x="2257865" y="481410"/>
                  <a:pt x="2281280" y="452438"/>
                </a:cubicBezTo>
                <a:cubicBezTo>
                  <a:pt x="2304696" y="423466"/>
                  <a:pt x="2320571" y="397271"/>
                  <a:pt x="2343193" y="366712"/>
                </a:cubicBezTo>
                <a:cubicBezTo>
                  <a:pt x="2365815" y="336153"/>
                  <a:pt x="2394787" y="300832"/>
                  <a:pt x="2417012" y="269082"/>
                </a:cubicBezTo>
                <a:cubicBezTo>
                  <a:pt x="2439237" y="237332"/>
                  <a:pt x="2459478" y="203596"/>
                  <a:pt x="2476543" y="176212"/>
                </a:cubicBezTo>
                <a:cubicBezTo>
                  <a:pt x="2493608" y="148828"/>
                  <a:pt x="2503133" y="134144"/>
                  <a:pt x="2519405" y="104775"/>
                </a:cubicBezTo>
                <a:cubicBezTo>
                  <a:pt x="2535677" y="75406"/>
                  <a:pt x="2574174" y="0"/>
                  <a:pt x="2574174" y="0"/>
                </a:cubicBezTo>
                <a:lnTo>
                  <a:pt x="2574174" y="0"/>
                </a:lnTo>
                <a:lnTo>
                  <a:pt x="257417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607398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5F689E00-D6B2-4233-B8D3-8566ACA18401}"/>
              </a:ext>
            </a:extLst>
          </p:cNvPr>
          <p:cNvGrpSpPr/>
          <p:nvPr/>
        </p:nvGrpSpPr>
        <p:grpSpPr>
          <a:xfrm>
            <a:off x="158859" y="2514600"/>
            <a:ext cx="4717941" cy="4286250"/>
            <a:chOff x="4654659" y="2514600"/>
            <a:chExt cx="4717941" cy="428625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C84A51F-CE71-4CCC-8C85-89BE5B5B7140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758E9EB5-4AD0-4414-A9B3-BB515D62C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6716C7E-05B7-4655-8AA9-B24BD6E06644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EE3090A9-647F-497A-81F0-EEDCEDC3B579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6BE00D7B-ADBA-4653-8801-2475A598BC12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64" name="Rectangle 63">
                      <a:extLst>
                        <a:ext uri="{FF2B5EF4-FFF2-40B4-BE49-F238E27FC236}">
                          <a16:creationId xmlns:a16="http://schemas.microsoft.com/office/drawing/2014/main" id="{A56BD080-127B-47E6-A28B-C19F4100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" name="Rectangle 64">
                      <a:extLst>
                        <a:ext uri="{FF2B5EF4-FFF2-40B4-BE49-F238E27FC236}">
                          <a16:creationId xmlns:a16="http://schemas.microsoft.com/office/drawing/2014/main" id="{7135147E-3FA9-45D8-A17D-16B0FF4A0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" name="Rectangle 65">
                      <a:extLst>
                        <a:ext uri="{FF2B5EF4-FFF2-40B4-BE49-F238E27FC236}">
                          <a16:creationId xmlns:a16="http://schemas.microsoft.com/office/drawing/2014/main" id="{622695DB-1171-4AB4-AEB1-FCCA3B7D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" name="Rectangle 66">
                      <a:extLst>
                        <a:ext uri="{FF2B5EF4-FFF2-40B4-BE49-F238E27FC236}">
                          <a16:creationId xmlns:a16="http://schemas.microsoft.com/office/drawing/2014/main" id="{65422DB8-1ABB-4614-8977-C98D5E56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ED7546A-D092-4A30-9FE9-A422B2E1BAC1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60" name="Rectangle 59">
                      <a:extLst>
                        <a:ext uri="{FF2B5EF4-FFF2-40B4-BE49-F238E27FC236}">
                          <a16:creationId xmlns:a16="http://schemas.microsoft.com/office/drawing/2014/main" id="{FBCA2F68-F1DD-47A9-AD30-6D867DB5B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145680C9-90E2-414F-9A3C-7CD93F297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1307188-6718-42FD-BF1E-8EBB84460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" name="Rectangle 62">
                      <a:extLst>
                        <a:ext uri="{FF2B5EF4-FFF2-40B4-BE49-F238E27FC236}">
                          <a16:creationId xmlns:a16="http://schemas.microsoft.com/office/drawing/2014/main" id="{F564D826-1552-4E17-9B62-C4A1F7FC0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F463793A-B261-482B-99A2-F8F176838A7E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7BF0F2D-724E-4D1F-AB09-96A40882227C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365FCC6D-6934-4807-BFCF-06C66F4B995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75E6D29A-619D-4C7E-86A8-2CF6821FCA12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E8B66512-80E5-48AD-BEB7-78B36BE73738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91B46E0A-A261-4A00-AAF2-C67BB4A407CF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8CA52B21-3B38-4A99-91FA-A2ACE94951E5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9EC4765-C38C-440A-BAC2-CF1F7BA923E0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0F8AAA02-8F8B-4B32-B30E-79FD0627A1CB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D99A77AD-81E7-40B7-86D6-768339D60454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FCE7027E-F642-493A-ACCA-D83568FD70F2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CBD105AF-0FA8-4A4F-9457-40AF616AECAF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15970E-1E44-49B6-9357-1D1C842EFF1D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9D76033-05C2-4A87-8D99-19834B0A9EC8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D558DFC-0EBF-4C43-AEC2-A566542CB33D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8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2C87CF2-3FB7-43F9-B918-53371C5CA91B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308E147-2A35-4D9F-B3BB-18FA00A65CDC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35A5BED-5C8E-4E4B-89C3-39E12F5D5B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A64394E-5804-44E5-A872-4FFA167B34BE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BBE81410-4B31-437B-8A19-CF7F419EC7AA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7509D90-4128-4CC6-9059-7208B74BCC6B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78FBD7E2-FA3E-4269-997D-4935D6F7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7F3D59B9-08B0-42EA-A81B-E40B2F74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F1B858C2-72E7-4B17-87E5-D0030083A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" name="Rectangle 29">
                      <a:extLst>
                        <a:ext uri="{FF2B5EF4-FFF2-40B4-BE49-F238E27FC236}">
                          <a16:creationId xmlns:a16="http://schemas.microsoft.com/office/drawing/2014/main" id="{CCE46343-5543-49C8-B3F0-B818AB5DB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162CED0A-CA3F-4876-909F-10986AEFA09E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23" name="Rectangle 22">
                      <a:extLst>
                        <a:ext uri="{FF2B5EF4-FFF2-40B4-BE49-F238E27FC236}">
                          <a16:creationId xmlns:a16="http://schemas.microsoft.com/office/drawing/2014/main" id="{14F2400C-9E4B-4BC5-AC90-B2BAA9F49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C64F4CA8-B14C-402E-94A3-1EDEFCD75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" name="Rectangle 24">
                      <a:extLst>
                        <a:ext uri="{FF2B5EF4-FFF2-40B4-BE49-F238E27FC236}">
                          <a16:creationId xmlns:a16="http://schemas.microsoft.com/office/drawing/2014/main" id="{FFF9E208-3353-4C69-983F-9D6C2DAC8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DF590EFA-F689-4636-97E5-958C726A6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01D99957-506B-4A21-BC71-445B37DC4F50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FA6ABF64-ED21-48F8-9AED-69EE6F4A1C9B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84AFA0AD-F5C1-45D1-97C6-B61EC75275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BA23F51D-F82A-4EA4-86E7-6042BC602A4A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8C2737B0-A718-4BE5-9819-C4DF6A2D226D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7416FB88-1851-45D3-9658-6F4E2AB1D6A6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D59F53DB-3AE1-4B62-8387-4A023A96844F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6850D1DF-E5C5-4C3A-8915-26AA1C677185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B8FF2A1A-9D56-4A82-AFA1-763F0D169EDF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D9ACEE68-4CA7-4069-BA8C-322C858B350B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140C2C66-AA6A-400B-9110-37270196AE9A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463CFA7-C293-4E6F-8342-574B556D82CA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D23ACA4B-E7D9-42A8-9081-AFE78D317114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A354B58-D88B-4F6A-938B-0E34A8906C63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BA224B3-41AE-4B8E-9645-DB8E7C397A5F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</a:p>
          <a:p>
            <a:r>
              <a:rPr lang="en-US" dirty="0"/>
              <a:t>ƒ(3) = (3+1)</a:t>
            </a:r>
            <a:r>
              <a:rPr lang="en-US" baseline="30000" dirty="0"/>
              <a:t>2</a:t>
            </a:r>
            <a:r>
              <a:rPr lang="en-US" dirty="0"/>
              <a:t>(3-2) = 16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93E69EA-BB18-4314-87AC-4C3577277F79}"/>
              </a:ext>
            </a:extLst>
          </p:cNvPr>
          <p:cNvSpPr/>
          <p:nvPr/>
        </p:nvSpPr>
        <p:spPr>
          <a:xfrm>
            <a:off x="1416670" y="3903611"/>
            <a:ext cx="2106150" cy="2241921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7 w 2464589"/>
              <a:gd name="connsiteY0" fmla="*/ 1072015 h 1072016"/>
              <a:gd name="connsiteX1" fmla="*/ 55996 w 2464589"/>
              <a:gd name="connsiteY1" fmla="*/ 908730 h 1072016"/>
              <a:gd name="connsiteX2" fmla="*/ 96571 w 2464589"/>
              <a:gd name="connsiteY2" fmla="*/ 769380 h 1072016"/>
              <a:gd name="connsiteX3" fmla="*/ 142881 w 2464589"/>
              <a:gd name="connsiteY3" fmla="*/ 643807 h 1072016"/>
              <a:gd name="connsiteX4" fmla="*/ 188126 w 2464589"/>
              <a:gd name="connsiteY4" fmla="*/ 535608 h 1072016"/>
              <a:gd name="connsiteX5" fmla="*/ 234322 w 2464589"/>
              <a:gd name="connsiteY5" fmla="*/ 440135 h 1072016"/>
              <a:gd name="connsiteX6" fmla="*/ 277184 w 2464589"/>
              <a:gd name="connsiteY6" fmla="*/ 358994 h 1072016"/>
              <a:gd name="connsiteX7" fmla="*/ 324809 w 2464589"/>
              <a:gd name="connsiteY7" fmla="*/ 292320 h 1072016"/>
              <a:gd name="connsiteX8" fmla="*/ 351003 w 2464589"/>
              <a:gd name="connsiteY8" fmla="*/ 263745 h 1072016"/>
              <a:gd name="connsiteX9" fmla="*/ 377196 w 2464589"/>
              <a:gd name="connsiteY9" fmla="*/ 237551 h 1072016"/>
              <a:gd name="connsiteX10" fmla="*/ 401009 w 2464589"/>
              <a:gd name="connsiteY10" fmla="*/ 218501 h 1072016"/>
              <a:gd name="connsiteX11" fmla="*/ 424821 w 2464589"/>
              <a:gd name="connsiteY11" fmla="*/ 199451 h 1072016"/>
              <a:gd name="connsiteX12" fmla="*/ 455778 w 2464589"/>
              <a:gd name="connsiteY12" fmla="*/ 180401 h 1072016"/>
              <a:gd name="connsiteX13" fmla="*/ 491497 w 2464589"/>
              <a:gd name="connsiteY13" fmla="*/ 168495 h 1072016"/>
              <a:gd name="connsiteX14" fmla="*/ 524834 w 2464589"/>
              <a:gd name="connsiteY14" fmla="*/ 163732 h 1072016"/>
              <a:gd name="connsiteX15" fmla="*/ 572459 w 2464589"/>
              <a:gd name="connsiteY15" fmla="*/ 175639 h 1072016"/>
              <a:gd name="connsiteX16" fmla="*/ 620084 w 2464589"/>
              <a:gd name="connsiteY16" fmla="*/ 201832 h 1072016"/>
              <a:gd name="connsiteX17" fmla="*/ 679615 w 2464589"/>
              <a:gd name="connsiteY17" fmla="*/ 247076 h 1072016"/>
              <a:gd name="connsiteX18" fmla="*/ 732003 w 2464589"/>
              <a:gd name="connsiteY18" fmla="*/ 301845 h 1072016"/>
              <a:gd name="connsiteX19" fmla="*/ 779627 w 2464589"/>
              <a:gd name="connsiteY19" fmla="*/ 358995 h 1072016"/>
              <a:gd name="connsiteX20" fmla="*/ 848684 w 2464589"/>
              <a:gd name="connsiteY20" fmla="*/ 444720 h 1072016"/>
              <a:gd name="connsiteX21" fmla="*/ 927265 w 2464589"/>
              <a:gd name="connsiteY21" fmla="*/ 542351 h 1072016"/>
              <a:gd name="connsiteX22" fmla="*/ 1012990 w 2464589"/>
              <a:gd name="connsiteY22" fmla="*/ 659032 h 1072016"/>
              <a:gd name="connsiteX23" fmla="*/ 1070140 w 2464589"/>
              <a:gd name="connsiteY23" fmla="*/ 737614 h 1072016"/>
              <a:gd name="connsiteX24" fmla="*/ 1134434 w 2464589"/>
              <a:gd name="connsiteY24" fmla="*/ 801907 h 1072016"/>
              <a:gd name="connsiteX25" fmla="*/ 1177296 w 2464589"/>
              <a:gd name="connsiteY25" fmla="*/ 842389 h 1072016"/>
              <a:gd name="connsiteX26" fmla="*/ 1246352 w 2464589"/>
              <a:gd name="connsiteY26" fmla="*/ 887632 h 1072016"/>
              <a:gd name="connsiteX27" fmla="*/ 1291596 w 2464589"/>
              <a:gd name="connsiteY27" fmla="*/ 906682 h 1072016"/>
              <a:gd name="connsiteX28" fmla="*/ 1341603 w 2464589"/>
              <a:gd name="connsiteY28" fmla="*/ 920970 h 1072016"/>
              <a:gd name="connsiteX29" fmla="*/ 1374940 w 2464589"/>
              <a:gd name="connsiteY29" fmla="*/ 928114 h 1072016"/>
              <a:gd name="connsiteX30" fmla="*/ 1422565 w 2464589"/>
              <a:gd name="connsiteY30" fmla="*/ 932876 h 1072016"/>
              <a:gd name="connsiteX31" fmla="*/ 1458284 w 2464589"/>
              <a:gd name="connsiteY31" fmla="*/ 932876 h 1072016"/>
              <a:gd name="connsiteX32" fmla="*/ 1486859 w 2464589"/>
              <a:gd name="connsiteY32" fmla="*/ 932876 h 1072016"/>
              <a:gd name="connsiteX33" fmla="*/ 1527340 w 2464589"/>
              <a:gd name="connsiteY33" fmla="*/ 930495 h 1072016"/>
              <a:gd name="connsiteX34" fmla="*/ 1579727 w 2464589"/>
              <a:gd name="connsiteY34" fmla="*/ 920970 h 1072016"/>
              <a:gd name="connsiteX35" fmla="*/ 1648784 w 2464589"/>
              <a:gd name="connsiteY35" fmla="*/ 897157 h 1072016"/>
              <a:gd name="connsiteX36" fmla="*/ 1701171 w 2464589"/>
              <a:gd name="connsiteY36" fmla="*/ 875726 h 1072016"/>
              <a:gd name="connsiteX37" fmla="*/ 1753559 w 2464589"/>
              <a:gd name="connsiteY37" fmla="*/ 844770 h 1072016"/>
              <a:gd name="connsiteX38" fmla="*/ 1808327 w 2464589"/>
              <a:gd name="connsiteY38" fmla="*/ 809051 h 1072016"/>
              <a:gd name="connsiteX39" fmla="*/ 1863096 w 2464589"/>
              <a:gd name="connsiteY39" fmla="*/ 768570 h 1072016"/>
              <a:gd name="connsiteX40" fmla="*/ 1917865 w 2464589"/>
              <a:gd name="connsiteY40" fmla="*/ 725707 h 1072016"/>
              <a:gd name="connsiteX41" fmla="*/ 1963109 w 2464589"/>
              <a:gd name="connsiteY41" fmla="*/ 685226 h 1072016"/>
              <a:gd name="connsiteX42" fmla="*/ 2029784 w 2464589"/>
              <a:gd name="connsiteY42" fmla="*/ 620932 h 1072016"/>
              <a:gd name="connsiteX43" fmla="*/ 2089316 w 2464589"/>
              <a:gd name="connsiteY43" fmla="*/ 554257 h 1072016"/>
              <a:gd name="connsiteX44" fmla="*/ 2167896 w 2464589"/>
              <a:gd name="connsiteY44" fmla="*/ 466152 h 1072016"/>
              <a:gd name="connsiteX45" fmla="*/ 2229809 w 2464589"/>
              <a:gd name="connsiteY45" fmla="*/ 380426 h 1072016"/>
              <a:gd name="connsiteX46" fmla="*/ 2303628 w 2464589"/>
              <a:gd name="connsiteY46" fmla="*/ 282796 h 1072016"/>
              <a:gd name="connsiteX47" fmla="*/ 2363159 w 2464589"/>
              <a:gd name="connsiteY47" fmla="*/ 189926 h 1072016"/>
              <a:gd name="connsiteX48" fmla="*/ 2406021 w 2464589"/>
              <a:gd name="connsiteY48" fmla="*/ 118489 h 1072016"/>
              <a:gd name="connsiteX49" fmla="*/ 2460790 w 2464589"/>
              <a:gd name="connsiteY49" fmla="*/ 13714 h 1072016"/>
              <a:gd name="connsiteX50" fmla="*/ 2460790 w 2464589"/>
              <a:gd name="connsiteY50" fmla="*/ 13714 h 1072016"/>
              <a:gd name="connsiteX51" fmla="*/ 2460790 w 2464589"/>
              <a:gd name="connsiteY51" fmla="*/ 13714 h 1072016"/>
              <a:gd name="connsiteX52" fmla="*/ 2464589 w 2464589"/>
              <a:gd name="connsiteY52" fmla="*/ 0 h 1072016"/>
              <a:gd name="connsiteX0" fmla="*/ 7 w 2668342"/>
              <a:gd name="connsiteY0" fmla="*/ 1367241 h 1367242"/>
              <a:gd name="connsiteX1" fmla="*/ 55996 w 2668342"/>
              <a:gd name="connsiteY1" fmla="*/ 1203956 h 1367242"/>
              <a:gd name="connsiteX2" fmla="*/ 96571 w 2668342"/>
              <a:gd name="connsiteY2" fmla="*/ 1064606 h 1367242"/>
              <a:gd name="connsiteX3" fmla="*/ 142881 w 2668342"/>
              <a:gd name="connsiteY3" fmla="*/ 939033 h 1367242"/>
              <a:gd name="connsiteX4" fmla="*/ 188126 w 2668342"/>
              <a:gd name="connsiteY4" fmla="*/ 830834 h 1367242"/>
              <a:gd name="connsiteX5" fmla="*/ 234322 w 2668342"/>
              <a:gd name="connsiteY5" fmla="*/ 735361 h 1367242"/>
              <a:gd name="connsiteX6" fmla="*/ 277184 w 2668342"/>
              <a:gd name="connsiteY6" fmla="*/ 654220 h 1367242"/>
              <a:gd name="connsiteX7" fmla="*/ 324809 w 2668342"/>
              <a:gd name="connsiteY7" fmla="*/ 587546 h 1367242"/>
              <a:gd name="connsiteX8" fmla="*/ 351003 w 2668342"/>
              <a:gd name="connsiteY8" fmla="*/ 558971 h 1367242"/>
              <a:gd name="connsiteX9" fmla="*/ 377196 w 2668342"/>
              <a:gd name="connsiteY9" fmla="*/ 532777 h 1367242"/>
              <a:gd name="connsiteX10" fmla="*/ 401009 w 2668342"/>
              <a:gd name="connsiteY10" fmla="*/ 513727 h 1367242"/>
              <a:gd name="connsiteX11" fmla="*/ 424821 w 2668342"/>
              <a:gd name="connsiteY11" fmla="*/ 494677 h 1367242"/>
              <a:gd name="connsiteX12" fmla="*/ 455778 w 2668342"/>
              <a:gd name="connsiteY12" fmla="*/ 475627 h 1367242"/>
              <a:gd name="connsiteX13" fmla="*/ 491497 w 2668342"/>
              <a:gd name="connsiteY13" fmla="*/ 463721 h 1367242"/>
              <a:gd name="connsiteX14" fmla="*/ 524834 w 2668342"/>
              <a:gd name="connsiteY14" fmla="*/ 458958 h 1367242"/>
              <a:gd name="connsiteX15" fmla="*/ 572459 w 2668342"/>
              <a:gd name="connsiteY15" fmla="*/ 470865 h 1367242"/>
              <a:gd name="connsiteX16" fmla="*/ 620084 w 2668342"/>
              <a:gd name="connsiteY16" fmla="*/ 497058 h 1367242"/>
              <a:gd name="connsiteX17" fmla="*/ 679615 w 2668342"/>
              <a:gd name="connsiteY17" fmla="*/ 542302 h 1367242"/>
              <a:gd name="connsiteX18" fmla="*/ 732003 w 2668342"/>
              <a:gd name="connsiteY18" fmla="*/ 597071 h 1367242"/>
              <a:gd name="connsiteX19" fmla="*/ 779627 w 2668342"/>
              <a:gd name="connsiteY19" fmla="*/ 654221 h 1367242"/>
              <a:gd name="connsiteX20" fmla="*/ 848684 w 2668342"/>
              <a:gd name="connsiteY20" fmla="*/ 739946 h 1367242"/>
              <a:gd name="connsiteX21" fmla="*/ 927265 w 2668342"/>
              <a:gd name="connsiteY21" fmla="*/ 837577 h 1367242"/>
              <a:gd name="connsiteX22" fmla="*/ 1012990 w 2668342"/>
              <a:gd name="connsiteY22" fmla="*/ 954258 h 1367242"/>
              <a:gd name="connsiteX23" fmla="*/ 1070140 w 2668342"/>
              <a:gd name="connsiteY23" fmla="*/ 1032840 h 1367242"/>
              <a:gd name="connsiteX24" fmla="*/ 1134434 w 2668342"/>
              <a:gd name="connsiteY24" fmla="*/ 1097133 h 1367242"/>
              <a:gd name="connsiteX25" fmla="*/ 1177296 w 2668342"/>
              <a:gd name="connsiteY25" fmla="*/ 1137615 h 1367242"/>
              <a:gd name="connsiteX26" fmla="*/ 1246352 w 2668342"/>
              <a:gd name="connsiteY26" fmla="*/ 1182858 h 1367242"/>
              <a:gd name="connsiteX27" fmla="*/ 1291596 w 2668342"/>
              <a:gd name="connsiteY27" fmla="*/ 1201908 h 1367242"/>
              <a:gd name="connsiteX28" fmla="*/ 1341603 w 2668342"/>
              <a:gd name="connsiteY28" fmla="*/ 1216196 h 1367242"/>
              <a:gd name="connsiteX29" fmla="*/ 1374940 w 2668342"/>
              <a:gd name="connsiteY29" fmla="*/ 1223340 h 1367242"/>
              <a:gd name="connsiteX30" fmla="*/ 1422565 w 2668342"/>
              <a:gd name="connsiteY30" fmla="*/ 1228102 h 1367242"/>
              <a:gd name="connsiteX31" fmla="*/ 1458284 w 2668342"/>
              <a:gd name="connsiteY31" fmla="*/ 1228102 h 1367242"/>
              <a:gd name="connsiteX32" fmla="*/ 1486859 w 2668342"/>
              <a:gd name="connsiteY32" fmla="*/ 1228102 h 1367242"/>
              <a:gd name="connsiteX33" fmla="*/ 1527340 w 2668342"/>
              <a:gd name="connsiteY33" fmla="*/ 1225721 h 1367242"/>
              <a:gd name="connsiteX34" fmla="*/ 1579727 w 2668342"/>
              <a:gd name="connsiteY34" fmla="*/ 1216196 h 1367242"/>
              <a:gd name="connsiteX35" fmla="*/ 1648784 w 2668342"/>
              <a:gd name="connsiteY35" fmla="*/ 1192383 h 1367242"/>
              <a:gd name="connsiteX36" fmla="*/ 1701171 w 2668342"/>
              <a:gd name="connsiteY36" fmla="*/ 1170952 h 1367242"/>
              <a:gd name="connsiteX37" fmla="*/ 1753559 w 2668342"/>
              <a:gd name="connsiteY37" fmla="*/ 1139996 h 1367242"/>
              <a:gd name="connsiteX38" fmla="*/ 1808327 w 2668342"/>
              <a:gd name="connsiteY38" fmla="*/ 1104277 h 1367242"/>
              <a:gd name="connsiteX39" fmla="*/ 1863096 w 2668342"/>
              <a:gd name="connsiteY39" fmla="*/ 1063796 h 1367242"/>
              <a:gd name="connsiteX40" fmla="*/ 1917865 w 2668342"/>
              <a:gd name="connsiteY40" fmla="*/ 1020933 h 1367242"/>
              <a:gd name="connsiteX41" fmla="*/ 1963109 w 2668342"/>
              <a:gd name="connsiteY41" fmla="*/ 980452 h 1367242"/>
              <a:gd name="connsiteX42" fmla="*/ 2029784 w 2668342"/>
              <a:gd name="connsiteY42" fmla="*/ 916158 h 1367242"/>
              <a:gd name="connsiteX43" fmla="*/ 2089316 w 2668342"/>
              <a:gd name="connsiteY43" fmla="*/ 849483 h 1367242"/>
              <a:gd name="connsiteX44" fmla="*/ 2167896 w 2668342"/>
              <a:gd name="connsiteY44" fmla="*/ 761378 h 1367242"/>
              <a:gd name="connsiteX45" fmla="*/ 2229809 w 2668342"/>
              <a:gd name="connsiteY45" fmla="*/ 675652 h 1367242"/>
              <a:gd name="connsiteX46" fmla="*/ 2303628 w 2668342"/>
              <a:gd name="connsiteY46" fmla="*/ 578022 h 1367242"/>
              <a:gd name="connsiteX47" fmla="*/ 2363159 w 2668342"/>
              <a:gd name="connsiteY47" fmla="*/ 485152 h 1367242"/>
              <a:gd name="connsiteX48" fmla="*/ 2406021 w 2668342"/>
              <a:gd name="connsiteY48" fmla="*/ 413715 h 1367242"/>
              <a:gd name="connsiteX49" fmla="*/ 2460790 w 2668342"/>
              <a:gd name="connsiteY49" fmla="*/ 308940 h 1367242"/>
              <a:gd name="connsiteX50" fmla="*/ 2460790 w 2668342"/>
              <a:gd name="connsiteY50" fmla="*/ 308940 h 1367242"/>
              <a:gd name="connsiteX51" fmla="*/ 2460790 w 2668342"/>
              <a:gd name="connsiteY51" fmla="*/ 308940 h 1367242"/>
              <a:gd name="connsiteX52" fmla="*/ 2668342 w 2668342"/>
              <a:gd name="connsiteY52" fmla="*/ 0 h 1367242"/>
              <a:gd name="connsiteX0" fmla="*/ 7 w 2600424"/>
              <a:gd name="connsiteY0" fmla="*/ 1367241 h 1367242"/>
              <a:gd name="connsiteX1" fmla="*/ 55996 w 2600424"/>
              <a:gd name="connsiteY1" fmla="*/ 1203956 h 1367242"/>
              <a:gd name="connsiteX2" fmla="*/ 96571 w 2600424"/>
              <a:gd name="connsiteY2" fmla="*/ 1064606 h 1367242"/>
              <a:gd name="connsiteX3" fmla="*/ 142881 w 2600424"/>
              <a:gd name="connsiteY3" fmla="*/ 939033 h 1367242"/>
              <a:gd name="connsiteX4" fmla="*/ 188126 w 2600424"/>
              <a:gd name="connsiteY4" fmla="*/ 830834 h 1367242"/>
              <a:gd name="connsiteX5" fmla="*/ 234322 w 2600424"/>
              <a:gd name="connsiteY5" fmla="*/ 735361 h 1367242"/>
              <a:gd name="connsiteX6" fmla="*/ 277184 w 2600424"/>
              <a:gd name="connsiteY6" fmla="*/ 654220 h 1367242"/>
              <a:gd name="connsiteX7" fmla="*/ 324809 w 2600424"/>
              <a:gd name="connsiteY7" fmla="*/ 587546 h 1367242"/>
              <a:gd name="connsiteX8" fmla="*/ 351003 w 2600424"/>
              <a:gd name="connsiteY8" fmla="*/ 558971 h 1367242"/>
              <a:gd name="connsiteX9" fmla="*/ 377196 w 2600424"/>
              <a:gd name="connsiteY9" fmla="*/ 532777 h 1367242"/>
              <a:gd name="connsiteX10" fmla="*/ 401009 w 2600424"/>
              <a:gd name="connsiteY10" fmla="*/ 513727 h 1367242"/>
              <a:gd name="connsiteX11" fmla="*/ 424821 w 2600424"/>
              <a:gd name="connsiteY11" fmla="*/ 494677 h 1367242"/>
              <a:gd name="connsiteX12" fmla="*/ 455778 w 2600424"/>
              <a:gd name="connsiteY12" fmla="*/ 475627 h 1367242"/>
              <a:gd name="connsiteX13" fmla="*/ 491497 w 2600424"/>
              <a:gd name="connsiteY13" fmla="*/ 463721 h 1367242"/>
              <a:gd name="connsiteX14" fmla="*/ 524834 w 2600424"/>
              <a:gd name="connsiteY14" fmla="*/ 458958 h 1367242"/>
              <a:gd name="connsiteX15" fmla="*/ 572459 w 2600424"/>
              <a:gd name="connsiteY15" fmla="*/ 470865 h 1367242"/>
              <a:gd name="connsiteX16" fmla="*/ 620084 w 2600424"/>
              <a:gd name="connsiteY16" fmla="*/ 497058 h 1367242"/>
              <a:gd name="connsiteX17" fmla="*/ 679615 w 2600424"/>
              <a:gd name="connsiteY17" fmla="*/ 542302 h 1367242"/>
              <a:gd name="connsiteX18" fmla="*/ 732003 w 2600424"/>
              <a:gd name="connsiteY18" fmla="*/ 597071 h 1367242"/>
              <a:gd name="connsiteX19" fmla="*/ 779627 w 2600424"/>
              <a:gd name="connsiteY19" fmla="*/ 654221 h 1367242"/>
              <a:gd name="connsiteX20" fmla="*/ 848684 w 2600424"/>
              <a:gd name="connsiteY20" fmla="*/ 739946 h 1367242"/>
              <a:gd name="connsiteX21" fmla="*/ 927265 w 2600424"/>
              <a:gd name="connsiteY21" fmla="*/ 837577 h 1367242"/>
              <a:gd name="connsiteX22" fmla="*/ 1012990 w 2600424"/>
              <a:gd name="connsiteY22" fmla="*/ 954258 h 1367242"/>
              <a:gd name="connsiteX23" fmla="*/ 1070140 w 2600424"/>
              <a:gd name="connsiteY23" fmla="*/ 1032840 h 1367242"/>
              <a:gd name="connsiteX24" fmla="*/ 1134434 w 2600424"/>
              <a:gd name="connsiteY24" fmla="*/ 1097133 h 1367242"/>
              <a:gd name="connsiteX25" fmla="*/ 1177296 w 2600424"/>
              <a:gd name="connsiteY25" fmla="*/ 1137615 h 1367242"/>
              <a:gd name="connsiteX26" fmla="*/ 1246352 w 2600424"/>
              <a:gd name="connsiteY26" fmla="*/ 1182858 h 1367242"/>
              <a:gd name="connsiteX27" fmla="*/ 1291596 w 2600424"/>
              <a:gd name="connsiteY27" fmla="*/ 1201908 h 1367242"/>
              <a:gd name="connsiteX28" fmla="*/ 1341603 w 2600424"/>
              <a:gd name="connsiteY28" fmla="*/ 1216196 h 1367242"/>
              <a:gd name="connsiteX29" fmla="*/ 1374940 w 2600424"/>
              <a:gd name="connsiteY29" fmla="*/ 1223340 h 1367242"/>
              <a:gd name="connsiteX30" fmla="*/ 1422565 w 2600424"/>
              <a:gd name="connsiteY30" fmla="*/ 1228102 h 1367242"/>
              <a:gd name="connsiteX31" fmla="*/ 1458284 w 2600424"/>
              <a:gd name="connsiteY31" fmla="*/ 1228102 h 1367242"/>
              <a:gd name="connsiteX32" fmla="*/ 1486859 w 2600424"/>
              <a:gd name="connsiteY32" fmla="*/ 1228102 h 1367242"/>
              <a:gd name="connsiteX33" fmla="*/ 1527340 w 2600424"/>
              <a:gd name="connsiteY33" fmla="*/ 1225721 h 1367242"/>
              <a:gd name="connsiteX34" fmla="*/ 1579727 w 2600424"/>
              <a:gd name="connsiteY34" fmla="*/ 1216196 h 1367242"/>
              <a:gd name="connsiteX35" fmla="*/ 1648784 w 2600424"/>
              <a:gd name="connsiteY35" fmla="*/ 1192383 h 1367242"/>
              <a:gd name="connsiteX36" fmla="*/ 1701171 w 2600424"/>
              <a:gd name="connsiteY36" fmla="*/ 1170952 h 1367242"/>
              <a:gd name="connsiteX37" fmla="*/ 1753559 w 2600424"/>
              <a:gd name="connsiteY37" fmla="*/ 1139996 h 1367242"/>
              <a:gd name="connsiteX38" fmla="*/ 1808327 w 2600424"/>
              <a:gd name="connsiteY38" fmla="*/ 1104277 h 1367242"/>
              <a:gd name="connsiteX39" fmla="*/ 1863096 w 2600424"/>
              <a:gd name="connsiteY39" fmla="*/ 1063796 h 1367242"/>
              <a:gd name="connsiteX40" fmla="*/ 1917865 w 2600424"/>
              <a:gd name="connsiteY40" fmla="*/ 1020933 h 1367242"/>
              <a:gd name="connsiteX41" fmla="*/ 1963109 w 2600424"/>
              <a:gd name="connsiteY41" fmla="*/ 980452 h 1367242"/>
              <a:gd name="connsiteX42" fmla="*/ 2029784 w 2600424"/>
              <a:gd name="connsiteY42" fmla="*/ 916158 h 1367242"/>
              <a:gd name="connsiteX43" fmla="*/ 2089316 w 2600424"/>
              <a:gd name="connsiteY43" fmla="*/ 849483 h 1367242"/>
              <a:gd name="connsiteX44" fmla="*/ 2167896 w 2600424"/>
              <a:gd name="connsiteY44" fmla="*/ 761378 h 1367242"/>
              <a:gd name="connsiteX45" fmla="*/ 2229809 w 2600424"/>
              <a:gd name="connsiteY45" fmla="*/ 675652 h 1367242"/>
              <a:gd name="connsiteX46" fmla="*/ 2303628 w 2600424"/>
              <a:gd name="connsiteY46" fmla="*/ 578022 h 1367242"/>
              <a:gd name="connsiteX47" fmla="*/ 2363159 w 2600424"/>
              <a:gd name="connsiteY47" fmla="*/ 485152 h 1367242"/>
              <a:gd name="connsiteX48" fmla="*/ 2406021 w 2600424"/>
              <a:gd name="connsiteY48" fmla="*/ 413715 h 1367242"/>
              <a:gd name="connsiteX49" fmla="*/ 2460790 w 2600424"/>
              <a:gd name="connsiteY49" fmla="*/ 308940 h 1367242"/>
              <a:gd name="connsiteX50" fmla="*/ 2460790 w 2600424"/>
              <a:gd name="connsiteY50" fmla="*/ 308940 h 1367242"/>
              <a:gd name="connsiteX51" fmla="*/ 2460790 w 2600424"/>
              <a:gd name="connsiteY51" fmla="*/ 308940 h 1367242"/>
              <a:gd name="connsiteX52" fmla="*/ 2600424 w 2600424"/>
              <a:gd name="connsiteY52" fmla="*/ 0 h 13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00424" h="1367242">
                <a:moveTo>
                  <a:pt x="7" y="1367241"/>
                </a:moveTo>
                <a:cubicBezTo>
                  <a:pt x="-695" y="1367860"/>
                  <a:pt x="52027" y="1210703"/>
                  <a:pt x="55996" y="1203956"/>
                </a:cubicBezTo>
                <a:cubicBezTo>
                  <a:pt x="52913" y="1203781"/>
                  <a:pt x="91901" y="1071972"/>
                  <a:pt x="96571" y="1064606"/>
                </a:cubicBezTo>
                <a:cubicBezTo>
                  <a:pt x="101241" y="1057240"/>
                  <a:pt x="127622" y="977995"/>
                  <a:pt x="142881" y="939033"/>
                </a:cubicBezTo>
                <a:cubicBezTo>
                  <a:pt x="158140" y="900071"/>
                  <a:pt x="172886" y="864779"/>
                  <a:pt x="188126" y="830834"/>
                </a:cubicBezTo>
                <a:cubicBezTo>
                  <a:pt x="203366" y="796889"/>
                  <a:pt x="219479" y="764797"/>
                  <a:pt x="234322" y="735361"/>
                </a:cubicBezTo>
                <a:cubicBezTo>
                  <a:pt x="249165" y="705925"/>
                  <a:pt x="262103" y="678856"/>
                  <a:pt x="277184" y="654220"/>
                </a:cubicBezTo>
                <a:cubicBezTo>
                  <a:pt x="292265" y="629584"/>
                  <a:pt x="312506" y="603421"/>
                  <a:pt x="324809" y="587546"/>
                </a:cubicBezTo>
                <a:cubicBezTo>
                  <a:pt x="337112" y="571671"/>
                  <a:pt x="342272" y="568099"/>
                  <a:pt x="351003" y="558971"/>
                </a:cubicBezTo>
                <a:cubicBezTo>
                  <a:pt x="359734" y="549843"/>
                  <a:pt x="368862" y="540318"/>
                  <a:pt x="377196" y="532777"/>
                </a:cubicBezTo>
                <a:cubicBezTo>
                  <a:pt x="385530" y="525236"/>
                  <a:pt x="393072" y="520077"/>
                  <a:pt x="401009" y="513727"/>
                </a:cubicBezTo>
                <a:cubicBezTo>
                  <a:pt x="408946" y="507377"/>
                  <a:pt x="415693" y="501027"/>
                  <a:pt x="424821" y="494677"/>
                </a:cubicBezTo>
                <a:cubicBezTo>
                  <a:pt x="433949" y="488327"/>
                  <a:pt x="444665" y="480786"/>
                  <a:pt x="455778" y="475627"/>
                </a:cubicBezTo>
                <a:cubicBezTo>
                  <a:pt x="466891" y="470468"/>
                  <a:pt x="479988" y="466499"/>
                  <a:pt x="491497" y="463721"/>
                </a:cubicBezTo>
                <a:cubicBezTo>
                  <a:pt x="503006" y="460943"/>
                  <a:pt x="511340" y="457767"/>
                  <a:pt x="524834" y="458958"/>
                </a:cubicBezTo>
                <a:cubicBezTo>
                  <a:pt x="538328" y="460149"/>
                  <a:pt x="556584" y="464515"/>
                  <a:pt x="572459" y="470865"/>
                </a:cubicBezTo>
                <a:cubicBezTo>
                  <a:pt x="588334" y="477215"/>
                  <a:pt x="602225" y="485152"/>
                  <a:pt x="620084" y="497058"/>
                </a:cubicBezTo>
                <a:cubicBezTo>
                  <a:pt x="637943" y="508964"/>
                  <a:pt x="660962" y="525633"/>
                  <a:pt x="679615" y="542302"/>
                </a:cubicBezTo>
                <a:cubicBezTo>
                  <a:pt x="698268" y="558971"/>
                  <a:pt x="715334" y="578418"/>
                  <a:pt x="732003" y="597071"/>
                </a:cubicBezTo>
                <a:cubicBezTo>
                  <a:pt x="748672" y="615724"/>
                  <a:pt x="760180" y="630408"/>
                  <a:pt x="779627" y="654221"/>
                </a:cubicBezTo>
                <a:cubicBezTo>
                  <a:pt x="799074" y="678034"/>
                  <a:pt x="824078" y="709387"/>
                  <a:pt x="848684" y="739946"/>
                </a:cubicBezTo>
                <a:cubicBezTo>
                  <a:pt x="873290" y="770505"/>
                  <a:pt x="899881" y="801858"/>
                  <a:pt x="927265" y="837577"/>
                </a:cubicBezTo>
                <a:cubicBezTo>
                  <a:pt x="954649" y="873296"/>
                  <a:pt x="1012990" y="954258"/>
                  <a:pt x="1012990" y="954258"/>
                </a:cubicBezTo>
                <a:cubicBezTo>
                  <a:pt x="1036802" y="986802"/>
                  <a:pt x="1049899" y="1009028"/>
                  <a:pt x="1070140" y="1032840"/>
                </a:cubicBezTo>
                <a:cubicBezTo>
                  <a:pt x="1090381" y="1056652"/>
                  <a:pt x="1116575" y="1079671"/>
                  <a:pt x="1134434" y="1097133"/>
                </a:cubicBezTo>
                <a:cubicBezTo>
                  <a:pt x="1152293" y="1114595"/>
                  <a:pt x="1158643" y="1123328"/>
                  <a:pt x="1177296" y="1137615"/>
                </a:cubicBezTo>
                <a:cubicBezTo>
                  <a:pt x="1195949" y="1151902"/>
                  <a:pt x="1227302" y="1172143"/>
                  <a:pt x="1246352" y="1182858"/>
                </a:cubicBezTo>
                <a:cubicBezTo>
                  <a:pt x="1265402" y="1193574"/>
                  <a:pt x="1275721" y="1196352"/>
                  <a:pt x="1291596" y="1201908"/>
                </a:cubicBezTo>
                <a:cubicBezTo>
                  <a:pt x="1307471" y="1207464"/>
                  <a:pt x="1327712" y="1212624"/>
                  <a:pt x="1341603" y="1216196"/>
                </a:cubicBezTo>
                <a:cubicBezTo>
                  <a:pt x="1355494" y="1219768"/>
                  <a:pt x="1361446" y="1221356"/>
                  <a:pt x="1374940" y="1223340"/>
                </a:cubicBezTo>
                <a:cubicBezTo>
                  <a:pt x="1388434" y="1225324"/>
                  <a:pt x="1408674" y="1227308"/>
                  <a:pt x="1422565" y="1228102"/>
                </a:cubicBezTo>
                <a:cubicBezTo>
                  <a:pt x="1436456" y="1228896"/>
                  <a:pt x="1458284" y="1228102"/>
                  <a:pt x="1458284" y="1228102"/>
                </a:cubicBezTo>
                <a:cubicBezTo>
                  <a:pt x="1469000" y="1228102"/>
                  <a:pt x="1475350" y="1228499"/>
                  <a:pt x="1486859" y="1228102"/>
                </a:cubicBezTo>
                <a:cubicBezTo>
                  <a:pt x="1498368" y="1227705"/>
                  <a:pt x="1511862" y="1227705"/>
                  <a:pt x="1527340" y="1225721"/>
                </a:cubicBezTo>
                <a:cubicBezTo>
                  <a:pt x="1542818" y="1223737"/>
                  <a:pt x="1559486" y="1221752"/>
                  <a:pt x="1579727" y="1216196"/>
                </a:cubicBezTo>
                <a:cubicBezTo>
                  <a:pt x="1599968" y="1210640"/>
                  <a:pt x="1628543" y="1199924"/>
                  <a:pt x="1648784" y="1192383"/>
                </a:cubicBezTo>
                <a:cubicBezTo>
                  <a:pt x="1669025" y="1184842"/>
                  <a:pt x="1683709" y="1179683"/>
                  <a:pt x="1701171" y="1170952"/>
                </a:cubicBezTo>
                <a:cubicBezTo>
                  <a:pt x="1718633" y="1162221"/>
                  <a:pt x="1735700" y="1151108"/>
                  <a:pt x="1753559" y="1139996"/>
                </a:cubicBezTo>
                <a:cubicBezTo>
                  <a:pt x="1771418" y="1128884"/>
                  <a:pt x="1790071" y="1116977"/>
                  <a:pt x="1808327" y="1104277"/>
                </a:cubicBezTo>
                <a:cubicBezTo>
                  <a:pt x="1826583" y="1091577"/>
                  <a:pt x="1844840" y="1077687"/>
                  <a:pt x="1863096" y="1063796"/>
                </a:cubicBezTo>
                <a:cubicBezTo>
                  <a:pt x="1881352" y="1049905"/>
                  <a:pt x="1901196" y="1034824"/>
                  <a:pt x="1917865" y="1020933"/>
                </a:cubicBezTo>
                <a:cubicBezTo>
                  <a:pt x="1934534" y="1007042"/>
                  <a:pt x="1944456" y="997914"/>
                  <a:pt x="1963109" y="980452"/>
                </a:cubicBezTo>
                <a:cubicBezTo>
                  <a:pt x="1981762" y="962990"/>
                  <a:pt x="2029784" y="916158"/>
                  <a:pt x="2029784" y="916158"/>
                </a:cubicBezTo>
                <a:lnTo>
                  <a:pt x="2089316" y="849483"/>
                </a:lnTo>
                <a:cubicBezTo>
                  <a:pt x="2113525" y="823686"/>
                  <a:pt x="2144481" y="790350"/>
                  <a:pt x="2167896" y="761378"/>
                </a:cubicBezTo>
                <a:cubicBezTo>
                  <a:pt x="2191312" y="732406"/>
                  <a:pt x="2207187" y="706211"/>
                  <a:pt x="2229809" y="675652"/>
                </a:cubicBezTo>
                <a:cubicBezTo>
                  <a:pt x="2252431" y="645093"/>
                  <a:pt x="2281403" y="609772"/>
                  <a:pt x="2303628" y="578022"/>
                </a:cubicBezTo>
                <a:cubicBezTo>
                  <a:pt x="2325853" y="546272"/>
                  <a:pt x="2346094" y="512536"/>
                  <a:pt x="2363159" y="485152"/>
                </a:cubicBezTo>
                <a:cubicBezTo>
                  <a:pt x="2380224" y="457768"/>
                  <a:pt x="2389749" y="443084"/>
                  <a:pt x="2406021" y="413715"/>
                </a:cubicBezTo>
                <a:cubicBezTo>
                  <a:pt x="2422293" y="384346"/>
                  <a:pt x="2460790" y="308940"/>
                  <a:pt x="2460790" y="308940"/>
                </a:cubicBezTo>
                <a:lnTo>
                  <a:pt x="2460790" y="308940"/>
                </a:lnTo>
                <a:lnTo>
                  <a:pt x="2460790" y="308940"/>
                </a:lnTo>
                <a:lnTo>
                  <a:pt x="260042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BF78F2A-189C-4788-9757-E459DD96B8D6}"/>
              </a:ext>
            </a:extLst>
          </p:cNvPr>
          <p:cNvSpPr/>
          <p:nvPr/>
        </p:nvSpPr>
        <p:spPr>
          <a:xfrm flipV="1">
            <a:off x="6171669" y="3965306"/>
            <a:ext cx="2618610" cy="187483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22329 w 2483112"/>
              <a:gd name="connsiteY0" fmla="*/ 1058301 h 1066525"/>
              <a:gd name="connsiteX1" fmla="*/ 1992 w 2483112"/>
              <a:gd name="connsiteY1" fmla="*/ 1053168 h 1066525"/>
              <a:gd name="connsiteX2" fmla="*/ 78318 w 2483112"/>
              <a:gd name="connsiteY2" fmla="*/ 895016 h 1066525"/>
              <a:gd name="connsiteX3" fmla="*/ 118893 w 2483112"/>
              <a:gd name="connsiteY3" fmla="*/ 755666 h 1066525"/>
              <a:gd name="connsiteX4" fmla="*/ 165203 w 2483112"/>
              <a:gd name="connsiteY4" fmla="*/ 630093 h 1066525"/>
              <a:gd name="connsiteX5" fmla="*/ 210448 w 2483112"/>
              <a:gd name="connsiteY5" fmla="*/ 521894 h 1066525"/>
              <a:gd name="connsiteX6" fmla="*/ 256644 w 2483112"/>
              <a:gd name="connsiteY6" fmla="*/ 426421 h 1066525"/>
              <a:gd name="connsiteX7" fmla="*/ 299506 w 2483112"/>
              <a:gd name="connsiteY7" fmla="*/ 345280 h 1066525"/>
              <a:gd name="connsiteX8" fmla="*/ 347131 w 2483112"/>
              <a:gd name="connsiteY8" fmla="*/ 278606 h 1066525"/>
              <a:gd name="connsiteX9" fmla="*/ 373325 w 2483112"/>
              <a:gd name="connsiteY9" fmla="*/ 250031 h 1066525"/>
              <a:gd name="connsiteX10" fmla="*/ 399518 w 2483112"/>
              <a:gd name="connsiteY10" fmla="*/ 223837 h 1066525"/>
              <a:gd name="connsiteX11" fmla="*/ 423331 w 2483112"/>
              <a:gd name="connsiteY11" fmla="*/ 204787 h 1066525"/>
              <a:gd name="connsiteX12" fmla="*/ 447143 w 2483112"/>
              <a:gd name="connsiteY12" fmla="*/ 185737 h 1066525"/>
              <a:gd name="connsiteX13" fmla="*/ 478100 w 2483112"/>
              <a:gd name="connsiteY13" fmla="*/ 166687 h 1066525"/>
              <a:gd name="connsiteX14" fmla="*/ 513819 w 2483112"/>
              <a:gd name="connsiteY14" fmla="*/ 154781 h 1066525"/>
              <a:gd name="connsiteX15" fmla="*/ 547156 w 2483112"/>
              <a:gd name="connsiteY15" fmla="*/ 150018 h 1066525"/>
              <a:gd name="connsiteX16" fmla="*/ 594781 w 2483112"/>
              <a:gd name="connsiteY16" fmla="*/ 161925 h 1066525"/>
              <a:gd name="connsiteX17" fmla="*/ 642406 w 2483112"/>
              <a:gd name="connsiteY17" fmla="*/ 188118 h 1066525"/>
              <a:gd name="connsiteX18" fmla="*/ 701937 w 2483112"/>
              <a:gd name="connsiteY18" fmla="*/ 233362 h 1066525"/>
              <a:gd name="connsiteX19" fmla="*/ 754325 w 2483112"/>
              <a:gd name="connsiteY19" fmla="*/ 288131 h 1066525"/>
              <a:gd name="connsiteX20" fmla="*/ 801949 w 2483112"/>
              <a:gd name="connsiteY20" fmla="*/ 345281 h 1066525"/>
              <a:gd name="connsiteX21" fmla="*/ 871006 w 2483112"/>
              <a:gd name="connsiteY21" fmla="*/ 431006 h 1066525"/>
              <a:gd name="connsiteX22" fmla="*/ 949587 w 2483112"/>
              <a:gd name="connsiteY22" fmla="*/ 528637 h 1066525"/>
              <a:gd name="connsiteX23" fmla="*/ 1035312 w 2483112"/>
              <a:gd name="connsiteY23" fmla="*/ 645318 h 1066525"/>
              <a:gd name="connsiteX24" fmla="*/ 1092462 w 2483112"/>
              <a:gd name="connsiteY24" fmla="*/ 723900 h 1066525"/>
              <a:gd name="connsiteX25" fmla="*/ 1156756 w 2483112"/>
              <a:gd name="connsiteY25" fmla="*/ 788193 h 1066525"/>
              <a:gd name="connsiteX26" fmla="*/ 1199618 w 2483112"/>
              <a:gd name="connsiteY26" fmla="*/ 828675 h 1066525"/>
              <a:gd name="connsiteX27" fmla="*/ 1268674 w 2483112"/>
              <a:gd name="connsiteY27" fmla="*/ 873918 h 1066525"/>
              <a:gd name="connsiteX28" fmla="*/ 1313918 w 2483112"/>
              <a:gd name="connsiteY28" fmla="*/ 892968 h 1066525"/>
              <a:gd name="connsiteX29" fmla="*/ 1363925 w 2483112"/>
              <a:gd name="connsiteY29" fmla="*/ 907256 h 1066525"/>
              <a:gd name="connsiteX30" fmla="*/ 1397262 w 2483112"/>
              <a:gd name="connsiteY30" fmla="*/ 914400 h 1066525"/>
              <a:gd name="connsiteX31" fmla="*/ 1444887 w 2483112"/>
              <a:gd name="connsiteY31" fmla="*/ 919162 h 1066525"/>
              <a:gd name="connsiteX32" fmla="*/ 1480606 w 2483112"/>
              <a:gd name="connsiteY32" fmla="*/ 919162 h 1066525"/>
              <a:gd name="connsiteX33" fmla="*/ 1509181 w 2483112"/>
              <a:gd name="connsiteY33" fmla="*/ 919162 h 1066525"/>
              <a:gd name="connsiteX34" fmla="*/ 1549662 w 2483112"/>
              <a:gd name="connsiteY34" fmla="*/ 916781 h 1066525"/>
              <a:gd name="connsiteX35" fmla="*/ 1602049 w 2483112"/>
              <a:gd name="connsiteY35" fmla="*/ 907256 h 1066525"/>
              <a:gd name="connsiteX36" fmla="*/ 1671106 w 2483112"/>
              <a:gd name="connsiteY36" fmla="*/ 883443 h 1066525"/>
              <a:gd name="connsiteX37" fmla="*/ 1723493 w 2483112"/>
              <a:gd name="connsiteY37" fmla="*/ 862012 h 1066525"/>
              <a:gd name="connsiteX38" fmla="*/ 1775881 w 2483112"/>
              <a:gd name="connsiteY38" fmla="*/ 831056 h 1066525"/>
              <a:gd name="connsiteX39" fmla="*/ 1830649 w 2483112"/>
              <a:gd name="connsiteY39" fmla="*/ 795337 h 1066525"/>
              <a:gd name="connsiteX40" fmla="*/ 1885418 w 2483112"/>
              <a:gd name="connsiteY40" fmla="*/ 754856 h 1066525"/>
              <a:gd name="connsiteX41" fmla="*/ 1940187 w 2483112"/>
              <a:gd name="connsiteY41" fmla="*/ 711993 h 1066525"/>
              <a:gd name="connsiteX42" fmla="*/ 1985431 w 2483112"/>
              <a:gd name="connsiteY42" fmla="*/ 671512 h 1066525"/>
              <a:gd name="connsiteX43" fmla="*/ 2052106 w 2483112"/>
              <a:gd name="connsiteY43" fmla="*/ 607218 h 1066525"/>
              <a:gd name="connsiteX44" fmla="*/ 2111638 w 2483112"/>
              <a:gd name="connsiteY44" fmla="*/ 540543 h 1066525"/>
              <a:gd name="connsiteX45" fmla="*/ 2190218 w 2483112"/>
              <a:gd name="connsiteY45" fmla="*/ 452438 h 1066525"/>
              <a:gd name="connsiteX46" fmla="*/ 2252131 w 2483112"/>
              <a:gd name="connsiteY46" fmla="*/ 366712 h 1066525"/>
              <a:gd name="connsiteX47" fmla="*/ 2325950 w 2483112"/>
              <a:gd name="connsiteY47" fmla="*/ 269082 h 1066525"/>
              <a:gd name="connsiteX48" fmla="*/ 2385481 w 2483112"/>
              <a:gd name="connsiteY48" fmla="*/ 176212 h 1066525"/>
              <a:gd name="connsiteX49" fmla="*/ 2428343 w 2483112"/>
              <a:gd name="connsiteY49" fmla="*/ 104775 h 1066525"/>
              <a:gd name="connsiteX50" fmla="*/ 2483112 w 2483112"/>
              <a:gd name="connsiteY50" fmla="*/ 0 h 1066525"/>
              <a:gd name="connsiteX51" fmla="*/ 2483112 w 2483112"/>
              <a:gd name="connsiteY51" fmla="*/ 0 h 1066525"/>
              <a:gd name="connsiteX52" fmla="*/ 2483112 w 2483112"/>
              <a:gd name="connsiteY52" fmla="*/ 0 h 1066525"/>
              <a:gd name="connsiteX0" fmla="*/ 113391 w 2574174"/>
              <a:gd name="connsiteY0" fmla="*/ 1058301 h 1463881"/>
              <a:gd name="connsiteX1" fmla="*/ 522 w 2574174"/>
              <a:gd name="connsiteY1" fmla="*/ 1462649 h 1463881"/>
              <a:gd name="connsiteX2" fmla="*/ 169380 w 2574174"/>
              <a:gd name="connsiteY2" fmla="*/ 895016 h 1463881"/>
              <a:gd name="connsiteX3" fmla="*/ 209955 w 2574174"/>
              <a:gd name="connsiteY3" fmla="*/ 755666 h 1463881"/>
              <a:gd name="connsiteX4" fmla="*/ 256265 w 2574174"/>
              <a:gd name="connsiteY4" fmla="*/ 630093 h 1463881"/>
              <a:gd name="connsiteX5" fmla="*/ 301510 w 2574174"/>
              <a:gd name="connsiteY5" fmla="*/ 521894 h 1463881"/>
              <a:gd name="connsiteX6" fmla="*/ 347706 w 2574174"/>
              <a:gd name="connsiteY6" fmla="*/ 426421 h 1463881"/>
              <a:gd name="connsiteX7" fmla="*/ 390568 w 2574174"/>
              <a:gd name="connsiteY7" fmla="*/ 345280 h 1463881"/>
              <a:gd name="connsiteX8" fmla="*/ 438193 w 2574174"/>
              <a:gd name="connsiteY8" fmla="*/ 278606 h 1463881"/>
              <a:gd name="connsiteX9" fmla="*/ 464387 w 2574174"/>
              <a:gd name="connsiteY9" fmla="*/ 250031 h 1463881"/>
              <a:gd name="connsiteX10" fmla="*/ 490580 w 2574174"/>
              <a:gd name="connsiteY10" fmla="*/ 223837 h 1463881"/>
              <a:gd name="connsiteX11" fmla="*/ 514393 w 2574174"/>
              <a:gd name="connsiteY11" fmla="*/ 204787 h 1463881"/>
              <a:gd name="connsiteX12" fmla="*/ 538205 w 2574174"/>
              <a:gd name="connsiteY12" fmla="*/ 185737 h 1463881"/>
              <a:gd name="connsiteX13" fmla="*/ 569162 w 2574174"/>
              <a:gd name="connsiteY13" fmla="*/ 166687 h 1463881"/>
              <a:gd name="connsiteX14" fmla="*/ 604881 w 2574174"/>
              <a:gd name="connsiteY14" fmla="*/ 154781 h 1463881"/>
              <a:gd name="connsiteX15" fmla="*/ 638218 w 2574174"/>
              <a:gd name="connsiteY15" fmla="*/ 150018 h 1463881"/>
              <a:gd name="connsiteX16" fmla="*/ 685843 w 2574174"/>
              <a:gd name="connsiteY16" fmla="*/ 161925 h 1463881"/>
              <a:gd name="connsiteX17" fmla="*/ 733468 w 2574174"/>
              <a:gd name="connsiteY17" fmla="*/ 188118 h 1463881"/>
              <a:gd name="connsiteX18" fmla="*/ 792999 w 2574174"/>
              <a:gd name="connsiteY18" fmla="*/ 233362 h 1463881"/>
              <a:gd name="connsiteX19" fmla="*/ 845387 w 2574174"/>
              <a:gd name="connsiteY19" fmla="*/ 288131 h 1463881"/>
              <a:gd name="connsiteX20" fmla="*/ 893011 w 2574174"/>
              <a:gd name="connsiteY20" fmla="*/ 345281 h 1463881"/>
              <a:gd name="connsiteX21" fmla="*/ 962068 w 2574174"/>
              <a:gd name="connsiteY21" fmla="*/ 431006 h 1463881"/>
              <a:gd name="connsiteX22" fmla="*/ 1040649 w 2574174"/>
              <a:gd name="connsiteY22" fmla="*/ 528637 h 1463881"/>
              <a:gd name="connsiteX23" fmla="*/ 1126374 w 2574174"/>
              <a:gd name="connsiteY23" fmla="*/ 645318 h 1463881"/>
              <a:gd name="connsiteX24" fmla="*/ 1183524 w 2574174"/>
              <a:gd name="connsiteY24" fmla="*/ 723900 h 1463881"/>
              <a:gd name="connsiteX25" fmla="*/ 1247818 w 2574174"/>
              <a:gd name="connsiteY25" fmla="*/ 788193 h 1463881"/>
              <a:gd name="connsiteX26" fmla="*/ 1290680 w 2574174"/>
              <a:gd name="connsiteY26" fmla="*/ 828675 h 1463881"/>
              <a:gd name="connsiteX27" fmla="*/ 1359736 w 2574174"/>
              <a:gd name="connsiteY27" fmla="*/ 873918 h 1463881"/>
              <a:gd name="connsiteX28" fmla="*/ 1404980 w 2574174"/>
              <a:gd name="connsiteY28" fmla="*/ 892968 h 1463881"/>
              <a:gd name="connsiteX29" fmla="*/ 1454987 w 2574174"/>
              <a:gd name="connsiteY29" fmla="*/ 907256 h 1463881"/>
              <a:gd name="connsiteX30" fmla="*/ 1488324 w 2574174"/>
              <a:gd name="connsiteY30" fmla="*/ 914400 h 1463881"/>
              <a:gd name="connsiteX31" fmla="*/ 1535949 w 2574174"/>
              <a:gd name="connsiteY31" fmla="*/ 919162 h 1463881"/>
              <a:gd name="connsiteX32" fmla="*/ 1571668 w 2574174"/>
              <a:gd name="connsiteY32" fmla="*/ 919162 h 1463881"/>
              <a:gd name="connsiteX33" fmla="*/ 1600243 w 2574174"/>
              <a:gd name="connsiteY33" fmla="*/ 919162 h 1463881"/>
              <a:gd name="connsiteX34" fmla="*/ 1640724 w 2574174"/>
              <a:gd name="connsiteY34" fmla="*/ 916781 h 1463881"/>
              <a:gd name="connsiteX35" fmla="*/ 1693111 w 2574174"/>
              <a:gd name="connsiteY35" fmla="*/ 907256 h 1463881"/>
              <a:gd name="connsiteX36" fmla="*/ 1762168 w 2574174"/>
              <a:gd name="connsiteY36" fmla="*/ 883443 h 1463881"/>
              <a:gd name="connsiteX37" fmla="*/ 1814555 w 2574174"/>
              <a:gd name="connsiteY37" fmla="*/ 862012 h 1463881"/>
              <a:gd name="connsiteX38" fmla="*/ 1866943 w 2574174"/>
              <a:gd name="connsiteY38" fmla="*/ 831056 h 1463881"/>
              <a:gd name="connsiteX39" fmla="*/ 1921711 w 2574174"/>
              <a:gd name="connsiteY39" fmla="*/ 795337 h 1463881"/>
              <a:gd name="connsiteX40" fmla="*/ 1976480 w 2574174"/>
              <a:gd name="connsiteY40" fmla="*/ 754856 h 1463881"/>
              <a:gd name="connsiteX41" fmla="*/ 2031249 w 2574174"/>
              <a:gd name="connsiteY41" fmla="*/ 711993 h 1463881"/>
              <a:gd name="connsiteX42" fmla="*/ 2076493 w 2574174"/>
              <a:gd name="connsiteY42" fmla="*/ 671512 h 1463881"/>
              <a:gd name="connsiteX43" fmla="*/ 2143168 w 2574174"/>
              <a:gd name="connsiteY43" fmla="*/ 607218 h 1463881"/>
              <a:gd name="connsiteX44" fmla="*/ 2202700 w 2574174"/>
              <a:gd name="connsiteY44" fmla="*/ 540543 h 1463881"/>
              <a:gd name="connsiteX45" fmla="*/ 2281280 w 2574174"/>
              <a:gd name="connsiteY45" fmla="*/ 452438 h 1463881"/>
              <a:gd name="connsiteX46" fmla="*/ 2343193 w 2574174"/>
              <a:gd name="connsiteY46" fmla="*/ 366712 h 1463881"/>
              <a:gd name="connsiteX47" fmla="*/ 2417012 w 2574174"/>
              <a:gd name="connsiteY47" fmla="*/ 269082 h 1463881"/>
              <a:gd name="connsiteX48" fmla="*/ 2476543 w 2574174"/>
              <a:gd name="connsiteY48" fmla="*/ 176212 h 1463881"/>
              <a:gd name="connsiteX49" fmla="*/ 2519405 w 2574174"/>
              <a:gd name="connsiteY49" fmla="*/ 104775 h 1463881"/>
              <a:gd name="connsiteX50" fmla="*/ 2574174 w 2574174"/>
              <a:gd name="connsiteY50" fmla="*/ 0 h 1463881"/>
              <a:gd name="connsiteX51" fmla="*/ 2574174 w 2574174"/>
              <a:gd name="connsiteY51" fmla="*/ 0 h 1463881"/>
              <a:gd name="connsiteX52" fmla="*/ 2574174 w 2574174"/>
              <a:gd name="connsiteY52" fmla="*/ 0 h 146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74174" h="1463881">
                <a:moveTo>
                  <a:pt x="113391" y="1058301"/>
                </a:moveTo>
                <a:cubicBezTo>
                  <a:pt x="110001" y="1057445"/>
                  <a:pt x="-8809" y="1489863"/>
                  <a:pt x="522" y="1462649"/>
                </a:cubicBezTo>
                <a:cubicBezTo>
                  <a:pt x="9853" y="1435435"/>
                  <a:pt x="149897" y="944600"/>
                  <a:pt x="169380" y="895016"/>
                </a:cubicBezTo>
                <a:cubicBezTo>
                  <a:pt x="166297" y="894841"/>
                  <a:pt x="205285" y="763032"/>
                  <a:pt x="209955" y="755666"/>
                </a:cubicBezTo>
                <a:cubicBezTo>
                  <a:pt x="214625" y="748300"/>
                  <a:pt x="241006" y="669055"/>
                  <a:pt x="256265" y="630093"/>
                </a:cubicBezTo>
                <a:cubicBezTo>
                  <a:pt x="271524" y="591131"/>
                  <a:pt x="286270" y="555839"/>
                  <a:pt x="301510" y="521894"/>
                </a:cubicBezTo>
                <a:cubicBezTo>
                  <a:pt x="316750" y="487949"/>
                  <a:pt x="332863" y="455857"/>
                  <a:pt x="347706" y="426421"/>
                </a:cubicBezTo>
                <a:cubicBezTo>
                  <a:pt x="362549" y="396985"/>
                  <a:pt x="375487" y="369916"/>
                  <a:pt x="390568" y="345280"/>
                </a:cubicBezTo>
                <a:cubicBezTo>
                  <a:pt x="405649" y="320644"/>
                  <a:pt x="425890" y="294481"/>
                  <a:pt x="438193" y="278606"/>
                </a:cubicBezTo>
                <a:cubicBezTo>
                  <a:pt x="450496" y="262731"/>
                  <a:pt x="455656" y="259159"/>
                  <a:pt x="464387" y="250031"/>
                </a:cubicBezTo>
                <a:cubicBezTo>
                  <a:pt x="473118" y="240903"/>
                  <a:pt x="482246" y="231378"/>
                  <a:pt x="490580" y="223837"/>
                </a:cubicBezTo>
                <a:cubicBezTo>
                  <a:pt x="498914" y="216296"/>
                  <a:pt x="506456" y="211137"/>
                  <a:pt x="514393" y="204787"/>
                </a:cubicBezTo>
                <a:cubicBezTo>
                  <a:pt x="522330" y="198437"/>
                  <a:pt x="529077" y="192087"/>
                  <a:pt x="538205" y="185737"/>
                </a:cubicBezTo>
                <a:cubicBezTo>
                  <a:pt x="547333" y="179387"/>
                  <a:pt x="558049" y="171846"/>
                  <a:pt x="569162" y="166687"/>
                </a:cubicBezTo>
                <a:cubicBezTo>
                  <a:pt x="580275" y="161528"/>
                  <a:pt x="593372" y="157559"/>
                  <a:pt x="604881" y="154781"/>
                </a:cubicBezTo>
                <a:cubicBezTo>
                  <a:pt x="616390" y="152003"/>
                  <a:pt x="624724" y="148827"/>
                  <a:pt x="638218" y="150018"/>
                </a:cubicBezTo>
                <a:cubicBezTo>
                  <a:pt x="651712" y="151209"/>
                  <a:pt x="669968" y="155575"/>
                  <a:pt x="685843" y="161925"/>
                </a:cubicBezTo>
                <a:cubicBezTo>
                  <a:pt x="701718" y="168275"/>
                  <a:pt x="715609" y="176212"/>
                  <a:pt x="733468" y="188118"/>
                </a:cubicBezTo>
                <a:cubicBezTo>
                  <a:pt x="751327" y="200024"/>
                  <a:pt x="774346" y="216693"/>
                  <a:pt x="792999" y="233362"/>
                </a:cubicBezTo>
                <a:cubicBezTo>
                  <a:pt x="811652" y="250031"/>
                  <a:pt x="828718" y="269478"/>
                  <a:pt x="845387" y="288131"/>
                </a:cubicBezTo>
                <a:cubicBezTo>
                  <a:pt x="862056" y="306784"/>
                  <a:pt x="873564" y="321468"/>
                  <a:pt x="893011" y="345281"/>
                </a:cubicBezTo>
                <a:cubicBezTo>
                  <a:pt x="912458" y="369094"/>
                  <a:pt x="937462" y="400447"/>
                  <a:pt x="962068" y="431006"/>
                </a:cubicBezTo>
                <a:cubicBezTo>
                  <a:pt x="986674" y="461565"/>
                  <a:pt x="1013265" y="492918"/>
                  <a:pt x="1040649" y="528637"/>
                </a:cubicBezTo>
                <a:cubicBezTo>
                  <a:pt x="1068033" y="564356"/>
                  <a:pt x="1126374" y="645318"/>
                  <a:pt x="1126374" y="645318"/>
                </a:cubicBezTo>
                <a:cubicBezTo>
                  <a:pt x="1150186" y="677862"/>
                  <a:pt x="1163283" y="700088"/>
                  <a:pt x="1183524" y="723900"/>
                </a:cubicBezTo>
                <a:cubicBezTo>
                  <a:pt x="1203765" y="747712"/>
                  <a:pt x="1229959" y="770731"/>
                  <a:pt x="1247818" y="788193"/>
                </a:cubicBezTo>
                <a:cubicBezTo>
                  <a:pt x="1265677" y="805655"/>
                  <a:pt x="1272027" y="814388"/>
                  <a:pt x="1290680" y="828675"/>
                </a:cubicBezTo>
                <a:cubicBezTo>
                  <a:pt x="1309333" y="842962"/>
                  <a:pt x="1340686" y="863203"/>
                  <a:pt x="1359736" y="873918"/>
                </a:cubicBezTo>
                <a:cubicBezTo>
                  <a:pt x="1378786" y="884634"/>
                  <a:pt x="1389105" y="887412"/>
                  <a:pt x="1404980" y="892968"/>
                </a:cubicBezTo>
                <a:cubicBezTo>
                  <a:pt x="1420855" y="898524"/>
                  <a:pt x="1441096" y="903684"/>
                  <a:pt x="1454987" y="907256"/>
                </a:cubicBezTo>
                <a:cubicBezTo>
                  <a:pt x="1468878" y="910828"/>
                  <a:pt x="1474830" y="912416"/>
                  <a:pt x="1488324" y="914400"/>
                </a:cubicBezTo>
                <a:cubicBezTo>
                  <a:pt x="1501818" y="916384"/>
                  <a:pt x="1522058" y="918368"/>
                  <a:pt x="1535949" y="919162"/>
                </a:cubicBezTo>
                <a:cubicBezTo>
                  <a:pt x="1549840" y="919956"/>
                  <a:pt x="1571668" y="919162"/>
                  <a:pt x="1571668" y="919162"/>
                </a:cubicBezTo>
                <a:cubicBezTo>
                  <a:pt x="1582384" y="919162"/>
                  <a:pt x="1588734" y="919559"/>
                  <a:pt x="1600243" y="919162"/>
                </a:cubicBezTo>
                <a:cubicBezTo>
                  <a:pt x="1611752" y="918765"/>
                  <a:pt x="1625246" y="918765"/>
                  <a:pt x="1640724" y="916781"/>
                </a:cubicBezTo>
                <a:cubicBezTo>
                  <a:pt x="1656202" y="914797"/>
                  <a:pt x="1672870" y="912812"/>
                  <a:pt x="1693111" y="907256"/>
                </a:cubicBezTo>
                <a:cubicBezTo>
                  <a:pt x="1713352" y="901700"/>
                  <a:pt x="1741927" y="890984"/>
                  <a:pt x="1762168" y="883443"/>
                </a:cubicBezTo>
                <a:cubicBezTo>
                  <a:pt x="1782409" y="875902"/>
                  <a:pt x="1797093" y="870743"/>
                  <a:pt x="1814555" y="862012"/>
                </a:cubicBezTo>
                <a:cubicBezTo>
                  <a:pt x="1832017" y="853281"/>
                  <a:pt x="1849084" y="842168"/>
                  <a:pt x="1866943" y="831056"/>
                </a:cubicBezTo>
                <a:cubicBezTo>
                  <a:pt x="1884802" y="819944"/>
                  <a:pt x="1903455" y="808037"/>
                  <a:pt x="1921711" y="795337"/>
                </a:cubicBezTo>
                <a:cubicBezTo>
                  <a:pt x="1939967" y="782637"/>
                  <a:pt x="1958224" y="768747"/>
                  <a:pt x="1976480" y="754856"/>
                </a:cubicBezTo>
                <a:cubicBezTo>
                  <a:pt x="1994736" y="740965"/>
                  <a:pt x="2014580" y="725884"/>
                  <a:pt x="2031249" y="711993"/>
                </a:cubicBezTo>
                <a:cubicBezTo>
                  <a:pt x="2047918" y="698102"/>
                  <a:pt x="2057840" y="688974"/>
                  <a:pt x="2076493" y="671512"/>
                </a:cubicBezTo>
                <a:cubicBezTo>
                  <a:pt x="2095146" y="654050"/>
                  <a:pt x="2143168" y="607218"/>
                  <a:pt x="2143168" y="607218"/>
                </a:cubicBezTo>
                <a:lnTo>
                  <a:pt x="2202700" y="540543"/>
                </a:lnTo>
                <a:cubicBezTo>
                  <a:pt x="2226909" y="514746"/>
                  <a:pt x="2257865" y="481410"/>
                  <a:pt x="2281280" y="452438"/>
                </a:cubicBezTo>
                <a:cubicBezTo>
                  <a:pt x="2304696" y="423466"/>
                  <a:pt x="2320571" y="397271"/>
                  <a:pt x="2343193" y="366712"/>
                </a:cubicBezTo>
                <a:cubicBezTo>
                  <a:pt x="2365815" y="336153"/>
                  <a:pt x="2394787" y="300832"/>
                  <a:pt x="2417012" y="269082"/>
                </a:cubicBezTo>
                <a:cubicBezTo>
                  <a:pt x="2439237" y="237332"/>
                  <a:pt x="2459478" y="203596"/>
                  <a:pt x="2476543" y="176212"/>
                </a:cubicBezTo>
                <a:cubicBezTo>
                  <a:pt x="2493608" y="148828"/>
                  <a:pt x="2503133" y="134144"/>
                  <a:pt x="2519405" y="104775"/>
                </a:cubicBezTo>
                <a:cubicBezTo>
                  <a:pt x="2535677" y="75406"/>
                  <a:pt x="2574174" y="0"/>
                  <a:pt x="2574174" y="0"/>
                </a:cubicBezTo>
                <a:lnTo>
                  <a:pt x="2574174" y="0"/>
                </a:lnTo>
                <a:lnTo>
                  <a:pt x="257417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BF809F79-AC09-49C9-9E53-777DA9A46C32}"/>
              </a:ext>
            </a:extLst>
          </p:cNvPr>
          <p:cNvSpPr/>
          <p:nvPr/>
        </p:nvSpPr>
        <p:spPr>
          <a:xfrm>
            <a:off x="762000" y="2743200"/>
            <a:ext cx="3657600" cy="3657600"/>
          </a:xfrm>
          <a:prstGeom prst="ellipse">
            <a:avLst/>
          </a:pr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388290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2EC65D44-CF4F-46DC-94F9-4664E2B2B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62000"/>
            <a:ext cx="9158525" cy="555517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983C9897-1ECC-4950-BFB4-0CA1EE75F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8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22257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end behavior of a polynomial function resembles that of its leading term</a:t>
            </a:r>
          </a:p>
          <a:p>
            <a:r>
              <a:rPr lang="en-US" dirty="0"/>
              <a:t>(the biggest exponent swamps the rest)</a:t>
            </a:r>
          </a:p>
        </p:txBody>
      </p:sp>
    </p:spTree>
    <p:extLst>
      <p:ext uri="{BB962C8B-B14F-4D97-AF65-F5344CB8AC3E}">
        <p14:creationId xmlns:p14="http://schemas.microsoft.com/office/powerpoint/2010/main" val="195300896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For ƒ(x) = -2x</a:t>
            </a:r>
            <a:r>
              <a:rPr lang="en-US" baseline="30000" dirty="0"/>
              <a:t>3</a:t>
            </a:r>
            <a:r>
              <a:rPr lang="en-US" dirty="0"/>
              <a:t> + 5x</a:t>
            </a:r>
            <a:r>
              <a:rPr lang="en-US" baseline="30000" dirty="0"/>
              <a:t>2</a:t>
            </a:r>
            <a:r>
              <a:rPr lang="en-US" dirty="0"/>
              <a:t> + x – 4 </a:t>
            </a:r>
          </a:p>
          <a:p>
            <a:r>
              <a:rPr lang="en-US" dirty="0"/>
              <a:t>the graph of ƒ will behave like the graph of y = -2x</a:t>
            </a:r>
            <a:r>
              <a:rPr lang="en-US" baseline="30000" dirty="0"/>
              <a:t>3</a:t>
            </a:r>
            <a:r>
              <a:rPr lang="en-US" dirty="0"/>
              <a:t> for large values of x (either positive or negative)</a:t>
            </a:r>
          </a:p>
        </p:txBody>
      </p:sp>
    </p:spTree>
    <p:extLst>
      <p:ext uri="{BB962C8B-B14F-4D97-AF65-F5344CB8AC3E}">
        <p14:creationId xmlns:p14="http://schemas.microsoft.com/office/powerpoint/2010/main" val="320538649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As x becomes larger and larger, the values of ƒ become larger and larger negative numbers</a:t>
            </a:r>
          </a:p>
          <a:p>
            <a:r>
              <a:rPr lang="en-US" dirty="0"/>
              <a:t>This is called “</a:t>
            </a:r>
            <a:r>
              <a:rPr lang="en-US" dirty="0">
                <a:solidFill>
                  <a:srgbClr val="FFC000"/>
                </a:solidFill>
              </a:rPr>
              <a:t>unbounded in the negative direction</a:t>
            </a:r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03185029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 mathematical shorthand, </a:t>
            </a:r>
          </a:p>
          <a:p>
            <a:r>
              <a:rPr lang="en-US" dirty="0"/>
              <a:t>“as x becomes larger and larger, the values of ƒ become larger and larger negative numbers” would be written:</a:t>
            </a:r>
          </a:p>
          <a:p>
            <a:pPr algn="ctr"/>
            <a:r>
              <a:rPr lang="en-US" dirty="0"/>
              <a:t>ƒ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→</a:t>
            </a:r>
            <a:r>
              <a:rPr lang="en-US" dirty="0"/>
              <a:t>-</a:t>
            </a: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∞ </a:t>
            </a:r>
            <a:r>
              <a:rPr lang="en-US" dirty="0"/>
              <a:t>as x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→</a:t>
            </a:r>
            <a:r>
              <a:rPr lang="en-US" dirty="0">
                <a:latin typeface="Courier New" panose="02070309020205020404" pitchFamily="49" charset="0"/>
                <a:cs typeface="Courier New" panose="02070309020205020404" pitchFamily="49" charset="0"/>
              </a:rPr>
              <a:t>∞ </a:t>
            </a:r>
          </a:p>
        </p:txBody>
      </p:sp>
    </p:spTree>
    <p:extLst>
      <p:ext uri="{BB962C8B-B14F-4D97-AF65-F5344CB8AC3E}">
        <p14:creationId xmlns:p14="http://schemas.microsoft.com/office/powerpoint/2010/main" val="32757246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endParaRPr lang="en-US" dirty="0"/>
          </a:p>
          <a:p>
            <a:endParaRPr lang="en-US" dirty="0"/>
          </a:p>
        </p:txBody>
      </p:sp>
      <p:sp>
        <p:nvSpPr>
          <p:cNvPr id="921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609600" y="1371600"/>
            <a:ext cx="82296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1pPr>
            <a:lvl2pPr marL="1028700" indent="-5715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4000" b="1" kern="1200">
                <a:solidFill>
                  <a:srgbClr val="CCFFFF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The number multiplying a variable term is called a </a:t>
            </a:r>
            <a:r>
              <a:rPr lang="en-US" dirty="0">
                <a:solidFill>
                  <a:srgbClr val="FFC000"/>
                </a:solidFill>
              </a:rPr>
              <a:t>coefficient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6E0BC1-4649-4126-A808-FF5570EB66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7C0BFA-BBCF-4B7C-93A6-FFE6582A76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 calculus, we’ll be calling these “</a:t>
            </a:r>
            <a:r>
              <a:rPr lang="en-US" dirty="0">
                <a:solidFill>
                  <a:srgbClr val="FFC000"/>
                </a:solidFill>
              </a:rPr>
              <a:t>infinite limits</a:t>
            </a:r>
            <a:r>
              <a:rPr lang="en-US" dirty="0"/>
              <a:t>”</a:t>
            </a:r>
            <a:endParaRPr lang="en-US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539247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9F99020-486D-4C0E-A49A-7F78487B2C4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887" y="1219200"/>
            <a:ext cx="9129113" cy="5638800"/>
          </a:xfrm>
        </p:spPr>
        <p:txBody>
          <a:bodyPr/>
          <a:lstStyle/>
          <a:p>
            <a:r>
              <a:rPr lang="en-US" dirty="0"/>
              <a:t>There are 4 types of end behavior:</a:t>
            </a:r>
            <a:endParaRPr lang="en-US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2A36A53-23C9-4592-A4B8-3717655BA8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1B0C2D9-3269-4475-AC9F-F712CE725B9A}"/>
              </a:ext>
            </a:extLst>
          </p:cNvPr>
          <p:cNvSpPr txBox="1"/>
          <p:nvPr/>
        </p:nvSpPr>
        <p:spPr>
          <a:xfrm>
            <a:off x="-1" y="6608802"/>
            <a:ext cx="9129113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https://mrloiselsclassroom.weebly.com/uploads/9/0/4/4/9044748/honors_algebra_2_-_graphing_polynomial_functions.pdf</a:t>
            </a:r>
          </a:p>
        </p:txBody>
      </p:sp>
      <p:graphicFrame>
        <p:nvGraphicFramePr>
          <p:cNvPr id="12" name="Table 12">
            <a:extLst>
              <a:ext uri="{FF2B5EF4-FFF2-40B4-BE49-F238E27FC236}">
                <a16:creationId xmlns:a16="http://schemas.microsoft.com/office/drawing/2014/main" id="{3189C965-748B-4FCF-8A9B-98CAD4FDA208}"/>
              </a:ext>
            </a:extLst>
          </p:cNvPr>
          <p:cNvGraphicFramePr>
            <a:graphicFrameLocks noGrp="1"/>
          </p:cNvGraphicFramePr>
          <p:nvPr/>
        </p:nvGraphicFramePr>
        <p:xfrm>
          <a:off x="228600" y="2209800"/>
          <a:ext cx="8686800" cy="3078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43400">
                  <a:extLst>
                    <a:ext uri="{9D8B030D-6E8A-4147-A177-3AD203B41FA5}">
                      <a16:colId xmlns:a16="http://schemas.microsoft.com/office/drawing/2014/main" val="3496661757"/>
                    </a:ext>
                  </a:extLst>
                </a:gridCol>
                <a:gridCol w="4343400">
                  <a:extLst>
                    <a:ext uri="{9D8B030D-6E8A-4147-A177-3AD203B41FA5}">
                      <a16:colId xmlns:a16="http://schemas.microsoft.com/office/drawing/2014/main" val="153574621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92360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 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as x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→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</a:rPr>
                        <a:t>-</a:t>
                      </a:r>
                      <a:r>
                        <a:rPr lang="en-US" sz="2500" b="1" dirty="0">
                          <a:solidFill>
                            <a:srgbClr val="CCFFFF"/>
                          </a:solidFill>
                          <a:latin typeface="Courier New" panose="02070309020205020404" pitchFamily="49" charset="0"/>
                          <a:cs typeface="Courier New" panose="02070309020205020404" pitchFamily="49" charset="0"/>
                        </a:rPr>
                        <a:t>∞</a:t>
                      </a:r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758445"/>
                  </a:ext>
                </a:extLst>
              </a:tr>
            </a:tbl>
          </a:graphicData>
        </a:graphic>
      </p:graphicFrame>
      <p:pic>
        <p:nvPicPr>
          <p:cNvPr id="14" name="Picture 13" descr="A picture containing text, dark, light&#10;&#10;Description automatically generated">
            <a:extLst>
              <a:ext uri="{FF2B5EF4-FFF2-40B4-BE49-F238E27FC236}">
                <a16:creationId xmlns:a16="http://schemas.microsoft.com/office/drawing/2014/main" id="{26464A67-8D81-4768-BBD2-2DB823A21F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71800" y="2286000"/>
            <a:ext cx="1457325" cy="1257300"/>
          </a:xfrm>
          <a:prstGeom prst="rect">
            <a:avLst/>
          </a:prstGeom>
        </p:spPr>
      </p:pic>
      <p:pic>
        <p:nvPicPr>
          <p:cNvPr id="17" name="Picture 16" descr="A close-up of a syringe&#10;&#10;Description automatically generated with medium confidence">
            <a:extLst>
              <a:ext uri="{FF2B5EF4-FFF2-40B4-BE49-F238E27FC236}">
                <a16:creationId xmlns:a16="http://schemas.microsoft.com/office/drawing/2014/main" id="{BBB83CC9-A174-48EA-866E-6F9EEF2577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66644" y="3802786"/>
            <a:ext cx="1409700" cy="1104900"/>
          </a:xfrm>
          <a:prstGeom prst="rect">
            <a:avLst/>
          </a:prstGeom>
        </p:spPr>
      </p:pic>
      <p:pic>
        <p:nvPicPr>
          <p:cNvPr id="21" name="Picture 20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D166C7D8-F342-41D8-B9B8-B0993CFBF1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15200" y="2362200"/>
            <a:ext cx="1419225" cy="1162050"/>
          </a:xfrm>
          <a:prstGeom prst="rect">
            <a:avLst/>
          </a:prstGeom>
        </p:spPr>
      </p:pic>
      <p:pic>
        <p:nvPicPr>
          <p:cNvPr id="23" name="Picture 22" descr="A picture containing text&#10;&#10;Description automatically generated">
            <a:extLst>
              <a:ext uri="{FF2B5EF4-FFF2-40B4-BE49-F238E27FC236}">
                <a16:creationId xmlns:a16="http://schemas.microsoft.com/office/drawing/2014/main" id="{66D28F26-1E87-4CF4-AE72-FF534D49F4D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55226" y="3790950"/>
            <a:ext cx="1362075" cy="1085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562390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BC5CC4-0617-4451-A338-E95B7558BC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B78C1F-DDB7-4F1F-A2C4-320A3A61A8F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ffectLst/>
                <a:ea typeface="Times New Roman" panose="02020603050405020304" pitchFamily="18" charset="0"/>
              </a:rPr>
              <a:t>The bad (good?) news: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ffectLst/>
                <a:ea typeface="Times New Roman" panose="02020603050405020304" pitchFamily="18" charset="0"/>
              </a:rPr>
              <a:t>We live in the 21</a:t>
            </a:r>
            <a:r>
              <a:rPr lang="en-US" baseline="30000" dirty="0">
                <a:effectLst/>
                <a:ea typeface="Times New Roman" panose="02020603050405020304" pitchFamily="18" charset="0"/>
              </a:rPr>
              <a:t>st</a:t>
            </a:r>
            <a:r>
              <a:rPr lang="en-US" dirty="0">
                <a:effectLst/>
                <a:ea typeface="Times New Roman" panose="02020603050405020304" pitchFamily="18" charset="0"/>
              </a:rPr>
              <a:t> century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a typeface="Times New Roman" panose="02020603050405020304" pitchFamily="18" charset="0"/>
              </a:rPr>
              <a:t>We have ways to graph even 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a typeface="Times New Roman" panose="02020603050405020304" pitchFamily="18" charset="0"/>
              </a:rPr>
              <a:t>  complicated functions easily</a:t>
            </a:r>
            <a:endParaRPr lang="en-US" dirty="0">
              <a:effectLst/>
              <a:ea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ffectLst/>
                <a:ea typeface="Times New Roman" panose="02020603050405020304" pitchFamily="18" charset="0"/>
              </a:rPr>
              <a:t>Use a graphing utility - the 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a typeface="Times New Roman" panose="02020603050405020304" pitchFamily="18" charset="0"/>
              </a:rPr>
              <a:t>  </a:t>
            </a:r>
            <a:r>
              <a:rPr lang="en-US" dirty="0">
                <a:effectLst/>
                <a:ea typeface="Times New Roman" panose="02020603050405020304" pitchFamily="18" charset="0"/>
              </a:rPr>
              <a:t>amount of information that 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a typeface="Times New Roman" panose="02020603050405020304" pitchFamily="18" charset="0"/>
              </a:rPr>
              <a:t>  </a:t>
            </a:r>
            <a:r>
              <a:rPr lang="en-US" dirty="0">
                <a:effectLst/>
                <a:ea typeface="Times New Roman" panose="02020603050405020304" pitchFamily="18" charset="0"/>
              </a:rPr>
              <a:t>can be obtained from 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ea typeface="Times New Roman" panose="02020603050405020304" pitchFamily="18" charset="0"/>
              </a:rPr>
              <a:t>  </a:t>
            </a:r>
            <a:r>
              <a:rPr lang="en-US" dirty="0">
                <a:effectLst/>
                <a:ea typeface="Times New Roman" panose="02020603050405020304" pitchFamily="18" charset="0"/>
              </a:rPr>
              <a:t>algebraic analysis is limited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035283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04800"/>
            <a:ext cx="3048000" cy="3207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1600200" y="914400"/>
            <a:ext cx="72390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6000" b="1" dirty="0">
                <a:solidFill>
                  <a:srgbClr val="FFFF00"/>
                </a:solidFill>
              </a:rPr>
              <a:t>     Questions?</a:t>
            </a:r>
          </a:p>
          <a:p>
            <a:pPr algn="ctr" eaLnBrk="1" hangingPunct="1"/>
            <a:endParaRPr lang="en-US" sz="6000" b="1" dirty="0">
              <a:solidFill>
                <a:srgbClr val="FFFF00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6553200"/>
            <a:ext cx="292419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B0F0"/>
                </a:solidFill>
              </a:rPr>
              <a:t>http://</a:t>
            </a:r>
            <a:r>
              <a:rPr lang="en-US" sz="1500" dirty="0">
                <a:solidFill>
                  <a:srgbClr val="00B0F0"/>
                </a:solidFill>
              </a:rPr>
              <a:t>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230107558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You Survived!</a:t>
            </a:r>
          </a:p>
        </p:txBody>
      </p:sp>
      <p:pic>
        <p:nvPicPr>
          <p:cNvPr id="8192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28713"/>
            <a:ext cx="9144000" cy="571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5" name="Content Placeholder 2"/>
          <p:cNvSpPr txBox="1">
            <a:spLocks/>
          </p:cNvSpPr>
          <p:nvPr/>
        </p:nvSpPr>
        <p:spPr bwMode="auto">
          <a:xfrm>
            <a:off x="914400" y="6235700"/>
            <a:ext cx="822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1028700" indent="-57150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>
              <a:buFont typeface="Arial" charset="0"/>
              <a:buNone/>
            </a:pPr>
            <a:endParaRPr lang="en-US" altLang="en-US" sz="2000">
              <a:solidFill>
                <a:schemeClr val="bg1"/>
              </a:solidFill>
            </a:endParaRPr>
          </a:p>
          <a:p>
            <a:pPr algn="r">
              <a:spcBef>
                <a:spcPct val="0"/>
              </a:spcBef>
              <a:buFont typeface="Arial" charset="0"/>
              <a:buNone/>
            </a:pPr>
            <a:r>
              <a:rPr lang="en-US" altLang="en-US" sz="1200">
                <a:solidFill>
                  <a:srgbClr val="00B0F0"/>
                </a:solidFill>
              </a:rPr>
              <a:t>www.playbuzz.com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5DD8F4-9CBA-F2EC-56E1-04092EA610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r>
              <a:rPr lang="en-US" dirty="0">
                <a:solidFill>
                  <a:srgbClr val="002060"/>
                </a:solidFill>
              </a:rPr>
              <a:t>Today we covered:</a:t>
            </a:r>
          </a:p>
          <a:p>
            <a:r>
              <a:rPr lang="en-US" dirty="0">
                <a:solidFill>
                  <a:srgbClr val="002060"/>
                </a:solidFill>
              </a:rPr>
              <a:t>	Review of Polynomials</a:t>
            </a:r>
          </a:p>
          <a:p>
            <a:r>
              <a:rPr lang="en-US" dirty="0">
                <a:solidFill>
                  <a:srgbClr val="002060"/>
                </a:solidFill>
              </a:rPr>
              <a:t>	Graphs of Polynomials</a:t>
            </a:r>
          </a:p>
        </p:txBody>
      </p:sp>
    </p:spTree>
    <p:extLst>
      <p:ext uri="{BB962C8B-B14F-4D97-AF65-F5344CB8AC3E}">
        <p14:creationId xmlns:p14="http://schemas.microsoft.com/office/powerpoint/2010/main" val="21225167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 number that is not multiplying any variable term is called a </a:t>
            </a:r>
            <a:r>
              <a:rPr lang="en-US" dirty="0">
                <a:solidFill>
                  <a:srgbClr val="FFC000"/>
                </a:solidFill>
              </a:rPr>
              <a:t>constant</a:t>
            </a:r>
            <a:endParaRPr lang="en-US" baseline="30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35870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76200" y="1219200"/>
            <a:ext cx="9067800" cy="5638800"/>
          </a:xfrm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Degree</a:t>
            </a:r>
            <a:r>
              <a:rPr lang="en-US" dirty="0"/>
              <a:t> of a polynomial</a:t>
            </a:r>
          </a:p>
          <a:p>
            <a:r>
              <a:rPr lang="en-US" dirty="0"/>
              <a:t>	Sum the exponents in each </a:t>
            </a:r>
          </a:p>
          <a:p>
            <a:r>
              <a:rPr lang="en-US" dirty="0"/>
              <a:t>		term</a:t>
            </a:r>
          </a:p>
          <a:p>
            <a:r>
              <a:rPr lang="en-US" dirty="0"/>
              <a:t>	The </a:t>
            </a:r>
            <a:r>
              <a:rPr lang="en-US" dirty="0">
                <a:solidFill>
                  <a:schemeClr val="tx1"/>
                </a:solidFill>
              </a:rPr>
              <a:t>largest</a:t>
            </a:r>
            <a:r>
              <a:rPr lang="en-US" dirty="0"/>
              <a:t> sum is the </a:t>
            </a:r>
          </a:p>
          <a:p>
            <a:r>
              <a:rPr lang="en-US" dirty="0"/>
              <a:t>		degree of the polynomial</a:t>
            </a:r>
          </a:p>
          <a:p>
            <a:endParaRPr lang="en-US" dirty="0"/>
          </a:p>
          <a:p>
            <a:r>
              <a:rPr lang="en-US" sz="3000" dirty="0"/>
              <a:t>7x</a:t>
            </a:r>
            <a:r>
              <a:rPr lang="en-US" sz="3000" baseline="30000" dirty="0"/>
              <a:t>2</a:t>
            </a:r>
            <a:r>
              <a:rPr lang="en-US" sz="3000" dirty="0"/>
              <a:t>-3x+45-8xy+6x</a:t>
            </a:r>
            <a:r>
              <a:rPr lang="en-US" sz="3000" baseline="30000" dirty="0"/>
              <a:t>2</a:t>
            </a:r>
            <a:r>
              <a:rPr lang="en-US" sz="3000" dirty="0"/>
              <a:t>y-40x</a:t>
            </a:r>
            <a:r>
              <a:rPr lang="en-US" sz="3000" baseline="30000" dirty="0"/>
              <a:t>2</a:t>
            </a:r>
            <a:r>
              <a:rPr lang="en-US" sz="3000" dirty="0"/>
              <a:t>y</a:t>
            </a:r>
            <a:r>
              <a:rPr lang="en-US" sz="3000" baseline="30000" dirty="0"/>
              <a:t>2</a:t>
            </a:r>
            <a:r>
              <a:rPr lang="en-US" sz="3000" dirty="0"/>
              <a:t>+85xy</a:t>
            </a:r>
            <a:r>
              <a:rPr lang="en-US" sz="3000" baseline="30000" dirty="0"/>
              <a:t>2</a:t>
            </a:r>
            <a:r>
              <a:rPr lang="en-US" sz="3000" dirty="0"/>
              <a:t>+372y-72y</a:t>
            </a:r>
            <a:r>
              <a:rPr lang="en-US" sz="3000" baseline="30000" dirty="0"/>
              <a:t>2</a:t>
            </a:r>
            <a:endParaRPr lang="en-US" sz="3000" dirty="0"/>
          </a:p>
          <a:p>
            <a:r>
              <a:rPr lang="en-US" dirty="0"/>
              <a:t> </a:t>
            </a:r>
          </a:p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E1E64AE-AAF1-4235-B24D-87C538882A6C}"/>
              </a:ext>
            </a:extLst>
          </p:cNvPr>
          <p:cNvGrpSpPr/>
          <p:nvPr/>
        </p:nvGrpSpPr>
        <p:grpSpPr>
          <a:xfrm>
            <a:off x="228600" y="5791200"/>
            <a:ext cx="8686800" cy="914400"/>
            <a:chOff x="228600" y="2819400"/>
            <a:chExt cx="8686800" cy="91440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8FE9C9A-4CAE-4BA0-A3F9-A7143D843E00}"/>
                </a:ext>
              </a:extLst>
            </p:cNvPr>
            <p:cNvSpPr txBox="1"/>
            <p:nvPr/>
          </p:nvSpPr>
          <p:spPr>
            <a:xfrm>
              <a:off x="228600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2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8E3B95E-95CF-457F-9F0E-4222506BF8F5}"/>
                </a:ext>
              </a:extLst>
            </p:cNvPr>
            <p:cNvSpPr txBox="1"/>
            <p:nvPr/>
          </p:nvSpPr>
          <p:spPr>
            <a:xfrm>
              <a:off x="10509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1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4AB0D0A-5596-4A67-AB02-973361209000}"/>
                </a:ext>
              </a:extLst>
            </p:cNvPr>
            <p:cNvSpPr txBox="1"/>
            <p:nvPr/>
          </p:nvSpPr>
          <p:spPr>
            <a:xfrm>
              <a:off x="17367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0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5A6A680-1DC1-4795-B40E-BC8E6B44AFEF}"/>
                </a:ext>
              </a:extLst>
            </p:cNvPr>
            <p:cNvSpPr txBox="1"/>
            <p:nvPr/>
          </p:nvSpPr>
          <p:spPr>
            <a:xfrm>
              <a:off x="24987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2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0915A2A-A420-4023-9F73-3114CC8ADC86}"/>
                </a:ext>
              </a:extLst>
            </p:cNvPr>
            <p:cNvSpPr txBox="1"/>
            <p:nvPr/>
          </p:nvSpPr>
          <p:spPr>
            <a:xfrm>
              <a:off x="34893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3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AA795DC-0274-47EC-817A-54A033CD8BB2}"/>
                </a:ext>
              </a:extLst>
            </p:cNvPr>
            <p:cNvSpPr txBox="1"/>
            <p:nvPr/>
          </p:nvSpPr>
          <p:spPr>
            <a:xfrm>
              <a:off x="45561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FF00"/>
                  </a:solidFill>
                </a:rPr>
                <a:t>4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B42AEC4-99C5-41EA-939B-957F92BE20BB}"/>
                </a:ext>
              </a:extLst>
            </p:cNvPr>
            <p:cNvSpPr txBox="1"/>
            <p:nvPr/>
          </p:nvSpPr>
          <p:spPr>
            <a:xfrm>
              <a:off x="60039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3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ECF83D0-1FB9-400A-8DEB-44657E569502}"/>
                </a:ext>
              </a:extLst>
            </p:cNvPr>
            <p:cNvSpPr txBox="1"/>
            <p:nvPr/>
          </p:nvSpPr>
          <p:spPr>
            <a:xfrm>
              <a:off x="72993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1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456711-D854-40DD-9137-5846EB033F1B}"/>
                </a:ext>
              </a:extLst>
            </p:cNvPr>
            <p:cNvSpPr txBox="1"/>
            <p:nvPr/>
          </p:nvSpPr>
          <p:spPr>
            <a:xfrm>
              <a:off x="8366185" y="3048000"/>
              <a:ext cx="54921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solidFill>
                    <a:srgbClr val="FFC000"/>
                  </a:solidFill>
                </a:rPr>
                <a:t>2</a:t>
              </a: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43E36C9-D9AB-403F-BAFC-C8B24F88BF95}"/>
                </a:ext>
              </a:extLst>
            </p:cNvPr>
            <p:cNvSpPr/>
            <p:nvPr/>
          </p:nvSpPr>
          <p:spPr>
            <a:xfrm>
              <a:off x="4267200" y="2819400"/>
              <a:ext cx="1006415" cy="914400"/>
            </a:xfrm>
            <a:prstGeom prst="ellipse">
              <a:avLst/>
            </a:prstGeom>
            <a:noFill/>
            <a:ln w="31750">
              <a:solidFill>
                <a:srgbClr val="FFC000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41300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Order </a:t>
            </a:r>
            <a:r>
              <a:rPr lang="en-US" dirty="0"/>
              <a:t>of a polynomial</a:t>
            </a:r>
          </a:p>
          <a:p>
            <a:r>
              <a:rPr lang="en-US" dirty="0"/>
              <a:t>	A polynomial is usually arranged in </a:t>
            </a:r>
            <a:r>
              <a:rPr lang="en-US" dirty="0">
                <a:solidFill>
                  <a:schemeClr val="tx1"/>
                </a:solidFill>
              </a:rPr>
              <a:t>descending</a:t>
            </a:r>
            <a:r>
              <a:rPr lang="en-US" dirty="0"/>
              <a:t> order according to the degree of its terms</a:t>
            </a:r>
          </a:p>
          <a:p>
            <a:r>
              <a:rPr lang="en-US" dirty="0"/>
              <a:t>	This is called “</a:t>
            </a:r>
            <a:r>
              <a:rPr lang="en-US" dirty="0">
                <a:solidFill>
                  <a:srgbClr val="FFC000"/>
                </a:solidFill>
              </a:rPr>
              <a:t>standard order</a:t>
            </a:r>
            <a:r>
              <a:rPr lang="en-US" dirty="0"/>
              <a:t>” or “</a:t>
            </a:r>
            <a:r>
              <a:rPr lang="en-US" dirty="0">
                <a:solidFill>
                  <a:srgbClr val="FFC000"/>
                </a:solidFill>
              </a:rPr>
              <a:t>standard form</a:t>
            </a:r>
            <a:r>
              <a:rPr lang="en-US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5048847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Evaluating 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534400" cy="5638800"/>
          </a:xfrm>
        </p:spPr>
        <p:txBody>
          <a:bodyPr/>
          <a:lstStyle/>
          <a:p>
            <a:pPr algn="ctr"/>
            <a:r>
              <a:rPr lang="en-US" dirty="0"/>
              <a:t>Most of what you will use algebra for in real life</a:t>
            </a:r>
            <a:endParaRPr lang="en-US" baseline="30000" dirty="0"/>
          </a:p>
          <a:p>
            <a:endParaRPr lang="en-US" sz="2000" dirty="0"/>
          </a:p>
          <a:p>
            <a:r>
              <a:rPr lang="en-US" dirty="0"/>
              <a:t>You must be given a value for each variable to plug in to the formula</a:t>
            </a:r>
          </a:p>
        </p:txBody>
      </p:sp>
    </p:spTree>
    <p:extLst>
      <p:ext uri="{BB962C8B-B14F-4D97-AF65-F5344CB8AC3E}">
        <p14:creationId xmlns:p14="http://schemas.microsoft.com/office/powerpoint/2010/main" val="26537821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Evaluating Polynomials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The Order of Operations to get the right answer is:</a:t>
            </a:r>
          </a:p>
          <a:p>
            <a:pPr>
              <a:spcBef>
                <a:spcPts val="0"/>
              </a:spcBef>
            </a:pPr>
            <a:endParaRPr lang="en-US" sz="1000" dirty="0"/>
          </a:p>
          <a:p>
            <a:pPr>
              <a:spcBef>
                <a:spcPts val="0"/>
              </a:spcBef>
            </a:pPr>
            <a:r>
              <a:rPr lang="en-US" dirty="0"/>
              <a:t>	P	parentheses</a:t>
            </a:r>
          </a:p>
          <a:p>
            <a:pPr>
              <a:spcBef>
                <a:spcPts val="0"/>
              </a:spcBef>
            </a:pPr>
            <a:r>
              <a:rPr lang="en-US" dirty="0"/>
              <a:t>	E	exponents</a:t>
            </a:r>
          </a:p>
          <a:p>
            <a:pPr>
              <a:spcBef>
                <a:spcPts val="0"/>
              </a:spcBef>
            </a:pPr>
            <a:r>
              <a:rPr lang="en-US" dirty="0"/>
              <a:t>	M	multiplication</a:t>
            </a:r>
          </a:p>
          <a:p>
            <a:pPr>
              <a:spcBef>
                <a:spcPts val="0"/>
              </a:spcBef>
            </a:pPr>
            <a:r>
              <a:rPr lang="en-US" dirty="0"/>
              <a:t>	D	division</a:t>
            </a:r>
          </a:p>
          <a:p>
            <a:pPr>
              <a:spcBef>
                <a:spcPts val="0"/>
              </a:spcBef>
            </a:pPr>
            <a:r>
              <a:rPr lang="en-US" dirty="0"/>
              <a:t>	A	addition</a:t>
            </a:r>
          </a:p>
          <a:p>
            <a:pPr>
              <a:spcBef>
                <a:spcPts val="0"/>
              </a:spcBef>
            </a:pPr>
            <a:r>
              <a:rPr lang="en-US" dirty="0"/>
              <a:t>	S	subtraction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791200" y="3657600"/>
            <a:ext cx="3352800" cy="3124200"/>
            <a:chOff x="5791200" y="3657600"/>
            <a:chExt cx="3352800" cy="3124200"/>
          </a:xfrm>
        </p:grpSpPr>
        <p:sp>
          <p:nvSpPr>
            <p:cNvPr id="6" name="Content Placeholder 2"/>
            <p:cNvSpPr txBox="1">
              <a:spLocks/>
            </p:cNvSpPr>
            <p:nvPr/>
          </p:nvSpPr>
          <p:spPr bwMode="auto">
            <a:xfrm>
              <a:off x="6477000" y="4191000"/>
              <a:ext cx="2667000" cy="914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1pPr>
              <a:lvl2pPr marL="1028700" indent="-5715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Char char="§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–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0"/>
                </a:spcBef>
              </a:pPr>
              <a:r>
                <a:rPr lang="en-US" sz="2000" dirty="0"/>
                <a:t>Done at the same </a:t>
              </a:r>
            </a:p>
            <a:p>
              <a:pPr>
                <a:spcBef>
                  <a:spcPts val="0"/>
                </a:spcBef>
              </a:pPr>
              <a:r>
                <a:rPr lang="en-US" sz="2000" dirty="0"/>
                <a:t>time left to right</a:t>
              </a:r>
            </a:p>
          </p:txBody>
        </p:sp>
        <p:sp>
          <p:nvSpPr>
            <p:cNvPr id="7" name="Content Placeholder 2"/>
            <p:cNvSpPr txBox="1">
              <a:spLocks/>
            </p:cNvSpPr>
            <p:nvPr/>
          </p:nvSpPr>
          <p:spPr bwMode="auto">
            <a:xfrm>
              <a:off x="6477000" y="5410200"/>
              <a:ext cx="2667000" cy="914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1pPr>
              <a:lvl2pPr marL="1028700" indent="-5715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Char char="§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–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0"/>
                </a:spcBef>
              </a:pPr>
              <a:r>
                <a:rPr lang="en-US" sz="2000" dirty="0"/>
                <a:t>Done at the same </a:t>
              </a:r>
            </a:p>
            <a:p>
              <a:pPr>
                <a:spcBef>
                  <a:spcPts val="0"/>
                </a:spcBef>
              </a:pPr>
              <a:r>
                <a:rPr lang="en-US" sz="2000" dirty="0"/>
                <a:t>time left to right</a:t>
              </a:r>
            </a:p>
          </p:txBody>
        </p:sp>
        <p:sp>
          <p:nvSpPr>
            <p:cNvPr id="8" name="Content Placeholder 2"/>
            <p:cNvSpPr txBox="1">
              <a:spLocks/>
            </p:cNvSpPr>
            <p:nvPr/>
          </p:nvSpPr>
          <p:spPr bwMode="auto">
            <a:xfrm>
              <a:off x="5791200" y="3657600"/>
              <a:ext cx="2667000" cy="190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1pPr>
              <a:lvl2pPr marL="1028700" indent="-5715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Char char="§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–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0"/>
                </a:spcBef>
              </a:pPr>
              <a:r>
                <a:rPr lang="en-US" sz="10000" dirty="0">
                  <a:latin typeface="Arial Narrow" pitchFamily="34" charset="0"/>
                </a:rPr>
                <a:t>&gt;</a:t>
              </a:r>
            </a:p>
          </p:txBody>
        </p:sp>
        <p:sp>
          <p:nvSpPr>
            <p:cNvPr id="10" name="Content Placeholder 2"/>
            <p:cNvSpPr txBox="1">
              <a:spLocks/>
            </p:cNvSpPr>
            <p:nvPr/>
          </p:nvSpPr>
          <p:spPr bwMode="auto">
            <a:xfrm>
              <a:off x="5791200" y="4876800"/>
              <a:ext cx="2667000" cy="190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None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1pPr>
              <a:lvl2pPr marL="1028700" indent="-5715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Wingdings" pitchFamily="2" charset="2"/>
                <a:buChar char="§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–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4000" b="1" kern="1200">
                  <a:solidFill>
                    <a:srgbClr val="CCFFFF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0"/>
                </a:spcBef>
              </a:pPr>
              <a:r>
                <a:rPr lang="en-US" sz="10000" dirty="0">
                  <a:latin typeface="Arial Narrow" pitchFamily="34" charset="0"/>
                </a:rPr>
                <a:t>&gt;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494206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Questions?</a:t>
            </a:r>
          </a:p>
        </p:txBody>
      </p:sp>
      <p:pic>
        <p:nvPicPr>
          <p:cNvPr id="2765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CA56BF4-965D-4CB2-B323-52F4DEDAD12D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137806039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A </a:t>
            </a:r>
            <a:r>
              <a:rPr lang="en-US" dirty="0">
                <a:solidFill>
                  <a:srgbClr val="FFC000"/>
                </a:solidFill>
              </a:rPr>
              <a:t>monomial function</a:t>
            </a:r>
            <a:r>
              <a:rPr lang="en-US" dirty="0"/>
              <a:t> contains only a single variable</a:t>
            </a:r>
          </a:p>
        </p:txBody>
      </p:sp>
    </p:spTree>
    <p:extLst>
      <p:ext uri="{BB962C8B-B14F-4D97-AF65-F5344CB8AC3E}">
        <p14:creationId xmlns:p14="http://schemas.microsoft.com/office/powerpoint/2010/main" val="8054286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In mathematical models, it may look like there are several variables when there is only one:</a:t>
            </a:r>
          </a:p>
          <a:p>
            <a:pPr>
              <a:spcBef>
                <a:spcPts val="0"/>
              </a:spcBef>
            </a:pPr>
            <a:endParaRPr lang="en-US" sz="2000" dirty="0"/>
          </a:p>
          <a:p>
            <a:pPr>
              <a:spcBef>
                <a:spcPts val="0"/>
              </a:spcBef>
            </a:pPr>
            <a:r>
              <a:rPr lang="en-US" dirty="0"/>
              <a:t>e = mc</a:t>
            </a:r>
            <a:r>
              <a:rPr lang="en-US" baseline="30000" dirty="0"/>
              <a:t>2</a:t>
            </a:r>
            <a:r>
              <a:rPr lang="en-US" dirty="0"/>
              <a:t> is really:</a:t>
            </a:r>
          </a:p>
          <a:p>
            <a:pPr>
              <a:spcBef>
                <a:spcPts val="0"/>
              </a:spcBef>
            </a:pPr>
            <a:r>
              <a:rPr lang="en-US" dirty="0"/>
              <a:t>ƒ(m) = </a:t>
            </a:r>
            <a:r>
              <a:rPr lang="en-US" dirty="0" err="1"/>
              <a:t>mk</a:t>
            </a:r>
            <a:endParaRPr lang="en-US" dirty="0"/>
          </a:p>
          <a:p>
            <a:pPr>
              <a:spcBef>
                <a:spcPts val="0"/>
              </a:spcBef>
            </a:pPr>
            <a:r>
              <a:rPr lang="en-US" dirty="0"/>
              <a:t>because “c” is actually a constant (the speed of light)</a:t>
            </a:r>
          </a:p>
        </p:txBody>
      </p:sp>
    </p:spTree>
    <p:extLst>
      <p:ext uri="{BB962C8B-B14F-4D97-AF65-F5344CB8AC3E}">
        <p14:creationId xmlns:p14="http://schemas.microsoft.com/office/powerpoint/2010/main" val="6576812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What’s Up?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686800" cy="5638800"/>
          </a:xfrm>
        </p:spPr>
        <p:txBody>
          <a:bodyPr/>
          <a:lstStyle/>
          <a:p>
            <a:r>
              <a:rPr lang="en-US" dirty="0"/>
              <a:t>Today we will be going over:</a:t>
            </a:r>
          </a:p>
          <a:p>
            <a:endParaRPr lang="en-US" sz="1500" dirty="0"/>
          </a:p>
          <a:p>
            <a:r>
              <a:rPr lang="en-US" dirty="0"/>
              <a:t>	Review of polynomial functions</a:t>
            </a:r>
          </a:p>
          <a:p>
            <a:r>
              <a:rPr lang="en-US" dirty="0"/>
              <a:t>	Polynomial graphs</a:t>
            </a:r>
          </a:p>
        </p:txBody>
      </p:sp>
    </p:spTree>
    <p:extLst>
      <p:ext uri="{BB962C8B-B14F-4D97-AF65-F5344CB8AC3E}">
        <p14:creationId xmlns:p14="http://schemas.microsoft.com/office/powerpoint/2010/main" val="14840839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A power function is a monomial in which the variable is raised to a power:</a:t>
            </a:r>
          </a:p>
          <a:p>
            <a:pPr algn="ctr">
              <a:spcBef>
                <a:spcPts val="0"/>
              </a:spcBef>
            </a:pPr>
            <a:r>
              <a:rPr lang="en-US" dirty="0"/>
              <a:t>ƒ(x) = </a:t>
            </a:r>
            <a:r>
              <a:rPr lang="en-US" dirty="0" err="1"/>
              <a:t>cx</a:t>
            </a:r>
            <a:r>
              <a:rPr lang="en-US" baseline="30000" dirty="0" err="1"/>
              <a:t>k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437743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Note: while polynomials cannot legally have negative or fractional powers, a monomial CAN</a:t>
            </a:r>
          </a:p>
        </p:txBody>
      </p:sp>
    </p:spTree>
    <p:extLst>
      <p:ext uri="{BB962C8B-B14F-4D97-AF65-F5344CB8AC3E}">
        <p14:creationId xmlns:p14="http://schemas.microsoft.com/office/powerpoint/2010/main" val="20979258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8991600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</a:t>
            </a:r>
            <a:endParaRPr lang="en-US" baseline="30000" dirty="0"/>
          </a:p>
          <a:p>
            <a:r>
              <a:rPr lang="en-US" dirty="0"/>
              <a:t>ƒ(x) = 3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9634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</a:t>
            </a:r>
            <a:r>
              <a:rPr lang="en-US" dirty="0">
                <a:solidFill>
                  <a:srgbClr val="FFFF00"/>
                </a:solidFill>
              </a:rPr>
              <a:t>yes</a:t>
            </a:r>
            <a:endParaRPr lang="en-US" baseline="30000" dirty="0">
              <a:solidFill>
                <a:srgbClr val="FFFF00"/>
              </a:solidFill>
            </a:endParaRPr>
          </a:p>
          <a:p>
            <a:r>
              <a:rPr lang="en-US" dirty="0"/>
              <a:t>ƒ(x) = 3	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5274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</a:t>
            </a:r>
            <a:r>
              <a:rPr lang="en-US" dirty="0">
                <a:solidFill>
                  <a:srgbClr val="FFFF00"/>
                </a:solidFill>
              </a:rPr>
              <a:t>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5482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</a:t>
            </a:r>
            <a:r>
              <a:rPr lang="en-US" dirty="0">
                <a:solidFill>
                  <a:srgbClr val="FFFF00"/>
                </a:solidFill>
              </a:rPr>
              <a:t>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2559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</a:t>
            </a:r>
            <a:r>
              <a:rPr lang="en-US" dirty="0">
                <a:solidFill>
                  <a:srgbClr val="FFFF00"/>
                </a:solidFill>
              </a:rPr>
              <a:t>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42923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</a:t>
            </a:r>
            <a:r>
              <a:rPr lang="en-US" dirty="0">
                <a:solidFill>
                  <a:srgbClr val="FFFF00"/>
                </a:solidFill>
              </a:rPr>
              <a:t>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90594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</a:t>
            </a:r>
            <a:r>
              <a:rPr lang="en-US" dirty="0">
                <a:solidFill>
                  <a:srgbClr val="FFFF00"/>
                </a:solidFill>
              </a:rPr>
              <a:t>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2005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200" y="838200"/>
            <a:ext cx="9017477" cy="5638800"/>
          </a:xfrm>
        </p:spPr>
        <p:txBody>
          <a:bodyPr/>
          <a:lstStyle/>
          <a:p>
            <a:r>
              <a:rPr lang="en-US" dirty="0"/>
              <a:t>Identify which is a power function:</a:t>
            </a:r>
          </a:p>
          <a:p>
            <a:r>
              <a:rPr lang="en-US" dirty="0"/>
              <a:t>ƒ(x) = 3x						yes</a:t>
            </a:r>
            <a:endParaRPr lang="en-US" baseline="30000" dirty="0"/>
          </a:p>
          <a:p>
            <a:r>
              <a:rPr lang="en-US" dirty="0"/>
              <a:t>ƒ(x) = 3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		yes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		</a:t>
            </a:r>
            <a:r>
              <a:rPr lang="en-US" dirty="0">
                <a:solidFill>
                  <a:srgbClr val="FFFF00"/>
                </a:solidFill>
              </a:rPr>
              <a:t>no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1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1395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What’s Up?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686800" cy="5638800"/>
          </a:xfrm>
        </p:spPr>
        <p:txBody>
          <a:bodyPr/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3200" dirty="0"/>
              <a:t>Outcome 2) </a:t>
            </a:r>
            <a:r>
              <a:rPr lang="en-US" sz="3200" dirty="0">
                <a:solidFill>
                  <a:srgbClr val="FFC000"/>
                </a:solidFill>
              </a:rPr>
              <a:t>Graph polynomial functions</a:t>
            </a:r>
            <a:r>
              <a:rPr lang="en-US" sz="3200" dirty="0"/>
              <a:t> using the </a:t>
            </a:r>
            <a:r>
              <a:rPr lang="en-US" sz="3200" dirty="0">
                <a:solidFill>
                  <a:srgbClr val="FFC000"/>
                </a:solidFill>
              </a:rPr>
              <a:t>leading-term test</a:t>
            </a:r>
            <a:r>
              <a:rPr lang="en-US" sz="3200" dirty="0"/>
              <a:t>, </a:t>
            </a:r>
            <a:r>
              <a:rPr lang="en-US" sz="3200" dirty="0">
                <a:solidFill>
                  <a:srgbClr val="FFC000"/>
                </a:solidFill>
              </a:rPr>
              <a:t>factoring, zeros</a:t>
            </a:r>
            <a:r>
              <a:rPr lang="en-US" sz="3200" dirty="0"/>
              <a:t> and their multiplicities</a:t>
            </a:r>
          </a:p>
          <a:p>
            <a:pPr marR="0" lvl="0">
              <a:spcBef>
                <a:spcPts val="0"/>
              </a:spcBef>
              <a:spcAft>
                <a:spcPts val="0"/>
              </a:spcAft>
            </a:pP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7850802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Questions?</a:t>
            </a:r>
          </a:p>
        </p:txBody>
      </p:sp>
      <p:pic>
        <p:nvPicPr>
          <p:cNvPr id="2765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CA56BF4-965D-4CB2-B323-52F4DEDAD12D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42611013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>
                <a:solidFill>
                  <a:srgbClr val="FFC000"/>
                </a:solidFill>
              </a:rPr>
              <a:t>Even functions </a:t>
            </a:r>
            <a:r>
              <a:rPr lang="en-US" dirty="0"/>
              <a:t>have only positive, even integer exponents</a:t>
            </a:r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r>
              <a:rPr lang="en-US" sz="2000" dirty="0"/>
              <a:t>(we did these week 2) </a:t>
            </a:r>
          </a:p>
        </p:txBody>
      </p:sp>
    </p:spTree>
    <p:extLst>
      <p:ext uri="{BB962C8B-B14F-4D97-AF65-F5344CB8AC3E}">
        <p14:creationId xmlns:p14="http://schemas.microsoft.com/office/powerpoint/2010/main" val="94012213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These include constants (which are really the coefficient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 </a:t>
            </a:r>
            <a:r>
              <a:rPr lang="en-US" dirty="0"/>
              <a:t>x</a:t>
            </a:r>
            <a:r>
              <a:rPr lang="en-US" baseline="30000" dirty="0"/>
              <a:t>0</a:t>
            </a:r>
            <a:r>
              <a:rPr lang="en-US" dirty="0"/>
              <a:t>) but NOT single “</a:t>
            </a:r>
            <a:r>
              <a:rPr lang="en-US" dirty="0" err="1"/>
              <a:t>xs</a:t>
            </a:r>
            <a:r>
              <a:rPr lang="en-US" dirty="0"/>
              <a:t>” (which would be x</a:t>
            </a:r>
            <a:r>
              <a:rPr lang="en-US" baseline="30000" dirty="0"/>
              <a:t>1</a:t>
            </a:r>
            <a:r>
              <a:rPr lang="en-US" dirty="0"/>
              <a:t>, and 1 is not an even number)</a:t>
            </a:r>
            <a:endParaRPr lang="en-US" baseline="30000" dirty="0"/>
          </a:p>
        </p:txBody>
      </p:sp>
    </p:spTree>
    <p:extLst>
      <p:ext uri="{BB962C8B-B14F-4D97-AF65-F5344CB8AC3E}">
        <p14:creationId xmlns:p14="http://schemas.microsoft.com/office/powerpoint/2010/main" val="34937819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NOTE: even functions don’t have to be monomial!</a:t>
            </a:r>
          </a:p>
          <a:p>
            <a:pPr>
              <a:spcBef>
                <a:spcPts val="0"/>
              </a:spcBef>
            </a:pPr>
            <a:r>
              <a:rPr lang="en-US" dirty="0"/>
              <a:t>A polynomial is even if each </a:t>
            </a:r>
            <a:r>
              <a:rPr lang="en-US" i="1" dirty="0"/>
              <a:t>term</a:t>
            </a:r>
            <a:r>
              <a:rPr lang="en-US" dirty="0"/>
              <a:t> is an even function</a:t>
            </a:r>
          </a:p>
        </p:txBody>
      </p:sp>
    </p:spTree>
    <p:extLst>
      <p:ext uri="{BB962C8B-B14F-4D97-AF65-F5344CB8AC3E}">
        <p14:creationId xmlns:p14="http://schemas.microsoft.com/office/powerpoint/2010/main" val="14822388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>
                <a:solidFill>
                  <a:srgbClr val="FFC000"/>
                </a:solidFill>
              </a:rPr>
              <a:t>Odd functions </a:t>
            </a:r>
            <a:r>
              <a:rPr lang="en-US" dirty="0"/>
              <a:t>have only positive, odd integer exponents</a:t>
            </a:r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r>
              <a:rPr lang="en-US" dirty="0"/>
              <a:t>This includes the single “</a:t>
            </a:r>
            <a:r>
              <a:rPr lang="en-US" dirty="0" err="1"/>
              <a:t>xs</a:t>
            </a:r>
            <a:r>
              <a:rPr lang="en-US" dirty="0"/>
              <a:t>” (x</a:t>
            </a:r>
            <a:r>
              <a:rPr lang="en-US" baseline="30000" dirty="0"/>
              <a:t>1</a:t>
            </a:r>
            <a:r>
              <a:rPr lang="en-US" dirty="0"/>
              <a:t>) but not the constants</a:t>
            </a:r>
          </a:p>
          <a:p>
            <a:pPr>
              <a:spcBef>
                <a:spcPts val="0"/>
              </a:spcBef>
            </a:pP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349581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</a:t>
            </a:r>
            <a:endParaRPr lang="en-US" baseline="30000" dirty="0"/>
          </a:p>
          <a:p>
            <a:r>
              <a:rPr lang="en-US" dirty="0"/>
              <a:t>ƒ(x) = 3</a:t>
            </a: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 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76202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</a:t>
            </a:r>
            <a:r>
              <a:rPr lang="en-US" dirty="0">
                <a:solidFill>
                  <a:srgbClr val="FFFF00"/>
                </a:solidFill>
              </a:rPr>
              <a:t>odd</a:t>
            </a:r>
            <a:r>
              <a:rPr lang="en-US" dirty="0"/>
              <a:t>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54848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</a:t>
            </a:r>
            <a:r>
              <a:rPr lang="en-US" dirty="0">
                <a:solidFill>
                  <a:srgbClr val="FFFF00"/>
                </a:solidFill>
              </a:rPr>
              <a:t>even</a:t>
            </a:r>
            <a:r>
              <a:rPr lang="en-US" dirty="0"/>
              <a:t>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613317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even: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</a:t>
            </a:r>
            <a:r>
              <a:rPr lang="en-US" dirty="0">
                <a:solidFill>
                  <a:srgbClr val="FFFF00"/>
                </a:solidFill>
              </a:rPr>
              <a:t>odd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974270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even: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odd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</a:t>
            </a:r>
            <a:r>
              <a:rPr lang="en-US" dirty="0">
                <a:solidFill>
                  <a:srgbClr val="FFFF00"/>
                </a:solidFill>
              </a:rPr>
              <a:t>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</a:t>
            </a:r>
            <a:endParaRPr lang="en-US" dirty="0">
              <a:solidFill>
                <a:srgbClr val="FFFF00"/>
              </a:solidFill>
            </a:endParaRP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5902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0600"/>
            <a:ext cx="9144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09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Review</a:t>
            </a:r>
          </a:p>
        </p:txBody>
      </p:sp>
      <p:sp>
        <p:nvSpPr>
          <p:cNvPr id="4" name="Rectangle 3"/>
          <p:cNvSpPr/>
          <p:nvPr/>
        </p:nvSpPr>
        <p:spPr>
          <a:xfrm>
            <a:off x="0" y="6608802"/>
            <a:ext cx="91440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http://995642590.r.lightningbase-cdn.com/wp-content/uploads/2010/12/looking-back-hrexaminer-v144-cover425px.jpg</a:t>
            </a:r>
          </a:p>
        </p:txBody>
      </p:sp>
    </p:spTree>
    <p:extLst>
      <p:ext uri="{BB962C8B-B14F-4D97-AF65-F5344CB8AC3E}">
        <p14:creationId xmlns:p14="http://schemas.microsoft.com/office/powerpoint/2010/main" val="198460089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even: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odd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</a:t>
            </a:r>
            <a:r>
              <a:rPr lang="en-US" dirty="0">
                <a:solidFill>
                  <a:srgbClr val="FFFF00"/>
                </a:solidFill>
              </a:rPr>
              <a:t>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77440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even: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odd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</a:t>
            </a:r>
            <a:r>
              <a:rPr lang="en-US" dirty="0">
                <a:solidFill>
                  <a:srgbClr val="FFFF00"/>
                </a:solidFill>
              </a:rPr>
              <a:t>neither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29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838200"/>
            <a:ext cx="8788877" cy="5638800"/>
          </a:xfrm>
        </p:spPr>
        <p:txBody>
          <a:bodyPr/>
          <a:lstStyle/>
          <a:p>
            <a:r>
              <a:rPr lang="en-US" dirty="0"/>
              <a:t>Identify even/odd functions:</a:t>
            </a:r>
          </a:p>
          <a:p>
            <a:r>
              <a:rPr lang="en-US" dirty="0"/>
              <a:t>ƒ(x) = 3x				  odd: 3x</a:t>
            </a:r>
            <a:r>
              <a:rPr lang="en-US" baseline="30000" dirty="0"/>
              <a:t>1</a:t>
            </a:r>
          </a:p>
          <a:p>
            <a:r>
              <a:rPr lang="en-US" dirty="0"/>
              <a:t>ƒ(x) = 3				  even: 3x</a:t>
            </a:r>
            <a:r>
              <a:rPr lang="en-US" baseline="30000" dirty="0"/>
              <a:t>0</a:t>
            </a:r>
            <a:endParaRPr lang="en-US" dirty="0"/>
          </a:p>
          <a:p>
            <a:r>
              <a:rPr lang="en-US" dirty="0"/>
              <a:t>ƒ(x) = 3x</a:t>
            </a:r>
            <a:r>
              <a:rPr lang="en-US" baseline="30000" dirty="0"/>
              <a:t>5</a:t>
            </a:r>
            <a:r>
              <a:rPr lang="en-US" dirty="0"/>
              <a:t>				  odd</a:t>
            </a:r>
          </a:p>
          <a:p>
            <a:r>
              <a:rPr lang="en-US" dirty="0"/>
              <a:t>ƒ(x) = 3x</a:t>
            </a:r>
            <a:r>
              <a:rPr lang="en-US" baseline="30000" dirty="0"/>
              <a:t>-4</a:t>
            </a:r>
            <a:r>
              <a:rPr lang="en-US" dirty="0"/>
              <a:t> 		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1/2</a:t>
            </a:r>
            <a:r>
              <a:rPr lang="en-US" dirty="0"/>
              <a:t> 		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+ 5x + 10	  neither</a:t>
            </a:r>
          </a:p>
          <a:p>
            <a:r>
              <a:rPr lang="en-US" dirty="0"/>
              <a:t>ƒ(x) = 3x</a:t>
            </a:r>
            <a:r>
              <a:rPr lang="en-US" baseline="30000" dirty="0"/>
              <a:t>2</a:t>
            </a:r>
            <a:r>
              <a:rPr lang="en-US" dirty="0"/>
              <a:t> + 5y		  </a:t>
            </a:r>
            <a:r>
              <a:rPr lang="en-US" dirty="0">
                <a:solidFill>
                  <a:srgbClr val="FFFF00"/>
                </a:solidFill>
              </a:rPr>
              <a:t>neither</a:t>
            </a:r>
            <a:endParaRPr lang="en-US" dirty="0"/>
          </a:p>
          <a:p>
            <a:endParaRPr lang="en-US" dirty="0"/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r>
              <a:rPr lang="en-US" dirty="0"/>
              <a:t> </a:t>
            </a:r>
          </a:p>
          <a:p>
            <a:endParaRPr lang="en-US" dirty="0"/>
          </a:p>
          <a:p>
            <a:r>
              <a:rPr lang="en-US" dirty="0">
                <a:effectLst/>
                <a:ea typeface="Times New Roman" panose="02020603050405020304" pitchFamily="18" charset="0"/>
              </a:rPr>
              <a:t>			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800" dirty="0"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 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2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3153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Questions?</a:t>
            </a:r>
          </a:p>
        </p:txBody>
      </p:sp>
      <p:pic>
        <p:nvPicPr>
          <p:cNvPr id="2765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CA56BF4-965D-4CB2-B323-52F4DEDAD12D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40846269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Because graphs (in this universe, anyway!) are 2 dimensional, we often concentrate on monomials</a:t>
            </a:r>
          </a:p>
        </p:txBody>
      </p:sp>
    </p:spTree>
    <p:extLst>
      <p:ext uri="{BB962C8B-B14F-4D97-AF65-F5344CB8AC3E}">
        <p14:creationId xmlns:p14="http://schemas.microsoft.com/office/powerpoint/2010/main" val="4993344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For polynomials you </a:t>
            </a:r>
            <a:r>
              <a:rPr lang="en-US" dirty="0" err="1"/>
              <a:t>kinda</a:t>
            </a:r>
            <a:r>
              <a:rPr lang="en-US" dirty="0"/>
              <a:t> have to do the graphs for each variable individually</a:t>
            </a:r>
          </a:p>
        </p:txBody>
      </p:sp>
    </p:spTree>
    <p:extLst>
      <p:ext uri="{BB962C8B-B14F-4D97-AF65-F5344CB8AC3E}">
        <p14:creationId xmlns:p14="http://schemas.microsoft.com/office/powerpoint/2010/main" val="386199182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For relationships between two variables, you have to do  pairwise graphs, too</a:t>
            </a:r>
          </a:p>
        </p:txBody>
      </p:sp>
    </p:spTree>
    <p:extLst>
      <p:ext uri="{BB962C8B-B14F-4D97-AF65-F5344CB8AC3E}">
        <p14:creationId xmlns:p14="http://schemas.microsoft.com/office/powerpoint/2010/main" val="9486949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It’s often impossible to get a really good graph showing completely what’s going on!</a:t>
            </a:r>
          </a:p>
        </p:txBody>
      </p:sp>
    </p:spTree>
    <p:extLst>
      <p:ext uri="{BB962C8B-B14F-4D97-AF65-F5344CB8AC3E}">
        <p14:creationId xmlns:p14="http://schemas.microsoft.com/office/powerpoint/2010/main" val="145202920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So, monomial models are popular!</a:t>
            </a:r>
          </a:p>
        </p:txBody>
      </p:sp>
    </p:spTree>
    <p:extLst>
      <p:ext uri="{BB962C8B-B14F-4D97-AF65-F5344CB8AC3E}">
        <p14:creationId xmlns:p14="http://schemas.microsoft.com/office/powerpoint/2010/main" val="314507246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We’ve already seen how transforms of functions change their graphs</a:t>
            </a:r>
          </a:p>
        </p:txBody>
      </p:sp>
    </p:spTree>
    <p:extLst>
      <p:ext uri="{BB962C8B-B14F-4D97-AF65-F5344CB8AC3E}">
        <p14:creationId xmlns:p14="http://schemas.microsoft.com/office/powerpoint/2010/main" val="323742778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Polynomials</a:t>
            </a:r>
            <a:r>
              <a:rPr lang="en-US" dirty="0"/>
              <a:t> – algebraic formulas with only non-negative integer exponents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973506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We’ve also seen how even graphs are symmetrical about the y-axis</a:t>
            </a:r>
          </a:p>
          <a:p>
            <a:pPr>
              <a:spcBef>
                <a:spcPts val="0"/>
              </a:spcBef>
            </a:pPr>
            <a:r>
              <a:rPr lang="en-US" dirty="0"/>
              <a:t>and odd graphs require a double fold (symmetrical about the origin (0,0))</a:t>
            </a:r>
          </a:p>
        </p:txBody>
      </p:sp>
    </p:spTree>
    <p:extLst>
      <p:ext uri="{BB962C8B-B14F-4D97-AF65-F5344CB8AC3E}">
        <p14:creationId xmlns:p14="http://schemas.microsoft.com/office/powerpoint/2010/main" val="31296135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We’ve looked at domains and ranges</a:t>
            </a:r>
          </a:p>
        </p:txBody>
      </p:sp>
    </p:spTree>
    <p:extLst>
      <p:ext uri="{BB962C8B-B14F-4D97-AF65-F5344CB8AC3E}">
        <p14:creationId xmlns:p14="http://schemas.microsoft.com/office/powerpoint/2010/main" val="51928448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Now we’re going to investigate the trends of graphs of functions</a:t>
            </a:r>
          </a:p>
        </p:txBody>
      </p:sp>
    </p:spTree>
    <p:extLst>
      <p:ext uri="{BB962C8B-B14F-4D97-AF65-F5344CB8AC3E}">
        <p14:creationId xmlns:p14="http://schemas.microsoft.com/office/powerpoint/2010/main" val="25291006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r>
              <a:rPr lang="en-US" dirty="0"/>
              <a:t>We saw this graph on week 1</a:t>
            </a: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905000"/>
            <a:ext cx="7086600" cy="425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36786" y="6611035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 2008</a:t>
            </a:r>
          </a:p>
        </p:txBody>
      </p:sp>
    </p:spTree>
    <p:extLst>
      <p:ext uri="{BB962C8B-B14F-4D97-AF65-F5344CB8AC3E}">
        <p14:creationId xmlns:p14="http://schemas.microsoft.com/office/powerpoint/2010/main" val="2309483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Let’s compare the trends: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sz="3000" dirty="0"/>
          </a:p>
          <a:p>
            <a:r>
              <a:rPr lang="en-US" dirty="0"/>
              <a:t>Which is flatter? Steeper?</a:t>
            </a: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524000"/>
            <a:ext cx="7086600" cy="425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36786" y="6611035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 2008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781FB36-3CF0-416C-A7C7-3921CECEC89F}"/>
              </a:ext>
            </a:extLst>
          </p:cNvPr>
          <p:cNvSpPr txBox="1"/>
          <p:nvPr/>
        </p:nvSpPr>
        <p:spPr>
          <a:xfrm>
            <a:off x="3124200" y="4384615"/>
            <a:ext cx="8382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</a:rPr>
              <a:t>here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849146-028E-4909-83BB-06919AE420D6}"/>
              </a:ext>
            </a:extLst>
          </p:cNvPr>
          <p:cNvSpPr txBox="1"/>
          <p:nvPr/>
        </p:nvSpPr>
        <p:spPr>
          <a:xfrm rot="19180572">
            <a:off x="6789909" y="2462779"/>
            <a:ext cx="11409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</a:rPr>
              <a:t>vs here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ECD3B81-6BA4-4F47-AD17-8BE9AC80F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23806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Let’s compare the trends: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sz="3000" dirty="0"/>
          </a:p>
          <a:p>
            <a:r>
              <a:rPr lang="en-US" dirty="0"/>
              <a:t>Which is flatter? Steeper?</a:t>
            </a: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524000"/>
            <a:ext cx="7086600" cy="425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36786" y="6611035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 2008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781FB36-3CF0-416C-A7C7-3921CECEC89F}"/>
              </a:ext>
            </a:extLst>
          </p:cNvPr>
          <p:cNvSpPr txBox="1"/>
          <p:nvPr/>
        </p:nvSpPr>
        <p:spPr>
          <a:xfrm>
            <a:off x="3124200" y="4384615"/>
            <a:ext cx="1066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</a:rPr>
              <a:t>flatter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849146-028E-4909-83BB-06919AE420D6}"/>
              </a:ext>
            </a:extLst>
          </p:cNvPr>
          <p:cNvSpPr txBox="1"/>
          <p:nvPr/>
        </p:nvSpPr>
        <p:spPr>
          <a:xfrm rot="19180572">
            <a:off x="6789909" y="2462779"/>
            <a:ext cx="114098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</a:rPr>
              <a:t>steeper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9B50B2-AEED-489A-8ED1-07F8D2A6C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3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8905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r>
              <a:rPr lang="en-US" dirty="0"/>
              <a:t>On week 1 we also saw:</a:t>
            </a:r>
          </a:p>
          <a:p>
            <a:r>
              <a:rPr lang="en-US" i="1" dirty="0"/>
              <a:t>  </a:t>
            </a:r>
            <a:r>
              <a:rPr lang="en-US" dirty="0"/>
              <a:t>ƒ(x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</a:t>
            </a:r>
            <a:r>
              <a:rPr lang="en-US" dirty="0"/>
              <a:t> c)    squashes</a:t>
            </a:r>
          </a:p>
          <a:p>
            <a:r>
              <a:rPr lang="en-US" i="1" dirty="0"/>
              <a:t>  </a:t>
            </a:r>
            <a:r>
              <a:rPr lang="en-US" dirty="0"/>
              <a:t>ƒ(x ÷ c)    stretches</a:t>
            </a: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912" y="3489570"/>
            <a:ext cx="5276398" cy="3143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0" y="6534835"/>
            <a:ext cx="1465466" cy="3231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2010</a:t>
            </a:r>
          </a:p>
        </p:txBody>
      </p:sp>
    </p:spTree>
    <p:extLst>
      <p:ext uri="{BB962C8B-B14F-4D97-AF65-F5344CB8AC3E}">
        <p14:creationId xmlns:p14="http://schemas.microsoft.com/office/powerpoint/2010/main" val="387607973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28600" y="1219200"/>
            <a:ext cx="8915400" cy="5638800"/>
          </a:xfrm>
        </p:spPr>
        <p:txBody>
          <a:bodyPr/>
          <a:lstStyle/>
          <a:p>
            <a:r>
              <a:rPr lang="en-US" dirty="0"/>
              <a:t>Another way to put it: </a:t>
            </a:r>
          </a:p>
          <a:p>
            <a:r>
              <a:rPr lang="en-US" i="1" dirty="0"/>
              <a:t> </a:t>
            </a:r>
            <a:r>
              <a:rPr lang="en-US" dirty="0"/>
              <a:t>ƒ(x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</a:t>
            </a:r>
            <a:r>
              <a:rPr lang="en-US" dirty="0"/>
              <a:t> c) increases the frequency</a:t>
            </a:r>
          </a:p>
          <a:p>
            <a:r>
              <a:rPr lang="en-US" i="1" dirty="0"/>
              <a:t> </a:t>
            </a:r>
            <a:r>
              <a:rPr lang="en-US" dirty="0"/>
              <a:t>ƒ(x ÷ c) decreases the frequency</a:t>
            </a: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912" y="3489570"/>
            <a:ext cx="5276398" cy="3143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0" y="6534835"/>
            <a:ext cx="1465466" cy="3231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2010</a:t>
            </a:r>
          </a:p>
        </p:txBody>
      </p:sp>
    </p:spTree>
    <p:extLst>
      <p:ext uri="{BB962C8B-B14F-4D97-AF65-F5344CB8AC3E}">
        <p14:creationId xmlns:p14="http://schemas.microsoft.com/office/powerpoint/2010/main" val="340022632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Which gives a steeper graph:</a:t>
            </a:r>
          </a:p>
          <a:p>
            <a:r>
              <a:rPr lang="en-US" i="1" dirty="0"/>
              <a:t>  </a:t>
            </a:r>
            <a:r>
              <a:rPr lang="en-US" dirty="0"/>
              <a:t>ƒ(x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</a:t>
            </a:r>
            <a:r>
              <a:rPr lang="en-US" dirty="0"/>
              <a:t> c)    or    ƒ(x ÷ c)    </a:t>
            </a:r>
          </a:p>
          <a:p>
            <a:endParaRPr lang="en-US" dirty="0"/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912" y="2743200"/>
            <a:ext cx="5276398" cy="3143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0" y="6534835"/>
            <a:ext cx="1465466" cy="3231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2010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9EDBD71-22F1-4C8F-8E33-DD73123F0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37422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638800"/>
          </a:xfrm>
        </p:spPr>
        <p:txBody>
          <a:bodyPr/>
          <a:lstStyle/>
          <a:p>
            <a:r>
              <a:rPr lang="en-US" dirty="0"/>
              <a:t>Which gives a steeper graph:</a:t>
            </a:r>
          </a:p>
          <a:p>
            <a:r>
              <a:rPr lang="en-US" i="1" dirty="0"/>
              <a:t>  </a:t>
            </a:r>
            <a:r>
              <a:rPr lang="en-US" dirty="0"/>
              <a:t>ƒ(x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</a:t>
            </a:r>
            <a:r>
              <a:rPr lang="en-US" dirty="0"/>
              <a:t> c)    or    ƒ(x ÷ c)    </a:t>
            </a:r>
          </a:p>
          <a:p>
            <a:endParaRPr lang="en-US" dirty="0"/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912" y="2743200"/>
            <a:ext cx="5276398" cy="3143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0" y="6534835"/>
            <a:ext cx="1465466" cy="3231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en-US" sz="1500" dirty="0" err="1">
                <a:solidFill>
                  <a:srgbClr val="00B0F0"/>
                </a:solidFill>
              </a:rPr>
              <a:t>Vfrench</a:t>
            </a:r>
            <a:r>
              <a:rPr lang="en-US" sz="1500" dirty="0">
                <a:solidFill>
                  <a:srgbClr val="00B0F0"/>
                </a:solidFill>
              </a:rPr>
              <a:t>, 2010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DE75DB3-414F-4DA2-B98A-F411AF254557}"/>
              </a:ext>
            </a:extLst>
          </p:cNvPr>
          <p:cNvSpPr/>
          <p:nvPr/>
        </p:nvSpPr>
        <p:spPr>
          <a:xfrm>
            <a:off x="571204" y="1524000"/>
            <a:ext cx="2705395" cy="83820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A297000-8A5D-4EEC-B368-CB0A666D8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bg1"/>
                </a:solidFill>
              </a:rPr>
              <a:t>IN-CLASS PROBLEM 4</a:t>
            </a:r>
            <a:endParaRPr lang="en-US" altLang="en-US" sz="2400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3268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28600" y="1219200"/>
            <a:ext cx="8915400" cy="5638800"/>
          </a:xfrm>
        </p:spPr>
        <p:txBody>
          <a:bodyPr/>
          <a:lstStyle/>
          <a:p>
            <a:r>
              <a:rPr lang="en-US" dirty="0"/>
              <a:t>Polynomials can contain: </a:t>
            </a:r>
          </a:p>
          <a:p>
            <a:r>
              <a:rPr lang="en-US" dirty="0"/>
              <a:t>variables:  x  y  z</a:t>
            </a:r>
          </a:p>
          <a:p>
            <a:r>
              <a:rPr lang="en-US" dirty="0"/>
              <a:t>constants:  1  3.4  ⅓  π  -2 operators:  +  -  </a:t>
            </a:r>
            <a:r>
              <a:rPr lang="en-US" b="0" dirty="0">
                <a:latin typeface="Arial" panose="020B0604020202020204" pitchFamily="34" charset="0"/>
                <a:cs typeface="Arial" panose="020B0604020202020204" pitchFamily="34" charset="0"/>
              </a:rPr>
              <a:t>×</a:t>
            </a:r>
            <a:r>
              <a:rPr lang="en-US" dirty="0"/>
              <a:t> *  ÷  </a:t>
            </a:r>
            <a:r>
              <a:rPr lang="en-US" baseline="30000" dirty="0"/>
              <a:t>2</a:t>
            </a:r>
          </a:p>
          <a:p>
            <a:r>
              <a:rPr lang="en-US" dirty="0"/>
              <a:t>relationships:  =  ≈  ≠  &lt;  &gt;  ≤  ≥</a:t>
            </a:r>
          </a:p>
          <a:p>
            <a:endParaRPr lang="en-US" dirty="0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Questions?</a:t>
            </a:r>
          </a:p>
        </p:txBody>
      </p:sp>
      <p:pic>
        <p:nvPicPr>
          <p:cNvPr id="2765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CA56BF4-965D-4CB2-B323-52F4DEDAD12D}"/>
              </a:ext>
            </a:extLst>
          </p:cNvPr>
          <p:cNvSpPr/>
          <p:nvPr/>
        </p:nvSpPr>
        <p:spPr>
          <a:xfrm>
            <a:off x="0" y="6611035"/>
            <a:ext cx="289855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5407925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Before Excel and </a:t>
            </a:r>
            <a:r>
              <a:rPr lang="en-US" dirty="0" err="1"/>
              <a:t>WolframAlpha</a:t>
            </a:r>
            <a:r>
              <a:rPr lang="en-US" dirty="0"/>
              <a:t> it was difficult to graph functions (even easy ones like parabolas)</a:t>
            </a:r>
          </a:p>
        </p:txBody>
      </p:sp>
    </p:spTree>
    <p:extLst>
      <p:ext uri="{BB962C8B-B14F-4D97-AF65-F5344CB8AC3E}">
        <p14:creationId xmlns:p14="http://schemas.microsoft.com/office/powerpoint/2010/main" val="344193391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Mathematicians developed several ways to figure out the shape of a curve and how it would look when graphed without having to go to all the trouble of graphing it</a:t>
            </a:r>
          </a:p>
        </p:txBody>
      </p:sp>
    </p:spTree>
    <p:extLst>
      <p:ext uri="{BB962C8B-B14F-4D97-AF65-F5344CB8AC3E}">
        <p14:creationId xmlns:p14="http://schemas.microsoft.com/office/powerpoint/2010/main" val="330021054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Zeros (where y=0) and the y-intercept (where x=0) can be used to do this</a:t>
            </a:r>
          </a:p>
        </p:txBody>
      </p:sp>
    </p:spTree>
    <p:extLst>
      <p:ext uri="{BB962C8B-B14F-4D97-AF65-F5344CB8AC3E}">
        <p14:creationId xmlns:p14="http://schemas.microsoft.com/office/powerpoint/2010/main" val="117971142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When a function can be factored completely and all the x-intercepts are real numbers, the zeros split the graph horizontally into open intervals</a:t>
            </a:r>
          </a:p>
        </p:txBody>
      </p:sp>
    </p:spTree>
    <p:extLst>
      <p:ext uri="{BB962C8B-B14F-4D97-AF65-F5344CB8AC3E}">
        <p14:creationId xmlns:p14="http://schemas.microsoft.com/office/powerpoint/2010/main" val="256782519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When a function can be factored completely and all the x-intercepts are real numbers, the zeros split the graph horizontally into open intervals</a:t>
            </a:r>
          </a:p>
          <a:p>
            <a:pPr>
              <a:spcBef>
                <a:spcPts val="0"/>
              </a:spcBef>
            </a:pPr>
            <a:r>
              <a:rPr lang="en-US" dirty="0"/>
              <a:t>In each of these intervals, the graph will be either above the x-axis or below it over the entire interval</a:t>
            </a:r>
          </a:p>
        </p:txBody>
      </p:sp>
    </p:spTree>
    <p:extLst>
      <p:ext uri="{BB962C8B-B14F-4D97-AF65-F5344CB8AC3E}">
        <p14:creationId xmlns:p14="http://schemas.microsoft.com/office/powerpoint/2010/main" val="160438426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Often the intervals alternate from being above to below the x-axis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3A0C99A-1813-4A4F-B8AC-CD681718EE92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BADE8EC-74B1-48CE-9740-22B5973D16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59088E0-E3D7-46B7-BD4A-2A239E874A19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2100AF4C-A006-472C-85AF-6BF7CB133382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C3A80924-C52F-424A-AF24-DC06F3C8D00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4C715EBA-E179-4C79-B0AD-85C3451AC81D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BDFDAA60-72FA-4E3D-A588-2CB20874125C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283A91BB-46A8-4985-9DBF-D8783E1A9181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9B28092F-FB96-49B4-A3D1-DB210EFAD0D1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9730DDB4-9FD1-43A9-8CCD-9A397CAE894B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10" name="Rectangle 9">
                    <a:extLst>
                      <a:ext uri="{FF2B5EF4-FFF2-40B4-BE49-F238E27FC236}">
                        <a16:creationId xmlns:a16="http://schemas.microsoft.com/office/drawing/2014/main" id="{2770E44D-E82E-491A-B026-AE12C130DBB1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C70B7076-3738-46BB-8CC2-BB6B749F4D34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205AF5E0-CBF8-4212-BE4F-773719EB3A9E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8F79BAB5-99AE-4916-AF74-B201F9198CEE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92E0B23-2C7C-4922-82B7-9B6E72ABD0A3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EDC0A0E-5687-405D-8689-4EFBAFAB983A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E38610A2-F05A-4003-9D94-D713ADA0249F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0F682550-D883-4449-9AE5-A4CD2CE7D277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85D507F8-9855-4A82-8466-17822E9657DC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2">
                  <a:extLst>
                    <a:ext uri="{FF2B5EF4-FFF2-40B4-BE49-F238E27FC236}">
                      <a16:creationId xmlns:a16="http://schemas.microsoft.com/office/drawing/2014/main" id="{6EDF01A5-194E-43F5-BA2A-3916AC73F3C4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86BFE20C-28FD-4480-BA37-E05F7D79BF8E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4">
                  <a:extLst>
                    <a:ext uri="{FF2B5EF4-FFF2-40B4-BE49-F238E27FC236}">
                      <a16:creationId xmlns:a16="http://schemas.microsoft.com/office/drawing/2014/main" id="{318E21B4-EAD5-4D3F-9E04-2835FBE62A08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24ACD58C-4C7B-45D7-9585-A68639025E3E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33514A7D-D2CC-41F2-956F-87BDF7A4725C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1F4FE592-FDAB-4720-A19C-B8A5707F727C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5F73C0E3-91AA-42BA-B97C-DD84090168EF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2E9F501-BAA2-44B0-989C-AA36FEC3C847}"/>
              </a:ext>
            </a:extLst>
          </p:cNvPr>
          <p:cNvSpPr/>
          <p:nvPr/>
        </p:nvSpPr>
        <p:spPr>
          <a:xfrm>
            <a:off x="4953001" y="3539030"/>
            <a:ext cx="3879740" cy="209977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21718" h="919514">
                <a:moveTo>
                  <a:pt x="0" y="611981"/>
                </a:moveTo>
                <a:cubicBezTo>
                  <a:pt x="14684" y="575468"/>
                  <a:pt x="25003" y="539353"/>
                  <a:pt x="33337" y="516731"/>
                </a:cubicBezTo>
                <a:cubicBezTo>
                  <a:pt x="41671" y="494109"/>
                  <a:pt x="43656" y="489744"/>
                  <a:pt x="50006" y="476250"/>
                </a:cubicBezTo>
                <a:cubicBezTo>
                  <a:pt x="56356" y="462756"/>
                  <a:pt x="63897" y="449263"/>
                  <a:pt x="71437" y="435769"/>
                </a:cubicBezTo>
                <a:cubicBezTo>
                  <a:pt x="78977" y="422275"/>
                  <a:pt x="87708" y="407193"/>
                  <a:pt x="95249" y="395287"/>
                </a:cubicBezTo>
                <a:cubicBezTo>
                  <a:pt x="102790" y="383381"/>
                  <a:pt x="108744" y="375047"/>
                  <a:pt x="116681" y="364331"/>
                </a:cubicBezTo>
                <a:cubicBezTo>
                  <a:pt x="124619" y="353616"/>
                  <a:pt x="134540" y="341313"/>
                  <a:pt x="142874" y="330994"/>
                </a:cubicBezTo>
                <a:cubicBezTo>
                  <a:pt x="151208" y="320675"/>
                  <a:pt x="159543" y="311149"/>
                  <a:pt x="166687" y="302418"/>
                </a:cubicBezTo>
                <a:cubicBezTo>
                  <a:pt x="173831" y="293687"/>
                  <a:pt x="178196" y="287337"/>
                  <a:pt x="185737" y="278606"/>
                </a:cubicBezTo>
                <a:cubicBezTo>
                  <a:pt x="193278" y="269875"/>
                  <a:pt x="203200" y="259159"/>
                  <a:pt x="211931" y="250031"/>
                </a:cubicBezTo>
                <a:cubicBezTo>
                  <a:pt x="220662" y="240903"/>
                  <a:pt x="229790" y="231378"/>
                  <a:pt x="238124" y="223837"/>
                </a:cubicBezTo>
                <a:cubicBezTo>
                  <a:pt x="246458" y="216296"/>
                  <a:pt x="254000" y="211137"/>
                  <a:pt x="261937" y="204787"/>
                </a:cubicBezTo>
                <a:cubicBezTo>
                  <a:pt x="269874" y="198437"/>
                  <a:pt x="276621" y="192087"/>
                  <a:pt x="285749" y="185737"/>
                </a:cubicBezTo>
                <a:cubicBezTo>
                  <a:pt x="294877" y="179387"/>
                  <a:pt x="305593" y="171846"/>
                  <a:pt x="316706" y="166687"/>
                </a:cubicBezTo>
                <a:cubicBezTo>
                  <a:pt x="327819" y="161528"/>
                  <a:pt x="340916" y="157559"/>
                  <a:pt x="352425" y="154781"/>
                </a:cubicBezTo>
                <a:cubicBezTo>
                  <a:pt x="363934" y="152003"/>
                  <a:pt x="372268" y="148827"/>
                  <a:pt x="385762" y="150018"/>
                </a:cubicBezTo>
                <a:cubicBezTo>
                  <a:pt x="399256" y="151209"/>
                  <a:pt x="417512" y="155575"/>
                  <a:pt x="433387" y="161925"/>
                </a:cubicBezTo>
                <a:cubicBezTo>
                  <a:pt x="449262" y="168275"/>
                  <a:pt x="463153" y="176212"/>
                  <a:pt x="481012" y="188118"/>
                </a:cubicBezTo>
                <a:cubicBezTo>
                  <a:pt x="498871" y="200024"/>
                  <a:pt x="521890" y="216693"/>
                  <a:pt x="540543" y="233362"/>
                </a:cubicBezTo>
                <a:cubicBezTo>
                  <a:pt x="559196" y="250031"/>
                  <a:pt x="576262" y="269478"/>
                  <a:pt x="592931" y="288131"/>
                </a:cubicBezTo>
                <a:cubicBezTo>
                  <a:pt x="609600" y="306784"/>
                  <a:pt x="621108" y="321468"/>
                  <a:pt x="640555" y="345281"/>
                </a:cubicBezTo>
                <a:cubicBezTo>
                  <a:pt x="660002" y="369094"/>
                  <a:pt x="685006" y="400447"/>
                  <a:pt x="709612" y="431006"/>
                </a:cubicBezTo>
                <a:cubicBezTo>
                  <a:pt x="734218" y="461565"/>
                  <a:pt x="760809" y="492918"/>
                  <a:pt x="788193" y="528637"/>
                </a:cubicBezTo>
                <a:cubicBezTo>
                  <a:pt x="815577" y="564356"/>
                  <a:pt x="873918" y="645318"/>
                  <a:pt x="873918" y="645318"/>
                </a:cubicBezTo>
                <a:cubicBezTo>
                  <a:pt x="897730" y="677862"/>
                  <a:pt x="910827" y="700088"/>
                  <a:pt x="931068" y="723900"/>
                </a:cubicBezTo>
                <a:cubicBezTo>
                  <a:pt x="951309" y="747712"/>
                  <a:pt x="977503" y="770731"/>
                  <a:pt x="995362" y="788193"/>
                </a:cubicBezTo>
                <a:cubicBezTo>
                  <a:pt x="1013221" y="805655"/>
                  <a:pt x="1019571" y="814388"/>
                  <a:pt x="1038224" y="828675"/>
                </a:cubicBezTo>
                <a:cubicBezTo>
                  <a:pt x="1056877" y="842962"/>
                  <a:pt x="1088230" y="863203"/>
                  <a:pt x="1107280" y="873918"/>
                </a:cubicBezTo>
                <a:cubicBezTo>
                  <a:pt x="1126330" y="884634"/>
                  <a:pt x="1136649" y="887412"/>
                  <a:pt x="1152524" y="892968"/>
                </a:cubicBezTo>
                <a:cubicBezTo>
                  <a:pt x="1168399" y="898524"/>
                  <a:pt x="1188640" y="903684"/>
                  <a:pt x="1202531" y="907256"/>
                </a:cubicBezTo>
                <a:cubicBezTo>
                  <a:pt x="1216422" y="910828"/>
                  <a:pt x="1222374" y="912416"/>
                  <a:pt x="1235868" y="914400"/>
                </a:cubicBezTo>
                <a:cubicBezTo>
                  <a:pt x="1249362" y="916384"/>
                  <a:pt x="1269602" y="918368"/>
                  <a:pt x="1283493" y="919162"/>
                </a:cubicBezTo>
                <a:cubicBezTo>
                  <a:pt x="1297384" y="919956"/>
                  <a:pt x="1319212" y="919162"/>
                  <a:pt x="1319212" y="919162"/>
                </a:cubicBezTo>
                <a:cubicBezTo>
                  <a:pt x="1329928" y="919162"/>
                  <a:pt x="1336278" y="919559"/>
                  <a:pt x="1347787" y="919162"/>
                </a:cubicBezTo>
                <a:cubicBezTo>
                  <a:pt x="1359296" y="918765"/>
                  <a:pt x="1372790" y="918765"/>
                  <a:pt x="1388268" y="916781"/>
                </a:cubicBezTo>
                <a:cubicBezTo>
                  <a:pt x="1403746" y="914797"/>
                  <a:pt x="1420414" y="912812"/>
                  <a:pt x="1440655" y="907256"/>
                </a:cubicBezTo>
                <a:cubicBezTo>
                  <a:pt x="1460896" y="901700"/>
                  <a:pt x="1489471" y="890984"/>
                  <a:pt x="1509712" y="883443"/>
                </a:cubicBezTo>
                <a:cubicBezTo>
                  <a:pt x="1529953" y="875902"/>
                  <a:pt x="1544637" y="870743"/>
                  <a:pt x="1562099" y="862012"/>
                </a:cubicBezTo>
                <a:cubicBezTo>
                  <a:pt x="1579561" y="853281"/>
                  <a:pt x="1596628" y="842168"/>
                  <a:pt x="1614487" y="831056"/>
                </a:cubicBezTo>
                <a:cubicBezTo>
                  <a:pt x="1632346" y="819944"/>
                  <a:pt x="1650999" y="808037"/>
                  <a:pt x="1669255" y="795337"/>
                </a:cubicBezTo>
                <a:cubicBezTo>
                  <a:pt x="1687511" y="782637"/>
                  <a:pt x="1705768" y="768747"/>
                  <a:pt x="1724024" y="754856"/>
                </a:cubicBezTo>
                <a:cubicBezTo>
                  <a:pt x="1742280" y="740965"/>
                  <a:pt x="1762124" y="725884"/>
                  <a:pt x="1778793" y="711993"/>
                </a:cubicBezTo>
                <a:cubicBezTo>
                  <a:pt x="1795462" y="698102"/>
                  <a:pt x="1805384" y="688974"/>
                  <a:pt x="1824037" y="671512"/>
                </a:cubicBezTo>
                <a:cubicBezTo>
                  <a:pt x="1842690" y="654050"/>
                  <a:pt x="1890712" y="607218"/>
                  <a:pt x="1890712" y="607218"/>
                </a:cubicBezTo>
                <a:lnTo>
                  <a:pt x="1950244" y="540543"/>
                </a:lnTo>
                <a:cubicBezTo>
                  <a:pt x="1974453" y="514746"/>
                  <a:pt x="2005409" y="481410"/>
                  <a:pt x="2028824" y="452438"/>
                </a:cubicBezTo>
                <a:cubicBezTo>
                  <a:pt x="2052240" y="423466"/>
                  <a:pt x="2068115" y="397271"/>
                  <a:pt x="2090737" y="366712"/>
                </a:cubicBezTo>
                <a:cubicBezTo>
                  <a:pt x="2113359" y="336153"/>
                  <a:pt x="2142331" y="300832"/>
                  <a:pt x="2164556" y="269082"/>
                </a:cubicBezTo>
                <a:cubicBezTo>
                  <a:pt x="2186781" y="237332"/>
                  <a:pt x="2207022" y="203596"/>
                  <a:pt x="2224087" y="176212"/>
                </a:cubicBezTo>
                <a:cubicBezTo>
                  <a:pt x="2241152" y="148828"/>
                  <a:pt x="2250677" y="134144"/>
                  <a:pt x="2266949" y="104775"/>
                </a:cubicBezTo>
                <a:cubicBezTo>
                  <a:pt x="2283221" y="75406"/>
                  <a:pt x="2321718" y="0"/>
                  <a:pt x="2321718" y="0"/>
                </a:cubicBezTo>
                <a:lnTo>
                  <a:pt x="2321718" y="0"/>
                </a:lnTo>
                <a:lnTo>
                  <a:pt x="2321718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0365422-85A7-45F3-8B13-207A2590F517}"/>
              </a:ext>
            </a:extLst>
          </p:cNvPr>
          <p:cNvSpPr txBox="1"/>
          <p:nvPr/>
        </p:nvSpPr>
        <p:spPr>
          <a:xfrm>
            <a:off x="5163671" y="340989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above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A190199-C6E5-4F8F-BDCD-15B497D8E94F}"/>
              </a:ext>
            </a:extLst>
          </p:cNvPr>
          <p:cNvSpPr txBox="1"/>
          <p:nvPr/>
        </p:nvSpPr>
        <p:spPr>
          <a:xfrm>
            <a:off x="6687671" y="569589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below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F3B4304-2211-48C3-A6D7-957EF6160154}"/>
              </a:ext>
            </a:extLst>
          </p:cNvPr>
          <p:cNvSpPr txBox="1"/>
          <p:nvPr/>
        </p:nvSpPr>
        <p:spPr>
          <a:xfrm>
            <a:off x="7830671" y="356229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above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A51DF6C-5B3E-48BF-BDDC-83F73CF261D4}"/>
              </a:ext>
            </a:extLst>
          </p:cNvPr>
          <p:cNvSpPr txBox="1"/>
          <p:nvPr/>
        </p:nvSpPr>
        <p:spPr>
          <a:xfrm>
            <a:off x="4191000" y="495300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below</a:t>
            </a:r>
          </a:p>
        </p:txBody>
      </p:sp>
    </p:spTree>
    <p:extLst>
      <p:ext uri="{BB962C8B-B14F-4D97-AF65-F5344CB8AC3E}">
        <p14:creationId xmlns:p14="http://schemas.microsoft.com/office/powerpoint/2010/main" val="86385805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en-US" dirty="0"/>
              <a:t>Often the intervals alternate from being above to below the x-axis</a:t>
            </a:r>
          </a:p>
          <a:p>
            <a:pPr>
              <a:spcBef>
                <a:spcPts val="0"/>
              </a:spcBef>
            </a:pPr>
            <a:r>
              <a:rPr lang="en-US" dirty="0"/>
              <a:t>…but not always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3A0C99A-1813-4A4F-B8AC-CD681718EE92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BADE8EC-74B1-48CE-9740-22B5973D16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59088E0-E3D7-46B7-BD4A-2A239E874A19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2100AF4C-A006-472C-85AF-6BF7CB133382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C3A80924-C52F-424A-AF24-DC06F3C8D00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4C715EBA-E179-4C79-B0AD-85C3451AC81D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BDFDAA60-72FA-4E3D-A588-2CB20874125C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283A91BB-46A8-4985-9DBF-D8783E1A9181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9B28092F-FB96-49B4-A3D1-DB210EFAD0D1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9730DDB4-9FD1-43A9-8CCD-9A397CAE894B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10" name="Rectangle 9">
                    <a:extLst>
                      <a:ext uri="{FF2B5EF4-FFF2-40B4-BE49-F238E27FC236}">
                        <a16:creationId xmlns:a16="http://schemas.microsoft.com/office/drawing/2014/main" id="{2770E44D-E82E-491A-B026-AE12C130DBB1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C70B7076-3738-46BB-8CC2-BB6B749F4D34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205AF5E0-CBF8-4212-BE4F-773719EB3A9E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8F79BAB5-99AE-4916-AF74-B201F9198CEE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92E0B23-2C7C-4922-82B7-9B6E72ABD0A3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EDC0A0E-5687-405D-8689-4EFBAFAB983A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E38610A2-F05A-4003-9D94-D713ADA0249F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0F682550-D883-4449-9AE5-A4CD2CE7D277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85D507F8-9855-4A82-8466-17822E9657DC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3" name="Rectangle 22">
                  <a:extLst>
                    <a:ext uri="{FF2B5EF4-FFF2-40B4-BE49-F238E27FC236}">
                      <a16:creationId xmlns:a16="http://schemas.microsoft.com/office/drawing/2014/main" id="{6EDF01A5-194E-43F5-BA2A-3916AC73F3C4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86BFE20C-28FD-4480-BA37-E05F7D79BF8E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5" name="Rectangle 24">
                  <a:extLst>
                    <a:ext uri="{FF2B5EF4-FFF2-40B4-BE49-F238E27FC236}">
                      <a16:creationId xmlns:a16="http://schemas.microsoft.com/office/drawing/2014/main" id="{318E21B4-EAD5-4D3F-9E04-2835FBE62A08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24ACD58C-4C7B-45D7-9585-A68639025E3E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33514A7D-D2CC-41F2-956F-87BDF7A4725C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1F4FE592-FDAB-4720-A19C-B8A5707F727C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5F73C0E3-91AA-42BA-B97C-DD84090168EF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2E9F501-BAA2-44B0-989C-AA36FEC3C847}"/>
              </a:ext>
            </a:extLst>
          </p:cNvPr>
          <p:cNvSpPr/>
          <p:nvPr/>
        </p:nvSpPr>
        <p:spPr>
          <a:xfrm>
            <a:off x="4953001" y="4343400"/>
            <a:ext cx="3879740" cy="209977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21718" h="919514">
                <a:moveTo>
                  <a:pt x="0" y="611981"/>
                </a:moveTo>
                <a:cubicBezTo>
                  <a:pt x="14684" y="575468"/>
                  <a:pt x="25003" y="539353"/>
                  <a:pt x="33337" y="516731"/>
                </a:cubicBezTo>
                <a:cubicBezTo>
                  <a:pt x="41671" y="494109"/>
                  <a:pt x="43656" y="489744"/>
                  <a:pt x="50006" y="476250"/>
                </a:cubicBezTo>
                <a:cubicBezTo>
                  <a:pt x="56356" y="462756"/>
                  <a:pt x="63897" y="449263"/>
                  <a:pt x="71437" y="435769"/>
                </a:cubicBezTo>
                <a:cubicBezTo>
                  <a:pt x="78977" y="422275"/>
                  <a:pt x="87708" y="407193"/>
                  <a:pt x="95249" y="395287"/>
                </a:cubicBezTo>
                <a:cubicBezTo>
                  <a:pt x="102790" y="383381"/>
                  <a:pt x="108744" y="375047"/>
                  <a:pt x="116681" y="364331"/>
                </a:cubicBezTo>
                <a:cubicBezTo>
                  <a:pt x="124619" y="353616"/>
                  <a:pt x="134540" y="341313"/>
                  <a:pt x="142874" y="330994"/>
                </a:cubicBezTo>
                <a:cubicBezTo>
                  <a:pt x="151208" y="320675"/>
                  <a:pt x="159543" y="311149"/>
                  <a:pt x="166687" y="302418"/>
                </a:cubicBezTo>
                <a:cubicBezTo>
                  <a:pt x="173831" y="293687"/>
                  <a:pt x="178196" y="287337"/>
                  <a:pt x="185737" y="278606"/>
                </a:cubicBezTo>
                <a:cubicBezTo>
                  <a:pt x="193278" y="269875"/>
                  <a:pt x="203200" y="259159"/>
                  <a:pt x="211931" y="250031"/>
                </a:cubicBezTo>
                <a:cubicBezTo>
                  <a:pt x="220662" y="240903"/>
                  <a:pt x="229790" y="231378"/>
                  <a:pt x="238124" y="223837"/>
                </a:cubicBezTo>
                <a:cubicBezTo>
                  <a:pt x="246458" y="216296"/>
                  <a:pt x="254000" y="211137"/>
                  <a:pt x="261937" y="204787"/>
                </a:cubicBezTo>
                <a:cubicBezTo>
                  <a:pt x="269874" y="198437"/>
                  <a:pt x="276621" y="192087"/>
                  <a:pt x="285749" y="185737"/>
                </a:cubicBezTo>
                <a:cubicBezTo>
                  <a:pt x="294877" y="179387"/>
                  <a:pt x="305593" y="171846"/>
                  <a:pt x="316706" y="166687"/>
                </a:cubicBezTo>
                <a:cubicBezTo>
                  <a:pt x="327819" y="161528"/>
                  <a:pt x="340916" y="157559"/>
                  <a:pt x="352425" y="154781"/>
                </a:cubicBezTo>
                <a:cubicBezTo>
                  <a:pt x="363934" y="152003"/>
                  <a:pt x="372268" y="148827"/>
                  <a:pt x="385762" y="150018"/>
                </a:cubicBezTo>
                <a:cubicBezTo>
                  <a:pt x="399256" y="151209"/>
                  <a:pt x="417512" y="155575"/>
                  <a:pt x="433387" y="161925"/>
                </a:cubicBezTo>
                <a:cubicBezTo>
                  <a:pt x="449262" y="168275"/>
                  <a:pt x="463153" y="176212"/>
                  <a:pt x="481012" y="188118"/>
                </a:cubicBezTo>
                <a:cubicBezTo>
                  <a:pt x="498871" y="200024"/>
                  <a:pt x="521890" y="216693"/>
                  <a:pt x="540543" y="233362"/>
                </a:cubicBezTo>
                <a:cubicBezTo>
                  <a:pt x="559196" y="250031"/>
                  <a:pt x="576262" y="269478"/>
                  <a:pt x="592931" y="288131"/>
                </a:cubicBezTo>
                <a:cubicBezTo>
                  <a:pt x="609600" y="306784"/>
                  <a:pt x="621108" y="321468"/>
                  <a:pt x="640555" y="345281"/>
                </a:cubicBezTo>
                <a:cubicBezTo>
                  <a:pt x="660002" y="369094"/>
                  <a:pt x="685006" y="400447"/>
                  <a:pt x="709612" y="431006"/>
                </a:cubicBezTo>
                <a:cubicBezTo>
                  <a:pt x="734218" y="461565"/>
                  <a:pt x="760809" y="492918"/>
                  <a:pt x="788193" y="528637"/>
                </a:cubicBezTo>
                <a:cubicBezTo>
                  <a:pt x="815577" y="564356"/>
                  <a:pt x="873918" y="645318"/>
                  <a:pt x="873918" y="645318"/>
                </a:cubicBezTo>
                <a:cubicBezTo>
                  <a:pt x="897730" y="677862"/>
                  <a:pt x="910827" y="700088"/>
                  <a:pt x="931068" y="723900"/>
                </a:cubicBezTo>
                <a:cubicBezTo>
                  <a:pt x="951309" y="747712"/>
                  <a:pt x="977503" y="770731"/>
                  <a:pt x="995362" y="788193"/>
                </a:cubicBezTo>
                <a:cubicBezTo>
                  <a:pt x="1013221" y="805655"/>
                  <a:pt x="1019571" y="814388"/>
                  <a:pt x="1038224" y="828675"/>
                </a:cubicBezTo>
                <a:cubicBezTo>
                  <a:pt x="1056877" y="842962"/>
                  <a:pt x="1088230" y="863203"/>
                  <a:pt x="1107280" y="873918"/>
                </a:cubicBezTo>
                <a:cubicBezTo>
                  <a:pt x="1126330" y="884634"/>
                  <a:pt x="1136649" y="887412"/>
                  <a:pt x="1152524" y="892968"/>
                </a:cubicBezTo>
                <a:cubicBezTo>
                  <a:pt x="1168399" y="898524"/>
                  <a:pt x="1188640" y="903684"/>
                  <a:pt x="1202531" y="907256"/>
                </a:cubicBezTo>
                <a:cubicBezTo>
                  <a:pt x="1216422" y="910828"/>
                  <a:pt x="1222374" y="912416"/>
                  <a:pt x="1235868" y="914400"/>
                </a:cubicBezTo>
                <a:cubicBezTo>
                  <a:pt x="1249362" y="916384"/>
                  <a:pt x="1269602" y="918368"/>
                  <a:pt x="1283493" y="919162"/>
                </a:cubicBezTo>
                <a:cubicBezTo>
                  <a:pt x="1297384" y="919956"/>
                  <a:pt x="1319212" y="919162"/>
                  <a:pt x="1319212" y="919162"/>
                </a:cubicBezTo>
                <a:cubicBezTo>
                  <a:pt x="1329928" y="919162"/>
                  <a:pt x="1336278" y="919559"/>
                  <a:pt x="1347787" y="919162"/>
                </a:cubicBezTo>
                <a:cubicBezTo>
                  <a:pt x="1359296" y="918765"/>
                  <a:pt x="1372790" y="918765"/>
                  <a:pt x="1388268" y="916781"/>
                </a:cubicBezTo>
                <a:cubicBezTo>
                  <a:pt x="1403746" y="914797"/>
                  <a:pt x="1420414" y="912812"/>
                  <a:pt x="1440655" y="907256"/>
                </a:cubicBezTo>
                <a:cubicBezTo>
                  <a:pt x="1460896" y="901700"/>
                  <a:pt x="1489471" y="890984"/>
                  <a:pt x="1509712" y="883443"/>
                </a:cubicBezTo>
                <a:cubicBezTo>
                  <a:pt x="1529953" y="875902"/>
                  <a:pt x="1544637" y="870743"/>
                  <a:pt x="1562099" y="862012"/>
                </a:cubicBezTo>
                <a:cubicBezTo>
                  <a:pt x="1579561" y="853281"/>
                  <a:pt x="1596628" y="842168"/>
                  <a:pt x="1614487" y="831056"/>
                </a:cubicBezTo>
                <a:cubicBezTo>
                  <a:pt x="1632346" y="819944"/>
                  <a:pt x="1650999" y="808037"/>
                  <a:pt x="1669255" y="795337"/>
                </a:cubicBezTo>
                <a:cubicBezTo>
                  <a:pt x="1687511" y="782637"/>
                  <a:pt x="1705768" y="768747"/>
                  <a:pt x="1724024" y="754856"/>
                </a:cubicBezTo>
                <a:cubicBezTo>
                  <a:pt x="1742280" y="740965"/>
                  <a:pt x="1762124" y="725884"/>
                  <a:pt x="1778793" y="711993"/>
                </a:cubicBezTo>
                <a:cubicBezTo>
                  <a:pt x="1795462" y="698102"/>
                  <a:pt x="1805384" y="688974"/>
                  <a:pt x="1824037" y="671512"/>
                </a:cubicBezTo>
                <a:cubicBezTo>
                  <a:pt x="1842690" y="654050"/>
                  <a:pt x="1890712" y="607218"/>
                  <a:pt x="1890712" y="607218"/>
                </a:cubicBezTo>
                <a:lnTo>
                  <a:pt x="1950244" y="540543"/>
                </a:lnTo>
                <a:cubicBezTo>
                  <a:pt x="1974453" y="514746"/>
                  <a:pt x="2005409" y="481410"/>
                  <a:pt x="2028824" y="452438"/>
                </a:cubicBezTo>
                <a:cubicBezTo>
                  <a:pt x="2052240" y="423466"/>
                  <a:pt x="2068115" y="397271"/>
                  <a:pt x="2090737" y="366712"/>
                </a:cubicBezTo>
                <a:cubicBezTo>
                  <a:pt x="2113359" y="336153"/>
                  <a:pt x="2142331" y="300832"/>
                  <a:pt x="2164556" y="269082"/>
                </a:cubicBezTo>
                <a:cubicBezTo>
                  <a:pt x="2186781" y="237332"/>
                  <a:pt x="2207022" y="203596"/>
                  <a:pt x="2224087" y="176212"/>
                </a:cubicBezTo>
                <a:cubicBezTo>
                  <a:pt x="2241152" y="148828"/>
                  <a:pt x="2250677" y="134144"/>
                  <a:pt x="2266949" y="104775"/>
                </a:cubicBezTo>
                <a:cubicBezTo>
                  <a:pt x="2283221" y="75406"/>
                  <a:pt x="2321718" y="0"/>
                  <a:pt x="2321718" y="0"/>
                </a:cubicBezTo>
                <a:lnTo>
                  <a:pt x="2321718" y="0"/>
                </a:lnTo>
                <a:lnTo>
                  <a:pt x="2321718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C901B6D-A5D2-4338-B1F2-EE0B2F0E58CF}"/>
              </a:ext>
            </a:extLst>
          </p:cNvPr>
          <p:cNvSpPr txBox="1"/>
          <p:nvPr/>
        </p:nvSpPr>
        <p:spPr>
          <a:xfrm>
            <a:off x="4495800" y="569589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below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473B26B-5098-46A0-BF4C-8C0DB097888D}"/>
              </a:ext>
            </a:extLst>
          </p:cNvPr>
          <p:cNvSpPr txBox="1"/>
          <p:nvPr/>
        </p:nvSpPr>
        <p:spPr>
          <a:xfrm>
            <a:off x="6840071" y="592449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below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BA6AB75-9AE2-4BF3-A55C-5ABE416223E0}"/>
              </a:ext>
            </a:extLst>
          </p:cNvPr>
          <p:cNvSpPr txBox="1"/>
          <p:nvPr/>
        </p:nvSpPr>
        <p:spPr>
          <a:xfrm>
            <a:off x="8059271" y="4038600"/>
            <a:ext cx="10085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above</a:t>
            </a:r>
          </a:p>
        </p:txBody>
      </p:sp>
    </p:spTree>
    <p:extLst>
      <p:ext uri="{BB962C8B-B14F-4D97-AF65-F5344CB8AC3E}">
        <p14:creationId xmlns:p14="http://schemas.microsoft.com/office/powerpoint/2010/main" val="19256199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Calculate the zeros: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r>
              <a:rPr lang="en-US" sz="2000" dirty="0"/>
              <a:t>(hint: use the factoring rule) </a:t>
            </a:r>
            <a:r>
              <a:rPr lang="en-US" dirty="0"/>
              <a:t>  </a:t>
            </a: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5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27876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Calculate the zeros: x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>
                <a:solidFill>
                  <a:srgbClr val="FFFF00"/>
                </a:solidFill>
              </a:rPr>
              <a:t>-1</a:t>
            </a:r>
            <a:r>
              <a:rPr lang="en-US" dirty="0"/>
              <a:t>,</a:t>
            </a:r>
            <a:r>
              <a:rPr lang="en-US" dirty="0">
                <a:solidFill>
                  <a:srgbClr val="FFFF00"/>
                </a:solidFill>
              </a:rPr>
              <a:t>2</a:t>
            </a:r>
            <a:r>
              <a:rPr lang="en-US" dirty="0"/>
              <a:t>  </a:t>
            </a: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5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9772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Polynomial </a:t>
            </a:r>
            <a:r>
              <a:rPr lang="en-US" dirty="0">
                <a:solidFill>
                  <a:srgbClr val="FFC000"/>
                </a:solidFill>
              </a:rPr>
              <a:t>equations</a:t>
            </a:r>
          </a:p>
          <a:p>
            <a:r>
              <a:rPr lang="en-US" dirty="0"/>
              <a:t>Contain an = (or some other relationship) sign</a:t>
            </a:r>
          </a:p>
          <a:p>
            <a:endParaRPr lang="en-US" dirty="0"/>
          </a:p>
          <a:p>
            <a:r>
              <a:rPr lang="en-US" dirty="0"/>
              <a:t>Polynomial </a:t>
            </a:r>
            <a:r>
              <a:rPr lang="en-US" dirty="0">
                <a:solidFill>
                  <a:srgbClr val="FFC000"/>
                </a:solidFill>
              </a:rPr>
              <a:t>expressions</a:t>
            </a:r>
            <a:r>
              <a:rPr lang="en-US" dirty="0"/>
              <a:t> don’t</a:t>
            </a:r>
          </a:p>
          <a:p>
            <a:endParaRPr lang="en-US" dirty="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zeros: x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/>
              <a:t>-1,2  </a:t>
            </a:r>
          </a:p>
          <a:p>
            <a:r>
              <a:rPr lang="en-US" dirty="0"/>
              <a:t>Now calculate the y-intercept (where x=0):</a:t>
            </a:r>
          </a:p>
          <a:p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5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43861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zeros: x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/>
              <a:t>-1,2  </a:t>
            </a:r>
          </a:p>
          <a:p>
            <a:r>
              <a:rPr lang="en-US" dirty="0"/>
              <a:t>Now calculate the y-intercept (where x=0): y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/>
              <a:t>(0+1)</a:t>
            </a:r>
            <a:r>
              <a:rPr lang="en-US" baseline="30000" dirty="0"/>
              <a:t>2</a:t>
            </a:r>
            <a:r>
              <a:rPr lang="en-US" dirty="0"/>
              <a:t>(0-2)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>
                <a:solidFill>
                  <a:srgbClr val="FFFF00"/>
                </a:solidFill>
              </a:rPr>
              <a:t>-2</a:t>
            </a:r>
            <a:endParaRPr lang="en-US" baseline="30000" dirty="0">
              <a:solidFill>
                <a:srgbClr val="FFFF00"/>
              </a:solidFill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5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19773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zeros: x</a:t>
            </a:r>
            <a:r>
              <a:rPr lang="en-US" sz="2000" dirty="0"/>
              <a:t> </a:t>
            </a:r>
            <a:r>
              <a:rPr lang="en-US" dirty="0"/>
              <a:t>=</a:t>
            </a:r>
            <a:r>
              <a:rPr lang="en-US" sz="2000" dirty="0"/>
              <a:t> </a:t>
            </a:r>
            <a:r>
              <a:rPr lang="en-US" dirty="0">
                <a:solidFill>
                  <a:srgbClr val="FF0000"/>
                </a:solidFill>
              </a:rPr>
              <a:t>-1,2</a:t>
            </a:r>
            <a:r>
              <a:rPr lang="en-US" dirty="0"/>
              <a:t>  </a:t>
            </a:r>
          </a:p>
          <a:p>
            <a:r>
              <a:rPr lang="en-US" dirty="0"/>
              <a:t>y-intercept =</a:t>
            </a:r>
            <a:r>
              <a:rPr lang="en-US" sz="2000" dirty="0"/>
              <a:t> </a:t>
            </a:r>
            <a:r>
              <a:rPr lang="en-US" dirty="0">
                <a:solidFill>
                  <a:srgbClr val="FFC000"/>
                </a:solidFill>
              </a:rPr>
              <a:t>-2</a:t>
            </a:r>
            <a:endParaRPr lang="en-US" baseline="30000" dirty="0">
              <a:solidFill>
                <a:srgbClr val="FFC000"/>
              </a:solidFill>
            </a:endParaRPr>
          </a:p>
          <a:p>
            <a:r>
              <a:rPr lang="en-US" dirty="0"/>
              <a:t>For a graph, we</a:t>
            </a:r>
          </a:p>
          <a:p>
            <a:pPr>
              <a:spcBef>
                <a:spcPts val="0"/>
              </a:spcBef>
            </a:pPr>
            <a:r>
              <a:rPr lang="en-US" dirty="0"/>
              <a:t>have:</a:t>
            </a: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5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25301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481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0" y="6553200"/>
            <a:ext cx="30428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151403891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We still don’t have much of a clue about the </a:t>
            </a:r>
          </a:p>
          <a:p>
            <a:pPr>
              <a:spcBef>
                <a:spcPts val="0"/>
              </a:spcBef>
            </a:pPr>
            <a:r>
              <a:rPr lang="en-US" dirty="0"/>
              <a:t>shape of the </a:t>
            </a:r>
          </a:p>
          <a:p>
            <a:pPr>
              <a:spcBef>
                <a:spcPts val="0"/>
              </a:spcBef>
            </a:pPr>
            <a:r>
              <a:rPr lang="en-US" dirty="0"/>
              <a:t>graph</a:t>
            </a: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9A22D25-03E9-475D-9294-77BA441860EE}"/>
              </a:ext>
            </a:extLst>
          </p:cNvPr>
          <p:cNvSpPr/>
          <p:nvPr/>
        </p:nvSpPr>
        <p:spPr>
          <a:xfrm>
            <a:off x="739870" y="5004252"/>
            <a:ext cx="1894436" cy="1365342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21718" h="919514">
                <a:moveTo>
                  <a:pt x="0" y="611981"/>
                </a:moveTo>
                <a:cubicBezTo>
                  <a:pt x="14684" y="575468"/>
                  <a:pt x="25003" y="539353"/>
                  <a:pt x="33337" y="516731"/>
                </a:cubicBezTo>
                <a:cubicBezTo>
                  <a:pt x="41671" y="494109"/>
                  <a:pt x="43656" y="489744"/>
                  <a:pt x="50006" y="476250"/>
                </a:cubicBezTo>
                <a:cubicBezTo>
                  <a:pt x="56356" y="462756"/>
                  <a:pt x="63897" y="449263"/>
                  <a:pt x="71437" y="435769"/>
                </a:cubicBezTo>
                <a:cubicBezTo>
                  <a:pt x="78977" y="422275"/>
                  <a:pt x="87708" y="407193"/>
                  <a:pt x="95249" y="395287"/>
                </a:cubicBezTo>
                <a:cubicBezTo>
                  <a:pt x="102790" y="383381"/>
                  <a:pt x="108744" y="375047"/>
                  <a:pt x="116681" y="364331"/>
                </a:cubicBezTo>
                <a:cubicBezTo>
                  <a:pt x="124619" y="353616"/>
                  <a:pt x="134540" y="341313"/>
                  <a:pt x="142874" y="330994"/>
                </a:cubicBezTo>
                <a:cubicBezTo>
                  <a:pt x="151208" y="320675"/>
                  <a:pt x="159543" y="311149"/>
                  <a:pt x="166687" y="302418"/>
                </a:cubicBezTo>
                <a:cubicBezTo>
                  <a:pt x="173831" y="293687"/>
                  <a:pt x="178196" y="287337"/>
                  <a:pt x="185737" y="278606"/>
                </a:cubicBezTo>
                <a:cubicBezTo>
                  <a:pt x="193278" y="269875"/>
                  <a:pt x="203200" y="259159"/>
                  <a:pt x="211931" y="250031"/>
                </a:cubicBezTo>
                <a:cubicBezTo>
                  <a:pt x="220662" y="240903"/>
                  <a:pt x="229790" y="231378"/>
                  <a:pt x="238124" y="223837"/>
                </a:cubicBezTo>
                <a:cubicBezTo>
                  <a:pt x="246458" y="216296"/>
                  <a:pt x="254000" y="211137"/>
                  <a:pt x="261937" y="204787"/>
                </a:cubicBezTo>
                <a:cubicBezTo>
                  <a:pt x="269874" y="198437"/>
                  <a:pt x="276621" y="192087"/>
                  <a:pt x="285749" y="185737"/>
                </a:cubicBezTo>
                <a:cubicBezTo>
                  <a:pt x="294877" y="179387"/>
                  <a:pt x="305593" y="171846"/>
                  <a:pt x="316706" y="166687"/>
                </a:cubicBezTo>
                <a:cubicBezTo>
                  <a:pt x="327819" y="161528"/>
                  <a:pt x="340916" y="157559"/>
                  <a:pt x="352425" y="154781"/>
                </a:cubicBezTo>
                <a:cubicBezTo>
                  <a:pt x="363934" y="152003"/>
                  <a:pt x="372268" y="148827"/>
                  <a:pt x="385762" y="150018"/>
                </a:cubicBezTo>
                <a:cubicBezTo>
                  <a:pt x="399256" y="151209"/>
                  <a:pt x="417512" y="155575"/>
                  <a:pt x="433387" y="161925"/>
                </a:cubicBezTo>
                <a:cubicBezTo>
                  <a:pt x="449262" y="168275"/>
                  <a:pt x="463153" y="176212"/>
                  <a:pt x="481012" y="188118"/>
                </a:cubicBezTo>
                <a:cubicBezTo>
                  <a:pt x="498871" y="200024"/>
                  <a:pt x="521890" y="216693"/>
                  <a:pt x="540543" y="233362"/>
                </a:cubicBezTo>
                <a:cubicBezTo>
                  <a:pt x="559196" y="250031"/>
                  <a:pt x="576262" y="269478"/>
                  <a:pt x="592931" y="288131"/>
                </a:cubicBezTo>
                <a:cubicBezTo>
                  <a:pt x="609600" y="306784"/>
                  <a:pt x="621108" y="321468"/>
                  <a:pt x="640555" y="345281"/>
                </a:cubicBezTo>
                <a:cubicBezTo>
                  <a:pt x="660002" y="369094"/>
                  <a:pt x="685006" y="400447"/>
                  <a:pt x="709612" y="431006"/>
                </a:cubicBezTo>
                <a:cubicBezTo>
                  <a:pt x="734218" y="461565"/>
                  <a:pt x="760809" y="492918"/>
                  <a:pt x="788193" y="528637"/>
                </a:cubicBezTo>
                <a:cubicBezTo>
                  <a:pt x="815577" y="564356"/>
                  <a:pt x="873918" y="645318"/>
                  <a:pt x="873918" y="645318"/>
                </a:cubicBezTo>
                <a:cubicBezTo>
                  <a:pt x="897730" y="677862"/>
                  <a:pt x="910827" y="700088"/>
                  <a:pt x="931068" y="723900"/>
                </a:cubicBezTo>
                <a:cubicBezTo>
                  <a:pt x="951309" y="747712"/>
                  <a:pt x="977503" y="770731"/>
                  <a:pt x="995362" y="788193"/>
                </a:cubicBezTo>
                <a:cubicBezTo>
                  <a:pt x="1013221" y="805655"/>
                  <a:pt x="1019571" y="814388"/>
                  <a:pt x="1038224" y="828675"/>
                </a:cubicBezTo>
                <a:cubicBezTo>
                  <a:pt x="1056877" y="842962"/>
                  <a:pt x="1088230" y="863203"/>
                  <a:pt x="1107280" y="873918"/>
                </a:cubicBezTo>
                <a:cubicBezTo>
                  <a:pt x="1126330" y="884634"/>
                  <a:pt x="1136649" y="887412"/>
                  <a:pt x="1152524" y="892968"/>
                </a:cubicBezTo>
                <a:cubicBezTo>
                  <a:pt x="1168399" y="898524"/>
                  <a:pt x="1188640" y="903684"/>
                  <a:pt x="1202531" y="907256"/>
                </a:cubicBezTo>
                <a:cubicBezTo>
                  <a:pt x="1216422" y="910828"/>
                  <a:pt x="1222374" y="912416"/>
                  <a:pt x="1235868" y="914400"/>
                </a:cubicBezTo>
                <a:cubicBezTo>
                  <a:pt x="1249362" y="916384"/>
                  <a:pt x="1269602" y="918368"/>
                  <a:pt x="1283493" y="919162"/>
                </a:cubicBezTo>
                <a:cubicBezTo>
                  <a:pt x="1297384" y="919956"/>
                  <a:pt x="1319212" y="919162"/>
                  <a:pt x="1319212" y="919162"/>
                </a:cubicBezTo>
                <a:cubicBezTo>
                  <a:pt x="1329928" y="919162"/>
                  <a:pt x="1336278" y="919559"/>
                  <a:pt x="1347787" y="919162"/>
                </a:cubicBezTo>
                <a:cubicBezTo>
                  <a:pt x="1359296" y="918765"/>
                  <a:pt x="1372790" y="918765"/>
                  <a:pt x="1388268" y="916781"/>
                </a:cubicBezTo>
                <a:cubicBezTo>
                  <a:pt x="1403746" y="914797"/>
                  <a:pt x="1420414" y="912812"/>
                  <a:pt x="1440655" y="907256"/>
                </a:cubicBezTo>
                <a:cubicBezTo>
                  <a:pt x="1460896" y="901700"/>
                  <a:pt x="1489471" y="890984"/>
                  <a:pt x="1509712" y="883443"/>
                </a:cubicBezTo>
                <a:cubicBezTo>
                  <a:pt x="1529953" y="875902"/>
                  <a:pt x="1544637" y="870743"/>
                  <a:pt x="1562099" y="862012"/>
                </a:cubicBezTo>
                <a:cubicBezTo>
                  <a:pt x="1579561" y="853281"/>
                  <a:pt x="1596628" y="842168"/>
                  <a:pt x="1614487" y="831056"/>
                </a:cubicBezTo>
                <a:cubicBezTo>
                  <a:pt x="1632346" y="819944"/>
                  <a:pt x="1650999" y="808037"/>
                  <a:pt x="1669255" y="795337"/>
                </a:cubicBezTo>
                <a:cubicBezTo>
                  <a:pt x="1687511" y="782637"/>
                  <a:pt x="1705768" y="768747"/>
                  <a:pt x="1724024" y="754856"/>
                </a:cubicBezTo>
                <a:cubicBezTo>
                  <a:pt x="1742280" y="740965"/>
                  <a:pt x="1762124" y="725884"/>
                  <a:pt x="1778793" y="711993"/>
                </a:cubicBezTo>
                <a:cubicBezTo>
                  <a:pt x="1795462" y="698102"/>
                  <a:pt x="1805384" y="688974"/>
                  <a:pt x="1824037" y="671512"/>
                </a:cubicBezTo>
                <a:cubicBezTo>
                  <a:pt x="1842690" y="654050"/>
                  <a:pt x="1890712" y="607218"/>
                  <a:pt x="1890712" y="607218"/>
                </a:cubicBezTo>
                <a:lnTo>
                  <a:pt x="1950244" y="540543"/>
                </a:lnTo>
                <a:cubicBezTo>
                  <a:pt x="1974453" y="514746"/>
                  <a:pt x="2005409" y="481410"/>
                  <a:pt x="2028824" y="452438"/>
                </a:cubicBezTo>
                <a:cubicBezTo>
                  <a:pt x="2052240" y="423466"/>
                  <a:pt x="2068115" y="397271"/>
                  <a:pt x="2090737" y="366712"/>
                </a:cubicBezTo>
                <a:cubicBezTo>
                  <a:pt x="2113359" y="336153"/>
                  <a:pt x="2142331" y="300832"/>
                  <a:pt x="2164556" y="269082"/>
                </a:cubicBezTo>
                <a:cubicBezTo>
                  <a:pt x="2186781" y="237332"/>
                  <a:pt x="2207022" y="203596"/>
                  <a:pt x="2224087" y="176212"/>
                </a:cubicBezTo>
                <a:cubicBezTo>
                  <a:pt x="2241152" y="148828"/>
                  <a:pt x="2250677" y="134144"/>
                  <a:pt x="2266949" y="104775"/>
                </a:cubicBezTo>
                <a:cubicBezTo>
                  <a:pt x="2283221" y="75406"/>
                  <a:pt x="2321718" y="0"/>
                  <a:pt x="2321718" y="0"/>
                </a:cubicBezTo>
                <a:lnTo>
                  <a:pt x="2321718" y="0"/>
                </a:lnTo>
                <a:lnTo>
                  <a:pt x="2321718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461AA9F-68F7-4C9A-A133-D9AB1959FC59}"/>
              </a:ext>
            </a:extLst>
          </p:cNvPr>
          <p:cNvSpPr/>
          <p:nvPr/>
        </p:nvSpPr>
        <p:spPr>
          <a:xfrm>
            <a:off x="6091220" y="3755663"/>
            <a:ext cx="2009277" cy="2038349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rgbClr val="92D05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998E4410-4620-4D7B-84E7-3E202380453C}"/>
              </a:ext>
            </a:extLst>
          </p:cNvPr>
          <p:cNvSpPr/>
          <p:nvPr/>
        </p:nvSpPr>
        <p:spPr>
          <a:xfrm>
            <a:off x="545723" y="4092108"/>
            <a:ext cx="3838614" cy="1927692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1013501 w 2321718"/>
              <a:gd name="connsiteY25" fmla="*/ 778668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110778 w 2321718"/>
              <a:gd name="connsiteY26" fmla="*/ 80962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110778 w 2321718"/>
              <a:gd name="connsiteY26" fmla="*/ 809625 h 919514"/>
              <a:gd name="connsiteX27" fmla="*/ 1238783 w 2321718"/>
              <a:gd name="connsiteY27" fmla="*/ 788193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110778 w 2321718"/>
              <a:gd name="connsiteY26" fmla="*/ 809625 h 921557"/>
              <a:gd name="connsiteX27" fmla="*/ 1238783 w 2321718"/>
              <a:gd name="connsiteY27" fmla="*/ 788193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083571 w 2321718"/>
              <a:gd name="connsiteY26" fmla="*/ 809625 h 921557"/>
              <a:gd name="connsiteX27" fmla="*/ 1238783 w 2321718"/>
              <a:gd name="connsiteY27" fmla="*/ 788193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083571 w 2321718"/>
              <a:gd name="connsiteY26" fmla="*/ 809625 h 921557"/>
              <a:gd name="connsiteX27" fmla="*/ 1170765 w 2321718"/>
              <a:gd name="connsiteY27" fmla="*/ 795337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83571 w 2321718"/>
              <a:gd name="connsiteY26" fmla="*/ 809625 h 919514"/>
              <a:gd name="connsiteX27" fmla="*/ 1170765 w 2321718"/>
              <a:gd name="connsiteY27" fmla="*/ 795337 h 919514"/>
              <a:gd name="connsiteX28" fmla="*/ 1229614 w 2321718"/>
              <a:gd name="connsiteY28" fmla="*/ 785811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83571 w 2321718"/>
              <a:gd name="connsiteY26" fmla="*/ 809625 h 919514"/>
              <a:gd name="connsiteX27" fmla="*/ 1148091 w 2321718"/>
              <a:gd name="connsiteY27" fmla="*/ 809625 h 919514"/>
              <a:gd name="connsiteX28" fmla="*/ 1229614 w 2321718"/>
              <a:gd name="connsiteY28" fmla="*/ 785811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32567"/>
              <a:gd name="connsiteX1" fmla="*/ 33337 w 2321718"/>
              <a:gd name="connsiteY1" fmla="*/ 516731 h 932567"/>
              <a:gd name="connsiteX2" fmla="*/ 50006 w 2321718"/>
              <a:gd name="connsiteY2" fmla="*/ 476250 h 932567"/>
              <a:gd name="connsiteX3" fmla="*/ 71437 w 2321718"/>
              <a:gd name="connsiteY3" fmla="*/ 435769 h 932567"/>
              <a:gd name="connsiteX4" fmla="*/ 95249 w 2321718"/>
              <a:gd name="connsiteY4" fmla="*/ 395287 h 932567"/>
              <a:gd name="connsiteX5" fmla="*/ 116681 w 2321718"/>
              <a:gd name="connsiteY5" fmla="*/ 364331 h 932567"/>
              <a:gd name="connsiteX6" fmla="*/ 142874 w 2321718"/>
              <a:gd name="connsiteY6" fmla="*/ 330994 h 932567"/>
              <a:gd name="connsiteX7" fmla="*/ 166687 w 2321718"/>
              <a:gd name="connsiteY7" fmla="*/ 302418 h 932567"/>
              <a:gd name="connsiteX8" fmla="*/ 185737 w 2321718"/>
              <a:gd name="connsiteY8" fmla="*/ 278606 h 932567"/>
              <a:gd name="connsiteX9" fmla="*/ 211931 w 2321718"/>
              <a:gd name="connsiteY9" fmla="*/ 250031 h 932567"/>
              <a:gd name="connsiteX10" fmla="*/ 238124 w 2321718"/>
              <a:gd name="connsiteY10" fmla="*/ 223837 h 932567"/>
              <a:gd name="connsiteX11" fmla="*/ 261937 w 2321718"/>
              <a:gd name="connsiteY11" fmla="*/ 204787 h 932567"/>
              <a:gd name="connsiteX12" fmla="*/ 285749 w 2321718"/>
              <a:gd name="connsiteY12" fmla="*/ 185737 h 932567"/>
              <a:gd name="connsiteX13" fmla="*/ 316706 w 2321718"/>
              <a:gd name="connsiteY13" fmla="*/ 166687 h 932567"/>
              <a:gd name="connsiteX14" fmla="*/ 352425 w 2321718"/>
              <a:gd name="connsiteY14" fmla="*/ 154781 h 932567"/>
              <a:gd name="connsiteX15" fmla="*/ 385762 w 2321718"/>
              <a:gd name="connsiteY15" fmla="*/ 150018 h 932567"/>
              <a:gd name="connsiteX16" fmla="*/ 433387 w 2321718"/>
              <a:gd name="connsiteY16" fmla="*/ 161925 h 932567"/>
              <a:gd name="connsiteX17" fmla="*/ 481012 w 2321718"/>
              <a:gd name="connsiteY17" fmla="*/ 188118 h 932567"/>
              <a:gd name="connsiteX18" fmla="*/ 540543 w 2321718"/>
              <a:gd name="connsiteY18" fmla="*/ 233362 h 932567"/>
              <a:gd name="connsiteX19" fmla="*/ 592931 w 2321718"/>
              <a:gd name="connsiteY19" fmla="*/ 288131 h 932567"/>
              <a:gd name="connsiteX20" fmla="*/ 640555 w 2321718"/>
              <a:gd name="connsiteY20" fmla="*/ 345281 h 932567"/>
              <a:gd name="connsiteX21" fmla="*/ 709612 w 2321718"/>
              <a:gd name="connsiteY21" fmla="*/ 431006 h 932567"/>
              <a:gd name="connsiteX22" fmla="*/ 788193 w 2321718"/>
              <a:gd name="connsiteY22" fmla="*/ 528637 h 932567"/>
              <a:gd name="connsiteX23" fmla="*/ 873918 w 2321718"/>
              <a:gd name="connsiteY23" fmla="*/ 645318 h 932567"/>
              <a:gd name="connsiteX24" fmla="*/ 940138 w 2321718"/>
              <a:gd name="connsiteY24" fmla="*/ 719138 h 932567"/>
              <a:gd name="connsiteX25" fmla="*/ 1013501 w 2321718"/>
              <a:gd name="connsiteY25" fmla="*/ 778668 h 932567"/>
              <a:gd name="connsiteX26" fmla="*/ 1083571 w 2321718"/>
              <a:gd name="connsiteY26" fmla="*/ 809625 h 932567"/>
              <a:gd name="connsiteX27" fmla="*/ 1148091 w 2321718"/>
              <a:gd name="connsiteY27" fmla="*/ 809625 h 932567"/>
              <a:gd name="connsiteX28" fmla="*/ 1229614 w 2321718"/>
              <a:gd name="connsiteY28" fmla="*/ 785811 h 932567"/>
              <a:gd name="connsiteX29" fmla="*/ 1202531 w 2321718"/>
              <a:gd name="connsiteY29" fmla="*/ 907256 h 932567"/>
              <a:gd name="connsiteX30" fmla="*/ 1308421 w 2321718"/>
              <a:gd name="connsiteY30" fmla="*/ 738188 h 932567"/>
              <a:gd name="connsiteX31" fmla="*/ 1283493 w 2321718"/>
              <a:gd name="connsiteY31" fmla="*/ 919162 h 932567"/>
              <a:gd name="connsiteX32" fmla="*/ 1319212 w 2321718"/>
              <a:gd name="connsiteY32" fmla="*/ 919162 h 932567"/>
              <a:gd name="connsiteX33" fmla="*/ 1347787 w 2321718"/>
              <a:gd name="connsiteY33" fmla="*/ 919162 h 932567"/>
              <a:gd name="connsiteX34" fmla="*/ 1388268 w 2321718"/>
              <a:gd name="connsiteY34" fmla="*/ 916781 h 932567"/>
              <a:gd name="connsiteX35" fmla="*/ 1440655 w 2321718"/>
              <a:gd name="connsiteY35" fmla="*/ 907256 h 932567"/>
              <a:gd name="connsiteX36" fmla="*/ 1509712 w 2321718"/>
              <a:gd name="connsiteY36" fmla="*/ 883443 h 932567"/>
              <a:gd name="connsiteX37" fmla="*/ 1562099 w 2321718"/>
              <a:gd name="connsiteY37" fmla="*/ 862012 h 932567"/>
              <a:gd name="connsiteX38" fmla="*/ 1614487 w 2321718"/>
              <a:gd name="connsiteY38" fmla="*/ 831056 h 932567"/>
              <a:gd name="connsiteX39" fmla="*/ 1669255 w 2321718"/>
              <a:gd name="connsiteY39" fmla="*/ 795337 h 932567"/>
              <a:gd name="connsiteX40" fmla="*/ 1724024 w 2321718"/>
              <a:gd name="connsiteY40" fmla="*/ 754856 h 932567"/>
              <a:gd name="connsiteX41" fmla="*/ 1778793 w 2321718"/>
              <a:gd name="connsiteY41" fmla="*/ 711993 h 932567"/>
              <a:gd name="connsiteX42" fmla="*/ 1824037 w 2321718"/>
              <a:gd name="connsiteY42" fmla="*/ 671512 h 932567"/>
              <a:gd name="connsiteX43" fmla="*/ 1890712 w 2321718"/>
              <a:gd name="connsiteY43" fmla="*/ 607218 h 932567"/>
              <a:gd name="connsiteX44" fmla="*/ 1950244 w 2321718"/>
              <a:gd name="connsiteY44" fmla="*/ 540543 h 932567"/>
              <a:gd name="connsiteX45" fmla="*/ 2028824 w 2321718"/>
              <a:gd name="connsiteY45" fmla="*/ 452438 h 932567"/>
              <a:gd name="connsiteX46" fmla="*/ 2090737 w 2321718"/>
              <a:gd name="connsiteY46" fmla="*/ 366712 h 932567"/>
              <a:gd name="connsiteX47" fmla="*/ 2164556 w 2321718"/>
              <a:gd name="connsiteY47" fmla="*/ 269082 h 932567"/>
              <a:gd name="connsiteX48" fmla="*/ 2224087 w 2321718"/>
              <a:gd name="connsiteY48" fmla="*/ 176212 h 932567"/>
              <a:gd name="connsiteX49" fmla="*/ 2266949 w 2321718"/>
              <a:gd name="connsiteY49" fmla="*/ 104775 h 932567"/>
              <a:gd name="connsiteX50" fmla="*/ 2321718 w 2321718"/>
              <a:gd name="connsiteY50" fmla="*/ 0 h 932567"/>
              <a:gd name="connsiteX51" fmla="*/ 2321718 w 2321718"/>
              <a:gd name="connsiteY51" fmla="*/ 0 h 932567"/>
              <a:gd name="connsiteX52" fmla="*/ 2321718 w 2321718"/>
              <a:gd name="connsiteY52" fmla="*/ 0 h 932567"/>
              <a:gd name="connsiteX0" fmla="*/ 0 w 2321718"/>
              <a:gd name="connsiteY0" fmla="*/ 611981 h 932567"/>
              <a:gd name="connsiteX1" fmla="*/ 33337 w 2321718"/>
              <a:gd name="connsiteY1" fmla="*/ 516731 h 932567"/>
              <a:gd name="connsiteX2" fmla="*/ 50006 w 2321718"/>
              <a:gd name="connsiteY2" fmla="*/ 476250 h 932567"/>
              <a:gd name="connsiteX3" fmla="*/ 71437 w 2321718"/>
              <a:gd name="connsiteY3" fmla="*/ 435769 h 932567"/>
              <a:gd name="connsiteX4" fmla="*/ 95249 w 2321718"/>
              <a:gd name="connsiteY4" fmla="*/ 395287 h 932567"/>
              <a:gd name="connsiteX5" fmla="*/ 116681 w 2321718"/>
              <a:gd name="connsiteY5" fmla="*/ 364331 h 932567"/>
              <a:gd name="connsiteX6" fmla="*/ 142874 w 2321718"/>
              <a:gd name="connsiteY6" fmla="*/ 330994 h 932567"/>
              <a:gd name="connsiteX7" fmla="*/ 166687 w 2321718"/>
              <a:gd name="connsiteY7" fmla="*/ 302418 h 932567"/>
              <a:gd name="connsiteX8" fmla="*/ 185737 w 2321718"/>
              <a:gd name="connsiteY8" fmla="*/ 278606 h 932567"/>
              <a:gd name="connsiteX9" fmla="*/ 211931 w 2321718"/>
              <a:gd name="connsiteY9" fmla="*/ 250031 h 932567"/>
              <a:gd name="connsiteX10" fmla="*/ 238124 w 2321718"/>
              <a:gd name="connsiteY10" fmla="*/ 223837 h 932567"/>
              <a:gd name="connsiteX11" fmla="*/ 261937 w 2321718"/>
              <a:gd name="connsiteY11" fmla="*/ 204787 h 932567"/>
              <a:gd name="connsiteX12" fmla="*/ 285749 w 2321718"/>
              <a:gd name="connsiteY12" fmla="*/ 185737 h 932567"/>
              <a:gd name="connsiteX13" fmla="*/ 316706 w 2321718"/>
              <a:gd name="connsiteY13" fmla="*/ 166687 h 932567"/>
              <a:gd name="connsiteX14" fmla="*/ 352425 w 2321718"/>
              <a:gd name="connsiteY14" fmla="*/ 154781 h 932567"/>
              <a:gd name="connsiteX15" fmla="*/ 385762 w 2321718"/>
              <a:gd name="connsiteY15" fmla="*/ 150018 h 932567"/>
              <a:gd name="connsiteX16" fmla="*/ 433387 w 2321718"/>
              <a:gd name="connsiteY16" fmla="*/ 161925 h 932567"/>
              <a:gd name="connsiteX17" fmla="*/ 481012 w 2321718"/>
              <a:gd name="connsiteY17" fmla="*/ 188118 h 932567"/>
              <a:gd name="connsiteX18" fmla="*/ 540543 w 2321718"/>
              <a:gd name="connsiteY18" fmla="*/ 233362 h 932567"/>
              <a:gd name="connsiteX19" fmla="*/ 592931 w 2321718"/>
              <a:gd name="connsiteY19" fmla="*/ 288131 h 932567"/>
              <a:gd name="connsiteX20" fmla="*/ 640555 w 2321718"/>
              <a:gd name="connsiteY20" fmla="*/ 345281 h 932567"/>
              <a:gd name="connsiteX21" fmla="*/ 709612 w 2321718"/>
              <a:gd name="connsiteY21" fmla="*/ 431006 h 932567"/>
              <a:gd name="connsiteX22" fmla="*/ 788193 w 2321718"/>
              <a:gd name="connsiteY22" fmla="*/ 528637 h 932567"/>
              <a:gd name="connsiteX23" fmla="*/ 873918 w 2321718"/>
              <a:gd name="connsiteY23" fmla="*/ 645318 h 932567"/>
              <a:gd name="connsiteX24" fmla="*/ 940138 w 2321718"/>
              <a:gd name="connsiteY24" fmla="*/ 719138 h 932567"/>
              <a:gd name="connsiteX25" fmla="*/ 1013501 w 2321718"/>
              <a:gd name="connsiteY25" fmla="*/ 778668 h 932567"/>
              <a:gd name="connsiteX26" fmla="*/ 1083571 w 2321718"/>
              <a:gd name="connsiteY26" fmla="*/ 809625 h 932567"/>
              <a:gd name="connsiteX27" fmla="*/ 1148091 w 2321718"/>
              <a:gd name="connsiteY27" fmla="*/ 809625 h 932567"/>
              <a:gd name="connsiteX28" fmla="*/ 1229614 w 2321718"/>
              <a:gd name="connsiteY28" fmla="*/ 785811 h 932567"/>
              <a:gd name="connsiteX29" fmla="*/ 1275084 w 2321718"/>
              <a:gd name="connsiteY29" fmla="*/ 752474 h 932567"/>
              <a:gd name="connsiteX30" fmla="*/ 1308421 w 2321718"/>
              <a:gd name="connsiteY30" fmla="*/ 738188 h 932567"/>
              <a:gd name="connsiteX31" fmla="*/ 1283493 w 2321718"/>
              <a:gd name="connsiteY31" fmla="*/ 919162 h 932567"/>
              <a:gd name="connsiteX32" fmla="*/ 1319212 w 2321718"/>
              <a:gd name="connsiteY32" fmla="*/ 919162 h 932567"/>
              <a:gd name="connsiteX33" fmla="*/ 1347787 w 2321718"/>
              <a:gd name="connsiteY33" fmla="*/ 919162 h 932567"/>
              <a:gd name="connsiteX34" fmla="*/ 1388268 w 2321718"/>
              <a:gd name="connsiteY34" fmla="*/ 916781 h 932567"/>
              <a:gd name="connsiteX35" fmla="*/ 1440655 w 2321718"/>
              <a:gd name="connsiteY35" fmla="*/ 907256 h 932567"/>
              <a:gd name="connsiteX36" fmla="*/ 1509712 w 2321718"/>
              <a:gd name="connsiteY36" fmla="*/ 883443 h 932567"/>
              <a:gd name="connsiteX37" fmla="*/ 1562099 w 2321718"/>
              <a:gd name="connsiteY37" fmla="*/ 862012 h 932567"/>
              <a:gd name="connsiteX38" fmla="*/ 1614487 w 2321718"/>
              <a:gd name="connsiteY38" fmla="*/ 831056 h 932567"/>
              <a:gd name="connsiteX39" fmla="*/ 1669255 w 2321718"/>
              <a:gd name="connsiteY39" fmla="*/ 795337 h 932567"/>
              <a:gd name="connsiteX40" fmla="*/ 1724024 w 2321718"/>
              <a:gd name="connsiteY40" fmla="*/ 754856 h 932567"/>
              <a:gd name="connsiteX41" fmla="*/ 1778793 w 2321718"/>
              <a:gd name="connsiteY41" fmla="*/ 711993 h 932567"/>
              <a:gd name="connsiteX42" fmla="*/ 1824037 w 2321718"/>
              <a:gd name="connsiteY42" fmla="*/ 671512 h 932567"/>
              <a:gd name="connsiteX43" fmla="*/ 1890712 w 2321718"/>
              <a:gd name="connsiteY43" fmla="*/ 607218 h 932567"/>
              <a:gd name="connsiteX44" fmla="*/ 1950244 w 2321718"/>
              <a:gd name="connsiteY44" fmla="*/ 540543 h 932567"/>
              <a:gd name="connsiteX45" fmla="*/ 2028824 w 2321718"/>
              <a:gd name="connsiteY45" fmla="*/ 452438 h 932567"/>
              <a:gd name="connsiteX46" fmla="*/ 2090737 w 2321718"/>
              <a:gd name="connsiteY46" fmla="*/ 366712 h 932567"/>
              <a:gd name="connsiteX47" fmla="*/ 2164556 w 2321718"/>
              <a:gd name="connsiteY47" fmla="*/ 269082 h 932567"/>
              <a:gd name="connsiteX48" fmla="*/ 2224087 w 2321718"/>
              <a:gd name="connsiteY48" fmla="*/ 176212 h 932567"/>
              <a:gd name="connsiteX49" fmla="*/ 2266949 w 2321718"/>
              <a:gd name="connsiteY49" fmla="*/ 104775 h 932567"/>
              <a:gd name="connsiteX50" fmla="*/ 2321718 w 2321718"/>
              <a:gd name="connsiteY50" fmla="*/ 0 h 932567"/>
              <a:gd name="connsiteX51" fmla="*/ 2321718 w 2321718"/>
              <a:gd name="connsiteY51" fmla="*/ 0 h 932567"/>
              <a:gd name="connsiteX52" fmla="*/ 2321718 w 2321718"/>
              <a:gd name="connsiteY52" fmla="*/ 0 h 932567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29614 w 2321718"/>
              <a:gd name="connsiteY28" fmla="*/ 785811 h 932920"/>
              <a:gd name="connsiteX29" fmla="*/ 1275084 w 2321718"/>
              <a:gd name="connsiteY29" fmla="*/ 752474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06941 w 2321718"/>
              <a:gd name="connsiteY28" fmla="*/ 792955 h 932920"/>
              <a:gd name="connsiteX29" fmla="*/ 1275084 w 2321718"/>
              <a:gd name="connsiteY29" fmla="*/ 752474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06941 w 2321718"/>
              <a:gd name="connsiteY28" fmla="*/ 792955 h 932920"/>
              <a:gd name="connsiteX29" fmla="*/ 1284153 w 2321718"/>
              <a:gd name="connsiteY29" fmla="*/ 759617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7065"/>
              <a:gd name="connsiteX1" fmla="*/ 33337 w 2321718"/>
              <a:gd name="connsiteY1" fmla="*/ 516731 h 937065"/>
              <a:gd name="connsiteX2" fmla="*/ 50006 w 2321718"/>
              <a:gd name="connsiteY2" fmla="*/ 476250 h 937065"/>
              <a:gd name="connsiteX3" fmla="*/ 71437 w 2321718"/>
              <a:gd name="connsiteY3" fmla="*/ 435769 h 937065"/>
              <a:gd name="connsiteX4" fmla="*/ 95249 w 2321718"/>
              <a:gd name="connsiteY4" fmla="*/ 395287 h 937065"/>
              <a:gd name="connsiteX5" fmla="*/ 116681 w 2321718"/>
              <a:gd name="connsiteY5" fmla="*/ 364331 h 937065"/>
              <a:gd name="connsiteX6" fmla="*/ 142874 w 2321718"/>
              <a:gd name="connsiteY6" fmla="*/ 330994 h 937065"/>
              <a:gd name="connsiteX7" fmla="*/ 166687 w 2321718"/>
              <a:gd name="connsiteY7" fmla="*/ 302418 h 937065"/>
              <a:gd name="connsiteX8" fmla="*/ 185737 w 2321718"/>
              <a:gd name="connsiteY8" fmla="*/ 278606 h 937065"/>
              <a:gd name="connsiteX9" fmla="*/ 211931 w 2321718"/>
              <a:gd name="connsiteY9" fmla="*/ 250031 h 937065"/>
              <a:gd name="connsiteX10" fmla="*/ 238124 w 2321718"/>
              <a:gd name="connsiteY10" fmla="*/ 223837 h 937065"/>
              <a:gd name="connsiteX11" fmla="*/ 261937 w 2321718"/>
              <a:gd name="connsiteY11" fmla="*/ 204787 h 937065"/>
              <a:gd name="connsiteX12" fmla="*/ 285749 w 2321718"/>
              <a:gd name="connsiteY12" fmla="*/ 185737 h 937065"/>
              <a:gd name="connsiteX13" fmla="*/ 316706 w 2321718"/>
              <a:gd name="connsiteY13" fmla="*/ 166687 h 937065"/>
              <a:gd name="connsiteX14" fmla="*/ 352425 w 2321718"/>
              <a:gd name="connsiteY14" fmla="*/ 154781 h 937065"/>
              <a:gd name="connsiteX15" fmla="*/ 385762 w 2321718"/>
              <a:gd name="connsiteY15" fmla="*/ 150018 h 937065"/>
              <a:gd name="connsiteX16" fmla="*/ 433387 w 2321718"/>
              <a:gd name="connsiteY16" fmla="*/ 161925 h 937065"/>
              <a:gd name="connsiteX17" fmla="*/ 481012 w 2321718"/>
              <a:gd name="connsiteY17" fmla="*/ 188118 h 937065"/>
              <a:gd name="connsiteX18" fmla="*/ 540543 w 2321718"/>
              <a:gd name="connsiteY18" fmla="*/ 233362 h 937065"/>
              <a:gd name="connsiteX19" fmla="*/ 592931 w 2321718"/>
              <a:gd name="connsiteY19" fmla="*/ 288131 h 937065"/>
              <a:gd name="connsiteX20" fmla="*/ 640555 w 2321718"/>
              <a:gd name="connsiteY20" fmla="*/ 345281 h 937065"/>
              <a:gd name="connsiteX21" fmla="*/ 709612 w 2321718"/>
              <a:gd name="connsiteY21" fmla="*/ 431006 h 937065"/>
              <a:gd name="connsiteX22" fmla="*/ 788193 w 2321718"/>
              <a:gd name="connsiteY22" fmla="*/ 528637 h 937065"/>
              <a:gd name="connsiteX23" fmla="*/ 873918 w 2321718"/>
              <a:gd name="connsiteY23" fmla="*/ 645318 h 937065"/>
              <a:gd name="connsiteX24" fmla="*/ 940138 w 2321718"/>
              <a:gd name="connsiteY24" fmla="*/ 719138 h 937065"/>
              <a:gd name="connsiteX25" fmla="*/ 1013501 w 2321718"/>
              <a:gd name="connsiteY25" fmla="*/ 778668 h 937065"/>
              <a:gd name="connsiteX26" fmla="*/ 1083571 w 2321718"/>
              <a:gd name="connsiteY26" fmla="*/ 809625 h 937065"/>
              <a:gd name="connsiteX27" fmla="*/ 1148091 w 2321718"/>
              <a:gd name="connsiteY27" fmla="*/ 809625 h 937065"/>
              <a:gd name="connsiteX28" fmla="*/ 1206941 w 2321718"/>
              <a:gd name="connsiteY28" fmla="*/ 792955 h 937065"/>
              <a:gd name="connsiteX29" fmla="*/ 1284153 w 2321718"/>
              <a:gd name="connsiteY29" fmla="*/ 759617 h 937065"/>
              <a:gd name="connsiteX30" fmla="*/ 1317491 w 2321718"/>
              <a:gd name="connsiteY30" fmla="*/ 733425 h 937065"/>
              <a:gd name="connsiteX31" fmla="*/ 1360582 w 2321718"/>
              <a:gd name="connsiteY31" fmla="*/ 678656 h 937065"/>
              <a:gd name="connsiteX32" fmla="*/ 1319212 w 2321718"/>
              <a:gd name="connsiteY32" fmla="*/ 919162 h 937065"/>
              <a:gd name="connsiteX33" fmla="*/ 1347787 w 2321718"/>
              <a:gd name="connsiteY33" fmla="*/ 919162 h 937065"/>
              <a:gd name="connsiteX34" fmla="*/ 1388268 w 2321718"/>
              <a:gd name="connsiteY34" fmla="*/ 916781 h 937065"/>
              <a:gd name="connsiteX35" fmla="*/ 1440655 w 2321718"/>
              <a:gd name="connsiteY35" fmla="*/ 907256 h 937065"/>
              <a:gd name="connsiteX36" fmla="*/ 1509712 w 2321718"/>
              <a:gd name="connsiteY36" fmla="*/ 883443 h 937065"/>
              <a:gd name="connsiteX37" fmla="*/ 1562099 w 2321718"/>
              <a:gd name="connsiteY37" fmla="*/ 862012 h 937065"/>
              <a:gd name="connsiteX38" fmla="*/ 1614487 w 2321718"/>
              <a:gd name="connsiteY38" fmla="*/ 831056 h 937065"/>
              <a:gd name="connsiteX39" fmla="*/ 1669255 w 2321718"/>
              <a:gd name="connsiteY39" fmla="*/ 795337 h 937065"/>
              <a:gd name="connsiteX40" fmla="*/ 1724024 w 2321718"/>
              <a:gd name="connsiteY40" fmla="*/ 754856 h 937065"/>
              <a:gd name="connsiteX41" fmla="*/ 1778793 w 2321718"/>
              <a:gd name="connsiteY41" fmla="*/ 711993 h 937065"/>
              <a:gd name="connsiteX42" fmla="*/ 1824037 w 2321718"/>
              <a:gd name="connsiteY42" fmla="*/ 671512 h 937065"/>
              <a:gd name="connsiteX43" fmla="*/ 1890712 w 2321718"/>
              <a:gd name="connsiteY43" fmla="*/ 607218 h 937065"/>
              <a:gd name="connsiteX44" fmla="*/ 1950244 w 2321718"/>
              <a:gd name="connsiteY44" fmla="*/ 540543 h 937065"/>
              <a:gd name="connsiteX45" fmla="*/ 2028824 w 2321718"/>
              <a:gd name="connsiteY45" fmla="*/ 452438 h 937065"/>
              <a:gd name="connsiteX46" fmla="*/ 2090737 w 2321718"/>
              <a:gd name="connsiteY46" fmla="*/ 366712 h 937065"/>
              <a:gd name="connsiteX47" fmla="*/ 2164556 w 2321718"/>
              <a:gd name="connsiteY47" fmla="*/ 269082 h 937065"/>
              <a:gd name="connsiteX48" fmla="*/ 2224087 w 2321718"/>
              <a:gd name="connsiteY48" fmla="*/ 176212 h 937065"/>
              <a:gd name="connsiteX49" fmla="*/ 2266949 w 2321718"/>
              <a:gd name="connsiteY49" fmla="*/ 104775 h 937065"/>
              <a:gd name="connsiteX50" fmla="*/ 2321718 w 2321718"/>
              <a:gd name="connsiteY50" fmla="*/ 0 h 937065"/>
              <a:gd name="connsiteX51" fmla="*/ 2321718 w 2321718"/>
              <a:gd name="connsiteY51" fmla="*/ 0 h 937065"/>
              <a:gd name="connsiteX52" fmla="*/ 2321718 w 2321718"/>
              <a:gd name="connsiteY52" fmla="*/ 0 h 937065"/>
              <a:gd name="connsiteX0" fmla="*/ 0 w 2321718"/>
              <a:gd name="connsiteY0" fmla="*/ 611981 h 937849"/>
              <a:gd name="connsiteX1" fmla="*/ 33337 w 2321718"/>
              <a:gd name="connsiteY1" fmla="*/ 516731 h 937849"/>
              <a:gd name="connsiteX2" fmla="*/ 50006 w 2321718"/>
              <a:gd name="connsiteY2" fmla="*/ 476250 h 937849"/>
              <a:gd name="connsiteX3" fmla="*/ 71437 w 2321718"/>
              <a:gd name="connsiteY3" fmla="*/ 435769 h 937849"/>
              <a:gd name="connsiteX4" fmla="*/ 95249 w 2321718"/>
              <a:gd name="connsiteY4" fmla="*/ 395287 h 937849"/>
              <a:gd name="connsiteX5" fmla="*/ 116681 w 2321718"/>
              <a:gd name="connsiteY5" fmla="*/ 364331 h 937849"/>
              <a:gd name="connsiteX6" fmla="*/ 142874 w 2321718"/>
              <a:gd name="connsiteY6" fmla="*/ 330994 h 937849"/>
              <a:gd name="connsiteX7" fmla="*/ 166687 w 2321718"/>
              <a:gd name="connsiteY7" fmla="*/ 302418 h 937849"/>
              <a:gd name="connsiteX8" fmla="*/ 185737 w 2321718"/>
              <a:gd name="connsiteY8" fmla="*/ 278606 h 937849"/>
              <a:gd name="connsiteX9" fmla="*/ 211931 w 2321718"/>
              <a:gd name="connsiteY9" fmla="*/ 250031 h 937849"/>
              <a:gd name="connsiteX10" fmla="*/ 238124 w 2321718"/>
              <a:gd name="connsiteY10" fmla="*/ 223837 h 937849"/>
              <a:gd name="connsiteX11" fmla="*/ 261937 w 2321718"/>
              <a:gd name="connsiteY11" fmla="*/ 204787 h 937849"/>
              <a:gd name="connsiteX12" fmla="*/ 285749 w 2321718"/>
              <a:gd name="connsiteY12" fmla="*/ 185737 h 937849"/>
              <a:gd name="connsiteX13" fmla="*/ 316706 w 2321718"/>
              <a:gd name="connsiteY13" fmla="*/ 166687 h 937849"/>
              <a:gd name="connsiteX14" fmla="*/ 352425 w 2321718"/>
              <a:gd name="connsiteY14" fmla="*/ 154781 h 937849"/>
              <a:gd name="connsiteX15" fmla="*/ 385762 w 2321718"/>
              <a:gd name="connsiteY15" fmla="*/ 150018 h 937849"/>
              <a:gd name="connsiteX16" fmla="*/ 433387 w 2321718"/>
              <a:gd name="connsiteY16" fmla="*/ 161925 h 937849"/>
              <a:gd name="connsiteX17" fmla="*/ 481012 w 2321718"/>
              <a:gd name="connsiteY17" fmla="*/ 188118 h 937849"/>
              <a:gd name="connsiteX18" fmla="*/ 540543 w 2321718"/>
              <a:gd name="connsiteY18" fmla="*/ 233362 h 937849"/>
              <a:gd name="connsiteX19" fmla="*/ 592931 w 2321718"/>
              <a:gd name="connsiteY19" fmla="*/ 288131 h 937849"/>
              <a:gd name="connsiteX20" fmla="*/ 640555 w 2321718"/>
              <a:gd name="connsiteY20" fmla="*/ 345281 h 937849"/>
              <a:gd name="connsiteX21" fmla="*/ 709612 w 2321718"/>
              <a:gd name="connsiteY21" fmla="*/ 431006 h 937849"/>
              <a:gd name="connsiteX22" fmla="*/ 788193 w 2321718"/>
              <a:gd name="connsiteY22" fmla="*/ 528637 h 937849"/>
              <a:gd name="connsiteX23" fmla="*/ 873918 w 2321718"/>
              <a:gd name="connsiteY23" fmla="*/ 645318 h 937849"/>
              <a:gd name="connsiteX24" fmla="*/ 940138 w 2321718"/>
              <a:gd name="connsiteY24" fmla="*/ 719138 h 937849"/>
              <a:gd name="connsiteX25" fmla="*/ 1013501 w 2321718"/>
              <a:gd name="connsiteY25" fmla="*/ 778668 h 937849"/>
              <a:gd name="connsiteX26" fmla="*/ 1083571 w 2321718"/>
              <a:gd name="connsiteY26" fmla="*/ 809625 h 937849"/>
              <a:gd name="connsiteX27" fmla="*/ 1148091 w 2321718"/>
              <a:gd name="connsiteY27" fmla="*/ 809625 h 937849"/>
              <a:gd name="connsiteX28" fmla="*/ 1206941 w 2321718"/>
              <a:gd name="connsiteY28" fmla="*/ 792955 h 937849"/>
              <a:gd name="connsiteX29" fmla="*/ 1284153 w 2321718"/>
              <a:gd name="connsiteY29" fmla="*/ 759617 h 937849"/>
              <a:gd name="connsiteX30" fmla="*/ 1317491 w 2321718"/>
              <a:gd name="connsiteY30" fmla="*/ 733425 h 937849"/>
              <a:gd name="connsiteX31" fmla="*/ 1360582 w 2321718"/>
              <a:gd name="connsiteY31" fmla="*/ 678656 h 937849"/>
              <a:gd name="connsiteX32" fmla="*/ 1319212 w 2321718"/>
              <a:gd name="connsiteY32" fmla="*/ 919162 h 937849"/>
              <a:gd name="connsiteX33" fmla="*/ 1406736 w 2321718"/>
              <a:gd name="connsiteY33" fmla="*/ 607218 h 937849"/>
              <a:gd name="connsiteX34" fmla="*/ 1388268 w 2321718"/>
              <a:gd name="connsiteY34" fmla="*/ 916781 h 937849"/>
              <a:gd name="connsiteX35" fmla="*/ 1440655 w 2321718"/>
              <a:gd name="connsiteY35" fmla="*/ 907256 h 937849"/>
              <a:gd name="connsiteX36" fmla="*/ 1509712 w 2321718"/>
              <a:gd name="connsiteY36" fmla="*/ 883443 h 937849"/>
              <a:gd name="connsiteX37" fmla="*/ 1562099 w 2321718"/>
              <a:gd name="connsiteY37" fmla="*/ 862012 h 937849"/>
              <a:gd name="connsiteX38" fmla="*/ 1614487 w 2321718"/>
              <a:gd name="connsiteY38" fmla="*/ 831056 h 937849"/>
              <a:gd name="connsiteX39" fmla="*/ 1669255 w 2321718"/>
              <a:gd name="connsiteY39" fmla="*/ 795337 h 937849"/>
              <a:gd name="connsiteX40" fmla="*/ 1724024 w 2321718"/>
              <a:gd name="connsiteY40" fmla="*/ 754856 h 937849"/>
              <a:gd name="connsiteX41" fmla="*/ 1778793 w 2321718"/>
              <a:gd name="connsiteY41" fmla="*/ 711993 h 937849"/>
              <a:gd name="connsiteX42" fmla="*/ 1824037 w 2321718"/>
              <a:gd name="connsiteY42" fmla="*/ 671512 h 937849"/>
              <a:gd name="connsiteX43" fmla="*/ 1890712 w 2321718"/>
              <a:gd name="connsiteY43" fmla="*/ 607218 h 937849"/>
              <a:gd name="connsiteX44" fmla="*/ 1950244 w 2321718"/>
              <a:gd name="connsiteY44" fmla="*/ 540543 h 937849"/>
              <a:gd name="connsiteX45" fmla="*/ 2028824 w 2321718"/>
              <a:gd name="connsiteY45" fmla="*/ 452438 h 937849"/>
              <a:gd name="connsiteX46" fmla="*/ 2090737 w 2321718"/>
              <a:gd name="connsiteY46" fmla="*/ 366712 h 937849"/>
              <a:gd name="connsiteX47" fmla="*/ 2164556 w 2321718"/>
              <a:gd name="connsiteY47" fmla="*/ 269082 h 937849"/>
              <a:gd name="connsiteX48" fmla="*/ 2224087 w 2321718"/>
              <a:gd name="connsiteY48" fmla="*/ 176212 h 937849"/>
              <a:gd name="connsiteX49" fmla="*/ 2266949 w 2321718"/>
              <a:gd name="connsiteY49" fmla="*/ 104775 h 937849"/>
              <a:gd name="connsiteX50" fmla="*/ 2321718 w 2321718"/>
              <a:gd name="connsiteY50" fmla="*/ 0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0" fmla="*/ 0 w 2321718"/>
              <a:gd name="connsiteY0" fmla="*/ 611981 h 937849"/>
              <a:gd name="connsiteX1" fmla="*/ 33337 w 2321718"/>
              <a:gd name="connsiteY1" fmla="*/ 516731 h 937849"/>
              <a:gd name="connsiteX2" fmla="*/ 50006 w 2321718"/>
              <a:gd name="connsiteY2" fmla="*/ 476250 h 937849"/>
              <a:gd name="connsiteX3" fmla="*/ 71437 w 2321718"/>
              <a:gd name="connsiteY3" fmla="*/ 435769 h 937849"/>
              <a:gd name="connsiteX4" fmla="*/ 95249 w 2321718"/>
              <a:gd name="connsiteY4" fmla="*/ 395287 h 937849"/>
              <a:gd name="connsiteX5" fmla="*/ 116681 w 2321718"/>
              <a:gd name="connsiteY5" fmla="*/ 364331 h 937849"/>
              <a:gd name="connsiteX6" fmla="*/ 142874 w 2321718"/>
              <a:gd name="connsiteY6" fmla="*/ 330994 h 937849"/>
              <a:gd name="connsiteX7" fmla="*/ 166687 w 2321718"/>
              <a:gd name="connsiteY7" fmla="*/ 302418 h 937849"/>
              <a:gd name="connsiteX8" fmla="*/ 185737 w 2321718"/>
              <a:gd name="connsiteY8" fmla="*/ 278606 h 937849"/>
              <a:gd name="connsiteX9" fmla="*/ 211931 w 2321718"/>
              <a:gd name="connsiteY9" fmla="*/ 250031 h 937849"/>
              <a:gd name="connsiteX10" fmla="*/ 238124 w 2321718"/>
              <a:gd name="connsiteY10" fmla="*/ 223837 h 937849"/>
              <a:gd name="connsiteX11" fmla="*/ 261937 w 2321718"/>
              <a:gd name="connsiteY11" fmla="*/ 204787 h 937849"/>
              <a:gd name="connsiteX12" fmla="*/ 285749 w 2321718"/>
              <a:gd name="connsiteY12" fmla="*/ 185737 h 937849"/>
              <a:gd name="connsiteX13" fmla="*/ 316706 w 2321718"/>
              <a:gd name="connsiteY13" fmla="*/ 166687 h 937849"/>
              <a:gd name="connsiteX14" fmla="*/ 352425 w 2321718"/>
              <a:gd name="connsiteY14" fmla="*/ 154781 h 937849"/>
              <a:gd name="connsiteX15" fmla="*/ 385762 w 2321718"/>
              <a:gd name="connsiteY15" fmla="*/ 150018 h 937849"/>
              <a:gd name="connsiteX16" fmla="*/ 433387 w 2321718"/>
              <a:gd name="connsiteY16" fmla="*/ 161925 h 937849"/>
              <a:gd name="connsiteX17" fmla="*/ 481012 w 2321718"/>
              <a:gd name="connsiteY17" fmla="*/ 188118 h 937849"/>
              <a:gd name="connsiteX18" fmla="*/ 540543 w 2321718"/>
              <a:gd name="connsiteY18" fmla="*/ 233362 h 937849"/>
              <a:gd name="connsiteX19" fmla="*/ 592931 w 2321718"/>
              <a:gd name="connsiteY19" fmla="*/ 288131 h 937849"/>
              <a:gd name="connsiteX20" fmla="*/ 640555 w 2321718"/>
              <a:gd name="connsiteY20" fmla="*/ 345281 h 937849"/>
              <a:gd name="connsiteX21" fmla="*/ 709612 w 2321718"/>
              <a:gd name="connsiteY21" fmla="*/ 431006 h 937849"/>
              <a:gd name="connsiteX22" fmla="*/ 788193 w 2321718"/>
              <a:gd name="connsiteY22" fmla="*/ 528637 h 937849"/>
              <a:gd name="connsiteX23" fmla="*/ 873918 w 2321718"/>
              <a:gd name="connsiteY23" fmla="*/ 645318 h 937849"/>
              <a:gd name="connsiteX24" fmla="*/ 940138 w 2321718"/>
              <a:gd name="connsiteY24" fmla="*/ 719138 h 937849"/>
              <a:gd name="connsiteX25" fmla="*/ 1013501 w 2321718"/>
              <a:gd name="connsiteY25" fmla="*/ 778668 h 937849"/>
              <a:gd name="connsiteX26" fmla="*/ 1083571 w 2321718"/>
              <a:gd name="connsiteY26" fmla="*/ 809625 h 937849"/>
              <a:gd name="connsiteX27" fmla="*/ 1148091 w 2321718"/>
              <a:gd name="connsiteY27" fmla="*/ 809625 h 937849"/>
              <a:gd name="connsiteX28" fmla="*/ 1206941 w 2321718"/>
              <a:gd name="connsiteY28" fmla="*/ 792955 h 937849"/>
              <a:gd name="connsiteX29" fmla="*/ 1284153 w 2321718"/>
              <a:gd name="connsiteY29" fmla="*/ 759617 h 937849"/>
              <a:gd name="connsiteX30" fmla="*/ 1317491 w 2321718"/>
              <a:gd name="connsiteY30" fmla="*/ 733425 h 937849"/>
              <a:gd name="connsiteX31" fmla="*/ 1360582 w 2321718"/>
              <a:gd name="connsiteY31" fmla="*/ 678656 h 937849"/>
              <a:gd name="connsiteX32" fmla="*/ 1382696 w 2321718"/>
              <a:gd name="connsiteY32" fmla="*/ 638175 h 937849"/>
              <a:gd name="connsiteX33" fmla="*/ 1406736 w 2321718"/>
              <a:gd name="connsiteY33" fmla="*/ 607218 h 937849"/>
              <a:gd name="connsiteX34" fmla="*/ 1388268 w 2321718"/>
              <a:gd name="connsiteY34" fmla="*/ 916781 h 937849"/>
              <a:gd name="connsiteX35" fmla="*/ 1440655 w 2321718"/>
              <a:gd name="connsiteY35" fmla="*/ 907256 h 937849"/>
              <a:gd name="connsiteX36" fmla="*/ 1509712 w 2321718"/>
              <a:gd name="connsiteY36" fmla="*/ 883443 h 937849"/>
              <a:gd name="connsiteX37" fmla="*/ 1562099 w 2321718"/>
              <a:gd name="connsiteY37" fmla="*/ 862012 h 937849"/>
              <a:gd name="connsiteX38" fmla="*/ 1614487 w 2321718"/>
              <a:gd name="connsiteY38" fmla="*/ 831056 h 937849"/>
              <a:gd name="connsiteX39" fmla="*/ 1669255 w 2321718"/>
              <a:gd name="connsiteY39" fmla="*/ 795337 h 937849"/>
              <a:gd name="connsiteX40" fmla="*/ 1724024 w 2321718"/>
              <a:gd name="connsiteY40" fmla="*/ 754856 h 937849"/>
              <a:gd name="connsiteX41" fmla="*/ 1778793 w 2321718"/>
              <a:gd name="connsiteY41" fmla="*/ 711993 h 937849"/>
              <a:gd name="connsiteX42" fmla="*/ 1824037 w 2321718"/>
              <a:gd name="connsiteY42" fmla="*/ 671512 h 937849"/>
              <a:gd name="connsiteX43" fmla="*/ 1890712 w 2321718"/>
              <a:gd name="connsiteY43" fmla="*/ 607218 h 937849"/>
              <a:gd name="connsiteX44" fmla="*/ 1950244 w 2321718"/>
              <a:gd name="connsiteY44" fmla="*/ 540543 h 937849"/>
              <a:gd name="connsiteX45" fmla="*/ 2028824 w 2321718"/>
              <a:gd name="connsiteY45" fmla="*/ 452438 h 937849"/>
              <a:gd name="connsiteX46" fmla="*/ 2090737 w 2321718"/>
              <a:gd name="connsiteY46" fmla="*/ 366712 h 937849"/>
              <a:gd name="connsiteX47" fmla="*/ 2164556 w 2321718"/>
              <a:gd name="connsiteY47" fmla="*/ 269082 h 937849"/>
              <a:gd name="connsiteX48" fmla="*/ 2224087 w 2321718"/>
              <a:gd name="connsiteY48" fmla="*/ 176212 h 937849"/>
              <a:gd name="connsiteX49" fmla="*/ 2266949 w 2321718"/>
              <a:gd name="connsiteY49" fmla="*/ 104775 h 937849"/>
              <a:gd name="connsiteX50" fmla="*/ 2321718 w 2321718"/>
              <a:gd name="connsiteY50" fmla="*/ 0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0" fmla="*/ 0 w 2321718"/>
              <a:gd name="connsiteY0" fmla="*/ 611981 h 937849"/>
              <a:gd name="connsiteX1" fmla="*/ 9070 w 2321718"/>
              <a:gd name="connsiteY1" fmla="*/ 609951 h 937849"/>
              <a:gd name="connsiteX2" fmla="*/ 33337 w 2321718"/>
              <a:gd name="connsiteY2" fmla="*/ 516731 h 937849"/>
              <a:gd name="connsiteX3" fmla="*/ 50006 w 2321718"/>
              <a:gd name="connsiteY3" fmla="*/ 476250 h 937849"/>
              <a:gd name="connsiteX4" fmla="*/ 71437 w 2321718"/>
              <a:gd name="connsiteY4" fmla="*/ 435769 h 937849"/>
              <a:gd name="connsiteX5" fmla="*/ 95249 w 2321718"/>
              <a:gd name="connsiteY5" fmla="*/ 395287 h 937849"/>
              <a:gd name="connsiteX6" fmla="*/ 116681 w 2321718"/>
              <a:gd name="connsiteY6" fmla="*/ 364331 h 937849"/>
              <a:gd name="connsiteX7" fmla="*/ 142874 w 2321718"/>
              <a:gd name="connsiteY7" fmla="*/ 330994 h 937849"/>
              <a:gd name="connsiteX8" fmla="*/ 166687 w 2321718"/>
              <a:gd name="connsiteY8" fmla="*/ 302418 h 937849"/>
              <a:gd name="connsiteX9" fmla="*/ 185737 w 2321718"/>
              <a:gd name="connsiteY9" fmla="*/ 278606 h 937849"/>
              <a:gd name="connsiteX10" fmla="*/ 211931 w 2321718"/>
              <a:gd name="connsiteY10" fmla="*/ 250031 h 937849"/>
              <a:gd name="connsiteX11" fmla="*/ 238124 w 2321718"/>
              <a:gd name="connsiteY11" fmla="*/ 223837 h 937849"/>
              <a:gd name="connsiteX12" fmla="*/ 261937 w 2321718"/>
              <a:gd name="connsiteY12" fmla="*/ 204787 h 937849"/>
              <a:gd name="connsiteX13" fmla="*/ 285749 w 2321718"/>
              <a:gd name="connsiteY13" fmla="*/ 185737 h 937849"/>
              <a:gd name="connsiteX14" fmla="*/ 316706 w 2321718"/>
              <a:gd name="connsiteY14" fmla="*/ 166687 h 937849"/>
              <a:gd name="connsiteX15" fmla="*/ 352425 w 2321718"/>
              <a:gd name="connsiteY15" fmla="*/ 154781 h 937849"/>
              <a:gd name="connsiteX16" fmla="*/ 385762 w 2321718"/>
              <a:gd name="connsiteY16" fmla="*/ 150018 h 937849"/>
              <a:gd name="connsiteX17" fmla="*/ 433387 w 2321718"/>
              <a:gd name="connsiteY17" fmla="*/ 161925 h 937849"/>
              <a:gd name="connsiteX18" fmla="*/ 481012 w 2321718"/>
              <a:gd name="connsiteY18" fmla="*/ 188118 h 937849"/>
              <a:gd name="connsiteX19" fmla="*/ 540543 w 2321718"/>
              <a:gd name="connsiteY19" fmla="*/ 233362 h 937849"/>
              <a:gd name="connsiteX20" fmla="*/ 592931 w 2321718"/>
              <a:gd name="connsiteY20" fmla="*/ 288131 h 937849"/>
              <a:gd name="connsiteX21" fmla="*/ 640555 w 2321718"/>
              <a:gd name="connsiteY21" fmla="*/ 345281 h 937849"/>
              <a:gd name="connsiteX22" fmla="*/ 709612 w 2321718"/>
              <a:gd name="connsiteY22" fmla="*/ 431006 h 937849"/>
              <a:gd name="connsiteX23" fmla="*/ 788193 w 2321718"/>
              <a:gd name="connsiteY23" fmla="*/ 528637 h 937849"/>
              <a:gd name="connsiteX24" fmla="*/ 873918 w 2321718"/>
              <a:gd name="connsiteY24" fmla="*/ 645318 h 937849"/>
              <a:gd name="connsiteX25" fmla="*/ 940138 w 2321718"/>
              <a:gd name="connsiteY25" fmla="*/ 719138 h 937849"/>
              <a:gd name="connsiteX26" fmla="*/ 1013501 w 2321718"/>
              <a:gd name="connsiteY26" fmla="*/ 778668 h 937849"/>
              <a:gd name="connsiteX27" fmla="*/ 1083571 w 2321718"/>
              <a:gd name="connsiteY27" fmla="*/ 809625 h 937849"/>
              <a:gd name="connsiteX28" fmla="*/ 1148091 w 2321718"/>
              <a:gd name="connsiteY28" fmla="*/ 809625 h 937849"/>
              <a:gd name="connsiteX29" fmla="*/ 1206941 w 2321718"/>
              <a:gd name="connsiteY29" fmla="*/ 792955 h 937849"/>
              <a:gd name="connsiteX30" fmla="*/ 1284153 w 2321718"/>
              <a:gd name="connsiteY30" fmla="*/ 759617 h 937849"/>
              <a:gd name="connsiteX31" fmla="*/ 1317491 w 2321718"/>
              <a:gd name="connsiteY31" fmla="*/ 733425 h 937849"/>
              <a:gd name="connsiteX32" fmla="*/ 1360582 w 2321718"/>
              <a:gd name="connsiteY32" fmla="*/ 678656 h 937849"/>
              <a:gd name="connsiteX33" fmla="*/ 1382696 w 2321718"/>
              <a:gd name="connsiteY33" fmla="*/ 638175 h 937849"/>
              <a:gd name="connsiteX34" fmla="*/ 1406736 w 2321718"/>
              <a:gd name="connsiteY34" fmla="*/ 607218 h 937849"/>
              <a:gd name="connsiteX35" fmla="*/ 1388268 w 2321718"/>
              <a:gd name="connsiteY35" fmla="*/ 916781 h 937849"/>
              <a:gd name="connsiteX36" fmla="*/ 1440655 w 2321718"/>
              <a:gd name="connsiteY36" fmla="*/ 907256 h 937849"/>
              <a:gd name="connsiteX37" fmla="*/ 1509712 w 2321718"/>
              <a:gd name="connsiteY37" fmla="*/ 883443 h 937849"/>
              <a:gd name="connsiteX38" fmla="*/ 1562099 w 2321718"/>
              <a:gd name="connsiteY38" fmla="*/ 862012 h 937849"/>
              <a:gd name="connsiteX39" fmla="*/ 1614487 w 2321718"/>
              <a:gd name="connsiteY39" fmla="*/ 831056 h 937849"/>
              <a:gd name="connsiteX40" fmla="*/ 1669255 w 2321718"/>
              <a:gd name="connsiteY40" fmla="*/ 795337 h 937849"/>
              <a:gd name="connsiteX41" fmla="*/ 1724024 w 2321718"/>
              <a:gd name="connsiteY41" fmla="*/ 754856 h 937849"/>
              <a:gd name="connsiteX42" fmla="*/ 1778793 w 2321718"/>
              <a:gd name="connsiteY42" fmla="*/ 711993 h 937849"/>
              <a:gd name="connsiteX43" fmla="*/ 1824037 w 2321718"/>
              <a:gd name="connsiteY43" fmla="*/ 671512 h 937849"/>
              <a:gd name="connsiteX44" fmla="*/ 1890712 w 2321718"/>
              <a:gd name="connsiteY44" fmla="*/ 607218 h 937849"/>
              <a:gd name="connsiteX45" fmla="*/ 1950244 w 2321718"/>
              <a:gd name="connsiteY45" fmla="*/ 540543 h 937849"/>
              <a:gd name="connsiteX46" fmla="*/ 2028824 w 2321718"/>
              <a:gd name="connsiteY46" fmla="*/ 452438 h 937849"/>
              <a:gd name="connsiteX47" fmla="*/ 2090737 w 2321718"/>
              <a:gd name="connsiteY47" fmla="*/ 366712 h 937849"/>
              <a:gd name="connsiteX48" fmla="*/ 2164556 w 2321718"/>
              <a:gd name="connsiteY48" fmla="*/ 269082 h 937849"/>
              <a:gd name="connsiteX49" fmla="*/ 2224087 w 2321718"/>
              <a:gd name="connsiteY49" fmla="*/ 176212 h 937849"/>
              <a:gd name="connsiteX50" fmla="*/ 2266949 w 2321718"/>
              <a:gd name="connsiteY50" fmla="*/ 104775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53" fmla="*/ 2321718 w 2321718"/>
              <a:gd name="connsiteY53" fmla="*/ 0 h 937849"/>
              <a:gd name="connsiteX0" fmla="*/ 0 w 2321718"/>
              <a:gd name="connsiteY0" fmla="*/ 611981 h 937849"/>
              <a:gd name="connsiteX1" fmla="*/ 9070 w 2321718"/>
              <a:gd name="connsiteY1" fmla="*/ 581376 h 937849"/>
              <a:gd name="connsiteX2" fmla="*/ 33337 w 2321718"/>
              <a:gd name="connsiteY2" fmla="*/ 516731 h 937849"/>
              <a:gd name="connsiteX3" fmla="*/ 50006 w 2321718"/>
              <a:gd name="connsiteY3" fmla="*/ 476250 h 937849"/>
              <a:gd name="connsiteX4" fmla="*/ 71437 w 2321718"/>
              <a:gd name="connsiteY4" fmla="*/ 435769 h 937849"/>
              <a:gd name="connsiteX5" fmla="*/ 95249 w 2321718"/>
              <a:gd name="connsiteY5" fmla="*/ 395287 h 937849"/>
              <a:gd name="connsiteX6" fmla="*/ 116681 w 2321718"/>
              <a:gd name="connsiteY6" fmla="*/ 364331 h 937849"/>
              <a:gd name="connsiteX7" fmla="*/ 142874 w 2321718"/>
              <a:gd name="connsiteY7" fmla="*/ 330994 h 937849"/>
              <a:gd name="connsiteX8" fmla="*/ 166687 w 2321718"/>
              <a:gd name="connsiteY8" fmla="*/ 302418 h 937849"/>
              <a:gd name="connsiteX9" fmla="*/ 185737 w 2321718"/>
              <a:gd name="connsiteY9" fmla="*/ 278606 h 937849"/>
              <a:gd name="connsiteX10" fmla="*/ 211931 w 2321718"/>
              <a:gd name="connsiteY10" fmla="*/ 250031 h 937849"/>
              <a:gd name="connsiteX11" fmla="*/ 238124 w 2321718"/>
              <a:gd name="connsiteY11" fmla="*/ 223837 h 937849"/>
              <a:gd name="connsiteX12" fmla="*/ 261937 w 2321718"/>
              <a:gd name="connsiteY12" fmla="*/ 204787 h 937849"/>
              <a:gd name="connsiteX13" fmla="*/ 285749 w 2321718"/>
              <a:gd name="connsiteY13" fmla="*/ 185737 h 937849"/>
              <a:gd name="connsiteX14" fmla="*/ 316706 w 2321718"/>
              <a:gd name="connsiteY14" fmla="*/ 166687 h 937849"/>
              <a:gd name="connsiteX15" fmla="*/ 352425 w 2321718"/>
              <a:gd name="connsiteY15" fmla="*/ 154781 h 937849"/>
              <a:gd name="connsiteX16" fmla="*/ 385762 w 2321718"/>
              <a:gd name="connsiteY16" fmla="*/ 150018 h 937849"/>
              <a:gd name="connsiteX17" fmla="*/ 433387 w 2321718"/>
              <a:gd name="connsiteY17" fmla="*/ 161925 h 937849"/>
              <a:gd name="connsiteX18" fmla="*/ 481012 w 2321718"/>
              <a:gd name="connsiteY18" fmla="*/ 188118 h 937849"/>
              <a:gd name="connsiteX19" fmla="*/ 540543 w 2321718"/>
              <a:gd name="connsiteY19" fmla="*/ 233362 h 937849"/>
              <a:gd name="connsiteX20" fmla="*/ 592931 w 2321718"/>
              <a:gd name="connsiteY20" fmla="*/ 288131 h 937849"/>
              <a:gd name="connsiteX21" fmla="*/ 640555 w 2321718"/>
              <a:gd name="connsiteY21" fmla="*/ 345281 h 937849"/>
              <a:gd name="connsiteX22" fmla="*/ 709612 w 2321718"/>
              <a:gd name="connsiteY22" fmla="*/ 431006 h 937849"/>
              <a:gd name="connsiteX23" fmla="*/ 788193 w 2321718"/>
              <a:gd name="connsiteY23" fmla="*/ 528637 h 937849"/>
              <a:gd name="connsiteX24" fmla="*/ 873918 w 2321718"/>
              <a:gd name="connsiteY24" fmla="*/ 645318 h 937849"/>
              <a:gd name="connsiteX25" fmla="*/ 940138 w 2321718"/>
              <a:gd name="connsiteY25" fmla="*/ 719138 h 937849"/>
              <a:gd name="connsiteX26" fmla="*/ 1013501 w 2321718"/>
              <a:gd name="connsiteY26" fmla="*/ 778668 h 937849"/>
              <a:gd name="connsiteX27" fmla="*/ 1083571 w 2321718"/>
              <a:gd name="connsiteY27" fmla="*/ 809625 h 937849"/>
              <a:gd name="connsiteX28" fmla="*/ 1148091 w 2321718"/>
              <a:gd name="connsiteY28" fmla="*/ 809625 h 937849"/>
              <a:gd name="connsiteX29" fmla="*/ 1206941 w 2321718"/>
              <a:gd name="connsiteY29" fmla="*/ 792955 h 937849"/>
              <a:gd name="connsiteX30" fmla="*/ 1284153 w 2321718"/>
              <a:gd name="connsiteY30" fmla="*/ 759617 h 937849"/>
              <a:gd name="connsiteX31" fmla="*/ 1317491 w 2321718"/>
              <a:gd name="connsiteY31" fmla="*/ 733425 h 937849"/>
              <a:gd name="connsiteX32" fmla="*/ 1360582 w 2321718"/>
              <a:gd name="connsiteY32" fmla="*/ 678656 h 937849"/>
              <a:gd name="connsiteX33" fmla="*/ 1382696 w 2321718"/>
              <a:gd name="connsiteY33" fmla="*/ 638175 h 937849"/>
              <a:gd name="connsiteX34" fmla="*/ 1406736 w 2321718"/>
              <a:gd name="connsiteY34" fmla="*/ 607218 h 937849"/>
              <a:gd name="connsiteX35" fmla="*/ 1388268 w 2321718"/>
              <a:gd name="connsiteY35" fmla="*/ 916781 h 937849"/>
              <a:gd name="connsiteX36" fmla="*/ 1440655 w 2321718"/>
              <a:gd name="connsiteY36" fmla="*/ 907256 h 937849"/>
              <a:gd name="connsiteX37" fmla="*/ 1509712 w 2321718"/>
              <a:gd name="connsiteY37" fmla="*/ 883443 h 937849"/>
              <a:gd name="connsiteX38" fmla="*/ 1562099 w 2321718"/>
              <a:gd name="connsiteY38" fmla="*/ 862012 h 937849"/>
              <a:gd name="connsiteX39" fmla="*/ 1614487 w 2321718"/>
              <a:gd name="connsiteY39" fmla="*/ 831056 h 937849"/>
              <a:gd name="connsiteX40" fmla="*/ 1669255 w 2321718"/>
              <a:gd name="connsiteY40" fmla="*/ 795337 h 937849"/>
              <a:gd name="connsiteX41" fmla="*/ 1724024 w 2321718"/>
              <a:gd name="connsiteY41" fmla="*/ 754856 h 937849"/>
              <a:gd name="connsiteX42" fmla="*/ 1778793 w 2321718"/>
              <a:gd name="connsiteY42" fmla="*/ 711993 h 937849"/>
              <a:gd name="connsiteX43" fmla="*/ 1824037 w 2321718"/>
              <a:gd name="connsiteY43" fmla="*/ 671512 h 937849"/>
              <a:gd name="connsiteX44" fmla="*/ 1890712 w 2321718"/>
              <a:gd name="connsiteY44" fmla="*/ 607218 h 937849"/>
              <a:gd name="connsiteX45" fmla="*/ 1950244 w 2321718"/>
              <a:gd name="connsiteY45" fmla="*/ 540543 h 937849"/>
              <a:gd name="connsiteX46" fmla="*/ 2028824 w 2321718"/>
              <a:gd name="connsiteY46" fmla="*/ 452438 h 937849"/>
              <a:gd name="connsiteX47" fmla="*/ 2090737 w 2321718"/>
              <a:gd name="connsiteY47" fmla="*/ 366712 h 937849"/>
              <a:gd name="connsiteX48" fmla="*/ 2164556 w 2321718"/>
              <a:gd name="connsiteY48" fmla="*/ 269082 h 937849"/>
              <a:gd name="connsiteX49" fmla="*/ 2224087 w 2321718"/>
              <a:gd name="connsiteY49" fmla="*/ 176212 h 937849"/>
              <a:gd name="connsiteX50" fmla="*/ 2266949 w 2321718"/>
              <a:gd name="connsiteY50" fmla="*/ 104775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53" fmla="*/ 2321718 w 2321718"/>
              <a:gd name="connsiteY53" fmla="*/ 0 h 937849"/>
              <a:gd name="connsiteX0" fmla="*/ 0 w 2376133"/>
              <a:gd name="connsiteY0" fmla="*/ 792956 h 937849"/>
              <a:gd name="connsiteX1" fmla="*/ 63485 w 2376133"/>
              <a:gd name="connsiteY1" fmla="*/ 581376 h 937849"/>
              <a:gd name="connsiteX2" fmla="*/ 87752 w 2376133"/>
              <a:gd name="connsiteY2" fmla="*/ 516731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87752 w 2376133"/>
              <a:gd name="connsiteY2" fmla="*/ 516731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78682 w 2376133"/>
              <a:gd name="connsiteY2" fmla="*/ 542924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78682 w 2376133"/>
              <a:gd name="connsiteY2" fmla="*/ 542924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7436 w 2383569"/>
              <a:gd name="connsiteY0" fmla="*/ 792956 h 937849"/>
              <a:gd name="connsiteX1" fmla="*/ 2904 w 2383569"/>
              <a:gd name="connsiteY1" fmla="*/ 793307 h 937849"/>
              <a:gd name="connsiteX2" fmla="*/ 57317 w 2383569"/>
              <a:gd name="connsiteY2" fmla="*/ 617095 h 937849"/>
              <a:gd name="connsiteX3" fmla="*/ 86118 w 2383569"/>
              <a:gd name="connsiteY3" fmla="*/ 542924 h 937849"/>
              <a:gd name="connsiteX4" fmla="*/ 111857 w 2383569"/>
              <a:gd name="connsiteY4" fmla="*/ 476250 h 937849"/>
              <a:gd name="connsiteX5" fmla="*/ 133288 w 2383569"/>
              <a:gd name="connsiteY5" fmla="*/ 435769 h 937849"/>
              <a:gd name="connsiteX6" fmla="*/ 157100 w 2383569"/>
              <a:gd name="connsiteY6" fmla="*/ 395287 h 937849"/>
              <a:gd name="connsiteX7" fmla="*/ 178532 w 2383569"/>
              <a:gd name="connsiteY7" fmla="*/ 364331 h 937849"/>
              <a:gd name="connsiteX8" fmla="*/ 204725 w 2383569"/>
              <a:gd name="connsiteY8" fmla="*/ 330994 h 937849"/>
              <a:gd name="connsiteX9" fmla="*/ 228538 w 2383569"/>
              <a:gd name="connsiteY9" fmla="*/ 302418 h 937849"/>
              <a:gd name="connsiteX10" fmla="*/ 247588 w 2383569"/>
              <a:gd name="connsiteY10" fmla="*/ 278606 h 937849"/>
              <a:gd name="connsiteX11" fmla="*/ 273782 w 2383569"/>
              <a:gd name="connsiteY11" fmla="*/ 250031 h 937849"/>
              <a:gd name="connsiteX12" fmla="*/ 299975 w 2383569"/>
              <a:gd name="connsiteY12" fmla="*/ 223837 h 937849"/>
              <a:gd name="connsiteX13" fmla="*/ 323788 w 2383569"/>
              <a:gd name="connsiteY13" fmla="*/ 204787 h 937849"/>
              <a:gd name="connsiteX14" fmla="*/ 347600 w 2383569"/>
              <a:gd name="connsiteY14" fmla="*/ 185737 h 937849"/>
              <a:gd name="connsiteX15" fmla="*/ 378557 w 2383569"/>
              <a:gd name="connsiteY15" fmla="*/ 166687 h 937849"/>
              <a:gd name="connsiteX16" fmla="*/ 414276 w 2383569"/>
              <a:gd name="connsiteY16" fmla="*/ 154781 h 937849"/>
              <a:gd name="connsiteX17" fmla="*/ 447613 w 2383569"/>
              <a:gd name="connsiteY17" fmla="*/ 150018 h 937849"/>
              <a:gd name="connsiteX18" fmla="*/ 495238 w 2383569"/>
              <a:gd name="connsiteY18" fmla="*/ 161925 h 937849"/>
              <a:gd name="connsiteX19" fmla="*/ 542863 w 2383569"/>
              <a:gd name="connsiteY19" fmla="*/ 188118 h 937849"/>
              <a:gd name="connsiteX20" fmla="*/ 602394 w 2383569"/>
              <a:gd name="connsiteY20" fmla="*/ 233362 h 937849"/>
              <a:gd name="connsiteX21" fmla="*/ 654782 w 2383569"/>
              <a:gd name="connsiteY21" fmla="*/ 288131 h 937849"/>
              <a:gd name="connsiteX22" fmla="*/ 702406 w 2383569"/>
              <a:gd name="connsiteY22" fmla="*/ 345281 h 937849"/>
              <a:gd name="connsiteX23" fmla="*/ 771463 w 2383569"/>
              <a:gd name="connsiteY23" fmla="*/ 431006 h 937849"/>
              <a:gd name="connsiteX24" fmla="*/ 850044 w 2383569"/>
              <a:gd name="connsiteY24" fmla="*/ 528637 h 937849"/>
              <a:gd name="connsiteX25" fmla="*/ 935769 w 2383569"/>
              <a:gd name="connsiteY25" fmla="*/ 645318 h 937849"/>
              <a:gd name="connsiteX26" fmla="*/ 1001989 w 2383569"/>
              <a:gd name="connsiteY26" fmla="*/ 719138 h 937849"/>
              <a:gd name="connsiteX27" fmla="*/ 1075352 w 2383569"/>
              <a:gd name="connsiteY27" fmla="*/ 778668 h 937849"/>
              <a:gd name="connsiteX28" fmla="*/ 1145422 w 2383569"/>
              <a:gd name="connsiteY28" fmla="*/ 809625 h 937849"/>
              <a:gd name="connsiteX29" fmla="*/ 1209942 w 2383569"/>
              <a:gd name="connsiteY29" fmla="*/ 809625 h 937849"/>
              <a:gd name="connsiteX30" fmla="*/ 1268792 w 2383569"/>
              <a:gd name="connsiteY30" fmla="*/ 792955 h 937849"/>
              <a:gd name="connsiteX31" fmla="*/ 1346004 w 2383569"/>
              <a:gd name="connsiteY31" fmla="*/ 759617 h 937849"/>
              <a:gd name="connsiteX32" fmla="*/ 1379342 w 2383569"/>
              <a:gd name="connsiteY32" fmla="*/ 733425 h 937849"/>
              <a:gd name="connsiteX33" fmla="*/ 1422433 w 2383569"/>
              <a:gd name="connsiteY33" fmla="*/ 678656 h 937849"/>
              <a:gd name="connsiteX34" fmla="*/ 1444547 w 2383569"/>
              <a:gd name="connsiteY34" fmla="*/ 638175 h 937849"/>
              <a:gd name="connsiteX35" fmla="*/ 1468587 w 2383569"/>
              <a:gd name="connsiteY35" fmla="*/ 607218 h 937849"/>
              <a:gd name="connsiteX36" fmla="*/ 1450119 w 2383569"/>
              <a:gd name="connsiteY36" fmla="*/ 916781 h 937849"/>
              <a:gd name="connsiteX37" fmla="*/ 1502506 w 2383569"/>
              <a:gd name="connsiteY37" fmla="*/ 907256 h 937849"/>
              <a:gd name="connsiteX38" fmla="*/ 1571563 w 2383569"/>
              <a:gd name="connsiteY38" fmla="*/ 883443 h 937849"/>
              <a:gd name="connsiteX39" fmla="*/ 1623950 w 2383569"/>
              <a:gd name="connsiteY39" fmla="*/ 862012 h 937849"/>
              <a:gd name="connsiteX40" fmla="*/ 1676338 w 2383569"/>
              <a:gd name="connsiteY40" fmla="*/ 831056 h 937849"/>
              <a:gd name="connsiteX41" fmla="*/ 1731106 w 2383569"/>
              <a:gd name="connsiteY41" fmla="*/ 795337 h 937849"/>
              <a:gd name="connsiteX42" fmla="*/ 1785875 w 2383569"/>
              <a:gd name="connsiteY42" fmla="*/ 754856 h 937849"/>
              <a:gd name="connsiteX43" fmla="*/ 1840644 w 2383569"/>
              <a:gd name="connsiteY43" fmla="*/ 711993 h 937849"/>
              <a:gd name="connsiteX44" fmla="*/ 1885888 w 2383569"/>
              <a:gd name="connsiteY44" fmla="*/ 671512 h 937849"/>
              <a:gd name="connsiteX45" fmla="*/ 1952563 w 2383569"/>
              <a:gd name="connsiteY45" fmla="*/ 607218 h 937849"/>
              <a:gd name="connsiteX46" fmla="*/ 2012095 w 2383569"/>
              <a:gd name="connsiteY46" fmla="*/ 540543 h 937849"/>
              <a:gd name="connsiteX47" fmla="*/ 2090675 w 2383569"/>
              <a:gd name="connsiteY47" fmla="*/ 452438 h 937849"/>
              <a:gd name="connsiteX48" fmla="*/ 2152588 w 2383569"/>
              <a:gd name="connsiteY48" fmla="*/ 366712 h 937849"/>
              <a:gd name="connsiteX49" fmla="*/ 2226407 w 2383569"/>
              <a:gd name="connsiteY49" fmla="*/ 269082 h 937849"/>
              <a:gd name="connsiteX50" fmla="*/ 2285938 w 2383569"/>
              <a:gd name="connsiteY50" fmla="*/ 176212 h 937849"/>
              <a:gd name="connsiteX51" fmla="*/ 2328800 w 2383569"/>
              <a:gd name="connsiteY51" fmla="*/ 104775 h 937849"/>
              <a:gd name="connsiteX52" fmla="*/ 2383569 w 2383569"/>
              <a:gd name="connsiteY52" fmla="*/ 0 h 937849"/>
              <a:gd name="connsiteX53" fmla="*/ 2383569 w 2383569"/>
              <a:gd name="connsiteY53" fmla="*/ 0 h 937849"/>
              <a:gd name="connsiteX54" fmla="*/ 2383569 w 2383569"/>
              <a:gd name="connsiteY54" fmla="*/ 0 h 937849"/>
              <a:gd name="connsiteX0" fmla="*/ 64 w 2376197"/>
              <a:gd name="connsiteY0" fmla="*/ 792956 h 937849"/>
              <a:gd name="connsiteX1" fmla="*/ 13670 w 2376197"/>
              <a:gd name="connsiteY1" fmla="*/ 748063 h 937849"/>
              <a:gd name="connsiteX2" fmla="*/ 49945 w 2376197"/>
              <a:gd name="connsiteY2" fmla="*/ 617095 h 937849"/>
              <a:gd name="connsiteX3" fmla="*/ 78746 w 2376197"/>
              <a:gd name="connsiteY3" fmla="*/ 542924 h 937849"/>
              <a:gd name="connsiteX4" fmla="*/ 104485 w 2376197"/>
              <a:gd name="connsiteY4" fmla="*/ 476250 h 937849"/>
              <a:gd name="connsiteX5" fmla="*/ 125916 w 2376197"/>
              <a:gd name="connsiteY5" fmla="*/ 435769 h 937849"/>
              <a:gd name="connsiteX6" fmla="*/ 149728 w 2376197"/>
              <a:gd name="connsiteY6" fmla="*/ 395287 h 937849"/>
              <a:gd name="connsiteX7" fmla="*/ 171160 w 2376197"/>
              <a:gd name="connsiteY7" fmla="*/ 364331 h 937849"/>
              <a:gd name="connsiteX8" fmla="*/ 197353 w 2376197"/>
              <a:gd name="connsiteY8" fmla="*/ 330994 h 937849"/>
              <a:gd name="connsiteX9" fmla="*/ 221166 w 2376197"/>
              <a:gd name="connsiteY9" fmla="*/ 302418 h 937849"/>
              <a:gd name="connsiteX10" fmla="*/ 240216 w 2376197"/>
              <a:gd name="connsiteY10" fmla="*/ 278606 h 937849"/>
              <a:gd name="connsiteX11" fmla="*/ 266410 w 2376197"/>
              <a:gd name="connsiteY11" fmla="*/ 250031 h 937849"/>
              <a:gd name="connsiteX12" fmla="*/ 292603 w 2376197"/>
              <a:gd name="connsiteY12" fmla="*/ 223837 h 937849"/>
              <a:gd name="connsiteX13" fmla="*/ 316416 w 2376197"/>
              <a:gd name="connsiteY13" fmla="*/ 204787 h 937849"/>
              <a:gd name="connsiteX14" fmla="*/ 340228 w 2376197"/>
              <a:gd name="connsiteY14" fmla="*/ 185737 h 937849"/>
              <a:gd name="connsiteX15" fmla="*/ 371185 w 2376197"/>
              <a:gd name="connsiteY15" fmla="*/ 166687 h 937849"/>
              <a:gd name="connsiteX16" fmla="*/ 406904 w 2376197"/>
              <a:gd name="connsiteY16" fmla="*/ 154781 h 937849"/>
              <a:gd name="connsiteX17" fmla="*/ 440241 w 2376197"/>
              <a:gd name="connsiteY17" fmla="*/ 150018 h 937849"/>
              <a:gd name="connsiteX18" fmla="*/ 487866 w 2376197"/>
              <a:gd name="connsiteY18" fmla="*/ 161925 h 937849"/>
              <a:gd name="connsiteX19" fmla="*/ 535491 w 2376197"/>
              <a:gd name="connsiteY19" fmla="*/ 188118 h 937849"/>
              <a:gd name="connsiteX20" fmla="*/ 595022 w 2376197"/>
              <a:gd name="connsiteY20" fmla="*/ 233362 h 937849"/>
              <a:gd name="connsiteX21" fmla="*/ 647410 w 2376197"/>
              <a:gd name="connsiteY21" fmla="*/ 288131 h 937849"/>
              <a:gd name="connsiteX22" fmla="*/ 695034 w 2376197"/>
              <a:gd name="connsiteY22" fmla="*/ 345281 h 937849"/>
              <a:gd name="connsiteX23" fmla="*/ 764091 w 2376197"/>
              <a:gd name="connsiteY23" fmla="*/ 431006 h 937849"/>
              <a:gd name="connsiteX24" fmla="*/ 842672 w 2376197"/>
              <a:gd name="connsiteY24" fmla="*/ 528637 h 937849"/>
              <a:gd name="connsiteX25" fmla="*/ 928397 w 2376197"/>
              <a:gd name="connsiteY25" fmla="*/ 645318 h 937849"/>
              <a:gd name="connsiteX26" fmla="*/ 994617 w 2376197"/>
              <a:gd name="connsiteY26" fmla="*/ 719138 h 937849"/>
              <a:gd name="connsiteX27" fmla="*/ 1067980 w 2376197"/>
              <a:gd name="connsiteY27" fmla="*/ 778668 h 937849"/>
              <a:gd name="connsiteX28" fmla="*/ 1138050 w 2376197"/>
              <a:gd name="connsiteY28" fmla="*/ 809625 h 937849"/>
              <a:gd name="connsiteX29" fmla="*/ 1202570 w 2376197"/>
              <a:gd name="connsiteY29" fmla="*/ 809625 h 937849"/>
              <a:gd name="connsiteX30" fmla="*/ 1261420 w 2376197"/>
              <a:gd name="connsiteY30" fmla="*/ 792955 h 937849"/>
              <a:gd name="connsiteX31" fmla="*/ 1338632 w 2376197"/>
              <a:gd name="connsiteY31" fmla="*/ 759617 h 937849"/>
              <a:gd name="connsiteX32" fmla="*/ 1371970 w 2376197"/>
              <a:gd name="connsiteY32" fmla="*/ 733425 h 937849"/>
              <a:gd name="connsiteX33" fmla="*/ 1415061 w 2376197"/>
              <a:gd name="connsiteY33" fmla="*/ 678656 h 937849"/>
              <a:gd name="connsiteX34" fmla="*/ 1437175 w 2376197"/>
              <a:gd name="connsiteY34" fmla="*/ 638175 h 937849"/>
              <a:gd name="connsiteX35" fmla="*/ 1461215 w 2376197"/>
              <a:gd name="connsiteY35" fmla="*/ 607218 h 937849"/>
              <a:gd name="connsiteX36" fmla="*/ 1442747 w 2376197"/>
              <a:gd name="connsiteY36" fmla="*/ 916781 h 937849"/>
              <a:gd name="connsiteX37" fmla="*/ 1495134 w 2376197"/>
              <a:gd name="connsiteY37" fmla="*/ 907256 h 937849"/>
              <a:gd name="connsiteX38" fmla="*/ 1564191 w 2376197"/>
              <a:gd name="connsiteY38" fmla="*/ 883443 h 937849"/>
              <a:gd name="connsiteX39" fmla="*/ 1616578 w 2376197"/>
              <a:gd name="connsiteY39" fmla="*/ 862012 h 937849"/>
              <a:gd name="connsiteX40" fmla="*/ 1668966 w 2376197"/>
              <a:gd name="connsiteY40" fmla="*/ 831056 h 937849"/>
              <a:gd name="connsiteX41" fmla="*/ 1723734 w 2376197"/>
              <a:gd name="connsiteY41" fmla="*/ 795337 h 937849"/>
              <a:gd name="connsiteX42" fmla="*/ 1778503 w 2376197"/>
              <a:gd name="connsiteY42" fmla="*/ 754856 h 937849"/>
              <a:gd name="connsiteX43" fmla="*/ 1833272 w 2376197"/>
              <a:gd name="connsiteY43" fmla="*/ 711993 h 937849"/>
              <a:gd name="connsiteX44" fmla="*/ 1878516 w 2376197"/>
              <a:gd name="connsiteY44" fmla="*/ 671512 h 937849"/>
              <a:gd name="connsiteX45" fmla="*/ 1945191 w 2376197"/>
              <a:gd name="connsiteY45" fmla="*/ 607218 h 937849"/>
              <a:gd name="connsiteX46" fmla="*/ 2004723 w 2376197"/>
              <a:gd name="connsiteY46" fmla="*/ 540543 h 937849"/>
              <a:gd name="connsiteX47" fmla="*/ 2083303 w 2376197"/>
              <a:gd name="connsiteY47" fmla="*/ 452438 h 937849"/>
              <a:gd name="connsiteX48" fmla="*/ 2145216 w 2376197"/>
              <a:gd name="connsiteY48" fmla="*/ 366712 h 937849"/>
              <a:gd name="connsiteX49" fmla="*/ 2219035 w 2376197"/>
              <a:gd name="connsiteY49" fmla="*/ 269082 h 937849"/>
              <a:gd name="connsiteX50" fmla="*/ 2278566 w 2376197"/>
              <a:gd name="connsiteY50" fmla="*/ 176212 h 937849"/>
              <a:gd name="connsiteX51" fmla="*/ 2321428 w 2376197"/>
              <a:gd name="connsiteY51" fmla="*/ 104775 h 937849"/>
              <a:gd name="connsiteX52" fmla="*/ 2376197 w 2376197"/>
              <a:gd name="connsiteY52" fmla="*/ 0 h 937849"/>
              <a:gd name="connsiteX53" fmla="*/ 2376197 w 2376197"/>
              <a:gd name="connsiteY53" fmla="*/ 0 h 937849"/>
              <a:gd name="connsiteX54" fmla="*/ 2376197 w 2376197"/>
              <a:gd name="connsiteY54" fmla="*/ 0 h 937849"/>
              <a:gd name="connsiteX0" fmla="*/ 4 w 2462292"/>
              <a:gd name="connsiteY0" fmla="*/ 1004887 h 1004887"/>
              <a:gd name="connsiteX1" fmla="*/ 99765 w 2462292"/>
              <a:gd name="connsiteY1" fmla="*/ 748063 h 1004887"/>
              <a:gd name="connsiteX2" fmla="*/ 136040 w 2462292"/>
              <a:gd name="connsiteY2" fmla="*/ 617095 h 1004887"/>
              <a:gd name="connsiteX3" fmla="*/ 164841 w 2462292"/>
              <a:gd name="connsiteY3" fmla="*/ 542924 h 1004887"/>
              <a:gd name="connsiteX4" fmla="*/ 190580 w 2462292"/>
              <a:gd name="connsiteY4" fmla="*/ 476250 h 1004887"/>
              <a:gd name="connsiteX5" fmla="*/ 212011 w 2462292"/>
              <a:gd name="connsiteY5" fmla="*/ 435769 h 1004887"/>
              <a:gd name="connsiteX6" fmla="*/ 235823 w 2462292"/>
              <a:gd name="connsiteY6" fmla="*/ 395287 h 1004887"/>
              <a:gd name="connsiteX7" fmla="*/ 257255 w 2462292"/>
              <a:gd name="connsiteY7" fmla="*/ 364331 h 1004887"/>
              <a:gd name="connsiteX8" fmla="*/ 283448 w 2462292"/>
              <a:gd name="connsiteY8" fmla="*/ 330994 h 1004887"/>
              <a:gd name="connsiteX9" fmla="*/ 307261 w 2462292"/>
              <a:gd name="connsiteY9" fmla="*/ 302418 h 1004887"/>
              <a:gd name="connsiteX10" fmla="*/ 326311 w 2462292"/>
              <a:gd name="connsiteY10" fmla="*/ 278606 h 1004887"/>
              <a:gd name="connsiteX11" fmla="*/ 352505 w 2462292"/>
              <a:gd name="connsiteY11" fmla="*/ 250031 h 1004887"/>
              <a:gd name="connsiteX12" fmla="*/ 378698 w 2462292"/>
              <a:gd name="connsiteY12" fmla="*/ 223837 h 1004887"/>
              <a:gd name="connsiteX13" fmla="*/ 402511 w 2462292"/>
              <a:gd name="connsiteY13" fmla="*/ 204787 h 1004887"/>
              <a:gd name="connsiteX14" fmla="*/ 426323 w 2462292"/>
              <a:gd name="connsiteY14" fmla="*/ 185737 h 1004887"/>
              <a:gd name="connsiteX15" fmla="*/ 457280 w 2462292"/>
              <a:gd name="connsiteY15" fmla="*/ 166687 h 1004887"/>
              <a:gd name="connsiteX16" fmla="*/ 492999 w 2462292"/>
              <a:gd name="connsiteY16" fmla="*/ 154781 h 1004887"/>
              <a:gd name="connsiteX17" fmla="*/ 526336 w 2462292"/>
              <a:gd name="connsiteY17" fmla="*/ 150018 h 1004887"/>
              <a:gd name="connsiteX18" fmla="*/ 573961 w 2462292"/>
              <a:gd name="connsiteY18" fmla="*/ 161925 h 1004887"/>
              <a:gd name="connsiteX19" fmla="*/ 621586 w 2462292"/>
              <a:gd name="connsiteY19" fmla="*/ 188118 h 1004887"/>
              <a:gd name="connsiteX20" fmla="*/ 681117 w 2462292"/>
              <a:gd name="connsiteY20" fmla="*/ 233362 h 1004887"/>
              <a:gd name="connsiteX21" fmla="*/ 733505 w 2462292"/>
              <a:gd name="connsiteY21" fmla="*/ 288131 h 1004887"/>
              <a:gd name="connsiteX22" fmla="*/ 781129 w 2462292"/>
              <a:gd name="connsiteY22" fmla="*/ 345281 h 1004887"/>
              <a:gd name="connsiteX23" fmla="*/ 850186 w 2462292"/>
              <a:gd name="connsiteY23" fmla="*/ 431006 h 1004887"/>
              <a:gd name="connsiteX24" fmla="*/ 928767 w 2462292"/>
              <a:gd name="connsiteY24" fmla="*/ 528637 h 1004887"/>
              <a:gd name="connsiteX25" fmla="*/ 1014492 w 2462292"/>
              <a:gd name="connsiteY25" fmla="*/ 645318 h 1004887"/>
              <a:gd name="connsiteX26" fmla="*/ 1080712 w 2462292"/>
              <a:gd name="connsiteY26" fmla="*/ 719138 h 1004887"/>
              <a:gd name="connsiteX27" fmla="*/ 1154075 w 2462292"/>
              <a:gd name="connsiteY27" fmla="*/ 778668 h 1004887"/>
              <a:gd name="connsiteX28" fmla="*/ 1224145 w 2462292"/>
              <a:gd name="connsiteY28" fmla="*/ 809625 h 1004887"/>
              <a:gd name="connsiteX29" fmla="*/ 1288665 w 2462292"/>
              <a:gd name="connsiteY29" fmla="*/ 809625 h 1004887"/>
              <a:gd name="connsiteX30" fmla="*/ 1347515 w 2462292"/>
              <a:gd name="connsiteY30" fmla="*/ 792955 h 1004887"/>
              <a:gd name="connsiteX31" fmla="*/ 1424727 w 2462292"/>
              <a:gd name="connsiteY31" fmla="*/ 759617 h 1004887"/>
              <a:gd name="connsiteX32" fmla="*/ 1458065 w 2462292"/>
              <a:gd name="connsiteY32" fmla="*/ 733425 h 1004887"/>
              <a:gd name="connsiteX33" fmla="*/ 1501156 w 2462292"/>
              <a:gd name="connsiteY33" fmla="*/ 678656 h 1004887"/>
              <a:gd name="connsiteX34" fmla="*/ 1523270 w 2462292"/>
              <a:gd name="connsiteY34" fmla="*/ 638175 h 1004887"/>
              <a:gd name="connsiteX35" fmla="*/ 1547310 w 2462292"/>
              <a:gd name="connsiteY35" fmla="*/ 607218 h 1004887"/>
              <a:gd name="connsiteX36" fmla="*/ 1528842 w 2462292"/>
              <a:gd name="connsiteY36" fmla="*/ 916781 h 1004887"/>
              <a:gd name="connsiteX37" fmla="*/ 1581229 w 2462292"/>
              <a:gd name="connsiteY37" fmla="*/ 907256 h 1004887"/>
              <a:gd name="connsiteX38" fmla="*/ 1650286 w 2462292"/>
              <a:gd name="connsiteY38" fmla="*/ 883443 h 1004887"/>
              <a:gd name="connsiteX39" fmla="*/ 1702673 w 2462292"/>
              <a:gd name="connsiteY39" fmla="*/ 862012 h 1004887"/>
              <a:gd name="connsiteX40" fmla="*/ 1755061 w 2462292"/>
              <a:gd name="connsiteY40" fmla="*/ 831056 h 1004887"/>
              <a:gd name="connsiteX41" fmla="*/ 1809829 w 2462292"/>
              <a:gd name="connsiteY41" fmla="*/ 795337 h 1004887"/>
              <a:gd name="connsiteX42" fmla="*/ 1864598 w 2462292"/>
              <a:gd name="connsiteY42" fmla="*/ 754856 h 1004887"/>
              <a:gd name="connsiteX43" fmla="*/ 1919367 w 2462292"/>
              <a:gd name="connsiteY43" fmla="*/ 711993 h 1004887"/>
              <a:gd name="connsiteX44" fmla="*/ 1964611 w 2462292"/>
              <a:gd name="connsiteY44" fmla="*/ 671512 h 1004887"/>
              <a:gd name="connsiteX45" fmla="*/ 2031286 w 2462292"/>
              <a:gd name="connsiteY45" fmla="*/ 607218 h 1004887"/>
              <a:gd name="connsiteX46" fmla="*/ 2090818 w 2462292"/>
              <a:gd name="connsiteY46" fmla="*/ 540543 h 1004887"/>
              <a:gd name="connsiteX47" fmla="*/ 2169398 w 2462292"/>
              <a:gd name="connsiteY47" fmla="*/ 452438 h 1004887"/>
              <a:gd name="connsiteX48" fmla="*/ 2231311 w 2462292"/>
              <a:gd name="connsiteY48" fmla="*/ 366712 h 1004887"/>
              <a:gd name="connsiteX49" fmla="*/ 2305130 w 2462292"/>
              <a:gd name="connsiteY49" fmla="*/ 269082 h 1004887"/>
              <a:gd name="connsiteX50" fmla="*/ 2364661 w 2462292"/>
              <a:gd name="connsiteY50" fmla="*/ 176212 h 1004887"/>
              <a:gd name="connsiteX51" fmla="*/ 2407523 w 2462292"/>
              <a:gd name="connsiteY51" fmla="*/ 104775 h 1004887"/>
              <a:gd name="connsiteX52" fmla="*/ 2462292 w 2462292"/>
              <a:gd name="connsiteY52" fmla="*/ 0 h 1004887"/>
              <a:gd name="connsiteX53" fmla="*/ 2462292 w 2462292"/>
              <a:gd name="connsiteY53" fmla="*/ 0 h 1004887"/>
              <a:gd name="connsiteX54" fmla="*/ 2462292 w 2462292"/>
              <a:gd name="connsiteY54" fmla="*/ 0 h 1004887"/>
              <a:gd name="connsiteX0" fmla="*/ 6 w 2462294"/>
              <a:gd name="connsiteY0" fmla="*/ 1004887 h 1004887"/>
              <a:gd name="connsiteX1" fmla="*/ 86164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528844 w 2462294"/>
              <a:gd name="connsiteY36" fmla="*/ 916781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528844 w 2462294"/>
              <a:gd name="connsiteY36" fmla="*/ 916781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721805 w 2462294"/>
              <a:gd name="connsiteY37" fmla="*/ 238124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721805 w 2462294"/>
              <a:gd name="connsiteY37" fmla="*/ 238124 h 1004887"/>
              <a:gd name="connsiteX38" fmla="*/ 1813533 w 2462294"/>
              <a:gd name="connsiteY38" fmla="*/ 50006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164278 h 1164278"/>
              <a:gd name="connsiteX1" fmla="*/ 77093 w 2462294"/>
              <a:gd name="connsiteY1" fmla="*/ 943173 h 1164278"/>
              <a:gd name="connsiteX2" fmla="*/ 136042 w 2462294"/>
              <a:gd name="connsiteY2" fmla="*/ 776486 h 1164278"/>
              <a:gd name="connsiteX3" fmla="*/ 164843 w 2462294"/>
              <a:gd name="connsiteY3" fmla="*/ 702315 h 1164278"/>
              <a:gd name="connsiteX4" fmla="*/ 190582 w 2462294"/>
              <a:gd name="connsiteY4" fmla="*/ 635641 h 1164278"/>
              <a:gd name="connsiteX5" fmla="*/ 212013 w 2462294"/>
              <a:gd name="connsiteY5" fmla="*/ 595160 h 1164278"/>
              <a:gd name="connsiteX6" fmla="*/ 235825 w 2462294"/>
              <a:gd name="connsiteY6" fmla="*/ 554678 h 1164278"/>
              <a:gd name="connsiteX7" fmla="*/ 257257 w 2462294"/>
              <a:gd name="connsiteY7" fmla="*/ 523722 h 1164278"/>
              <a:gd name="connsiteX8" fmla="*/ 283450 w 2462294"/>
              <a:gd name="connsiteY8" fmla="*/ 490385 h 1164278"/>
              <a:gd name="connsiteX9" fmla="*/ 307263 w 2462294"/>
              <a:gd name="connsiteY9" fmla="*/ 461809 h 1164278"/>
              <a:gd name="connsiteX10" fmla="*/ 326313 w 2462294"/>
              <a:gd name="connsiteY10" fmla="*/ 437997 h 1164278"/>
              <a:gd name="connsiteX11" fmla="*/ 352507 w 2462294"/>
              <a:gd name="connsiteY11" fmla="*/ 409422 h 1164278"/>
              <a:gd name="connsiteX12" fmla="*/ 378700 w 2462294"/>
              <a:gd name="connsiteY12" fmla="*/ 383228 h 1164278"/>
              <a:gd name="connsiteX13" fmla="*/ 402513 w 2462294"/>
              <a:gd name="connsiteY13" fmla="*/ 364178 h 1164278"/>
              <a:gd name="connsiteX14" fmla="*/ 426325 w 2462294"/>
              <a:gd name="connsiteY14" fmla="*/ 345128 h 1164278"/>
              <a:gd name="connsiteX15" fmla="*/ 457282 w 2462294"/>
              <a:gd name="connsiteY15" fmla="*/ 326078 h 1164278"/>
              <a:gd name="connsiteX16" fmla="*/ 493001 w 2462294"/>
              <a:gd name="connsiteY16" fmla="*/ 314172 h 1164278"/>
              <a:gd name="connsiteX17" fmla="*/ 526338 w 2462294"/>
              <a:gd name="connsiteY17" fmla="*/ 309409 h 1164278"/>
              <a:gd name="connsiteX18" fmla="*/ 573963 w 2462294"/>
              <a:gd name="connsiteY18" fmla="*/ 321316 h 1164278"/>
              <a:gd name="connsiteX19" fmla="*/ 621588 w 2462294"/>
              <a:gd name="connsiteY19" fmla="*/ 347509 h 1164278"/>
              <a:gd name="connsiteX20" fmla="*/ 681119 w 2462294"/>
              <a:gd name="connsiteY20" fmla="*/ 392753 h 1164278"/>
              <a:gd name="connsiteX21" fmla="*/ 733507 w 2462294"/>
              <a:gd name="connsiteY21" fmla="*/ 447522 h 1164278"/>
              <a:gd name="connsiteX22" fmla="*/ 781131 w 2462294"/>
              <a:gd name="connsiteY22" fmla="*/ 504672 h 1164278"/>
              <a:gd name="connsiteX23" fmla="*/ 850188 w 2462294"/>
              <a:gd name="connsiteY23" fmla="*/ 590397 h 1164278"/>
              <a:gd name="connsiteX24" fmla="*/ 928769 w 2462294"/>
              <a:gd name="connsiteY24" fmla="*/ 688028 h 1164278"/>
              <a:gd name="connsiteX25" fmla="*/ 1014494 w 2462294"/>
              <a:gd name="connsiteY25" fmla="*/ 804709 h 1164278"/>
              <a:gd name="connsiteX26" fmla="*/ 1080714 w 2462294"/>
              <a:gd name="connsiteY26" fmla="*/ 878529 h 1164278"/>
              <a:gd name="connsiteX27" fmla="*/ 1154077 w 2462294"/>
              <a:gd name="connsiteY27" fmla="*/ 938059 h 1164278"/>
              <a:gd name="connsiteX28" fmla="*/ 1224147 w 2462294"/>
              <a:gd name="connsiteY28" fmla="*/ 969016 h 1164278"/>
              <a:gd name="connsiteX29" fmla="*/ 1288667 w 2462294"/>
              <a:gd name="connsiteY29" fmla="*/ 969016 h 1164278"/>
              <a:gd name="connsiteX30" fmla="*/ 1347517 w 2462294"/>
              <a:gd name="connsiteY30" fmla="*/ 952346 h 1164278"/>
              <a:gd name="connsiteX31" fmla="*/ 1424729 w 2462294"/>
              <a:gd name="connsiteY31" fmla="*/ 919008 h 1164278"/>
              <a:gd name="connsiteX32" fmla="*/ 1458067 w 2462294"/>
              <a:gd name="connsiteY32" fmla="*/ 892816 h 1164278"/>
              <a:gd name="connsiteX33" fmla="*/ 1501158 w 2462294"/>
              <a:gd name="connsiteY33" fmla="*/ 838047 h 1164278"/>
              <a:gd name="connsiteX34" fmla="*/ 1541411 w 2462294"/>
              <a:gd name="connsiteY34" fmla="*/ 783279 h 1164278"/>
              <a:gd name="connsiteX35" fmla="*/ 1592657 w 2462294"/>
              <a:gd name="connsiteY35" fmla="*/ 690409 h 1164278"/>
              <a:gd name="connsiteX36" fmla="*/ 1628605 w 2462294"/>
              <a:gd name="connsiteY36" fmla="*/ 604684 h 1164278"/>
              <a:gd name="connsiteX37" fmla="*/ 1721805 w 2462294"/>
              <a:gd name="connsiteY37" fmla="*/ 397515 h 1164278"/>
              <a:gd name="connsiteX38" fmla="*/ 1813533 w 2462294"/>
              <a:gd name="connsiteY38" fmla="*/ 209397 h 1164278"/>
              <a:gd name="connsiteX39" fmla="*/ 1879522 w 2462294"/>
              <a:gd name="connsiteY39" fmla="*/ 37946 h 1164278"/>
              <a:gd name="connsiteX40" fmla="*/ 1755063 w 2462294"/>
              <a:gd name="connsiteY40" fmla="*/ 990447 h 1164278"/>
              <a:gd name="connsiteX41" fmla="*/ 1809831 w 2462294"/>
              <a:gd name="connsiteY41" fmla="*/ 954728 h 1164278"/>
              <a:gd name="connsiteX42" fmla="*/ 1864600 w 2462294"/>
              <a:gd name="connsiteY42" fmla="*/ 914247 h 1164278"/>
              <a:gd name="connsiteX43" fmla="*/ 1919369 w 2462294"/>
              <a:gd name="connsiteY43" fmla="*/ 871384 h 1164278"/>
              <a:gd name="connsiteX44" fmla="*/ 1964613 w 2462294"/>
              <a:gd name="connsiteY44" fmla="*/ 830903 h 1164278"/>
              <a:gd name="connsiteX45" fmla="*/ 2031288 w 2462294"/>
              <a:gd name="connsiteY45" fmla="*/ 766609 h 1164278"/>
              <a:gd name="connsiteX46" fmla="*/ 2090820 w 2462294"/>
              <a:gd name="connsiteY46" fmla="*/ 699934 h 1164278"/>
              <a:gd name="connsiteX47" fmla="*/ 2169400 w 2462294"/>
              <a:gd name="connsiteY47" fmla="*/ 611829 h 1164278"/>
              <a:gd name="connsiteX48" fmla="*/ 2231313 w 2462294"/>
              <a:gd name="connsiteY48" fmla="*/ 526103 h 1164278"/>
              <a:gd name="connsiteX49" fmla="*/ 2305132 w 2462294"/>
              <a:gd name="connsiteY49" fmla="*/ 428473 h 1164278"/>
              <a:gd name="connsiteX50" fmla="*/ 2364663 w 2462294"/>
              <a:gd name="connsiteY50" fmla="*/ 335603 h 1164278"/>
              <a:gd name="connsiteX51" fmla="*/ 2407525 w 2462294"/>
              <a:gd name="connsiteY51" fmla="*/ 264166 h 1164278"/>
              <a:gd name="connsiteX52" fmla="*/ 2462294 w 2462294"/>
              <a:gd name="connsiteY52" fmla="*/ 159391 h 1164278"/>
              <a:gd name="connsiteX53" fmla="*/ 2462294 w 2462294"/>
              <a:gd name="connsiteY53" fmla="*/ 159391 h 1164278"/>
              <a:gd name="connsiteX54" fmla="*/ 2462294 w 2462294"/>
              <a:gd name="connsiteY54" fmla="*/ 159391 h 1164278"/>
              <a:gd name="connsiteX0" fmla="*/ 6 w 2462294"/>
              <a:gd name="connsiteY0" fmla="*/ 1289815 h 1289815"/>
              <a:gd name="connsiteX1" fmla="*/ 77093 w 2462294"/>
              <a:gd name="connsiteY1" fmla="*/ 1068710 h 1289815"/>
              <a:gd name="connsiteX2" fmla="*/ 136042 w 2462294"/>
              <a:gd name="connsiteY2" fmla="*/ 902023 h 1289815"/>
              <a:gd name="connsiteX3" fmla="*/ 164843 w 2462294"/>
              <a:gd name="connsiteY3" fmla="*/ 827852 h 1289815"/>
              <a:gd name="connsiteX4" fmla="*/ 190582 w 2462294"/>
              <a:gd name="connsiteY4" fmla="*/ 761178 h 1289815"/>
              <a:gd name="connsiteX5" fmla="*/ 212013 w 2462294"/>
              <a:gd name="connsiteY5" fmla="*/ 720697 h 1289815"/>
              <a:gd name="connsiteX6" fmla="*/ 235825 w 2462294"/>
              <a:gd name="connsiteY6" fmla="*/ 680215 h 1289815"/>
              <a:gd name="connsiteX7" fmla="*/ 257257 w 2462294"/>
              <a:gd name="connsiteY7" fmla="*/ 649259 h 1289815"/>
              <a:gd name="connsiteX8" fmla="*/ 283450 w 2462294"/>
              <a:gd name="connsiteY8" fmla="*/ 615922 h 1289815"/>
              <a:gd name="connsiteX9" fmla="*/ 307263 w 2462294"/>
              <a:gd name="connsiteY9" fmla="*/ 587346 h 1289815"/>
              <a:gd name="connsiteX10" fmla="*/ 326313 w 2462294"/>
              <a:gd name="connsiteY10" fmla="*/ 563534 h 1289815"/>
              <a:gd name="connsiteX11" fmla="*/ 352507 w 2462294"/>
              <a:gd name="connsiteY11" fmla="*/ 534959 h 1289815"/>
              <a:gd name="connsiteX12" fmla="*/ 378700 w 2462294"/>
              <a:gd name="connsiteY12" fmla="*/ 508765 h 1289815"/>
              <a:gd name="connsiteX13" fmla="*/ 402513 w 2462294"/>
              <a:gd name="connsiteY13" fmla="*/ 489715 h 1289815"/>
              <a:gd name="connsiteX14" fmla="*/ 426325 w 2462294"/>
              <a:gd name="connsiteY14" fmla="*/ 470665 h 1289815"/>
              <a:gd name="connsiteX15" fmla="*/ 457282 w 2462294"/>
              <a:gd name="connsiteY15" fmla="*/ 451615 h 1289815"/>
              <a:gd name="connsiteX16" fmla="*/ 493001 w 2462294"/>
              <a:gd name="connsiteY16" fmla="*/ 439709 h 1289815"/>
              <a:gd name="connsiteX17" fmla="*/ 526338 w 2462294"/>
              <a:gd name="connsiteY17" fmla="*/ 434946 h 1289815"/>
              <a:gd name="connsiteX18" fmla="*/ 573963 w 2462294"/>
              <a:gd name="connsiteY18" fmla="*/ 446853 h 1289815"/>
              <a:gd name="connsiteX19" fmla="*/ 621588 w 2462294"/>
              <a:gd name="connsiteY19" fmla="*/ 473046 h 1289815"/>
              <a:gd name="connsiteX20" fmla="*/ 681119 w 2462294"/>
              <a:gd name="connsiteY20" fmla="*/ 518290 h 1289815"/>
              <a:gd name="connsiteX21" fmla="*/ 733507 w 2462294"/>
              <a:gd name="connsiteY21" fmla="*/ 573059 h 1289815"/>
              <a:gd name="connsiteX22" fmla="*/ 781131 w 2462294"/>
              <a:gd name="connsiteY22" fmla="*/ 630209 h 1289815"/>
              <a:gd name="connsiteX23" fmla="*/ 850188 w 2462294"/>
              <a:gd name="connsiteY23" fmla="*/ 715934 h 1289815"/>
              <a:gd name="connsiteX24" fmla="*/ 928769 w 2462294"/>
              <a:gd name="connsiteY24" fmla="*/ 813565 h 1289815"/>
              <a:gd name="connsiteX25" fmla="*/ 1014494 w 2462294"/>
              <a:gd name="connsiteY25" fmla="*/ 930246 h 1289815"/>
              <a:gd name="connsiteX26" fmla="*/ 1080714 w 2462294"/>
              <a:gd name="connsiteY26" fmla="*/ 1004066 h 1289815"/>
              <a:gd name="connsiteX27" fmla="*/ 1154077 w 2462294"/>
              <a:gd name="connsiteY27" fmla="*/ 1063596 h 1289815"/>
              <a:gd name="connsiteX28" fmla="*/ 1224147 w 2462294"/>
              <a:gd name="connsiteY28" fmla="*/ 1094553 h 1289815"/>
              <a:gd name="connsiteX29" fmla="*/ 1288667 w 2462294"/>
              <a:gd name="connsiteY29" fmla="*/ 1094553 h 1289815"/>
              <a:gd name="connsiteX30" fmla="*/ 1347517 w 2462294"/>
              <a:gd name="connsiteY30" fmla="*/ 1077883 h 1289815"/>
              <a:gd name="connsiteX31" fmla="*/ 1424729 w 2462294"/>
              <a:gd name="connsiteY31" fmla="*/ 1044545 h 1289815"/>
              <a:gd name="connsiteX32" fmla="*/ 1458067 w 2462294"/>
              <a:gd name="connsiteY32" fmla="*/ 1018353 h 1289815"/>
              <a:gd name="connsiteX33" fmla="*/ 1501158 w 2462294"/>
              <a:gd name="connsiteY33" fmla="*/ 963584 h 1289815"/>
              <a:gd name="connsiteX34" fmla="*/ 1541411 w 2462294"/>
              <a:gd name="connsiteY34" fmla="*/ 908816 h 1289815"/>
              <a:gd name="connsiteX35" fmla="*/ 1592657 w 2462294"/>
              <a:gd name="connsiteY35" fmla="*/ 815946 h 1289815"/>
              <a:gd name="connsiteX36" fmla="*/ 1628605 w 2462294"/>
              <a:gd name="connsiteY36" fmla="*/ 730221 h 1289815"/>
              <a:gd name="connsiteX37" fmla="*/ 1721805 w 2462294"/>
              <a:gd name="connsiteY37" fmla="*/ 523052 h 1289815"/>
              <a:gd name="connsiteX38" fmla="*/ 1813533 w 2462294"/>
              <a:gd name="connsiteY38" fmla="*/ 334934 h 1289815"/>
              <a:gd name="connsiteX39" fmla="*/ 1879522 w 2462294"/>
              <a:gd name="connsiteY39" fmla="*/ 163483 h 1289815"/>
              <a:gd name="connsiteX40" fmla="*/ 1950052 w 2462294"/>
              <a:gd name="connsiteY40" fmla="*/ 53947 h 1289815"/>
              <a:gd name="connsiteX41" fmla="*/ 1809831 w 2462294"/>
              <a:gd name="connsiteY41" fmla="*/ 1080265 h 1289815"/>
              <a:gd name="connsiteX42" fmla="*/ 1864600 w 2462294"/>
              <a:gd name="connsiteY42" fmla="*/ 1039784 h 1289815"/>
              <a:gd name="connsiteX43" fmla="*/ 1919369 w 2462294"/>
              <a:gd name="connsiteY43" fmla="*/ 996921 h 1289815"/>
              <a:gd name="connsiteX44" fmla="*/ 1964613 w 2462294"/>
              <a:gd name="connsiteY44" fmla="*/ 956440 h 1289815"/>
              <a:gd name="connsiteX45" fmla="*/ 2031288 w 2462294"/>
              <a:gd name="connsiteY45" fmla="*/ 892146 h 1289815"/>
              <a:gd name="connsiteX46" fmla="*/ 2090820 w 2462294"/>
              <a:gd name="connsiteY46" fmla="*/ 825471 h 1289815"/>
              <a:gd name="connsiteX47" fmla="*/ 2169400 w 2462294"/>
              <a:gd name="connsiteY47" fmla="*/ 737366 h 1289815"/>
              <a:gd name="connsiteX48" fmla="*/ 2231313 w 2462294"/>
              <a:gd name="connsiteY48" fmla="*/ 651640 h 1289815"/>
              <a:gd name="connsiteX49" fmla="*/ 2305132 w 2462294"/>
              <a:gd name="connsiteY49" fmla="*/ 554010 h 1289815"/>
              <a:gd name="connsiteX50" fmla="*/ 2364663 w 2462294"/>
              <a:gd name="connsiteY50" fmla="*/ 461140 h 1289815"/>
              <a:gd name="connsiteX51" fmla="*/ 2407525 w 2462294"/>
              <a:gd name="connsiteY51" fmla="*/ 389703 h 1289815"/>
              <a:gd name="connsiteX52" fmla="*/ 2462294 w 2462294"/>
              <a:gd name="connsiteY52" fmla="*/ 284928 h 1289815"/>
              <a:gd name="connsiteX53" fmla="*/ 2462294 w 2462294"/>
              <a:gd name="connsiteY53" fmla="*/ 284928 h 1289815"/>
              <a:gd name="connsiteX54" fmla="*/ 2462294 w 2462294"/>
              <a:gd name="connsiteY54" fmla="*/ 284928 h 1289815"/>
              <a:gd name="connsiteX0" fmla="*/ 6 w 2462294"/>
              <a:gd name="connsiteY0" fmla="*/ 1324063 h 1324063"/>
              <a:gd name="connsiteX1" fmla="*/ 77093 w 2462294"/>
              <a:gd name="connsiteY1" fmla="*/ 1102958 h 1324063"/>
              <a:gd name="connsiteX2" fmla="*/ 136042 w 2462294"/>
              <a:gd name="connsiteY2" fmla="*/ 936271 h 1324063"/>
              <a:gd name="connsiteX3" fmla="*/ 164843 w 2462294"/>
              <a:gd name="connsiteY3" fmla="*/ 862100 h 1324063"/>
              <a:gd name="connsiteX4" fmla="*/ 190582 w 2462294"/>
              <a:gd name="connsiteY4" fmla="*/ 795426 h 1324063"/>
              <a:gd name="connsiteX5" fmla="*/ 212013 w 2462294"/>
              <a:gd name="connsiteY5" fmla="*/ 754945 h 1324063"/>
              <a:gd name="connsiteX6" fmla="*/ 235825 w 2462294"/>
              <a:gd name="connsiteY6" fmla="*/ 714463 h 1324063"/>
              <a:gd name="connsiteX7" fmla="*/ 257257 w 2462294"/>
              <a:gd name="connsiteY7" fmla="*/ 683507 h 1324063"/>
              <a:gd name="connsiteX8" fmla="*/ 283450 w 2462294"/>
              <a:gd name="connsiteY8" fmla="*/ 650170 h 1324063"/>
              <a:gd name="connsiteX9" fmla="*/ 307263 w 2462294"/>
              <a:gd name="connsiteY9" fmla="*/ 621594 h 1324063"/>
              <a:gd name="connsiteX10" fmla="*/ 326313 w 2462294"/>
              <a:gd name="connsiteY10" fmla="*/ 597782 h 1324063"/>
              <a:gd name="connsiteX11" fmla="*/ 352507 w 2462294"/>
              <a:gd name="connsiteY11" fmla="*/ 569207 h 1324063"/>
              <a:gd name="connsiteX12" fmla="*/ 378700 w 2462294"/>
              <a:gd name="connsiteY12" fmla="*/ 543013 h 1324063"/>
              <a:gd name="connsiteX13" fmla="*/ 402513 w 2462294"/>
              <a:gd name="connsiteY13" fmla="*/ 523963 h 1324063"/>
              <a:gd name="connsiteX14" fmla="*/ 426325 w 2462294"/>
              <a:gd name="connsiteY14" fmla="*/ 504913 h 1324063"/>
              <a:gd name="connsiteX15" fmla="*/ 457282 w 2462294"/>
              <a:gd name="connsiteY15" fmla="*/ 485863 h 1324063"/>
              <a:gd name="connsiteX16" fmla="*/ 493001 w 2462294"/>
              <a:gd name="connsiteY16" fmla="*/ 473957 h 1324063"/>
              <a:gd name="connsiteX17" fmla="*/ 526338 w 2462294"/>
              <a:gd name="connsiteY17" fmla="*/ 469194 h 1324063"/>
              <a:gd name="connsiteX18" fmla="*/ 573963 w 2462294"/>
              <a:gd name="connsiteY18" fmla="*/ 481101 h 1324063"/>
              <a:gd name="connsiteX19" fmla="*/ 621588 w 2462294"/>
              <a:gd name="connsiteY19" fmla="*/ 507294 h 1324063"/>
              <a:gd name="connsiteX20" fmla="*/ 681119 w 2462294"/>
              <a:gd name="connsiteY20" fmla="*/ 552538 h 1324063"/>
              <a:gd name="connsiteX21" fmla="*/ 733507 w 2462294"/>
              <a:gd name="connsiteY21" fmla="*/ 607307 h 1324063"/>
              <a:gd name="connsiteX22" fmla="*/ 781131 w 2462294"/>
              <a:gd name="connsiteY22" fmla="*/ 664457 h 1324063"/>
              <a:gd name="connsiteX23" fmla="*/ 850188 w 2462294"/>
              <a:gd name="connsiteY23" fmla="*/ 750182 h 1324063"/>
              <a:gd name="connsiteX24" fmla="*/ 928769 w 2462294"/>
              <a:gd name="connsiteY24" fmla="*/ 847813 h 1324063"/>
              <a:gd name="connsiteX25" fmla="*/ 1014494 w 2462294"/>
              <a:gd name="connsiteY25" fmla="*/ 964494 h 1324063"/>
              <a:gd name="connsiteX26" fmla="*/ 1080714 w 2462294"/>
              <a:gd name="connsiteY26" fmla="*/ 1038314 h 1324063"/>
              <a:gd name="connsiteX27" fmla="*/ 1154077 w 2462294"/>
              <a:gd name="connsiteY27" fmla="*/ 1097844 h 1324063"/>
              <a:gd name="connsiteX28" fmla="*/ 1224147 w 2462294"/>
              <a:gd name="connsiteY28" fmla="*/ 1128801 h 1324063"/>
              <a:gd name="connsiteX29" fmla="*/ 1288667 w 2462294"/>
              <a:gd name="connsiteY29" fmla="*/ 1128801 h 1324063"/>
              <a:gd name="connsiteX30" fmla="*/ 1347517 w 2462294"/>
              <a:gd name="connsiteY30" fmla="*/ 1112131 h 1324063"/>
              <a:gd name="connsiteX31" fmla="*/ 1424729 w 2462294"/>
              <a:gd name="connsiteY31" fmla="*/ 1078793 h 1324063"/>
              <a:gd name="connsiteX32" fmla="*/ 1458067 w 2462294"/>
              <a:gd name="connsiteY32" fmla="*/ 1052601 h 1324063"/>
              <a:gd name="connsiteX33" fmla="*/ 1501158 w 2462294"/>
              <a:gd name="connsiteY33" fmla="*/ 997832 h 1324063"/>
              <a:gd name="connsiteX34" fmla="*/ 1541411 w 2462294"/>
              <a:gd name="connsiteY34" fmla="*/ 943064 h 1324063"/>
              <a:gd name="connsiteX35" fmla="*/ 1592657 w 2462294"/>
              <a:gd name="connsiteY35" fmla="*/ 850194 h 1324063"/>
              <a:gd name="connsiteX36" fmla="*/ 1628605 w 2462294"/>
              <a:gd name="connsiteY36" fmla="*/ 764469 h 1324063"/>
              <a:gd name="connsiteX37" fmla="*/ 1721805 w 2462294"/>
              <a:gd name="connsiteY37" fmla="*/ 557300 h 1324063"/>
              <a:gd name="connsiteX38" fmla="*/ 1813533 w 2462294"/>
              <a:gd name="connsiteY38" fmla="*/ 369182 h 1324063"/>
              <a:gd name="connsiteX39" fmla="*/ 1879522 w 2462294"/>
              <a:gd name="connsiteY39" fmla="*/ 197731 h 1324063"/>
              <a:gd name="connsiteX40" fmla="*/ 1950052 w 2462294"/>
              <a:gd name="connsiteY40" fmla="*/ 88195 h 1324063"/>
              <a:gd name="connsiteX41" fmla="*/ 2013888 w 2462294"/>
              <a:gd name="connsiteY41" fmla="*/ 73907 h 1324063"/>
              <a:gd name="connsiteX42" fmla="*/ 1864600 w 2462294"/>
              <a:gd name="connsiteY42" fmla="*/ 1074032 h 1324063"/>
              <a:gd name="connsiteX43" fmla="*/ 1919369 w 2462294"/>
              <a:gd name="connsiteY43" fmla="*/ 1031169 h 1324063"/>
              <a:gd name="connsiteX44" fmla="*/ 1964613 w 2462294"/>
              <a:gd name="connsiteY44" fmla="*/ 990688 h 1324063"/>
              <a:gd name="connsiteX45" fmla="*/ 2031288 w 2462294"/>
              <a:gd name="connsiteY45" fmla="*/ 926394 h 1324063"/>
              <a:gd name="connsiteX46" fmla="*/ 2090820 w 2462294"/>
              <a:gd name="connsiteY46" fmla="*/ 859719 h 1324063"/>
              <a:gd name="connsiteX47" fmla="*/ 2169400 w 2462294"/>
              <a:gd name="connsiteY47" fmla="*/ 771614 h 1324063"/>
              <a:gd name="connsiteX48" fmla="*/ 2231313 w 2462294"/>
              <a:gd name="connsiteY48" fmla="*/ 685888 h 1324063"/>
              <a:gd name="connsiteX49" fmla="*/ 2305132 w 2462294"/>
              <a:gd name="connsiteY49" fmla="*/ 588258 h 1324063"/>
              <a:gd name="connsiteX50" fmla="*/ 2364663 w 2462294"/>
              <a:gd name="connsiteY50" fmla="*/ 495388 h 1324063"/>
              <a:gd name="connsiteX51" fmla="*/ 2407525 w 2462294"/>
              <a:gd name="connsiteY51" fmla="*/ 423951 h 1324063"/>
              <a:gd name="connsiteX52" fmla="*/ 2462294 w 2462294"/>
              <a:gd name="connsiteY52" fmla="*/ 319176 h 1324063"/>
              <a:gd name="connsiteX53" fmla="*/ 2462294 w 2462294"/>
              <a:gd name="connsiteY53" fmla="*/ 319176 h 1324063"/>
              <a:gd name="connsiteX54" fmla="*/ 2462294 w 2462294"/>
              <a:gd name="connsiteY54" fmla="*/ 319176 h 1324063"/>
              <a:gd name="connsiteX0" fmla="*/ 6 w 2462294"/>
              <a:gd name="connsiteY0" fmla="*/ 1444489 h 1444489"/>
              <a:gd name="connsiteX1" fmla="*/ 77093 w 2462294"/>
              <a:gd name="connsiteY1" fmla="*/ 1223384 h 1444489"/>
              <a:gd name="connsiteX2" fmla="*/ 136042 w 2462294"/>
              <a:gd name="connsiteY2" fmla="*/ 1056697 h 1444489"/>
              <a:gd name="connsiteX3" fmla="*/ 164843 w 2462294"/>
              <a:gd name="connsiteY3" fmla="*/ 982526 h 1444489"/>
              <a:gd name="connsiteX4" fmla="*/ 190582 w 2462294"/>
              <a:gd name="connsiteY4" fmla="*/ 915852 h 1444489"/>
              <a:gd name="connsiteX5" fmla="*/ 212013 w 2462294"/>
              <a:gd name="connsiteY5" fmla="*/ 875371 h 1444489"/>
              <a:gd name="connsiteX6" fmla="*/ 235825 w 2462294"/>
              <a:gd name="connsiteY6" fmla="*/ 834889 h 1444489"/>
              <a:gd name="connsiteX7" fmla="*/ 257257 w 2462294"/>
              <a:gd name="connsiteY7" fmla="*/ 803933 h 1444489"/>
              <a:gd name="connsiteX8" fmla="*/ 283450 w 2462294"/>
              <a:gd name="connsiteY8" fmla="*/ 770596 h 1444489"/>
              <a:gd name="connsiteX9" fmla="*/ 307263 w 2462294"/>
              <a:gd name="connsiteY9" fmla="*/ 742020 h 1444489"/>
              <a:gd name="connsiteX10" fmla="*/ 326313 w 2462294"/>
              <a:gd name="connsiteY10" fmla="*/ 718208 h 1444489"/>
              <a:gd name="connsiteX11" fmla="*/ 352507 w 2462294"/>
              <a:gd name="connsiteY11" fmla="*/ 689633 h 1444489"/>
              <a:gd name="connsiteX12" fmla="*/ 378700 w 2462294"/>
              <a:gd name="connsiteY12" fmla="*/ 663439 h 1444489"/>
              <a:gd name="connsiteX13" fmla="*/ 402513 w 2462294"/>
              <a:gd name="connsiteY13" fmla="*/ 644389 h 1444489"/>
              <a:gd name="connsiteX14" fmla="*/ 426325 w 2462294"/>
              <a:gd name="connsiteY14" fmla="*/ 625339 h 1444489"/>
              <a:gd name="connsiteX15" fmla="*/ 457282 w 2462294"/>
              <a:gd name="connsiteY15" fmla="*/ 606289 h 1444489"/>
              <a:gd name="connsiteX16" fmla="*/ 493001 w 2462294"/>
              <a:gd name="connsiteY16" fmla="*/ 594383 h 1444489"/>
              <a:gd name="connsiteX17" fmla="*/ 526338 w 2462294"/>
              <a:gd name="connsiteY17" fmla="*/ 589620 h 1444489"/>
              <a:gd name="connsiteX18" fmla="*/ 573963 w 2462294"/>
              <a:gd name="connsiteY18" fmla="*/ 601527 h 1444489"/>
              <a:gd name="connsiteX19" fmla="*/ 621588 w 2462294"/>
              <a:gd name="connsiteY19" fmla="*/ 627720 h 1444489"/>
              <a:gd name="connsiteX20" fmla="*/ 681119 w 2462294"/>
              <a:gd name="connsiteY20" fmla="*/ 672964 h 1444489"/>
              <a:gd name="connsiteX21" fmla="*/ 733507 w 2462294"/>
              <a:gd name="connsiteY21" fmla="*/ 727733 h 1444489"/>
              <a:gd name="connsiteX22" fmla="*/ 781131 w 2462294"/>
              <a:gd name="connsiteY22" fmla="*/ 784883 h 1444489"/>
              <a:gd name="connsiteX23" fmla="*/ 850188 w 2462294"/>
              <a:gd name="connsiteY23" fmla="*/ 870608 h 1444489"/>
              <a:gd name="connsiteX24" fmla="*/ 928769 w 2462294"/>
              <a:gd name="connsiteY24" fmla="*/ 968239 h 1444489"/>
              <a:gd name="connsiteX25" fmla="*/ 1014494 w 2462294"/>
              <a:gd name="connsiteY25" fmla="*/ 1084920 h 1444489"/>
              <a:gd name="connsiteX26" fmla="*/ 1080714 w 2462294"/>
              <a:gd name="connsiteY26" fmla="*/ 1158740 h 1444489"/>
              <a:gd name="connsiteX27" fmla="*/ 1154077 w 2462294"/>
              <a:gd name="connsiteY27" fmla="*/ 1218270 h 1444489"/>
              <a:gd name="connsiteX28" fmla="*/ 1224147 w 2462294"/>
              <a:gd name="connsiteY28" fmla="*/ 1249227 h 1444489"/>
              <a:gd name="connsiteX29" fmla="*/ 1288667 w 2462294"/>
              <a:gd name="connsiteY29" fmla="*/ 1249227 h 1444489"/>
              <a:gd name="connsiteX30" fmla="*/ 1347517 w 2462294"/>
              <a:gd name="connsiteY30" fmla="*/ 1232557 h 1444489"/>
              <a:gd name="connsiteX31" fmla="*/ 1424729 w 2462294"/>
              <a:gd name="connsiteY31" fmla="*/ 1199219 h 1444489"/>
              <a:gd name="connsiteX32" fmla="*/ 1458067 w 2462294"/>
              <a:gd name="connsiteY32" fmla="*/ 1173027 h 1444489"/>
              <a:gd name="connsiteX33" fmla="*/ 1501158 w 2462294"/>
              <a:gd name="connsiteY33" fmla="*/ 1118258 h 1444489"/>
              <a:gd name="connsiteX34" fmla="*/ 1541411 w 2462294"/>
              <a:gd name="connsiteY34" fmla="*/ 1063490 h 1444489"/>
              <a:gd name="connsiteX35" fmla="*/ 1592657 w 2462294"/>
              <a:gd name="connsiteY35" fmla="*/ 970620 h 1444489"/>
              <a:gd name="connsiteX36" fmla="*/ 1628605 w 2462294"/>
              <a:gd name="connsiteY36" fmla="*/ 884895 h 1444489"/>
              <a:gd name="connsiteX37" fmla="*/ 1721805 w 2462294"/>
              <a:gd name="connsiteY37" fmla="*/ 677726 h 1444489"/>
              <a:gd name="connsiteX38" fmla="*/ 1813533 w 2462294"/>
              <a:gd name="connsiteY38" fmla="*/ 489608 h 1444489"/>
              <a:gd name="connsiteX39" fmla="*/ 1879522 w 2462294"/>
              <a:gd name="connsiteY39" fmla="*/ 318157 h 1444489"/>
              <a:gd name="connsiteX40" fmla="*/ 1950052 w 2462294"/>
              <a:gd name="connsiteY40" fmla="*/ 208621 h 1444489"/>
              <a:gd name="connsiteX41" fmla="*/ 2013888 w 2462294"/>
              <a:gd name="connsiteY41" fmla="*/ 194333 h 1444489"/>
              <a:gd name="connsiteX42" fmla="*/ 2014242 w 2462294"/>
              <a:gd name="connsiteY42" fmla="*/ 49077 h 1444489"/>
              <a:gd name="connsiteX43" fmla="*/ 1919369 w 2462294"/>
              <a:gd name="connsiteY43" fmla="*/ 1151595 h 1444489"/>
              <a:gd name="connsiteX44" fmla="*/ 1964613 w 2462294"/>
              <a:gd name="connsiteY44" fmla="*/ 1111114 h 1444489"/>
              <a:gd name="connsiteX45" fmla="*/ 2031288 w 2462294"/>
              <a:gd name="connsiteY45" fmla="*/ 1046820 h 1444489"/>
              <a:gd name="connsiteX46" fmla="*/ 2090820 w 2462294"/>
              <a:gd name="connsiteY46" fmla="*/ 980145 h 1444489"/>
              <a:gd name="connsiteX47" fmla="*/ 2169400 w 2462294"/>
              <a:gd name="connsiteY47" fmla="*/ 892040 h 1444489"/>
              <a:gd name="connsiteX48" fmla="*/ 2231313 w 2462294"/>
              <a:gd name="connsiteY48" fmla="*/ 806314 h 1444489"/>
              <a:gd name="connsiteX49" fmla="*/ 2305132 w 2462294"/>
              <a:gd name="connsiteY49" fmla="*/ 708684 h 1444489"/>
              <a:gd name="connsiteX50" fmla="*/ 2364663 w 2462294"/>
              <a:gd name="connsiteY50" fmla="*/ 615814 h 1444489"/>
              <a:gd name="connsiteX51" fmla="*/ 2407525 w 2462294"/>
              <a:gd name="connsiteY51" fmla="*/ 544377 h 1444489"/>
              <a:gd name="connsiteX52" fmla="*/ 2462294 w 2462294"/>
              <a:gd name="connsiteY52" fmla="*/ 439602 h 1444489"/>
              <a:gd name="connsiteX53" fmla="*/ 2462294 w 2462294"/>
              <a:gd name="connsiteY53" fmla="*/ 439602 h 1444489"/>
              <a:gd name="connsiteX54" fmla="*/ 2462294 w 2462294"/>
              <a:gd name="connsiteY54" fmla="*/ 439602 h 1444489"/>
              <a:gd name="connsiteX0" fmla="*/ 6 w 2462294"/>
              <a:gd name="connsiteY0" fmla="*/ 1589144 h 1589144"/>
              <a:gd name="connsiteX1" fmla="*/ 77093 w 2462294"/>
              <a:gd name="connsiteY1" fmla="*/ 1368039 h 1589144"/>
              <a:gd name="connsiteX2" fmla="*/ 136042 w 2462294"/>
              <a:gd name="connsiteY2" fmla="*/ 1201352 h 1589144"/>
              <a:gd name="connsiteX3" fmla="*/ 164843 w 2462294"/>
              <a:gd name="connsiteY3" fmla="*/ 1127181 h 1589144"/>
              <a:gd name="connsiteX4" fmla="*/ 190582 w 2462294"/>
              <a:gd name="connsiteY4" fmla="*/ 1060507 h 1589144"/>
              <a:gd name="connsiteX5" fmla="*/ 212013 w 2462294"/>
              <a:gd name="connsiteY5" fmla="*/ 1020026 h 1589144"/>
              <a:gd name="connsiteX6" fmla="*/ 235825 w 2462294"/>
              <a:gd name="connsiteY6" fmla="*/ 979544 h 1589144"/>
              <a:gd name="connsiteX7" fmla="*/ 257257 w 2462294"/>
              <a:gd name="connsiteY7" fmla="*/ 948588 h 1589144"/>
              <a:gd name="connsiteX8" fmla="*/ 283450 w 2462294"/>
              <a:gd name="connsiteY8" fmla="*/ 915251 h 1589144"/>
              <a:gd name="connsiteX9" fmla="*/ 307263 w 2462294"/>
              <a:gd name="connsiteY9" fmla="*/ 886675 h 1589144"/>
              <a:gd name="connsiteX10" fmla="*/ 326313 w 2462294"/>
              <a:gd name="connsiteY10" fmla="*/ 862863 h 1589144"/>
              <a:gd name="connsiteX11" fmla="*/ 352507 w 2462294"/>
              <a:gd name="connsiteY11" fmla="*/ 834288 h 1589144"/>
              <a:gd name="connsiteX12" fmla="*/ 378700 w 2462294"/>
              <a:gd name="connsiteY12" fmla="*/ 808094 h 1589144"/>
              <a:gd name="connsiteX13" fmla="*/ 402513 w 2462294"/>
              <a:gd name="connsiteY13" fmla="*/ 789044 h 1589144"/>
              <a:gd name="connsiteX14" fmla="*/ 426325 w 2462294"/>
              <a:gd name="connsiteY14" fmla="*/ 769994 h 1589144"/>
              <a:gd name="connsiteX15" fmla="*/ 457282 w 2462294"/>
              <a:gd name="connsiteY15" fmla="*/ 750944 h 1589144"/>
              <a:gd name="connsiteX16" fmla="*/ 493001 w 2462294"/>
              <a:gd name="connsiteY16" fmla="*/ 739038 h 1589144"/>
              <a:gd name="connsiteX17" fmla="*/ 526338 w 2462294"/>
              <a:gd name="connsiteY17" fmla="*/ 734275 h 1589144"/>
              <a:gd name="connsiteX18" fmla="*/ 573963 w 2462294"/>
              <a:gd name="connsiteY18" fmla="*/ 746182 h 1589144"/>
              <a:gd name="connsiteX19" fmla="*/ 621588 w 2462294"/>
              <a:gd name="connsiteY19" fmla="*/ 772375 h 1589144"/>
              <a:gd name="connsiteX20" fmla="*/ 681119 w 2462294"/>
              <a:gd name="connsiteY20" fmla="*/ 817619 h 1589144"/>
              <a:gd name="connsiteX21" fmla="*/ 733507 w 2462294"/>
              <a:gd name="connsiteY21" fmla="*/ 872388 h 1589144"/>
              <a:gd name="connsiteX22" fmla="*/ 781131 w 2462294"/>
              <a:gd name="connsiteY22" fmla="*/ 929538 h 1589144"/>
              <a:gd name="connsiteX23" fmla="*/ 850188 w 2462294"/>
              <a:gd name="connsiteY23" fmla="*/ 1015263 h 1589144"/>
              <a:gd name="connsiteX24" fmla="*/ 928769 w 2462294"/>
              <a:gd name="connsiteY24" fmla="*/ 1112894 h 1589144"/>
              <a:gd name="connsiteX25" fmla="*/ 1014494 w 2462294"/>
              <a:gd name="connsiteY25" fmla="*/ 1229575 h 1589144"/>
              <a:gd name="connsiteX26" fmla="*/ 1080714 w 2462294"/>
              <a:gd name="connsiteY26" fmla="*/ 1303395 h 1589144"/>
              <a:gd name="connsiteX27" fmla="*/ 1154077 w 2462294"/>
              <a:gd name="connsiteY27" fmla="*/ 1362925 h 1589144"/>
              <a:gd name="connsiteX28" fmla="*/ 1224147 w 2462294"/>
              <a:gd name="connsiteY28" fmla="*/ 1393882 h 1589144"/>
              <a:gd name="connsiteX29" fmla="*/ 1288667 w 2462294"/>
              <a:gd name="connsiteY29" fmla="*/ 1393882 h 1589144"/>
              <a:gd name="connsiteX30" fmla="*/ 1347517 w 2462294"/>
              <a:gd name="connsiteY30" fmla="*/ 1377212 h 1589144"/>
              <a:gd name="connsiteX31" fmla="*/ 1424729 w 2462294"/>
              <a:gd name="connsiteY31" fmla="*/ 1343874 h 1589144"/>
              <a:gd name="connsiteX32" fmla="*/ 1458067 w 2462294"/>
              <a:gd name="connsiteY32" fmla="*/ 1317682 h 1589144"/>
              <a:gd name="connsiteX33" fmla="*/ 1501158 w 2462294"/>
              <a:gd name="connsiteY33" fmla="*/ 1262913 h 1589144"/>
              <a:gd name="connsiteX34" fmla="*/ 1541411 w 2462294"/>
              <a:gd name="connsiteY34" fmla="*/ 1208145 h 1589144"/>
              <a:gd name="connsiteX35" fmla="*/ 1592657 w 2462294"/>
              <a:gd name="connsiteY35" fmla="*/ 1115275 h 1589144"/>
              <a:gd name="connsiteX36" fmla="*/ 1628605 w 2462294"/>
              <a:gd name="connsiteY36" fmla="*/ 1029550 h 1589144"/>
              <a:gd name="connsiteX37" fmla="*/ 1721805 w 2462294"/>
              <a:gd name="connsiteY37" fmla="*/ 822381 h 1589144"/>
              <a:gd name="connsiteX38" fmla="*/ 1813533 w 2462294"/>
              <a:gd name="connsiteY38" fmla="*/ 634263 h 1589144"/>
              <a:gd name="connsiteX39" fmla="*/ 1879522 w 2462294"/>
              <a:gd name="connsiteY39" fmla="*/ 462812 h 1589144"/>
              <a:gd name="connsiteX40" fmla="*/ 1950052 w 2462294"/>
              <a:gd name="connsiteY40" fmla="*/ 353276 h 1589144"/>
              <a:gd name="connsiteX41" fmla="*/ 2013888 w 2462294"/>
              <a:gd name="connsiteY41" fmla="*/ 338988 h 1589144"/>
              <a:gd name="connsiteX42" fmla="*/ 2014242 w 2462294"/>
              <a:gd name="connsiteY42" fmla="*/ 193732 h 1589144"/>
              <a:gd name="connsiteX43" fmla="*/ 2096220 w 2462294"/>
              <a:gd name="connsiteY43" fmla="*/ 60382 h 1589144"/>
              <a:gd name="connsiteX44" fmla="*/ 1964613 w 2462294"/>
              <a:gd name="connsiteY44" fmla="*/ 1255769 h 1589144"/>
              <a:gd name="connsiteX45" fmla="*/ 2031288 w 2462294"/>
              <a:gd name="connsiteY45" fmla="*/ 1191475 h 1589144"/>
              <a:gd name="connsiteX46" fmla="*/ 2090820 w 2462294"/>
              <a:gd name="connsiteY46" fmla="*/ 1124800 h 1589144"/>
              <a:gd name="connsiteX47" fmla="*/ 2169400 w 2462294"/>
              <a:gd name="connsiteY47" fmla="*/ 1036695 h 1589144"/>
              <a:gd name="connsiteX48" fmla="*/ 2231313 w 2462294"/>
              <a:gd name="connsiteY48" fmla="*/ 950969 h 1589144"/>
              <a:gd name="connsiteX49" fmla="*/ 2305132 w 2462294"/>
              <a:gd name="connsiteY49" fmla="*/ 853339 h 1589144"/>
              <a:gd name="connsiteX50" fmla="*/ 2364663 w 2462294"/>
              <a:gd name="connsiteY50" fmla="*/ 760469 h 1589144"/>
              <a:gd name="connsiteX51" fmla="*/ 2407525 w 2462294"/>
              <a:gd name="connsiteY51" fmla="*/ 689032 h 1589144"/>
              <a:gd name="connsiteX52" fmla="*/ 2462294 w 2462294"/>
              <a:gd name="connsiteY52" fmla="*/ 584257 h 1589144"/>
              <a:gd name="connsiteX53" fmla="*/ 2462294 w 2462294"/>
              <a:gd name="connsiteY53" fmla="*/ 584257 h 1589144"/>
              <a:gd name="connsiteX54" fmla="*/ 2462294 w 2462294"/>
              <a:gd name="connsiteY54" fmla="*/ 584257 h 1589144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50052 w 2462294"/>
              <a:gd name="connsiteY40" fmla="*/ 351789 h 1587657"/>
              <a:gd name="connsiteX41" fmla="*/ 1968541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68541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88591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612357 h 1612357"/>
              <a:gd name="connsiteX1" fmla="*/ 77093 w 2462294"/>
              <a:gd name="connsiteY1" fmla="*/ 1391252 h 1612357"/>
              <a:gd name="connsiteX2" fmla="*/ 136042 w 2462294"/>
              <a:gd name="connsiteY2" fmla="*/ 1224565 h 1612357"/>
              <a:gd name="connsiteX3" fmla="*/ 164843 w 2462294"/>
              <a:gd name="connsiteY3" fmla="*/ 1150394 h 1612357"/>
              <a:gd name="connsiteX4" fmla="*/ 190582 w 2462294"/>
              <a:gd name="connsiteY4" fmla="*/ 1083720 h 1612357"/>
              <a:gd name="connsiteX5" fmla="*/ 212013 w 2462294"/>
              <a:gd name="connsiteY5" fmla="*/ 1043239 h 1612357"/>
              <a:gd name="connsiteX6" fmla="*/ 235825 w 2462294"/>
              <a:gd name="connsiteY6" fmla="*/ 1002757 h 1612357"/>
              <a:gd name="connsiteX7" fmla="*/ 257257 w 2462294"/>
              <a:gd name="connsiteY7" fmla="*/ 971801 h 1612357"/>
              <a:gd name="connsiteX8" fmla="*/ 283450 w 2462294"/>
              <a:gd name="connsiteY8" fmla="*/ 938464 h 1612357"/>
              <a:gd name="connsiteX9" fmla="*/ 307263 w 2462294"/>
              <a:gd name="connsiteY9" fmla="*/ 909888 h 1612357"/>
              <a:gd name="connsiteX10" fmla="*/ 326313 w 2462294"/>
              <a:gd name="connsiteY10" fmla="*/ 886076 h 1612357"/>
              <a:gd name="connsiteX11" fmla="*/ 352507 w 2462294"/>
              <a:gd name="connsiteY11" fmla="*/ 857501 h 1612357"/>
              <a:gd name="connsiteX12" fmla="*/ 378700 w 2462294"/>
              <a:gd name="connsiteY12" fmla="*/ 831307 h 1612357"/>
              <a:gd name="connsiteX13" fmla="*/ 402513 w 2462294"/>
              <a:gd name="connsiteY13" fmla="*/ 812257 h 1612357"/>
              <a:gd name="connsiteX14" fmla="*/ 426325 w 2462294"/>
              <a:gd name="connsiteY14" fmla="*/ 793207 h 1612357"/>
              <a:gd name="connsiteX15" fmla="*/ 457282 w 2462294"/>
              <a:gd name="connsiteY15" fmla="*/ 774157 h 1612357"/>
              <a:gd name="connsiteX16" fmla="*/ 493001 w 2462294"/>
              <a:gd name="connsiteY16" fmla="*/ 762251 h 1612357"/>
              <a:gd name="connsiteX17" fmla="*/ 526338 w 2462294"/>
              <a:gd name="connsiteY17" fmla="*/ 757488 h 1612357"/>
              <a:gd name="connsiteX18" fmla="*/ 573963 w 2462294"/>
              <a:gd name="connsiteY18" fmla="*/ 769395 h 1612357"/>
              <a:gd name="connsiteX19" fmla="*/ 621588 w 2462294"/>
              <a:gd name="connsiteY19" fmla="*/ 795588 h 1612357"/>
              <a:gd name="connsiteX20" fmla="*/ 681119 w 2462294"/>
              <a:gd name="connsiteY20" fmla="*/ 840832 h 1612357"/>
              <a:gd name="connsiteX21" fmla="*/ 733507 w 2462294"/>
              <a:gd name="connsiteY21" fmla="*/ 895601 h 1612357"/>
              <a:gd name="connsiteX22" fmla="*/ 781131 w 2462294"/>
              <a:gd name="connsiteY22" fmla="*/ 952751 h 1612357"/>
              <a:gd name="connsiteX23" fmla="*/ 850188 w 2462294"/>
              <a:gd name="connsiteY23" fmla="*/ 1038476 h 1612357"/>
              <a:gd name="connsiteX24" fmla="*/ 928769 w 2462294"/>
              <a:gd name="connsiteY24" fmla="*/ 1136107 h 1612357"/>
              <a:gd name="connsiteX25" fmla="*/ 1014494 w 2462294"/>
              <a:gd name="connsiteY25" fmla="*/ 1252788 h 1612357"/>
              <a:gd name="connsiteX26" fmla="*/ 1080714 w 2462294"/>
              <a:gd name="connsiteY26" fmla="*/ 1326608 h 1612357"/>
              <a:gd name="connsiteX27" fmla="*/ 1154077 w 2462294"/>
              <a:gd name="connsiteY27" fmla="*/ 1386138 h 1612357"/>
              <a:gd name="connsiteX28" fmla="*/ 1224147 w 2462294"/>
              <a:gd name="connsiteY28" fmla="*/ 1417095 h 1612357"/>
              <a:gd name="connsiteX29" fmla="*/ 1288667 w 2462294"/>
              <a:gd name="connsiteY29" fmla="*/ 1417095 h 1612357"/>
              <a:gd name="connsiteX30" fmla="*/ 1347517 w 2462294"/>
              <a:gd name="connsiteY30" fmla="*/ 1400425 h 1612357"/>
              <a:gd name="connsiteX31" fmla="*/ 1424729 w 2462294"/>
              <a:gd name="connsiteY31" fmla="*/ 1367087 h 1612357"/>
              <a:gd name="connsiteX32" fmla="*/ 1458067 w 2462294"/>
              <a:gd name="connsiteY32" fmla="*/ 1340895 h 1612357"/>
              <a:gd name="connsiteX33" fmla="*/ 1501158 w 2462294"/>
              <a:gd name="connsiteY33" fmla="*/ 1286126 h 1612357"/>
              <a:gd name="connsiteX34" fmla="*/ 1541411 w 2462294"/>
              <a:gd name="connsiteY34" fmla="*/ 1231358 h 1612357"/>
              <a:gd name="connsiteX35" fmla="*/ 1592657 w 2462294"/>
              <a:gd name="connsiteY35" fmla="*/ 1138488 h 1612357"/>
              <a:gd name="connsiteX36" fmla="*/ 1628605 w 2462294"/>
              <a:gd name="connsiteY36" fmla="*/ 1052763 h 1612357"/>
              <a:gd name="connsiteX37" fmla="*/ 1721805 w 2462294"/>
              <a:gd name="connsiteY37" fmla="*/ 845594 h 1612357"/>
              <a:gd name="connsiteX38" fmla="*/ 1813533 w 2462294"/>
              <a:gd name="connsiteY38" fmla="*/ 657476 h 1612357"/>
              <a:gd name="connsiteX39" fmla="*/ 1888591 w 2462294"/>
              <a:gd name="connsiteY39" fmla="*/ 486025 h 1612357"/>
              <a:gd name="connsiteX40" fmla="*/ 1940982 w 2462294"/>
              <a:gd name="connsiteY40" fmla="*/ 378871 h 1612357"/>
              <a:gd name="connsiteX41" fmla="*/ 1982145 w 2462294"/>
              <a:gd name="connsiteY41" fmla="*/ 295526 h 1612357"/>
              <a:gd name="connsiteX42" fmla="*/ 2014242 w 2462294"/>
              <a:gd name="connsiteY42" fmla="*/ 216945 h 1612357"/>
              <a:gd name="connsiteX43" fmla="*/ 2096220 w 2462294"/>
              <a:gd name="connsiteY43" fmla="*/ 83595 h 1612357"/>
              <a:gd name="connsiteX44" fmla="*/ 2186811 w 2462294"/>
              <a:gd name="connsiteY44" fmla="*/ 90739 h 1612357"/>
              <a:gd name="connsiteX45" fmla="*/ 2031288 w 2462294"/>
              <a:gd name="connsiteY45" fmla="*/ 1214688 h 1612357"/>
              <a:gd name="connsiteX46" fmla="*/ 2090820 w 2462294"/>
              <a:gd name="connsiteY46" fmla="*/ 1148013 h 1612357"/>
              <a:gd name="connsiteX47" fmla="*/ 2169400 w 2462294"/>
              <a:gd name="connsiteY47" fmla="*/ 1059908 h 1612357"/>
              <a:gd name="connsiteX48" fmla="*/ 2231313 w 2462294"/>
              <a:gd name="connsiteY48" fmla="*/ 974182 h 1612357"/>
              <a:gd name="connsiteX49" fmla="*/ 2305132 w 2462294"/>
              <a:gd name="connsiteY49" fmla="*/ 876552 h 1612357"/>
              <a:gd name="connsiteX50" fmla="*/ 2364663 w 2462294"/>
              <a:gd name="connsiteY50" fmla="*/ 783682 h 1612357"/>
              <a:gd name="connsiteX51" fmla="*/ 2407525 w 2462294"/>
              <a:gd name="connsiteY51" fmla="*/ 712245 h 1612357"/>
              <a:gd name="connsiteX52" fmla="*/ 2462294 w 2462294"/>
              <a:gd name="connsiteY52" fmla="*/ 607470 h 1612357"/>
              <a:gd name="connsiteX53" fmla="*/ 2462294 w 2462294"/>
              <a:gd name="connsiteY53" fmla="*/ 607470 h 1612357"/>
              <a:gd name="connsiteX54" fmla="*/ 2462294 w 2462294"/>
              <a:gd name="connsiteY54" fmla="*/ 607470 h 1612357"/>
              <a:gd name="connsiteX0" fmla="*/ 6 w 2462294"/>
              <a:gd name="connsiteY0" fmla="*/ 1678406 h 1678406"/>
              <a:gd name="connsiteX1" fmla="*/ 77093 w 2462294"/>
              <a:gd name="connsiteY1" fmla="*/ 1457301 h 1678406"/>
              <a:gd name="connsiteX2" fmla="*/ 136042 w 2462294"/>
              <a:gd name="connsiteY2" fmla="*/ 1290614 h 1678406"/>
              <a:gd name="connsiteX3" fmla="*/ 164843 w 2462294"/>
              <a:gd name="connsiteY3" fmla="*/ 1216443 h 1678406"/>
              <a:gd name="connsiteX4" fmla="*/ 190582 w 2462294"/>
              <a:gd name="connsiteY4" fmla="*/ 1149769 h 1678406"/>
              <a:gd name="connsiteX5" fmla="*/ 212013 w 2462294"/>
              <a:gd name="connsiteY5" fmla="*/ 1109288 h 1678406"/>
              <a:gd name="connsiteX6" fmla="*/ 235825 w 2462294"/>
              <a:gd name="connsiteY6" fmla="*/ 1068806 h 1678406"/>
              <a:gd name="connsiteX7" fmla="*/ 257257 w 2462294"/>
              <a:gd name="connsiteY7" fmla="*/ 1037850 h 1678406"/>
              <a:gd name="connsiteX8" fmla="*/ 283450 w 2462294"/>
              <a:gd name="connsiteY8" fmla="*/ 1004513 h 1678406"/>
              <a:gd name="connsiteX9" fmla="*/ 307263 w 2462294"/>
              <a:gd name="connsiteY9" fmla="*/ 975937 h 1678406"/>
              <a:gd name="connsiteX10" fmla="*/ 326313 w 2462294"/>
              <a:gd name="connsiteY10" fmla="*/ 952125 h 1678406"/>
              <a:gd name="connsiteX11" fmla="*/ 352507 w 2462294"/>
              <a:gd name="connsiteY11" fmla="*/ 923550 h 1678406"/>
              <a:gd name="connsiteX12" fmla="*/ 378700 w 2462294"/>
              <a:gd name="connsiteY12" fmla="*/ 897356 h 1678406"/>
              <a:gd name="connsiteX13" fmla="*/ 402513 w 2462294"/>
              <a:gd name="connsiteY13" fmla="*/ 878306 h 1678406"/>
              <a:gd name="connsiteX14" fmla="*/ 426325 w 2462294"/>
              <a:gd name="connsiteY14" fmla="*/ 859256 h 1678406"/>
              <a:gd name="connsiteX15" fmla="*/ 457282 w 2462294"/>
              <a:gd name="connsiteY15" fmla="*/ 840206 h 1678406"/>
              <a:gd name="connsiteX16" fmla="*/ 493001 w 2462294"/>
              <a:gd name="connsiteY16" fmla="*/ 828300 h 1678406"/>
              <a:gd name="connsiteX17" fmla="*/ 526338 w 2462294"/>
              <a:gd name="connsiteY17" fmla="*/ 823537 h 1678406"/>
              <a:gd name="connsiteX18" fmla="*/ 573963 w 2462294"/>
              <a:gd name="connsiteY18" fmla="*/ 835444 h 1678406"/>
              <a:gd name="connsiteX19" fmla="*/ 621588 w 2462294"/>
              <a:gd name="connsiteY19" fmla="*/ 861637 h 1678406"/>
              <a:gd name="connsiteX20" fmla="*/ 681119 w 2462294"/>
              <a:gd name="connsiteY20" fmla="*/ 906881 h 1678406"/>
              <a:gd name="connsiteX21" fmla="*/ 733507 w 2462294"/>
              <a:gd name="connsiteY21" fmla="*/ 961650 h 1678406"/>
              <a:gd name="connsiteX22" fmla="*/ 781131 w 2462294"/>
              <a:gd name="connsiteY22" fmla="*/ 1018800 h 1678406"/>
              <a:gd name="connsiteX23" fmla="*/ 850188 w 2462294"/>
              <a:gd name="connsiteY23" fmla="*/ 1104525 h 1678406"/>
              <a:gd name="connsiteX24" fmla="*/ 928769 w 2462294"/>
              <a:gd name="connsiteY24" fmla="*/ 1202156 h 1678406"/>
              <a:gd name="connsiteX25" fmla="*/ 1014494 w 2462294"/>
              <a:gd name="connsiteY25" fmla="*/ 1318837 h 1678406"/>
              <a:gd name="connsiteX26" fmla="*/ 1080714 w 2462294"/>
              <a:gd name="connsiteY26" fmla="*/ 1392657 h 1678406"/>
              <a:gd name="connsiteX27" fmla="*/ 1154077 w 2462294"/>
              <a:gd name="connsiteY27" fmla="*/ 1452187 h 1678406"/>
              <a:gd name="connsiteX28" fmla="*/ 1224147 w 2462294"/>
              <a:gd name="connsiteY28" fmla="*/ 1483144 h 1678406"/>
              <a:gd name="connsiteX29" fmla="*/ 1288667 w 2462294"/>
              <a:gd name="connsiteY29" fmla="*/ 1483144 h 1678406"/>
              <a:gd name="connsiteX30" fmla="*/ 1347517 w 2462294"/>
              <a:gd name="connsiteY30" fmla="*/ 1466474 h 1678406"/>
              <a:gd name="connsiteX31" fmla="*/ 1424729 w 2462294"/>
              <a:gd name="connsiteY31" fmla="*/ 1433136 h 1678406"/>
              <a:gd name="connsiteX32" fmla="*/ 1458067 w 2462294"/>
              <a:gd name="connsiteY32" fmla="*/ 1406944 h 1678406"/>
              <a:gd name="connsiteX33" fmla="*/ 1501158 w 2462294"/>
              <a:gd name="connsiteY33" fmla="*/ 1352175 h 1678406"/>
              <a:gd name="connsiteX34" fmla="*/ 1541411 w 2462294"/>
              <a:gd name="connsiteY34" fmla="*/ 1297407 h 1678406"/>
              <a:gd name="connsiteX35" fmla="*/ 1592657 w 2462294"/>
              <a:gd name="connsiteY35" fmla="*/ 1204537 h 1678406"/>
              <a:gd name="connsiteX36" fmla="*/ 1628605 w 2462294"/>
              <a:gd name="connsiteY36" fmla="*/ 1118812 h 1678406"/>
              <a:gd name="connsiteX37" fmla="*/ 1721805 w 2462294"/>
              <a:gd name="connsiteY37" fmla="*/ 911643 h 1678406"/>
              <a:gd name="connsiteX38" fmla="*/ 1813533 w 2462294"/>
              <a:gd name="connsiteY38" fmla="*/ 723525 h 1678406"/>
              <a:gd name="connsiteX39" fmla="*/ 1888591 w 2462294"/>
              <a:gd name="connsiteY39" fmla="*/ 552074 h 1678406"/>
              <a:gd name="connsiteX40" fmla="*/ 1940982 w 2462294"/>
              <a:gd name="connsiteY40" fmla="*/ 444920 h 1678406"/>
              <a:gd name="connsiteX41" fmla="*/ 1982145 w 2462294"/>
              <a:gd name="connsiteY41" fmla="*/ 361575 h 1678406"/>
              <a:gd name="connsiteX42" fmla="*/ 2014242 w 2462294"/>
              <a:gd name="connsiteY42" fmla="*/ 282994 h 1678406"/>
              <a:gd name="connsiteX43" fmla="*/ 2096220 w 2462294"/>
              <a:gd name="connsiteY43" fmla="*/ 149644 h 1678406"/>
              <a:gd name="connsiteX44" fmla="*/ 2268435 w 2462294"/>
              <a:gd name="connsiteY44" fmla="*/ 73444 h 1678406"/>
              <a:gd name="connsiteX45" fmla="*/ 2031288 w 2462294"/>
              <a:gd name="connsiteY45" fmla="*/ 1280737 h 1678406"/>
              <a:gd name="connsiteX46" fmla="*/ 2090820 w 2462294"/>
              <a:gd name="connsiteY46" fmla="*/ 1214062 h 1678406"/>
              <a:gd name="connsiteX47" fmla="*/ 2169400 w 2462294"/>
              <a:gd name="connsiteY47" fmla="*/ 1125957 h 1678406"/>
              <a:gd name="connsiteX48" fmla="*/ 2231313 w 2462294"/>
              <a:gd name="connsiteY48" fmla="*/ 1040231 h 1678406"/>
              <a:gd name="connsiteX49" fmla="*/ 2305132 w 2462294"/>
              <a:gd name="connsiteY49" fmla="*/ 942601 h 1678406"/>
              <a:gd name="connsiteX50" fmla="*/ 2364663 w 2462294"/>
              <a:gd name="connsiteY50" fmla="*/ 849731 h 1678406"/>
              <a:gd name="connsiteX51" fmla="*/ 2407525 w 2462294"/>
              <a:gd name="connsiteY51" fmla="*/ 778294 h 1678406"/>
              <a:gd name="connsiteX52" fmla="*/ 2462294 w 2462294"/>
              <a:gd name="connsiteY52" fmla="*/ 673519 h 1678406"/>
              <a:gd name="connsiteX53" fmla="*/ 2462294 w 2462294"/>
              <a:gd name="connsiteY53" fmla="*/ 673519 h 1678406"/>
              <a:gd name="connsiteX54" fmla="*/ 2462294 w 2462294"/>
              <a:gd name="connsiteY54" fmla="*/ 673519 h 1678406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268435 w 2462294"/>
              <a:gd name="connsiteY44" fmla="*/ 21432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268435 w 2462294"/>
              <a:gd name="connsiteY44" fmla="*/ 21432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55053 w 2462294"/>
              <a:gd name="connsiteY42" fmla="*/ 185738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41449 w 2462294"/>
              <a:gd name="connsiteY42" fmla="*/ 190500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8775 h 1628775"/>
              <a:gd name="connsiteX1" fmla="*/ 77093 w 2462294"/>
              <a:gd name="connsiteY1" fmla="*/ 1407670 h 1628775"/>
              <a:gd name="connsiteX2" fmla="*/ 136042 w 2462294"/>
              <a:gd name="connsiteY2" fmla="*/ 1240983 h 1628775"/>
              <a:gd name="connsiteX3" fmla="*/ 164843 w 2462294"/>
              <a:gd name="connsiteY3" fmla="*/ 1166812 h 1628775"/>
              <a:gd name="connsiteX4" fmla="*/ 190582 w 2462294"/>
              <a:gd name="connsiteY4" fmla="*/ 1100138 h 1628775"/>
              <a:gd name="connsiteX5" fmla="*/ 212013 w 2462294"/>
              <a:gd name="connsiteY5" fmla="*/ 1059657 h 1628775"/>
              <a:gd name="connsiteX6" fmla="*/ 235825 w 2462294"/>
              <a:gd name="connsiteY6" fmla="*/ 1019175 h 1628775"/>
              <a:gd name="connsiteX7" fmla="*/ 257257 w 2462294"/>
              <a:gd name="connsiteY7" fmla="*/ 988219 h 1628775"/>
              <a:gd name="connsiteX8" fmla="*/ 283450 w 2462294"/>
              <a:gd name="connsiteY8" fmla="*/ 954882 h 1628775"/>
              <a:gd name="connsiteX9" fmla="*/ 307263 w 2462294"/>
              <a:gd name="connsiteY9" fmla="*/ 926306 h 1628775"/>
              <a:gd name="connsiteX10" fmla="*/ 326313 w 2462294"/>
              <a:gd name="connsiteY10" fmla="*/ 902494 h 1628775"/>
              <a:gd name="connsiteX11" fmla="*/ 352507 w 2462294"/>
              <a:gd name="connsiteY11" fmla="*/ 873919 h 1628775"/>
              <a:gd name="connsiteX12" fmla="*/ 378700 w 2462294"/>
              <a:gd name="connsiteY12" fmla="*/ 847725 h 1628775"/>
              <a:gd name="connsiteX13" fmla="*/ 402513 w 2462294"/>
              <a:gd name="connsiteY13" fmla="*/ 828675 h 1628775"/>
              <a:gd name="connsiteX14" fmla="*/ 426325 w 2462294"/>
              <a:gd name="connsiteY14" fmla="*/ 809625 h 1628775"/>
              <a:gd name="connsiteX15" fmla="*/ 457282 w 2462294"/>
              <a:gd name="connsiteY15" fmla="*/ 790575 h 1628775"/>
              <a:gd name="connsiteX16" fmla="*/ 493001 w 2462294"/>
              <a:gd name="connsiteY16" fmla="*/ 778669 h 1628775"/>
              <a:gd name="connsiteX17" fmla="*/ 526338 w 2462294"/>
              <a:gd name="connsiteY17" fmla="*/ 773906 h 1628775"/>
              <a:gd name="connsiteX18" fmla="*/ 573963 w 2462294"/>
              <a:gd name="connsiteY18" fmla="*/ 785813 h 1628775"/>
              <a:gd name="connsiteX19" fmla="*/ 621588 w 2462294"/>
              <a:gd name="connsiteY19" fmla="*/ 812006 h 1628775"/>
              <a:gd name="connsiteX20" fmla="*/ 681119 w 2462294"/>
              <a:gd name="connsiteY20" fmla="*/ 857250 h 1628775"/>
              <a:gd name="connsiteX21" fmla="*/ 733507 w 2462294"/>
              <a:gd name="connsiteY21" fmla="*/ 912019 h 1628775"/>
              <a:gd name="connsiteX22" fmla="*/ 781131 w 2462294"/>
              <a:gd name="connsiteY22" fmla="*/ 969169 h 1628775"/>
              <a:gd name="connsiteX23" fmla="*/ 850188 w 2462294"/>
              <a:gd name="connsiteY23" fmla="*/ 1054894 h 1628775"/>
              <a:gd name="connsiteX24" fmla="*/ 928769 w 2462294"/>
              <a:gd name="connsiteY24" fmla="*/ 1152525 h 1628775"/>
              <a:gd name="connsiteX25" fmla="*/ 1014494 w 2462294"/>
              <a:gd name="connsiteY25" fmla="*/ 1269206 h 1628775"/>
              <a:gd name="connsiteX26" fmla="*/ 1080714 w 2462294"/>
              <a:gd name="connsiteY26" fmla="*/ 1343026 h 1628775"/>
              <a:gd name="connsiteX27" fmla="*/ 1154077 w 2462294"/>
              <a:gd name="connsiteY27" fmla="*/ 1402556 h 1628775"/>
              <a:gd name="connsiteX28" fmla="*/ 1224147 w 2462294"/>
              <a:gd name="connsiteY28" fmla="*/ 1433513 h 1628775"/>
              <a:gd name="connsiteX29" fmla="*/ 1288667 w 2462294"/>
              <a:gd name="connsiteY29" fmla="*/ 1433513 h 1628775"/>
              <a:gd name="connsiteX30" fmla="*/ 1347517 w 2462294"/>
              <a:gd name="connsiteY30" fmla="*/ 1416843 h 1628775"/>
              <a:gd name="connsiteX31" fmla="*/ 1424729 w 2462294"/>
              <a:gd name="connsiteY31" fmla="*/ 1383505 h 1628775"/>
              <a:gd name="connsiteX32" fmla="*/ 1458067 w 2462294"/>
              <a:gd name="connsiteY32" fmla="*/ 1357313 h 1628775"/>
              <a:gd name="connsiteX33" fmla="*/ 1501158 w 2462294"/>
              <a:gd name="connsiteY33" fmla="*/ 1302544 h 1628775"/>
              <a:gd name="connsiteX34" fmla="*/ 1541411 w 2462294"/>
              <a:gd name="connsiteY34" fmla="*/ 1247776 h 1628775"/>
              <a:gd name="connsiteX35" fmla="*/ 1592657 w 2462294"/>
              <a:gd name="connsiteY35" fmla="*/ 1154906 h 1628775"/>
              <a:gd name="connsiteX36" fmla="*/ 1628605 w 2462294"/>
              <a:gd name="connsiteY36" fmla="*/ 1069181 h 1628775"/>
              <a:gd name="connsiteX37" fmla="*/ 1721805 w 2462294"/>
              <a:gd name="connsiteY37" fmla="*/ 862012 h 1628775"/>
              <a:gd name="connsiteX38" fmla="*/ 1813533 w 2462294"/>
              <a:gd name="connsiteY38" fmla="*/ 673894 h 1628775"/>
              <a:gd name="connsiteX39" fmla="*/ 1888591 w 2462294"/>
              <a:gd name="connsiteY39" fmla="*/ 502443 h 1628775"/>
              <a:gd name="connsiteX40" fmla="*/ 1940982 w 2462294"/>
              <a:gd name="connsiteY40" fmla="*/ 395289 h 1628775"/>
              <a:gd name="connsiteX41" fmla="*/ 1982145 w 2462294"/>
              <a:gd name="connsiteY41" fmla="*/ 311944 h 1628775"/>
              <a:gd name="connsiteX42" fmla="*/ 2041449 w 2462294"/>
              <a:gd name="connsiteY42" fmla="*/ 192881 h 1628775"/>
              <a:gd name="connsiteX43" fmla="*/ 2096220 w 2462294"/>
              <a:gd name="connsiteY43" fmla="*/ 100013 h 1628775"/>
              <a:gd name="connsiteX44" fmla="*/ 2182277 w 2462294"/>
              <a:gd name="connsiteY44" fmla="*/ 33338 h 1628775"/>
              <a:gd name="connsiteX45" fmla="*/ 2262552 w 2462294"/>
              <a:gd name="connsiteY45" fmla="*/ 0 h 1628775"/>
              <a:gd name="connsiteX46" fmla="*/ 2090820 w 2462294"/>
              <a:gd name="connsiteY46" fmla="*/ 1164431 h 1628775"/>
              <a:gd name="connsiteX47" fmla="*/ 2169400 w 2462294"/>
              <a:gd name="connsiteY47" fmla="*/ 1076326 h 1628775"/>
              <a:gd name="connsiteX48" fmla="*/ 2231313 w 2462294"/>
              <a:gd name="connsiteY48" fmla="*/ 990600 h 1628775"/>
              <a:gd name="connsiteX49" fmla="*/ 2305132 w 2462294"/>
              <a:gd name="connsiteY49" fmla="*/ 892970 h 1628775"/>
              <a:gd name="connsiteX50" fmla="*/ 2364663 w 2462294"/>
              <a:gd name="connsiteY50" fmla="*/ 800100 h 1628775"/>
              <a:gd name="connsiteX51" fmla="*/ 2407525 w 2462294"/>
              <a:gd name="connsiteY51" fmla="*/ 728663 h 1628775"/>
              <a:gd name="connsiteX52" fmla="*/ 2462294 w 2462294"/>
              <a:gd name="connsiteY52" fmla="*/ 623888 h 1628775"/>
              <a:gd name="connsiteX53" fmla="*/ 2462294 w 2462294"/>
              <a:gd name="connsiteY53" fmla="*/ 623888 h 1628775"/>
              <a:gd name="connsiteX54" fmla="*/ 2462294 w 2462294"/>
              <a:gd name="connsiteY54" fmla="*/ 623888 h 1628775"/>
              <a:gd name="connsiteX0" fmla="*/ 6 w 2462294"/>
              <a:gd name="connsiteY0" fmla="*/ 1628775 h 1628775"/>
              <a:gd name="connsiteX1" fmla="*/ 77093 w 2462294"/>
              <a:gd name="connsiteY1" fmla="*/ 1407670 h 1628775"/>
              <a:gd name="connsiteX2" fmla="*/ 136042 w 2462294"/>
              <a:gd name="connsiteY2" fmla="*/ 1240983 h 1628775"/>
              <a:gd name="connsiteX3" fmla="*/ 164843 w 2462294"/>
              <a:gd name="connsiteY3" fmla="*/ 1166812 h 1628775"/>
              <a:gd name="connsiteX4" fmla="*/ 190582 w 2462294"/>
              <a:gd name="connsiteY4" fmla="*/ 1100138 h 1628775"/>
              <a:gd name="connsiteX5" fmla="*/ 212013 w 2462294"/>
              <a:gd name="connsiteY5" fmla="*/ 1059657 h 1628775"/>
              <a:gd name="connsiteX6" fmla="*/ 235825 w 2462294"/>
              <a:gd name="connsiteY6" fmla="*/ 1019175 h 1628775"/>
              <a:gd name="connsiteX7" fmla="*/ 257257 w 2462294"/>
              <a:gd name="connsiteY7" fmla="*/ 988219 h 1628775"/>
              <a:gd name="connsiteX8" fmla="*/ 283450 w 2462294"/>
              <a:gd name="connsiteY8" fmla="*/ 954882 h 1628775"/>
              <a:gd name="connsiteX9" fmla="*/ 307263 w 2462294"/>
              <a:gd name="connsiteY9" fmla="*/ 926306 h 1628775"/>
              <a:gd name="connsiteX10" fmla="*/ 326313 w 2462294"/>
              <a:gd name="connsiteY10" fmla="*/ 902494 h 1628775"/>
              <a:gd name="connsiteX11" fmla="*/ 352507 w 2462294"/>
              <a:gd name="connsiteY11" fmla="*/ 873919 h 1628775"/>
              <a:gd name="connsiteX12" fmla="*/ 378700 w 2462294"/>
              <a:gd name="connsiteY12" fmla="*/ 847725 h 1628775"/>
              <a:gd name="connsiteX13" fmla="*/ 402513 w 2462294"/>
              <a:gd name="connsiteY13" fmla="*/ 828675 h 1628775"/>
              <a:gd name="connsiteX14" fmla="*/ 426325 w 2462294"/>
              <a:gd name="connsiteY14" fmla="*/ 809625 h 1628775"/>
              <a:gd name="connsiteX15" fmla="*/ 457282 w 2462294"/>
              <a:gd name="connsiteY15" fmla="*/ 790575 h 1628775"/>
              <a:gd name="connsiteX16" fmla="*/ 493001 w 2462294"/>
              <a:gd name="connsiteY16" fmla="*/ 778669 h 1628775"/>
              <a:gd name="connsiteX17" fmla="*/ 526338 w 2462294"/>
              <a:gd name="connsiteY17" fmla="*/ 773906 h 1628775"/>
              <a:gd name="connsiteX18" fmla="*/ 573963 w 2462294"/>
              <a:gd name="connsiteY18" fmla="*/ 785813 h 1628775"/>
              <a:gd name="connsiteX19" fmla="*/ 621588 w 2462294"/>
              <a:gd name="connsiteY19" fmla="*/ 812006 h 1628775"/>
              <a:gd name="connsiteX20" fmla="*/ 681119 w 2462294"/>
              <a:gd name="connsiteY20" fmla="*/ 857250 h 1628775"/>
              <a:gd name="connsiteX21" fmla="*/ 733507 w 2462294"/>
              <a:gd name="connsiteY21" fmla="*/ 912019 h 1628775"/>
              <a:gd name="connsiteX22" fmla="*/ 781131 w 2462294"/>
              <a:gd name="connsiteY22" fmla="*/ 969169 h 1628775"/>
              <a:gd name="connsiteX23" fmla="*/ 850188 w 2462294"/>
              <a:gd name="connsiteY23" fmla="*/ 1054894 h 1628775"/>
              <a:gd name="connsiteX24" fmla="*/ 928769 w 2462294"/>
              <a:gd name="connsiteY24" fmla="*/ 1152525 h 1628775"/>
              <a:gd name="connsiteX25" fmla="*/ 1014494 w 2462294"/>
              <a:gd name="connsiteY25" fmla="*/ 1269206 h 1628775"/>
              <a:gd name="connsiteX26" fmla="*/ 1080714 w 2462294"/>
              <a:gd name="connsiteY26" fmla="*/ 1343026 h 1628775"/>
              <a:gd name="connsiteX27" fmla="*/ 1154077 w 2462294"/>
              <a:gd name="connsiteY27" fmla="*/ 1402556 h 1628775"/>
              <a:gd name="connsiteX28" fmla="*/ 1224147 w 2462294"/>
              <a:gd name="connsiteY28" fmla="*/ 1433513 h 1628775"/>
              <a:gd name="connsiteX29" fmla="*/ 1288667 w 2462294"/>
              <a:gd name="connsiteY29" fmla="*/ 1433513 h 1628775"/>
              <a:gd name="connsiteX30" fmla="*/ 1347517 w 2462294"/>
              <a:gd name="connsiteY30" fmla="*/ 1416843 h 1628775"/>
              <a:gd name="connsiteX31" fmla="*/ 1424729 w 2462294"/>
              <a:gd name="connsiteY31" fmla="*/ 1383505 h 1628775"/>
              <a:gd name="connsiteX32" fmla="*/ 1458067 w 2462294"/>
              <a:gd name="connsiteY32" fmla="*/ 1357313 h 1628775"/>
              <a:gd name="connsiteX33" fmla="*/ 1501158 w 2462294"/>
              <a:gd name="connsiteY33" fmla="*/ 1302544 h 1628775"/>
              <a:gd name="connsiteX34" fmla="*/ 1541411 w 2462294"/>
              <a:gd name="connsiteY34" fmla="*/ 1247776 h 1628775"/>
              <a:gd name="connsiteX35" fmla="*/ 1592657 w 2462294"/>
              <a:gd name="connsiteY35" fmla="*/ 1154906 h 1628775"/>
              <a:gd name="connsiteX36" fmla="*/ 1628605 w 2462294"/>
              <a:gd name="connsiteY36" fmla="*/ 1069181 h 1628775"/>
              <a:gd name="connsiteX37" fmla="*/ 1721805 w 2462294"/>
              <a:gd name="connsiteY37" fmla="*/ 862012 h 1628775"/>
              <a:gd name="connsiteX38" fmla="*/ 1813533 w 2462294"/>
              <a:gd name="connsiteY38" fmla="*/ 673894 h 1628775"/>
              <a:gd name="connsiteX39" fmla="*/ 1888591 w 2462294"/>
              <a:gd name="connsiteY39" fmla="*/ 502443 h 1628775"/>
              <a:gd name="connsiteX40" fmla="*/ 1940982 w 2462294"/>
              <a:gd name="connsiteY40" fmla="*/ 395289 h 1628775"/>
              <a:gd name="connsiteX41" fmla="*/ 1982145 w 2462294"/>
              <a:gd name="connsiteY41" fmla="*/ 311944 h 1628775"/>
              <a:gd name="connsiteX42" fmla="*/ 2041449 w 2462294"/>
              <a:gd name="connsiteY42" fmla="*/ 192881 h 1628775"/>
              <a:gd name="connsiteX43" fmla="*/ 2096220 w 2462294"/>
              <a:gd name="connsiteY43" fmla="*/ 100013 h 1628775"/>
              <a:gd name="connsiteX44" fmla="*/ 2182277 w 2462294"/>
              <a:gd name="connsiteY44" fmla="*/ 33338 h 1628775"/>
              <a:gd name="connsiteX45" fmla="*/ 2262552 w 2462294"/>
              <a:gd name="connsiteY45" fmla="*/ 0 h 1628775"/>
              <a:gd name="connsiteX46" fmla="*/ 2335689 w 2462294"/>
              <a:gd name="connsiteY46" fmla="*/ 2381 h 1628775"/>
              <a:gd name="connsiteX47" fmla="*/ 2169400 w 2462294"/>
              <a:gd name="connsiteY47" fmla="*/ 1076326 h 1628775"/>
              <a:gd name="connsiteX48" fmla="*/ 2231313 w 2462294"/>
              <a:gd name="connsiteY48" fmla="*/ 990600 h 1628775"/>
              <a:gd name="connsiteX49" fmla="*/ 2305132 w 2462294"/>
              <a:gd name="connsiteY49" fmla="*/ 892970 h 1628775"/>
              <a:gd name="connsiteX50" fmla="*/ 2364663 w 2462294"/>
              <a:gd name="connsiteY50" fmla="*/ 800100 h 1628775"/>
              <a:gd name="connsiteX51" fmla="*/ 2407525 w 2462294"/>
              <a:gd name="connsiteY51" fmla="*/ 728663 h 1628775"/>
              <a:gd name="connsiteX52" fmla="*/ 2462294 w 2462294"/>
              <a:gd name="connsiteY52" fmla="*/ 623888 h 1628775"/>
              <a:gd name="connsiteX53" fmla="*/ 2462294 w 2462294"/>
              <a:gd name="connsiteY53" fmla="*/ 623888 h 1628775"/>
              <a:gd name="connsiteX54" fmla="*/ 2462294 w 2462294"/>
              <a:gd name="connsiteY54" fmla="*/ 623888 h 1628775"/>
              <a:gd name="connsiteX0" fmla="*/ 6 w 2462294"/>
              <a:gd name="connsiteY0" fmla="*/ 1666984 h 1666984"/>
              <a:gd name="connsiteX1" fmla="*/ 77093 w 2462294"/>
              <a:gd name="connsiteY1" fmla="*/ 1445879 h 1666984"/>
              <a:gd name="connsiteX2" fmla="*/ 136042 w 2462294"/>
              <a:gd name="connsiteY2" fmla="*/ 1279192 h 1666984"/>
              <a:gd name="connsiteX3" fmla="*/ 164843 w 2462294"/>
              <a:gd name="connsiteY3" fmla="*/ 1205021 h 1666984"/>
              <a:gd name="connsiteX4" fmla="*/ 190582 w 2462294"/>
              <a:gd name="connsiteY4" fmla="*/ 1138347 h 1666984"/>
              <a:gd name="connsiteX5" fmla="*/ 212013 w 2462294"/>
              <a:gd name="connsiteY5" fmla="*/ 1097866 h 1666984"/>
              <a:gd name="connsiteX6" fmla="*/ 235825 w 2462294"/>
              <a:gd name="connsiteY6" fmla="*/ 1057384 h 1666984"/>
              <a:gd name="connsiteX7" fmla="*/ 257257 w 2462294"/>
              <a:gd name="connsiteY7" fmla="*/ 1026428 h 1666984"/>
              <a:gd name="connsiteX8" fmla="*/ 283450 w 2462294"/>
              <a:gd name="connsiteY8" fmla="*/ 993091 h 1666984"/>
              <a:gd name="connsiteX9" fmla="*/ 307263 w 2462294"/>
              <a:gd name="connsiteY9" fmla="*/ 964515 h 1666984"/>
              <a:gd name="connsiteX10" fmla="*/ 326313 w 2462294"/>
              <a:gd name="connsiteY10" fmla="*/ 940703 h 1666984"/>
              <a:gd name="connsiteX11" fmla="*/ 352507 w 2462294"/>
              <a:gd name="connsiteY11" fmla="*/ 912128 h 1666984"/>
              <a:gd name="connsiteX12" fmla="*/ 378700 w 2462294"/>
              <a:gd name="connsiteY12" fmla="*/ 885934 h 1666984"/>
              <a:gd name="connsiteX13" fmla="*/ 402513 w 2462294"/>
              <a:gd name="connsiteY13" fmla="*/ 866884 h 1666984"/>
              <a:gd name="connsiteX14" fmla="*/ 426325 w 2462294"/>
              <a:gd name="connsiteY14" fmla="*/ 847834 h 1666984"/>
              <a:gd name="connsiteX15" fmla="*/ 457282 w 2462294"/>
              <a:gd name="connsiteY15" fmla="*/ 828784 h 1666984"/>
              <a:gd name="connsiteX16" fmla="*/ 493001 w 2462294"/>
              <a:gd name="connsiteY16" fmla="*/ 816878 h 1666984"/>
              <a:gd name="connsiteX17" fmla="*/ 526338 w 2462294"/>
              <a:gd name="connsiteY17" fmla="*/ 812115 h 1666984"/>
              <a:gd name="connsiteX18" fmla="*/ 573963 w 2462294"/>
              <a:gd name="connsiteY18" fmla="*/ 824022 h 1666984"/>
              <a:gd name="connsiteX19" fmla="*/ 621588 w 2462294"/>
              <a:gd name="connsiteY19" fmla="*/ 850215 h 1666984"/>
              <a:gd name="connsiteX20" fmla="*/ 681119 w 2462294"/>
              <a:gd name="connsiteY20" fmla="*/ 895459 h 1666984"/>
              <a:gd name="connsiteX21" fmla="*/ 733507 w 2462294"/>
              <a:gd name="connsiteY21" fmla="*/ 950228 h 1666984"/>
              <a:gd name="connsiteX22" fmla="*/ 781131 w 2462294"/>
              <a:gd name="connsiteY22" fmla="*/ 1007378 h 1666984"/>
              <a:gd name="connsiteX23" fmla="*/ 850188 w 2462294"/>
              <a:gd name="connsiteY23" fmla="*/ 1093103 h 1666984"/>
              <a:gd name="connsiteX24" fmla="*/ 928769 w 2462294"/>
              <a:gd name="connsiteY24" fmla="*/ 1190734 h 1666984"/>
              <a:gd name="connsiteX25" fmla="*/ 1014494 w 2462294"/>
              <a:gd name="connsiteY25" fmla="*/ 1307415 h 1666984"/>
              <a:gd name="connsiteX26" fmla="*/ 1080714 w 2462294"/>
              <a:gd name="connsiteY26" fmla="*/ 1381235 h 1666984"/>
              <a:gd name="connsiteX27" fmla="*/ 1154077 w 2462294"/>
              <a:gd name="connsiteY27" fmla="*/ 1440765 h 1666984"/>
              <a:gd name="connsiteX28" fmla="*/ 1224147 w 2462294"/>
              <a:gd name="connsiteY28" fmla="*/ 1471722 h 1666984"/>
              <a:gd name="connsiteX29" fmla="*/ 1288667 w 2462294"/>
              <a:gd name="connsiteY29" fmla="*/ 1471722 h 1666984"/>
              <a:gd name="connsiteX30" fmla="*/ 1347517 w 2462294"/>
              <a:gd name="connsiteY30" fmla="*/ 1455052 h 1666984"/>
              <a:gd name="connsiteX31" fmla="*/ 1424729 w 2462294"/>
              <a:gd name="connsiteY31" fmla="*/ 1421714 h 1666984"/>
              <a:gd name="connsiteX32" fmla="*/ 1458067 w 2462294"/>
              <a:gd name="connsiteY32" fmla="*/ 1395522 h 1666984"/>
              <a:gd name="connsiteX33" fmla="*/ 1501158 w 2462294"/>
              <a:gd name="connsiteY33" fmla="*/ 1340753 h 1666984"/>
              <a:gd name="connsiteX34" fmla="*/ 1541411 w 2462294"/>
              <a:gd name="connsiteY34" fmla="*/ 1285985 h 1666984"/>
              <a:gd name="connsiteX35" fmla="*/ 1592657 w 2462294"/>
              <a:gd name="connsiteY35" fmla="*/ 1193115 h 1666984"/>
              <a:gd name="connsiteX36" fmla="*/ 1628605 w 2462294"/>
              <a:gd name="connsiteY36" fmla="*/ 1107390 h 1666984"/>
              <a:gd name="connsiteX37" fmla="*/ 1721805 w 2462294"/>
              <a:gd name="connsiteY37" fmla="*/ 900221 h 1666984"/>
              <a:gd name="connsiteX38" fmla="*/ 1813533 w 2462294"/>
              <a:gd name="connsiteY38" fmla="*/ 712103 h 1666984"/>
              <a:gd name="connsiteX39" fmla="*/ 1888591 w 2462294"/>
              <a:gd name="connsiteY39" fmla="*/ 540652 h 1666984"/>
              <a:gd name="connsiteX40" fmla="*/ 1940982 w 2462294"/>
              <a:gd name="connsiteY40" fmla="*/ 433498 h 1666984"/>
              <a:gd name="connsiteX41" fmla="*/ 1982145 w 2462294"/>
              <a:gd name="connsiteY41" fmla="*/ 350153 h 1666984"/>
              <a:gd name="connsiteX42" fmla="*/ 2041449 w 2462294"/>
              <a:gd name="connsiteY42" fmla="*/ 231090 h 1666984"/>
              <a:gd name="connsiteX43" fmla="*/ 2096220 w 2462294"/>
              <a:gd name="connsiteY43" fmla="*/ 138222 h 1666984"/>
              <a:gd name="connsiteX44" fmla="*/ 2182277 w 2462294"/>
              <a:gd name="connsiteY44" fmla="*/ 71547 h 1666984"/>
              <a:gd name="connsiteX45" fmla="*/ 2262552 w 2462294"/>
              <a:gd name="connsiteY45" fmla="*/ 38209 h 1666984"/>
              <a:gd name="connsiteX46" fmla="*/ 2335689 w 2462294"/>
              <a:gd name="connsiteY46" fmla="*/ 40590 h 1666984"/>
              <a:gd name="connsiteX47" fmla="*/ 2391595 w 2462294"/>
              <a:gd name="connsiteY47" fmla="*/ 102504 h 1666984"/>
              <a:gd name="connsiteX48" fmla="*/ 2231313 w 2462294"/>
              <a:gd name="connsiteY48" fmla="*/ 1028809 h 1666984"/>
              <a:gd name="connsiteX49" fmla="*/ 2305132 w 2462294"/>
              <a:gd name="connsiteY49" fmla="*/ 931179 h 1666984"/>
              <a:gd name="connsiteX50" fmla="*/ 2364663 w 2462294"/>
              <a:gd name="connsiteY50" fmla="*/ 838309 h 1666984"/>
              <a:gd name="connsiteX51" fmla="*/ 2407525 w 2462294"/>
              <a:gd name="connsiteY51" fmla="*/ 766872 h 1666984"/>
              <a:gd name="connsiteX52" fmla="*/ 2462294 w 2462294"/>
              <a:gd name="connsiteY52" fmla="*/ 662097 h 1666984"/>
              <a:gd name="connsiteX53" fmla="*/ 2462294 w 2462294"/>
              <a:gd name="connsiteY53" fmla="*/ 662097 h 1666984"/>
              <a:gd name="connsiteX54" fmla="*/ 2462294 w 2462294"/>
              <a:gd name="connsiteY54" fmla="*/ 662097 h 1666984"/>
              <a:gd name="connsiteX0" fmla="*/ 6 w 2518292"/>
              <a:gd name="connsiteY0" fmla="*/ 1633494 h 1633494"/>
              <a:gd name="connsiteX1" fmla="*/ 77093 w 2518292"/>
              <a:gd name="connsiteY1" fmla="*/ 1412389 h 1633494"/>
              <a:gd name="connsiteX2" fmla="*/ 136042 w 2518292"/>
              <a:gd name="connsiteY2" fmla="*/ 1245702 h 1633494"/>
              <a:gd name="connsiteX3" fmla="*/ 164843 w 2518292"/>
              <a:gd name="connsiteY3" fmla="*/ 1171531 h 1633494"/>
              <a:gd name="connsiteX4" fmla="*/ 190582 w 2518292"/>
              <a:gd name="connsiteY4" fmla="*/ 1104857 h 1633494"/>
              <a:gd name="connsiteX5" fmla="*/ 212013 w 2518292"/>
              <a:gd name="connsiteY5" fmla="*/ 1064376 h 1633494"/>
              <a:gd name="connsiteX6" fmla="*/ 235825 w 2518292"/>
              <a:gd name="connsiteY6" fmla="*/ 1023894 h 1633494"/>
              <a:gd name="connsiteX7" fmla="*/ 257257 w 2518292"/>
              <a:gd name="connsiteY7" fmla="*/ 992938 h 1633494"/>
              <a:gd name="connsiteX8" fmla="*/ 283450 w 2518292"/>
              <a:gd name="connsiteY8" fmla="*/ 959601 h 1633494"/>
              <a:gd name="connsiteX9" fmla="*/ 307263 w 2518292"/>
              <a:gd name="connsiteY9" fmla="*/ 931025 h 1633494"/>
              <a:gd name="connsiteX10" fmla="*/ 326313 w 2518292"/>
              <a:gd name="connsiteY10" fmla="*/ 907213 h 1633494"/>
              <a:gd name="connsiteX11" fmla="*/ 352507 w 2518292"/>
              <a:gd name="connsiteY11" fmla="*/ 878638 h 1633494"/>
              <a:gd name="connsiteX12" fmla="*/ 378700 w 2518292"/>
              <a:gd name="connsiteY12" fmla="*/ 852444 h 1633494"/>
              <a:gd name="connsiteX13" fmla="*/ 402513 w 2518292"/>
              <a:gd name="connsiteY13" fmla="*/ 833394 h 1633494"/>
              <a:gd name="connsiteX14" fmla="*/ 426325 w 2518292"/>
              <a:gd name="connsiteY14" fmla="*/ 814344 h 1633494"/>
              <a:gd name="connsiteX15" fmla="*/ 457282 w 2518292"/>
              <a:gd name="connsiteY15" fmla="*/ 795294 h 1633494"/>
              <a:gd name="connsiteX16" fmla="*/ 493001 w 2518292"/>
              <a:gd name="connsiteY16" fmla="*/ 783388 h 1633494"/>
              <a:gd name="connsiteX17" fmla="*/ 526338 w 2518292"/>
              <a:gd name="connsiteY17" fmla="*/ 778625 h 1633494"/>
              <a:gd name="connsiteX18" fmla="*/ 573963 w 2518292"/>
              <a:gd name="connsiteY18" fmla="*/ 790532 h 1633494"/>
              <a:gd name="connsiteX19" fmla="*/ 621588 w 2518292"/>
              <a:gd name="connsiteY19" fmla="*/ 816725 h 1633494"/>
              <a:gd name="connsiteX20" fmla="*/ 681119 w 2518292"/>
              <a:gd name="connsiteY20" fmla="*/ 861969 h 1633494"/>
              <a:gd name="connsiteX21" fmla="*/ 733507 w 2518292"/>
              <a:gd name="connsiteY21" fmla="*/ 916738 h 1633494"/>
              <a:gd name="connsiteX22" fmla="*/ 781131 w 2518292"/>
              <a:gd name="connsiteY22" fmla="*/ 973888 h 1633494"/>
              <a:gd name="connsiteX23" fmla="*/ 850188 w 2518292"/>
              <a:gd name="connsiteY23" fmla="*/ 1059613 h 1633494"/>
              <a:gd name="connsiteX24" fmla="*/ 928769 w 2518292"/>
              <a:gd name="connsiteY24" fmla="*/ 1157244 h 1633494"/>
              <a:gd name="connsiteX25" fmla="*/ 1014494 w 2518292"/>
              <a:gd name="connsiteY25" fmla="*/ 1273925 h 1633494"/>
              <a:gd name="connsiteX26" fmla="*/ 1080714 w 2518292"/>
              <a:gd name="connsiteY26" fmla="*/ 1347745 h 1633494"/>
              <a:gd name="connsiteX27" fmla="*/ 1154077 w 2518292"/>
              <a:gd name="connsiteY27" fmla="*/ 1407275 h 1633494"/>
              <a:gd name="connsiteX28" fmla="*/ 1224147 w 2518292"/>
              <a:gd name="connsiteY28" fmla="*/ 1438232 h 1633494"/>
              <a:gd name="connsiteX29" fmla="*/ 1288667 w 2518292"/>
              <a:gd name="connsiteY29" fmla="*/ 1438232 h 1633494"/>
              <a:gd name="connsiteX30" fmla="*/ 1347517 w 2518292"/>
              <a:gd name="connsiteY30" fmla="*/ 1421562 h 1633494"/>
              <a:gd name="connsiteX31" fmla="*/ 1424729 w 2518292"/>
              <a:gd name="connsiteY31" fmla="*/ 1388224 h 1633494"/>
              <a:gd name="connsiteX32" fmla="*/ 1458067 w 2518292"/>
              <a:gd name="connsiteY32" fmla="*/ 1362032 h 1633494"/>
              <a:gd name="connsiteX33" fmla="*/ 1501158 w 2518292"/>
              <a:gd name="connsiteY33" fmla="*/ 1307263 h 1633494"/>
              <a:gd name="connsiteX34" fmla="*/ 1541411 w 2518292"/>
              <a:gd name="connsiteY34" fmla="*/ 1252495 h 1633494"/>
              <a:gd name="connsiteX35" fmla="*/ 1592657 w 2518292"/>
              <a:gd name="connsiteY35" fmla="*/ 1159625 h 1633494"/>
              <a:gd name="connsiteX36" fmla="*/ 1628605 w 2518292"/>
              <a:gd name="connsiteY36" fmla="*/ 1073900 h 1633494"/>
              <a:gd name="connsiteX37" fmla="*/ 1721805 w 2518292"/>
              <a:gd name="connsiteY37" fmla="*/ 866731 h 1633494"/>
              <a:gd name="connsiteX38" fmla="*/ 1813533 w 2518292"/>
              <a:gd name="connsiteY38" fmla="*/ 678613 h 1633494"/>
              <a:gd name="connsiteX39" fmla="*/ 1888591 w 2518292"/>
              <a:gd name="connsiteY39" fmla="*/ 507162 h 1633494"/>
              <a:gd name="connsiteX40" fmla="*/ 1940982 w 2518292"/>
              <a:gd name="connsiteY40" fmla="*/ 400008 h 1633494"/>
              <a:gd name="connsiteX41" fmla="*/ 1982145 w 2518292"/>
              <a:gd name="connsiteY41" fmla="*/ 316663 h 1633494"/>
              <a:gd name="connsiteX42" fmla="*/ 2041449 w 2518292"/>
              <a:gd name="connsiteY42" fmla="*/ 197600 h 1633494"/>
              <a:gd name="connsiteX43" fmla="*/ 2096220 w 2518292"/>
              <a:gd name="connsiteY43" fmla="*/ 104732 h 1633494"/>
              <a:gd name="connsiteX44" fmla="*/ 2182277 w 2518292"/>
              <a:gd name="connsiteY44" fmla="*/ 38057 h 1633494"/>
              <a:gd name="connsiteX45" fmla="*/ 2262552 w 2518292"/>
              <a:gd name="connsiteY45" fmla="*/ 4719 h 1633494"/>
              <a:gd name="connsiteX46" fmla="*/ 2335689 w 2518292"/>
              <a:gd name="connsiteY46" fmla="*/ 7100 h 1633494"/>
              <a:gd name="connsiteX47" fmla="*/ 2391595 w 2518292"/>
              <a:gd name="connsiteY47" fmla="*/ 69014 h 1633494"/>
              <a:gd name="connsiteX48" fmla="*/ 2516993 w 2518292"/>
              <a:gd name="connsiteY48" fmla="*/ 233319 h 1633494"/>
              <a:gd name="connsiteX49" fmla="*/ 2305132 w 2518292"/>
              <a:gd name="connsiteY49" fmla="*/ 897689 h 1633494"/>
              <a:gd name="connsiteX50" fmla="*/ 2364663 w 2518292"/>
              <a:gd name="connsiteY50" fmla="*/ 804819 h 1633494"/>
              <a:gd name="connsiteX51" fmla="*/ 2407525 w 2518292"/>
              <a:gd name="connsiteY51" fmla="*/ 733382 h 1633494"/>
              <a:gd name="connsiteX52" fmla="*/ 2462294 w 2518292"/>
              <a:gd name="connsiteY52" fmla="*/ 628607 h 1633494"/>
              <a:gd name="connsiteX53" fmla="*/ 2462294 w 2518292"/>
              <a:gd name="connsiteY53" fmla="*/ 628607 h 1633494"/>
              <a:gd name="connsiteX54" fmla="*/ 2462294 w 2518292"/>
              <a:gd name="connsiteY54" fmla="*/ 628607 h 1633494"/>
              <a:gd name="connsiteX0" fmla="*/ 6 w 2538057"/>
              <a:gd name="connsiteY0" fmla="*/ 1633494 h 1633494"/>
              <a:gd name="connsiteX1" fmla="*/ 77093 w 2538057"/>
              <a:gd name="connsiteY1" fmla="*/ 1412389 h 1633494"/>
              <a:gd name="connsiteX2" fmla="*/ 136042 w 2538057"/>
              <a:gd name="connsiteY2" fmla="*/ 1245702 h 1633494"/>
              <a:gd name="connsiteX3" fmla="*/ 164843 w 2538057"/>
              <a:gd name="connsiteY3" fmla="*/ 1171531 h 1633494"/>
              <a:gd name="connsiteX4" fmla="*/ 190582 w 2538057"/>
              <a:gd name="connsiteY4" fmla="*/ 1104857 h 1633494"/>
              <a:gd name="connsiteX5" fmla="*/ 212013 w 2538057"/>
              <a:gd name="connsiteY5" fmla="*/ 1064376 h 1633494"/>
              <a:gd name="connsiteX6" fmla="*/ 235825 w 2538057"/>
              <a:gd name="connsiteY6" fmla="*/ 1023894 h 1633494"/>
              <a:gd name="connsiteX7" fmla="*/ 257257 w 2538057"/>
              <a:gd name="connsiteY7" fmla="*/ 992938 h 1633494"/>
              <a:gd name="connsiteX8" fmla="*/ 283450 w 2538057"/>
              <a:gd name="connsiteY8" fmla="*/ 959601 h 1633494"/>
              <a:gd name="connsiteX9" fmla="*/ 307263 w 2538057"/>
              <a:gd name="connsiteY9" fmla="*/ 931025 h 1633494"/>
              <a:gd name="connsiteX10" fmla="*/ 326313 w 2538057"/>
              <a:gd name="connsiteY10" fmla="*/ 907213 h 1633494"/>
              <a:gd name="connsiteX11" fmla="*/ 352507 w 2538057"/>
              <a:gd name="connsiteY11" fmla="*/ 878638 h 1633494"/>
              <a:gd name="connsiteX12" fmla="*/ 378700 w 2538057"/>
              <a:gd name="connsiteY12" fmla="*/ 852444 h 1633494"/>
              <a:gd name="connsiteX13" fmla="*/ 402513 w 2538057"/>
              <a:gd name="connsiteY13" fmla="*/ 833394 h 1633494"/>
              <a:gd name="connsiteX14" fmla="*/ 426325 w 2538057"/>
              <a:gd name="connsiteY14" fmla="*/ 814344 h 1633494"/>
              <a:gd name="connsiteX15" fmla="*/ 457282 w 2538057"/>
              <a:gd name="connsiteY15" fmla="*/ 795294 h 1633494"/>
              <a:gd name="connsiteX16" fmla="*/ 493001 w 2538057"/>
              <a:gd name="connsiteY16" fmla="*/ 783388 h 1633494"/>
              <a:gd name="connsiteX17" fmla="*/ 526338 w 2538057"/>
              <a:gd name="connsiteY17" fmla="*/ 778625 h 1633494"/>
              <a:gd name="connsiteX18" fmla="*/ 573963 w 2538057"/>
              <a:gd name="connsiteY18" fmla="*/ 790532 h 1633494"/>
              <a:gd name="connsiteX19" fmla="*/ 621588 w 2538057"/>
              <a:gd name="connsiteY19" fmla="*/ 816725 h 1633494"/>
              <a:gd name="connsiteX20" fmla="*/ 681119 w 2538057"/>
              <a:gd name="connsiteY20" fmla="*/ 861969 h 1633494"/>
              <a:gd name="connsiteX21" fmla="*/ 733507 w 2538057"/>
              <a:gd name="connsiteY21" fmla="*/ 916738 h 1633494"/>
              <a:gd name="connsiteX22" fmla="*/ 781131 w 2538057"/>
              <a:gd name="connsiteY22" fmla="*/ 973888 h 1633494"/>
              <a:gd name="connsiteX23" fmla="*/ 850188 w 2538057"/>
              <a:gd name="connsiteY23" fmla="*/ 1059613 h 1633494"/>
              <a:gd name="connsiteX24" fmla="*/ 928769 w 2538057"/>
              <a:gd name="connsiteY24" fmla="*/ 1157244 h 1633494"/>
              <a:gd name="connsiteX25" fmla="*/ 1014494 w 2538057"/>
              <a:gd name="connsiteY25" fmla="*/ 1273925 h 1633494"/>
              <a:gd name="connsiteX26" fmla="*/ 1080714 w 2538057"/>
              <a:gd name="connsiteY26" fmla="*/ 1347745 h 1633494"/>
              <a:gd name="connsiteX27" fmla="*/ 1154077 w 2538057"/>
              <a:gd name="connsiteY27" fmla="*/ 1407275 h 1633494"/>
              <a:gd name="connsiteX28" fmla="*/ 1224147 w 2538057"/>
              <a:gd name="connsiteY28" fmla="*/ 1438232 h 1633494"/>
              <a:gd name="connsiteX29" fmla="*/ 1288667 w 2538057"/>
              <a:gd name="connsiteY29" fmla="*/ 1438232 h 1633494"/>
              <a:gd name="connsiteX30" fmla="*/ 1347517 w 2538057"/>
              <a:gd name="connsiteY30" fmla="*/ 1421562 h 1633494"/>
              <a:gd name="connsiteX31" fmla="*/ 1424729 w 2538057"/>
              <a:gd name="connsiteY31" fmla="*/ 1388224 h 1633494"/>
              <a:gd name="connsiteX32" fmla="*/ 1458067 w 2538057"/>
              <a:gd name="connsiteY32" fmla="*/ 1362032 h 1633494"/>
              <a:gd name="connsiteX33" fmla="*/ 1501158 w 2538057"/>
              <a:gd name="connsiteY33" fmla="*/ 1307263 h 1633494"/>
              <a:gd name="connsiteX34" fmla="*/ 1541411 w 2538057"/>
              <a:gd name="connsiteY34" fmla="*/ 1252495 h 1633494"/>
              <a:gd name="connsiteX35" fmla="*/ 1592657 w 2538057"/>
              <a:gd name="connsiteY35" fmla="*/ 1159625 h 1633494"/>
              <a:gd name="connsiteX36" fmla="*/ 1628605 w 2538057"/>
              <a:gd name="connsiteY36" fmla="*/ 1073900 h 1633494"/>
              <a:gd name="connsiteX37" fmla="*/ 1721805 w 2538057"/>
              <a:gd name="connsiteY37" fmla="*/ 866731 h 1633494"/>
              <a:gd name="connsiteX38" fmla="*/ 1813533 w 2538057"/>
              <a:gd name="connsiteY38" fmla="*/ 678613 h 1633494"/>
              <a:gd name="connsiteX39" fmla="*/ 1888591 w 2538057"/>
              <a:gd name="connsiteY39" fmla="*/ 507162 h 1633494"/>
              <a:gd name="connsiteX40" fmla="*/ 1940982 w 2538057"/>
              <a:gd name="connsiteY40" fmla="*/ 400008 h 1633494"/>
              <a:gd name="connsiteX41" fmla="*/ 1982145 w 2538057"/>
              <a:gd name="connsiteY41" fmla="*/ 316663 h 1633494"/>
              <a:gd name="connsiteX42" fmla="*/ 2041449 w 2538057"/>
              <a:gd name="connsiteY42" fmla="*/ 197600 h 1633494"/>
              <a:gd name="connsiteX43" fmla="*/ 2096220 w 2538057"/>
              <a:gd name="connsiteY43" fmla="*/ 104732 h 1633494"/>
              <a:gd name="connsiteX44" fmla="*/ 2182277 w 2538057"/>
              <a:gd name="connsiteY44" fmla="*/ 38057 h 1633494"/>
              <a:gd name="connsiteX45" fmla="*/ 2262552 w 2538057"/>
              <a:gd name="connsiteY45" fmla="*/ 4719 h 1633494"/>
              <a:gd name="connsiteX46" fmla="*/ 2335689 w 2538057"/>
              <a:gd name="connsiteY46" fmla="*/ 7100 h 1633494"/>
              <a:gd name="connsiteX47" fmla="*/ 2391595 w 2538057"/>
              <a:gd name="connsiteY47" fmla="*/ 69014 h 1633494"/>
              <a:gd name="connsiteX48" fmla="*/ 2516993 w 2538057"/>
              <a:gd name="connsiteY48" fmla="*/ 233319 h 1633494"/>
              <a:gd name="connsiteX49" fmla="*/ 2522794 w 2538057"/>
              <a:gd name="connsiteY49" fmla="*/ 421439 h 1633494"/>
              <a:gd name="connsiteX50" fmla="*/ 2364663 w 2538057"/>
              <a:gd name="connsiteY50" fmla="*/ 804819 h 1633494"/>
              <a:gd name="connsiteX51" fmla="*/ 2407525 w 2538057"/>
              <a:gd name="connsiteY51" fmla="*/ 733382 h 1633494"/>
              <a:gd name="connsiteX52" fmla="*/ 2462294 w 2538057"/>
              <a:gd name="connsiteY52" fmla="*/ 628607 h 1633494"/>
              <a:gd name="connsiteX53" fmla="*/ 2462294 w 2538057"/>
              <a:gd name="connsiteY53" fmla="*/ 628607 h 1633494"/>
              <a:gd name="connsiteX54" fmla="*/ 2462294 w 2538057"/>
              <a:gd name="connsiteY54" fmla="*/ 628607 h 1633494"/>
              <a:gd name="connsiteX0" fmla="*/ 6 w 2564089"/>
              <a:gd name="connsiteY0" fmla="*/ 1633494 h 1633494"/>
              <a:gd name="connsiteX1" fmla="*/ 77093 w 2564089"/>
              <a:gd name="connsiteY1" fmla="*/ 1412389 h 1633494"/>
              <a:gd name="connsiteX2" fmla="*/ 136042 w 2564089"/>
              <a:gd name="connsiteY2" fmla="*/ 1245702 h 1633494"/>
              <a:gd name="connsiteX3" fmla="*/ 164843 w 2564089"/>
              <a:gd name="connsiteY3" fmla="*/ 1171531 h 1633494"/>
              <a:gd name="connsiteX4" fmla="*/ 190582 w 2564089"/>
              <a:gd name="connsiteY4" fmla="*/ 1104857 h 1633494"/>
              <a:gd name="connsiteX5" fmla="*/ 212013 w 2564089"/>
              <a:gd name="connsiteY5" fmla="*/ 1064376 h 1633494"/>
              <a:gd name="connsiteX6" fmla="*/ 235825 w 2564089"/>
              <a:gd name="connsiteY6" fmla="*/ 1023894 h 1633494"/>
              <a:gd name="connsiteX7" fmla="*/ 257257 w 2564089"/>
              <a:gd name="connsiteY7" fmla="*/ 992938 h 1633494"/>
              <a:gd name="connsiteX8" fmla="*/ 283450 w 2564089"/>
              <a:gd name="connsiteY8" fmla="*/ 959601 h 1633494"/>
              <a:gd name="connsiteX9" fmla="*/ 307263 w 2564089"/>
              <a:gd name="connsiteY9" fmla="*/ 931025 h 1633494"/>
              <a:gd name="connsiteX10" fmla="*/ 326313 w 2564089"/>
              <a:gd name="connsiteY10" fmla="*/ 907213 h 1633494"/>
              <a:gd name="connsiteX11" fmla="*/ 352507 w 2564089"/>
              <a:gd name="connsiteY11" fmla="*/ 878638 h 1633494"/>
              <a:gd name="connsiteX12" fmla="*/ 378700 w 2564089"/>
              <a:gd name="connsiteY12" fmla="*/ 852444 h 1633494"/>
              <a:gd name="connsiteX13" fmla="*/ 402513 w 2564089"/>
              <a:gd name="connsiteY13" fmla="*/ 833394 h 1633494"/>
              <a:gd name="connsiteX14" fmla="*/ 426325 w 2564089"/>
              <a:gd name="connsiteY14" fmla="*/ 814344 h 1633494"/>
              <a:gd name="connsiteX15" fmla="*/ 457282 w 2564089"/>
              <a:gd name="connsiteY15" fmla="*/ 795294 h 1633494"/>
              <a:gd name="connsiteX16" fmla="*/ 493001 w 2564089"/>
              <a:gd name="connsiteY16" fmla="*/ 783388 h 1633494"/>
              <a:gd name="connsiteX17" fmla="*/ 526338 w 2564089"/>
              <a:gd name="connsiteY17" fmla="*/ 778625 h 1633494"/>
              <a:gd name="connsiteX18" fmla="*/ 573963 w 2564089"/>
              <a:gd name="connsiteY18" fmla="*/ 790532 h 1633494"/>
              <a:gd name="connsiteX19" fmla="*/ 621588 w 2564089"/>
              <a:gd name="connsiteY19" fmla="*/ 816725 h 1633494"/>
              <a:gd name="connsiteX20" fmla="*/ 681119 w 2564089"/>
              <a:gd name="connsiteY20" fmla="*/ 861969 h 1633494"/>
              <a:gd name="connsiteX21" fmla="*/ 733507 w 2564089"/>
              <a:gd name="connsiteY21" fmla="*/ 916738 h 1633494"/>
              <a:gd name="connsiteX22" fmla="*/ 781131 w 2564089"/>
              <a:gd name="connsiteY22" fmla="*/ 973888 h 1633494"/>
              <a:gd name="connsiteX23" fmla="*/ 850188 w 2564089"/>
              <a:gd name="connsiteY23" fmla="*/ 1059613 h 1633494"/>
              <a:gd name="connsiteX24" fmla="*/ 928769 w 2564089"/>
              <a:gd name="connsiteY24" fmla="*/ 1157244 h 1633494"/>
              <a:gd name="connsiteX25" fmla="*/ 1014494 w 2564089"/>
              <a:gd name="connsiteY25" fmla="*/ 1273925 h 1633494"/>
              <a:gd name="connsiteX26" fmla="*/ 1080714 w 2564089"/>
              <a:gd name="connsiteY26" fmla="*/ 1347745 h 1633494"/>
              <a:gd name="connsiteX27" fmla="*/ 1154077 w 2564089"/>
              <a:gd name="connsiteY27" fmla="*/ 1407275 h 1633494"/>
              <a:gd name="connsiteX28" fmla="*/ 1224147 w 2564089"/>
              <a:gd name="connsiteY28" fmla="*/ 1438232 h 1633494"/>
              <a:gd name="connsiteX29" fmla="*/ 1288667 w 2564089"/>
              <a:gd name="connsiteY29" fmla="*/ 1438232 h 1633494"/>
              <a:gd name="connsiteX30" fmla="*/ 1347517 w 2564089"/>
              <a:gd name="connsiteY30" fmla="*/ 1421562 h 1633494"/>
              <a:gd name="connsiteX31" fmla="*/ 1424729 w 2564089"/>
              <a:gd name="connsiteY31" fmla="*/ 1388224 h 1633494"/>
              <a:gd name="connsiteX32" fmla="*/ 1458067 w 2564089"/>
              <a:gd name="connsiteY32" fmla="*/ 1362032 h 1633494"/>
              <a:gd name="connsiteX33" fmla="*/ 1501158 w 2564089"/>
              <a:gd name="connsiteY33" fmla="*/ 1307263 h 1633494"/>
              <a:gd name="connsiteX34" fmla="*/ 1541411 w 2564089"/>
              <a:gd name="connsiteY34" fmla="*/ 1252495 h 1633494"/>
              <a:gd name="connsiteX35" fmla="*/ 1592657 w 2564089"/>
              <a:gd name="connsiteY35" fmla="*/ 1159625 h 1633494"/>
              <a:gd name="connsiteX36" fmla="*/ 1628605 w 2564089"/>
              <a:gd name="connsiteY36" fmla="*/ 1073900 h 1633494"/>
              <a:gd name="connsiteX37" fmla="*/ 1721805 w 2564089"/>
              <a:gd name="connsiteY37" fmla="*/ 866731 h 1633494"/>
              <a:gd name="connsiteX38" fmla="*/ 1813533 w 2564089"/>
              <a:gd name="connsiteY38" fmla="*/ 678613 h 1633494"/>
              <a:gd name="connsiteX39" fmla="*/ 1888591 w 2564089"/>
              <a:gd name="connsiteY39" fmla="*/ 507162 h 1633494"/>
              <a:gd name="connsiteX40" fmla="*/ 1940982 w 2564089"/>
              <a:gd name="connsiteY40" fmla="*/ 400008 h 1633494"/>
              <a:gd name="connsiteX41" fmla="*/ 1982145 w 2564089"/>
              <a:gd name="connsiteY41" fmla="*/ 316663 h 1633494"/>
              <a:gd name="connsiteX42" fmla="*/ 2041449 w 2564089"/>
              <a:gd name="connsiteY42" fmla="*/ 197600 h 1633494"/>
              <a:gd name="connsiteX43" fmla="*/ 2096220 w 2564089"/>
              <a:gd name="connsiteY43" fmla="*/ 104732 h 1633494"/>
              <a:gd name="connsiteX44" fmla="*/ 2182277 w 2564089"/>
              <a:gd name="connsiteY44" fmla="*/ 38057 h 1633494"/>
              <a:gd name="connsiteX45" fmla="*/ 2262552 w 2564089"/>
              <a:gd name="connsiteY45" fmla="*/ 4719 h 1633494"/>
              <a:gd name="connsiteX46" fmla="*/ 2335689 w 2564089"/>
              <a:gd name="connsiteY46" fmla="*/ 7100 h 1633494"/>
              <a:gd name="connsiteX47" fmla="*/ 2391595 w 2564089"/>
              <a:gd name="connsiteY47" fmla="*/ 69014 h 1633494"/>
              <a:gd name="connsiteX48" fmla="*/ 2516993 w 2564089"/>
              <a:gd name="connsiteY48" fmla="*/ 233319 h 1633494"/>
              <a:gd name="connsiteX49" fmla="*/ 2522794 w 2564089"/>
              <a:gd name="connsiteY49" fmla="*/ 421439 h 1633494"/>
              <a:gd name="connsiteX50" fmla="*/ 2559652 w 2564089"/>
              <a:gd name="connsiteY50" fmla="*/ 421437 h 1633494"/>
              <a:gd name="connsiteX51" fmla="*/ 2407525 w 2564089"/>
              <a:gd name="connsiteY51" fmla="*/ 733382 h 1633494"/>
              <a:gd name="connsiteX52" fmla="*/ 2462294 w 2564089"/>
              <a:gd name="connsiteY52" fmla="*/ 628607 h 1633494"/>
              <a:gd name="connsiteX53" fmla="*/ 2462294 w 2564089"/>
              <a:gd name="connsiteY53" fmla="*/ 628607 h 1633494"/>
              <a:gd name="connsiteX54" fmla="*/ 2462294 w 2564089"/>
              <a:gd name="connsiteY54" fmla="*/ 628607 h 1633494"/>
              <a:gd name="connsiteX0" fmla="*/ 6 w 2649935"/>
              <a:gd name="connsiteY0" fmla="*/ 1633494 h 1633494"/>
              <a:gd name="connsiteX1" fmla="*/ 77093 w 2649935"/>
              <a:gd name="connsiteY1" fmla="*/ 1412389 h 1633494"/>
              <a:gd name="connsiteX2" fmla="*/ 136042 w 2649935"/>
              <a:gd name="connsiteY2" fmla="*/ 1245702 h 1633494"/>
              <a:gd name="connsiteX3" fmla="*/ 164843 w 2649935"/>
              <a:gd name="connsiteY3" fmla="*/ 1171531 h 1633494"/>
              <a:gd name="connsiteX4" fmla="*/ 190582 w 2649935"/>
              <a:gd name="connsiteY4" fmla="*/ 1104857 h 1633494"/>
              <a:gd name="connsiteX5" fmla="*/ 212013 w 2649935"/>
              <a:gd name="connsiteY5" fmla="*/ 1064376 h 1633494"/>
              <a:gd name="connsiteX6" fmla="*/ 235825 w 2649935"/>
              <a:gd name="connsiteY6" fmla="*/ 1023894 h 1633494"/>
              <a:gd name="connsiteX7" fmla="*/ 257257 w 2649935"/>
              <a:gd name="connsiteY7" fmla="*/ 992938 h 1633494"/>
              <a:gd name="connsiteX8" fmla="*/ 283450 w 2649935"/>
              <a:gd name="connsiteY8" fmla="*/ 959601 h 1633494"/>
              <a:gd name="connsiteX9" fmla="*/ 307263 w 2649935"/>
              <a:gd name="connsiteY9" fmla="*/ 931025 h 1633494"/>
              <a:gd name="connsiteX10" fmla="*/ 326313 w 2649935"/>
              <a:gd name="connsiteY10" fmla="*/ 907213 h 1633494"/>
              <a:gd name="connsiteX11" fmla="*/ 352507 w 2649935"/>
              <a:gd name="connsiteY11" fmla="*/ 878638 h 1633494"/>
              <a:gd name="connsiteX12" fmla="*/ 378700 w 2649935"/>
              <a:gd name="connsiteY12" fmla="*/ 852444 h 1633494"/>
              <a:gd name="connsiteX13" fmla="*/ 402513 w 2649935"/>
              <a:gd name="connsiteY13" fmla="*/ 833394 h 1633494"/>
              <a:gd name="connsiteX14" fmla="*/ 426325 w 2649935"/>
              <a:gd name="connsiteY14" fmla="*/ 814344 h 1633494"/>
              <a:gd name="connsiteX15" fmla="*/ 457282 w 2649935"/>
              <a:gd name="connsiteY15" fmla="*/ 795294 h 1633494"/>
              <a:gd name="connsiteX16" fmla="*/ 493001 w 2649935"/>
              <a:gd name="connsiteY16" fmla="*/ 783388 h 1633494"/>
              <a:gd name="connsiteX17" fmla="*/ 526338 w 2649935"/>
              <a:gd name="connsiteY17" fmla="*/ 778625 h 1633494"/>
              <a:gd name="connsiteX18" fmla="*/ 573963 w 2649935"/>
              <a:gd name="connsiteY18" fmla="*/ 790532 h 1633494"/>
              <a:gd name="connsiteX19" fmla="*/ 621588 w 2649935"/>
              <a:gd name="connsiteY19" fmla="*/ 816725 h 1633494"/>
              <a:gd name="connsiteX20" fmla="*/ 681119 w 2649935"/>
              <a:gd name="connsiteY20" fmla="*/ 861969 h 1633494"/>
              <a:gd name="connsiteX21" fmla="*/ 733507 w 2649935"/>
              <a:gd name="connsiteY21" fmla="*/ 916738 h 1633494"/>
              <a:gd name="connsiteX22" fmla="*/ 781131 w 2649935"/>
              <a:gd name="connsiteY22" fmla="*/ 973888 h 1633494"/>
              <a:gd name="connsiteX23" fmla="*/ 850188 w 2649935"/>
              <a:gd name="connsiteY23" fmla="*/ 1059613 h 1633494"/>
              <a:gd name="connsiteX24" fmla="*/ 928769 w 2649935"/>
              <a:gd name="connsiteY24" fmla="*/ 1157244 h 1633494"/>
              <a:gd name="connsiteX25" fmla="*/ 1014494 w 2649935"/>
              <a:gd name="connsiteY25" fmla="*/ 1273925 h 1633494"/>
              <a:gd name="connsiteX26" fmla="*/ 1080714 w 2649935"/>
              <a:gd name="connsiteY26" fmla="*/ 1347745 h 1633494"/>
              <a:gd name="connsiteX27" fmla="*/ 1154077 w 2649935"/>
              <a:gd name="connsiteY27" fmla="*/ 1407275 h 1633494"/>
              <a:gd name="connsiteX28" fmla="*/ 1224147 w 2649935"/>
              <a:gd name="connsiteY28" fmla="*/ 1438232 h 1633494"/>
              <a:gd name="connsiteX29" fmla="*/ 1288667 w 2649935"/>
              <a:gd name="connsiteY29" fmla="*/ 1438232 h 1633494"/>
              <a:gd name="connsiteX30" fmla="*/ 1347517 w 2649935"/>
              <a:gd name="connsiteY30" fmla="*/ 1421562 h 1633494"/>
              <a:gd name="connsiteX31" fmla="*/ 1424729 w 2649935"/>
              <a:gd name="connsiteY31" fmla="*/ 1388224 h 1633494"/>
              <a:gd name="connsiteX32" fmla="*/ 1458067 w 2649935"/>
              <a:gd name="connsiteY32" fmla="*/ 1362032 h 1633494"/>
              <a:gd name="connsiteX33" fmla="*/ 1501158 w 2649935"/>
              <a:gd name="connsiteY33" fmla="*/ 1307263 h 1633494"/>
              <a:gd name="connsiteX34" fmla="*/ 1541411 w 2649935"/>
              <a:gd name="connsiteY34" fmla="*/ 1252495 h 1633494"/>
              <a:gd name="connsiteX35" fmla="*/ 1592657 w 2649935"/>
              <a:gd name="connsiteY35" fmla="*/ 1159625 h 1633494"/>
              <a:gd name="connsiteX36" fmla="*/ 1628605 w 2649935"/>
              <a:gd name="connsiteY36" fmla="*/ 1073900 h 1633494"/>
              <a:gd name="connsiteX37" fmla="*/ 1721805 w 2649935"/>
              <a:gd name="connsiteY37" fmla="*/ 866731 h 1633494"/>
              <a:gd name="connsiteX38" fmla="*/ 1813533 w 2649935"/>
              <a:gd name="connsiteY38" fmla="*/ 678613 h 1633494"/>
              <a:gd name="connsiteX39" fmla="*/ 1888591 w 2649935"/>
              <a:gd name="connsiteY39" fmla="*/ 507162 h 1633494"/>
              <a:gd name="connsiteX40" fmla="*/ 1940982 w 2649935"/>
              <a:gd name="connsiteY40" fmla="*/ 400008 h 1633494"/>
              <a:gd name="connsiteX41" fmla="*/ 1982145 w 2649935"/>
              <a:gd name="connsiteY41" fmla="*/ 316663 h 1633494"/>
              <a:gd name="connsiteX42" fmla="*/ 2041449 w 2649935"/>
              <a:gd name="connsiteY42" fmla="*/ 197600 h 1633494"/>
              <a:gd name="connsiteX43" fmla="*/ 2096220 w 2649935"/>
              <a:gd name="connsiteY43" fmla="*/ 104732 h 1633494"/>
              <a:gd name="connsiteX44" fmla="*/ 2182277 w 2649935"/>
              <a:gd name="connsiteY44" fmla="*/ 38057 h 1633494"/>
              <a:gd name="connsiteX45" fmla="*/ 2262552 w 2649935"/>
              <a:gd name="connsiteY45" fmla="*/ 4719 h 1633494"/>
              <a:gd name="connsiteX46" fmla="*/ 2335689 w 2649935"/>
              <a:gd name="connsiteY46" fmla="*/ 7100 h 1633494"/>
              <a:gd name="connsiteX47" fmla="*/ 2391595 w 2649935"/>
              <a:gd name="connsiteY47" fmla="*/ 69014 h 1633494"/>
              <a:gd name="connsiteX48" fmla="*/ 2516993 w 2649935"/>
              <a:gd name="connsiteY48" fmla="*/ 233319 h 1633494"/>
              <a:gd name="connsiteX49" fmla="*/ 2522794 w 2649935"/>
              <a:gd name="connsiteY49" fmla="*/ 421439 h 1633494"/>
              <a:gd name="connsiteX50" fmla="*/ 2559652 w 2649935"/>
              <a:gd name="connsiteY50" fmla="*/ 421437 h 1633494"/>
              <a:gd name="connsiteX51" fmla="*/ 2647859 w 2649935"/>
              <a:gd name="connsiteY51" fmla="*/ 447632 h 1633494"/>
              <a:gd name="connsiteX52" fmla="*/ 2462294 w 2649935"/>
              <a:gd name="connsiteY52" fmla="*/ 628607 h 1633494"/>
              <a:gd name="connsiteX53" fmla="*/ 2462294 w 2649935"/>
              <a:gd name="connsiteY53" fmla="*/ 628607 h 1633494"/>
              <a:gd name="connsiteX54" fmla="*/ 2462294 w 2649935"/>
              <a:gd name="connsiteY54" fmla="*/ 628607 h 1633494"/>
              <a:gd name="connsiteX0" fmla="*/ 6 w 2650211"/>
              <a:gd name="connsiteY0" fmla="*/ 1633494 h 1633494"/>
              <a:gd name="connsiteX1" fmla="*/ 77093 w 2650211"/>
              <a:gd name="connsiteY1" fmla="*/ 1412389 h 1633494"/>
              <a:gd name="connsiteX2" fmla="*/ 136042 w 2650211"/>
              <a:gd name="connsiteY2" fmla="*/ 1245702 h 1633494"/>
              <a:gd name="connsiteX3" fmla="*/ 164843 w 2650211"/>
              <a:gd name="connsiteY3" fmla="*/ 1171531 h 1633494"/>
              <a:gd name="connsiteX4" fmla="*/ 190582 w 2650211"/>
              <a:gd name="connsiteY4" fmla="*/ 1104857 h 1633494"/>
              <a:gd name="connsiteX5" fmla="*/ 212013 w 2650211"/>
              <a:gd name="connsiteY5" fmla="*/ 1064376 h 1633494"/>
              <a:gd name="connsiteX6" fmla="*/ 235825 w 2650211"/>
              <a:gd name="connsiteY6" fmla="*/ 1023894 h 1633494"/>
              <a:gd name="connsiteX7" fmla="*/ 257257 w 2650211"/>
              <a:gd name="connsiteY7" fmla="*/ 992938 h 1633494"/>
              <a:gd name="connsiteX8" fmla="*/ 283450 w 2650211"/>
              <a:gd name="connsiteY8" fmla="*/ 959601 h 1633494"/>
              <a:gd name="connsiteX9" fmla="*/ 307263 w 2650211"/>
              <a:gd name="connsiteY9" fmla="*/ 931025 h 1633494"/>
              <a:gd name="connsiteX10" fmla="*/ 326313 w 2650211"/>
              <a:gd name="connsiteY10" fmla="*/ 907213 h 1633494"/>
              <a:gd name="connsiteX11" fmla="*/ 352507 w 2650211"/>
              <a:gd name="connsiteY11" fmla="*/ 878638 h 1633494"/>
              <a:gd name="connsiteX12" fmla="*/ 378700 w 2650211"/>
              <a:gd name="connsiteY12" fmla="*/ 852444 h 1633494"/>
              <a:gd name="connsiteX13" fmla="*/ 402513 w 2650211"/>
              <a:gd name="connsiteY13" fmla="*/ 833394 h 1633494"/>
              <a:gd name="connsiteX14" fmla="*/ 426325 w 2650211"/>
              <a:gd name="connsiteY14" fmla="*/ 814344 h 1633494"/>
              <a:gd name="connsiteX15" fmla="*/ 457282 w 2650211"/>
              <a:gd name="connsiteY15" fmla="*/ 795294 h 1633494"/>
              <a:gd name="connsiteX16" fmla="*/ 493001 w 2650211"/>
              <a:gd name="connsiteY16" fmla="*/ 783388 h 1633494"/>
              <a:gd name="connsiteX17" fmla="*/ 526338 w 2650211"/>
              <a:gd name="connsiteY17" fmla="*/ 778625 h 1633494"/>
              <a:gd name="connsiteX18" fmla="*/ 573963 w 2650211"/>
              <a:gd name="connsiteY18" fmla="*/ 790532 h 1633494"/>
              <a:gd name="connsiteX19" fmla="*/ 621588 w 2650211"/>
              <a:gd name="connsiteY19" fmla="*/ 816725 h 1633494"/>
              <a:gd name="connsiteX20" fmla="*/ 681119 w 2650211"/>
              <a:gd name="connsiteY20" fmla="*/ 861969 h 1633494"/>
              <a:gd name="connsiteX21" fmla="*/ 733507 w 2650211"/>
              <a:gd name="connsiteY21" fmla="*/ 916738 h 1633494"/>
              <a:gd name="connsiteX22" fmla="*/ 781131 w 2650211"/>
              <a:gd name="connsiteY22" fmla="*/ 973888 h 1633494"/>
              <a:gd name="connsiteX23" fmla="*/ 850188 w 2650211"/>
              <a:gd name="connsiteY23" fmla="*/ 1059613 h 1633494"/>
              <a:gd name="connsiteX24" fmla="*/ 928769 w 2650211"/>
              <a:gd name="connsiteY24" fmla="*/ 1157244 h 1633494"/>
              <a:gd name="connsiteX25" fmla="*/ 1014494 w 2650211"/>
              <a:gd name="connsiteY25" fmla="*/ 1273925 h 1633494"/>
              <a:gd name="connsiteX26" fmla="*/ 1080714 w 2650211"/>
              <a:gd name="connsiteY26" fmla="*/ 1347745 h 1633494"/>
              <a:gd name="connsiteX27" fmla="*/ 1154077 w 2650211"/>
              <a:gd name="connsiteY27" fmla="*/ 1407275 h 1633494"/>
              <a:gd name="connsiteX28" fmla="*/ 1224147 w 2650211"/>
              <a:gd name="connsiteY28" fmla="*/ 1438232 h 1633494"/>
              <a:gd name="connsiteX29" fmla="*/ 1288667 w 2650211"/>
              <a:gd name="connsiteY29" fmla="*/ 1438232 h 1633494"/>
              <a:gd name="connsiteX30" fmla="*/ 1347517 w 2650211"/>
              <a:gd name="connsiteY30" fmla="*/ 1421562 h 1633494"/>
              <a:gd name="connsiteX31" fmla="*/ 1424729 w 2650211"/>
              <a:gd name="connsiteY31" fmla="*/ 1388224 h 1633494"/>
              <a:gd name="connsiteX32" fmla="*/ 1458067 w 2650211"/>
              <a:gd name="connsiteY32" fmla="*/ 1362032 h 1633494"/>
              <a:gd name="connsiteX33" fmla="*/ 1501158 w 2650211"/>
              <a:gd name="connsiteY33" fmla="*/ 1307263 h 1633494"/>
              <a:gd name="connsiteX34" fmla="*/ 1541411 w 2650211"/>
              <a:gd name="connsiteY34" fmla="*/ 1252495 h 1633494"/>
              <a:gd name="connsiteX35" fmla="*/ 1592657 w 2650211"/>
              <a:gd name="connsiteY35" fmla="*/ 1159625 h 1633494"/>
              <a:gd name="connsiteX36" fmla="*/ 1628605 w 2650211"/>
              <a:gd name="connsiteY36" fmla="*/ 1073900 h 1633494"/>
              <a:gd name="connsiteX37" fmla="*/ 1721805 w 2650211"/>
              <a:gd name="connsiteY37" fmla="*/ 866731 h 1633494"/>
              <a:gd name="connsiteX38" fmla="*/ 1813533 w 2650211"/>
              <a:gd name="connsiteY38" fmla="*/ 678613 h 1633494"/>
              <a:gd name="connsiteX39" fmla="*/ 1888591 w 2650211"/>
              <a:gd name="connsiteY39" fmla="*/ 507162 h 1633494"/>
              <a:gd name="connsiteX40" fmla="*/ 1940982 w 2650211"/>
              <a:gd name="connsiteY40" fmla="*/ 400008 h 1633494"/>
              <a:gd name="connsiteX41" fmla="*/ 1982145 w 2650211"/>
              <a:gd name="connsiteY41" fmla="*/ 316663 h 1633494"/>
              <a:gd name="connsiteX42" fmla="*/ 2041449 w 2650211"/>
              <a:gd name="connsiteY42" fmla="*/ 197600 h 1633494"/>
              <a:gd name="connsiteX43" fmla="*/ 2096220 w 2650211"/>
              <a:gd name="connsiteY43" fmla="*/ 104732 h 1633494"/>
              <a:gd name="connsiteX44" fmla="*/ 2182277 w 2650211"/>
              <a:gd name="connsiteY44" fmla="*/ 38057 h 1633494"/>
              <a:gd name="connsiteX45" fmla="*/ 2262552 w 2650211"/>
              <a:gd name="connsiteY45" fmla="*/ 4719 h 1633494"/>
              <a:gd name="connsiteX46" fmla="*/ 2335689 w 2650211"/>
              <a:gd name="connsiteY46" fmla="*/ 7100 h 1633494"/>
              <a:gd name="connsiteX47" fmla="*/ 2391595 w 2650211"/>
              <a:gd name="connsiteY47" fmla="*/ 69014 h 1633494"/>
              <a:gd name="connsiteX48" fmla="*/ 2516993 w 2650211"/>
              <a:gd name="connsiteY48" fmla="*/ 233319 h 1633494"/>
              <a:gd name="connsiteX49" fmla="*/ 2522794 w 2650211"/>
              <a:gd name="connsiteY49" fmla="*/ 421439 h 1633494"/>
              <a:gd name="connsiteX50" fmla="*/ 2564186 w 2650211"/>
              <a:gd name="connsiteY50" fmla="*/ 354762 h 1633494"/>
              <a:gd name="connsiteX51" fmla="*/ 2647859 w 2650211"/>
              <a:gd name="connsiteY51" fmla="*/ 447632 h 1633494"/>
              <a:gd name="connsiteX52" fmla="*/ 2462294 w 2650211"/>
              <a:gd name="connsiteY52" fmla="*/ 628607 h 1633494"/>
              <a:gd name="connsiteX53" fmla="*/ 2462294 w 2650211"/>
              <a:gd name="connsiteY53" fmla="*/ 628607 h 1633494"/>
              <a:gd name="connsiteX54" fmla="*/ 2462294 w 2650211"/>
              <a:gd name="connsiteY54" fmla="*/ 628607 h 1633494"/>
              <a:gd name="connsiteX0" fmla="*/ 6 w 2656215"/>
              <a:gd name="connsiteY0" fmla="*/ 1633494 h 1633494"/>
              <a:gd name="connsiteX1" fmla="*/ 77093 w 2656215"/>
              <a:gd name="connsiteY1" fmla="*/ 1412389 h 1633494"/>
              <a:gd name="connsiteX2" fmla="*/ 136042 w 2656215"/>
              <a:gd name="connsiteY2" fmla="*/ 1245702 h 1633494"/>
              <a:gd name="connsiteX3" fmla="*/ 164843 w 2656215"/>
              <a:gd name="connsiteY3" fmla="*/ 1171531 h 1633494"/>
              <a:gd name="connsiteX4" fmla="*/ 190582 w 2656215"/>
              <a:gd name="connsiteY4" fmla="*/ 1104857 h 1633494"/>
              <a:gd name="connsiteX5" fmla="*/ 212013 w 2656215"/>
              <a:gd name="connsiteY5" fmla="*/ 1064376 h 1633494"/>
              <a:gd name="connsiteX6" fmla="*/ 235825 w 2656215"/>
              <a:gd name="connsiteY6" fmla="*/ 1023894 h 1633494"/>
              <a:gd name="connsiteX7" fmla="*/ 257257 w 2656215"/>
              <a:gd name="connsiteY7" fmla="*/ 992938 h 1633494"/>
              <a:gd name="connsiteX8" fmla="*/ 283450 w 2656215"/>
              <a:gd name="connsiteY8" fmla="*/ 959601 h 1633494"/>
              <a:gd name="connsiteX9" fmla="*/ 307263 w 2656215"/>
              <a:gd name="connsiteY9" fmla="*/ 931025 h 1633494"/>
              <a:gd name="connsiteX10" fmla="*/ 326313 w 2656215"/>
              <a:gd name="connsiteY10" fmla="*/ 907213 h 1633494"/>
              <a:gd name="connsiteX11" fmla="*/ 352507 w 2656215"/>
              <a:gd name="connsiteY11" fmla="*/ 878638 h 1633494"/>
              <a:gd name="connsiteX12" fmla="*/ 378700 w 2656215"/>
              <a:gd name="connsiteY12" fmla="*/ 852444 h 1633494"/>
              <a:gd name="connsiteX13" fmla="*/ 402513 w 2656215"/>
              <a:gd name="connsiteY13" fmla="*/ 833394 h 1633494"/>
              <a:gd name="connsiteX14" fmla="*/ 426325 w 2656215"/>
              <a:gd name="connsiteY14" fmla="*/ 814344 h 1633494"/>
              <a:gd name="connsiteX15" fmla="*/ 457282 w 2656215"/>
              <a:gd name="connsiteY15" fmla="*/ 795294 h 1633494"/>
              <a:gd name="connsiteX16" fmla="*/ 493001 w 2656215"/>
              <a:gd name="connsiteY16" fmla="*/ 783388 h 1633494"/>
              <a:gd name="connsiteX17" fmla="*/ 526338 w 2656215"/>
              <a:gd name="connsiteY17" fmla="*/ 778625 h 1633494"/>
              <a:gd name="connsiteX18" fmla="*/ 573963 w 2656215"/>
              <a:gd name="connsiteY18" fmla="*/ 790532 h 1633494"/>
              <a:gd name="connsiteX19" fmla="*/ 621588 w 2656215"/>
              <a:gd name="connsiteY19" fmla="*/ 816725 h 1633494"/>
              <a:gd name="connsiteX20" fmla="*/ 681119 w 2656215"/>
              <a:gd name="connsiteY20" fmla="*/ 861969 h 1633494"/>
              <a:gd name="connsiteX21" fmla="*/ 733507 w 2656215"/>
              <a:gd name="connsiteY21" fmla="*/ 916738 h 1633494"/>
              <a:gd name="connsiteX22" fmla="*/ 781131 w 2656215"/>
              <a:gd name="connsiteY22" fmla="*/ 973888 h 1633494"/>
              <a:gd name="connsiteX23" fmla="*/ 850188 w 2656215"/>
              <a:gd name="connsiteY23" fmla="*/ 1059613 h 1633494"/>
              <a:gd name="connsiteX24" fmla="*/ 928769 w 2656215"/>
              <a:gd name="connsiteY24" fmla="*/ 1157244 h 1633494"/>
              <a:gd name="connsiteX25" fmla="*/ 1014494 w 2656215"/>
              <a:gd name="connsiteY25" fmla="*/ 1273925 h 1633494"/>
              <a:gd name="connsiteX26" fmla="*/ 1080714 w 2656215"/>
              <a:gd name="connsiteY26" fmla="*/ 1347745 h 1633494"/>
              <a:gd name="connsiteX27" fmla="*/ 1154077 w 2656215"/>
              <a:gd name="connsiteY27" fmla="*/ 1407275 h 1633494"/>
              <a:gd name="connsiteX28" fmla="*/ 1224147 w 2656215"/>
              <a:gd name="connsiteY28" fmla="*/ 1438232 h 1633494"/>
              <a:gd name="connsiteX29" fmla="*/ 1288667 w 2656215"/>
              <a:gd name="connsiteY29" fmla="*/ 1438232 h 1633494"/>
              <a:gd name="connsiteX30" fmla="*/ 1347517 w 2656215"/>
              <a:gd name="connsiteY30" fmla="*/ 1421562 h 1633494"/>
              <a:gd name="connsiteX31" fmla="*/ 1424729 w 2656215"/>
              <a:gd name="connsiteY31" fmla="*/ 1388224 h 1633494"/>
              <a:gd name="connsiteX32" fmla="*/ 1458067 w 2656215"/>
              <a:gd name="connsiteY32" fmla="*/ 1362032 h 1633494"/>
              <a:gd name="connsiteX33" fmla="*/ 1501158 w 2656215"/>
              <a:gd name="connsiteY33" fmla="*/ 1307263 h 1633494"/>
              <a:gd name="connsiteX34" fmla="*/ 1541411 w 2656215"/>
              <a:gd name="connsiteY34" fmla="*/ 1252495 h 1633494"/>
              <a:gd name="connsiteX35" fmla="*/ 1592657 w 2656215"/>
              <a:gd name="connsiteY35" fmla="*/ 1159625 h 1633494"/>
              <a:gd name="connsiteX36" fmla="*/ 1628605 w 2656215"/>
              <a:gd name="connsiteY36" fmla="*/ 1073900 h 1633494"/>
              <a:gd name="connsiteX37" fmla="*/ 1721805 w 2656215"/>
              <a:gd name="connsiteY37" fmla="*/ 866731 h 1633494"/>
              <a:gd name="connsiteX38" fmla="*/ 1813533 w 2656215"/>
              <a:gd name="connsiteY38" fmla="*/ 678613 h 1633494"/>
              <a:gd name="connsiteX39" fmla="*/ 1888591 w 2656215"/>
              <a:gd name="connsiteY39" fmla="*/ 507162 h 1633494"/>
              <a:gd name="connsiteX40" fmla="*/ 1940982 w 2656215"/>
              <a:gd name="connsiteY40" fmla="*/ 400008 h 1633494"/>
              <a:gd name="connsiteX41" fmla="*/ 1982145 w 2656215"/>
              <a:gd name="connsiteY41" fmla="*/ 316663 h 1633494"/>
              <a:gd name="connsiteX42" fmla="*/ 2041449 w 2656215"/>
              <a:gd name="connsiteY42" fmla="*/ 197600 h 1633494"/>
              <a:gd name="connsiteX43" fmla="*/ 2096220 w 2656215"/>
              <a:gd name="connsiteY43" fmla="*/ 104732 h 1633494"/>
              <a:gd name="connsiteX44" fmla="*/ 2182277 w 2656215"/>
              <a:gd name="connsiteY44" fmla="*/ 38057 h 1633494"/>
              <a:gd name="connsiteX45" fmla="*/ 2262552 w 2656215"/>
              <a:gd name="connsiteY45" fmla="*/ 4719 h 1633494"/>
              <a:gd name="connsiteX46" fmla="*/ 2335689 w 2656215"/>
              <a:gd name="connsiteY46" fmla="*/ 7100 h 1633494"/>
              <a:gd name="connsiteX47" fmla="*/ 2391595 w 2656215"/>
              <a:gd name="connsiteY47" fmla="*/ 69014 h 1633494"/>
              <a:gd name="connsiteX48" fmla="*/ 2516993 w 2656215"/>
              <a:gd name="connsiteY48" fmla="*/ 233319 h 1633494"/>
              <a:gd name="connsiteX49" fmla="*/ 2522794 w 2656215"/>
              <a:gd name="connsiteY49" fmla="*/ 421439 h 1633494"/>
              <a:gd name="connsiteX50" fmla="*/ 2614067 w 2656215"/>
              <a:gd name="connsiteY50" fmla="*/ 423818 h 1633494"/>
              <a:gd name="connsiteX51" fmla="*/ 2647859 w 2656215"/>
              <a:gd name="connsiteY51" fmla="*/ 447632 h 1633494"/>
              <a:gd name="connsiteX52" fmla="*/ 2462294 w 2656215"/>
              <a:gd name="connsiteY52" fmla="*/ 628607 h 1633494"/>
              <a:gd name="connsiteX53" fmla="*/ 2462294 w 2656215"/>
              <a:gd name="connsiteY53" fmla="*/ 628607 h 1633494"/>
              <a:gd name="connsiteX54" fmla="*/ 2462294 w 2656215"/>
              <a:gd name="connsiteY54" fmla="*/ 628607 h 1633494"/>
              <a:gd name="connsiteX0" fmla="*/ 6 w 2672643"/>
              <a:gd name="connsiteY0" fmla="*/ 1633494 h 1633494"/>
              <a:gd name="connsiteX1" fmla="*/ 77093 w 2672643"/>
              <a:gd name="connsiteY1" fmla="*/ 1412389 h 1633494"/>
              <a:gd name="connsiteX2" fmla="*/ 136042 w 2672643"/>
              <a:gd name="connsiteY2" fmla="*/ 1245702 h 1633494"/>
              <a:gd name="connsiteX3" fmla="*/ 164843 w 2672643"/>
              <a:gd name="connsiteY3" fmla="*/ 1171531 h 1633494"/>
              <a:gd name="connsiteX4" fmla="*/ 190582 w 2672643"/>
              <a:gd name="connsiteY4" fmla="*/ 1104857 h 1633494"/>
              <a:gd name="connsiteX5" fmla="*/ 212013 w 2672643"/>
              <a:gd name="connsiteY5" fmla="*/ 1064376 h 1633494"/>
              <a:gd name="connsiteX6" fmla="*/ 235825 w 2672643"/>
              <a:gd name="connsiteY6" fmla="*/ 1023894 h 1633494"/>
              <a:gd name="connsiteX7" fmla="*/ 257257 w 2672643"/>
              <a:gd name="connsiteY7" fmla="*/ 992938 h 1633494"/>
              <a:gd name="connsiteX8" fmla="*/ 283450 w 2672643"/>
              <a:gd name="connsiteY8" fmla="*/ 959601 h 1633494"/>
              <a:gd name="connsiteX9" fmla="*/ 307263 w 2672643"/>
              <a:gd name="connsiteY9" fmla="*/ 931025 h 1633494"/>
              <a:gd name="connsiteX10" fmla="*/ 326313 w 2672643"/>
              <a:gd name="connsiteY10" fmla="*/ 907213 h 1633494"/>
              <a:gd name="connsiteX11" fmla="*/ 352507 w 2672643"/>
              <a:gd name="connsiteY11" fmla="*/ 878638 h 1633494"/>
              <a:gd name="connsiteX12" fmla="*/ 378700 w 2672643"/>
              <a:gd name="connsiteY12" fmla="*/ 852444 h 1633494"/>
              <a:gd name="connsiteX13" fmla="*/ 402513 w 2672643"/>
              <a:gd name="connsiteY13" fmla="*/ 833394 h 1633494"/>
              <a:gd name="connsiteX14" fmla="*/ 426325 w 2672643"/>
              <a:gd name="connsiteY14" fmla="*/ 814344 h 1633494"/>
              <a:gd name="connsiteX15" fmla="*/ 457282 w 2672643"/>
              <a:gd name="connsiteY15" fmla="*/ 795294 h 1633494"/>
              <a:gd name="connsiteX16" fmla="*/ 493001 w 2672643"/>
              <a:gd name="connsiteY16" fmla="*/ 783388 h 1633494"/>
              <a:gd name="connsiteX17" fmla="*/ 526338 w 2672643"/>
              <a:gd name="connsiteY17" fmla="*/ 778625 h 1633494"/>
              <a:gd name="connsiteX18" fmla="*/ 573963 w 2672643"/>
              <a:gd name="connsiteY18" fmla="*/ 790532 h 1633494"/>
              <a:gd name="connsiteX19" fmla="*/ 621588 w 2672643"/>
              <a:gd name="connsiteY19" fmla="*/ 816725 h 1633494"/>
              <a:gd name="connsiteX20" fmla="*/ 681119 w 2672643"/>
              <a:gd name="connsiteY20" fmla="*/ 861969 h 1633494"/>
              <a:gd name="connsiteX21" fmla="*/ 733507 w 2672643"/>
              <a:gd name="connsiteY21" fmla="*/ 916738 h 1633494"/>
              <a:gd name="connsiteX22" fmla="*/ 781131 w 2672643"/>
              <a:gd name="connsiteY22" fmla="*/ 973888 h 1633494"/>
              <a:gd name="connsiteX23" fmla="*/ 850188 w 2672643"/>
              <a:gd name="connsiteY23" fmla="*/ 1059613 h 1633494"/>
              <a:gd name="connsiteX24" fmla="*/ 928769 w 2672643"/>
              <a:gd name="connsiteY24" fmla="*/ 1157244 h 1633494"/>
              <a:gd name="connsiteX25" fmla="*/ 1014494 w 2672643"/>
              <a:gd name="connsiteY25" fmla="*/ 1273925 h 1633494"/>
              <a:gd name="connsiteX26" fmla="*/ 1080714 w 2672643"/>
              <a:gd name="connsiteY26" fmla="*/ 1347745 h 1633494"/>
              <a:gd name="connsiteX27" fmla="*/ 1154077 w 2672643"/>
              <a:gd name="connsiteY27" fmla="*/ 1407275 h 1633494"/>
              <a:gd name="connsiteX28" fmla="*/ 1224147 w 2672643"/>
              <a:gd name="connsiteY28" fmla="*/ 1438232 h 1633494"/>
              <a:gd name="connsiteX29" fmla="*/ 1288667 w 2672643"/>
              <a:gd name="connsiteY29" fmla="*/ 1438232 h 1633494"/>
              <a:gd name="connsiteX30" fmla="*/ 1347517 w 2672643"/>
              <a:gd name="connsiteY30" fmla="*/ 1421562 h 1633494"/>
              <a:gd name="connsiteX31" fmla="*/ 1424729 w 2672643"/>
              <a:gd name="connsiteY31" fmla="*/ 1388224 h 1633494"/>
              <a:gd name="connsiteX32" fmla="*/ 1458067 w 2672643"/>
              <a:gd name="connsiteY32" fmla="*/ 1362032 h 1633494"/>
              <a:gd name="connsiteX33" fmla="*/ 1501158 w 2672643"/>
              <a:gd name="connsiteY33" fmla="*/ 1307263 h 1633494"/>
              <a:gd name="connsiteX34" fmla="*/ 1541411 w 2672643"/>
              <a:gd name="connsiteY34" fmla="*/ 1252495 h 1633494"/>
              <a:gd name="connsiteX35" fmla="*/ 1592657 w 2672643"/>
              <a:gd name="connsiteY35" fmla="*/ 1159625 h 1633494"/>
              <a:gd name="connsiteX36" fmla="*/ 1628605 w 2672643"/>
              <a:gd name="connsiteY36" fmla="*/ 1073900 h 1633494"/>
              <a:gd name="connsiteX37" fmla="*/ 1721805 w 2672643"/>
              <a:gd name="connsiteY37" fmla="*/ 866731 h 1633494"/>
              <a:gd name="connsiteX38" fmla="*/ 1813533 w 2672643"/>
              <a:gd name="connsiteY38" fmla="*/ 678613 h 1633494"/>
              <a:gd name="connsiteX39" fmla="*/ 1888591 w 2672643"/>
              <a:gd name="connsiteY39" fmla="*/ 507162 h 1633494"/>
              <a:gd name="connsiteX40" fmla="*/ 1940982 w 2672643"/>
              <a:gd name="connsiteY40" fmla="*/ 400008 h 1633494"/>
              <a:gd name="connsiteX41" fmla="*/ 1982145 w 2672643"/>
              <a:gd name="connsiteY41" fmla="*/ 316663 h 1633494"/>
              <a:gd name="connsiteX42" fmla="*/ 2041449 w 2672643"/>
              <a:gd name="connsiteY42" fmla="*/ 197600 h 1633494"/>
              <a:gd name="connsiteX43" fmla="*/ 2096220 w 2672643"/>
              <a:gd name="connsiteY43" fmla="*/ 104732 h 1633494"/>
              <a:gd name="connsiteX44" fmla="*/ 2182277 w 2672643"/>
              <a:gd name="connsiteY44" fmla="*/ 38057 h 1633494"/>
              <a:gd name="connsiteX45" fmla="*/ 2262552 w 2672643"/>
              <a:gd name="connsiteY45" fmla="*/ 4719 h 1633494"/>
              <a:gd name="connsiteX46" fmla="*/ 2335689 w 2672643"/>
              <a:gd name="connsiteY46" fmla="*/ 7100 h 1633494"/>
              <a:gd name="connsiteX47" fmla="*/ 2391595 w 2672643"/>
              <a:gd name="connsiteY47" fmla="*/ 69014 h 1633494"/>
              <a:gd name="connsiteX48" fmla="*/ 2516993 w 2672643"/>
              <a:gd name="connsiteY48" fmla="*/ 233319 h 1633494"/>
              <a:gd name="connsiteX49" fmla="*/ 2522794 w 2672643"/>
              <a:gd name="connsiteY49" fmla="*/ 421439 h 1633494"/>
              <a:gd name="connsiteX50" fmla="*/ 2614067 w 2672643"/>
              <a:gd name="connsiteY50" fmla="*/ 423818 h 1633494"/>
              <a:gd name="connsiteX51" fmla="*/ 2665997 w 2672643"/>
              <a:gd name="connsiteY51" fmla="*/ 561932 h 1633494"/>
              <a:gd name="connsiteX52" fmla="*/ 2462294 w 2672643"/>
              <a:gd name="connsiteY52" fmla="*/ 628607 h 1633494"/>
              <a:gd name="connsiteX53" fmla="*/ 2462294 w 2672643"/>
              <a:gd name="connsiteY53" fmla="*/ 628607 h 1633494"/>
              <a:gd name="connsiteX54" fmla="*/ 2462294 w 2672643"/>
              <a:gd name="connsiteY54" fmla="*/ 628607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462294 w 2811459"/>
              <a:gd name="connsiteY52" fmla="*/ 628607 h 1633494"/>
              <a:gd name="connsiteX53" fmla="*/ 2462294 w 2811459"/>
              <a:gd name="connsiteY53" fmla="*/ 628607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462294 w 2811459"/>
              <a:gd name="connsiteY52" fmla="*/ 628607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684490 w 2811459"/>
              <a:gd name="connsiteY52" fmla="*/ 630989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72676 w 2811459"/>
              <a:gd name="connsiteY49" fmla="*/ 359526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684490 w 2811459"/>
              <a:gd name="connsiteY52" fmla="*/ 630989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163012 w 2811459"/>
              <a:gd name="connsiteY45" fmla="*/ 4079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12893 w 2811459"/>
              <a:gd name="connsiteY45" fmla="*/ 2174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59603 w 2811459"/>
              <a:gd name="connsiteY44" fmla="*/ 45200 h 1633494"/>
              <a:gd name="connsiteX45" fmla="*/ 2212893 w 2811459"/>
              <a:gd name="connsiteY45" fmla="*/ 2174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0618 h 1630618"/>
              <a:gd name="connsiteX1" fmla="*/ 77093 w 2811459"/>
              <a:gd name="connsiteY1" fmla="*/ 1409513 h 1630618"/>
              <a:gd name="connsiteX2" fmla="*/ 136042 w 2811459"/>
              <a:gd name="connsiteY2" fmla="*/ 1242826 h 1630618"/>
              <a:gd name="connsiteX3" fmla="*/ 164843 w 2811459"/>
              <a:gd name="connsiteY3" fmla="*/ 1168655 h 1630618"/>
              <a:gd name="connsiteX4" fmla="*/ 190582 w 2811459"/>
              <a:gd name="connsiteY4" fmla="*/ 1101981 h 1630618"/>
              <a:gd name="connsiteX5" fmla="*/ 212013 w 2811459"/>
              <a:gd name="connsiteY5" fmla="*/ 1061500 h 1630618"/>
              <a:gd name="connsiteX6" fmla="*/ 235825 w 2811459"/>
              <a:gd name="connsiteY6" fmla="*/ 1021018 h 1630618"/>
              <a:gd name="connsiteX7" fmla="*/ 257257 w 2811459"/>
              <a:gd name="connsiteY7" fmla="*/ 990062 h 1630618"/>
              <a:gd name="connsiteX8" fmla="*/ 283450 w 2811459"/>
              <a:gd name="connsiteY8" fmla="*/ 956725 h 1630618"/>
              <a:gd name="connsiteX9" fmla="*/ 307263 w 2811459"/>
              <a:gd name="connsiteY9" fmla="*/ 928149 h 1630618"/>
              <a:gd name="connsiteX10" fmla="*/ 326313 w 2811459"/>
              <a:gd name="connsiteY10" fmla="*/ 904337 h 1630618"/>
              <a:gd name="connsiteX11" fmla="*/ 352507 w 2811459"/>
              <a:gd name="connsiteY11" fmla="*/ 875762 h 1630618"/>
              <a:gd name="connsiteX12" fmla="*/ 378700 w 2811459"/>
              <a:gd name="connsiteY12" fmla="*/ 849568 h 1630618"/>
              <a:gd name="connsiteX13" fmla="*/ 402513 w 2811459"/>
              <a:gd name="connsiteY13" fmla="*/ 830518 h 1630618"/>
              <a:gd name="connsiteX14" fmla="*/ 426325 w 2811459"/>
              <a:gd name="connsiteY14" fmla="*/ 811468 h 1630618"/>
              <a:gd name="connsiteX15" fmla="*/ 457282 w 2811459"/>
              <a:gd name="connsiteY15" fmla="*/ 792418 h 1630618"/>
              <a:gd name="connsiteX16" fmla="*/ 493001 w 2811459"/>
              <a:gd name="connsiteY16" fmla="*/ 780512 h 1630618"/>
              <a:gd name="connsiteX17" fmla="*/ 526338 w 2811459"/>
              <a:gd name="connsiteY17" fmla="*/ 775749 h 1630618"/>
              <a:gd name="connsiteX18" fmla="*/ 573963 w 2811459"/>
              <a:gd name="connsiteY18" fmla="*/ 787656 h 1630618"/>
              <a:gd name="connsiteX19" fmla="*/ 621588 w 2811459"/>
              <a:gd name="connsiteY19" fmla="*/ 813849 h 1630618"/>
              <a:gd name="connsiteX20" fmla="*/ 681119 w 2811459"/>
              <a:gd name="connsiteY20" fmla="*/ 859093 h 1630618"/>
              <a:gd name="connsiteX21" fmla="*/ 733507 w 2811459"/>
              <a:gd name="connsiteY21" fmla="*/ 913862 h 1630618"/>
              <a:gd name="connsiteX22" fmla="*/ 781131 w 2811459"/>
              <a:gd name="connsiteY22" fmla="*/ 971012 h 1630618"/>
              <a:gd name="connsiteX23" fmla="*/ 850188 w 2811459"/>
              <a:gd name="connsiteY23" fmla="*/ 1056737 h 1630618"/>
              <a:gd name="connsiteX24" fmla="*/ 928769 w 2811459"/>
              <a:gd name="connsiteY24" fmla="*/ 1154368 h 1630618"/>
              <a:gd name="connsiteX25" fmla="*/ 1014494 w 2811459"/>
              <a:gd name="connsiteY25" fmla="*/ 1271049 h 1630618"/>
              <a:gd name="connsiteX26" fmla="*/ 1080714 w 2811459"/>
              <a:gd name="connsiteY26" fmla="*/ 1344869 h 1630618"/>
              <a:gd name="connsiteX27" fmla="*/ 1154077 w 2811459"/>
              <a:gd name="connsiteY27" fmla="*/ 1404399 h 1630618"/>
              <a:gd name="connsiteX28" fmla="*/ 1224147 w 2811459"/>
              <a:gd name="connsiteY28" fmla="*/ 1435356 h 1630618"/>
              <a:gd name="connsiteX29" fmla="*/ 1288667 w 2811459"/>
              <a:gd name="connsiteY29" fmla="*/ 1435356 h 1630618"/>
              <a:gd name="connsiteX30" fmla="*/ 1347517 w 2811459"/>
              <a:gd name="connsiteY30" fmla="*/ 1418686 h 1630618"/>
              <a:gd name="connsiteX31" fmla="*/ 1424729 w 2811459"/>
              <a:gd name="connsiteY31" fmla="*/ 1385348 h 1630618"/>
              <a:gd name="connsiteX32" fmla="*/ 1458067 w 2811459"/>
              <a:gd name="connsiteY32" fmla="*/ 1359156 h 1630618"/>
              <a:gd name="connsiteX33" fmla="*/ 1501158 w 2811459"/>
              <a:gd name="connsiteY33" fmla="*/ 1304387 h 1630618"/>
              <a:gd name="connsiteX34" fmla="*/ 1541411 w 2811459"/>
              <a:gd name="connsiteY34" fmla="*/ 1249619 h 1630618"/>
              <a:gd name="connsiteX35" fmla="*/ 1592657 w 2811459"/>
              <a:gd name="connsiteY35" fmla="*/ 1156749 h 1630618"/>
              <a:gd name="connsiteX36" fmla="*/ 1628605 w 2811459"/>
              <a:gd name="connsiteY36" fmla="*/ 1071024 h 1630618"/>
              <a:gd name="connsiteX37" fmla="*/ 1721805 w 2811459"/>
              <a:gd name="connsiteY37" fmla="*/ 863855 h 1630618"/>
              <a:gd name="connsiteX38" fmla="*/ 1813533 w 2811459"/>
              <a:gd name="connsiteY38" fmla="*/ 675737 h 1630618"/>
              <a:gd name="connsiteX39" fmla="*/ 1888591 w 2811459"/>
              <a:gd name="connsiteY39" fmla="*/ 504286 h 1630618"/>
              <a:gd name="connsiteX40" fmla="*/ 1940982 w 2811459"/>
              <a:gd name="connsiteY40" fmla="*/ 397132 h 1630618"/>
              <a:gd name="connsiteX41" fmla="*/ 1982145 w 2811459"/>
              <a:gd name="connsiteY41" fmla="*/ 313787 h 1630618"/>
              <a:gd name="connsiteX42" fmla="*/ 2041449 w 2811459"/>
              <a:gd name="connsiteY42" fmla="*/ 194724 h 1630618"/>
              <a:gd name="connsiteX43" fmla="*/ 2096220 w 2811459"/>
              <a:gd name="connsiteY43" fmla="*/ 101856 h 1630618"/>
              <a:gd name="connsiteX44" fmla="*/ 2159603 w 2811459"/>
              <a:gd name="connsiteY44" fmla="*/ 42324 h 1630618"/>
              <a:gd name="connsiteX45" fmla="*/ 2212893 w 2811459"/>
              <a:gd name="connsiteY45" fmla="*/ 18865 h 1630618"/>
              <a:gd name="connsiteX46" fmla="*/ 2262552 w 2811459"/>
              <a:gd name="connsiteY46" fmla="*/ 1843 h 1630618"/>
              <a:gd name="connsiteX47" fmla="*/ 2335689 w 2811459"/>
              <a:gd name="connsiteY47" fmla="*/ 4224 h 1630618"/>
              <a:gd name="connsiteX48" fmla="*/ 2339860 w 2811459"/>
              <a:gd name="connsiteY48" fmla="*/ 4577 h 1630618"/>
              <a:gd name="connsiteX49" fmla="*/ 2391595 w 2811459"/>
              <a:gd name="connsiteY49" fmla="*/ 66138 h 1630618"/>
              <a:gd name="connsiteX50" fmla="*/ 2516993 w 2811459"/>
              <a:gd name="connsiteY50" fmla="*/ 230443 h 1630618"/>
              <a:gd name="connsiteX51" fmla="*/ 2572676 w 2811459"/>
              <a:gd name="connsiteY51" fmla="*/ 356650 h 1630618"/>
              <a:gd name="connsiteX52" fmla="*/ 2614067 w 2811459"/>
              <a:gd name="connsiteY52" fmla="*/ 420942 h 1630618"/>
              <a:gd name="connsiteX53" fmla="*/ 2665997 w 2811459"/>
              <a:gd name="connsiteY53" fmla="*/ 559056 h 1630618"/>
              <a:gd name="connsiteX54" fmla="*/ 2684490 w 2811459"/>
              <a:gd name="connsiteY54" fmla="*/ 628113 h 1630618"/>
              <a:gd name="connsiteX55" fmla="*/ 2725301 w 2811459"/>
              <a:gd name="connsiteY55" fmla="*/ 704312 h 1630618"/>
              <a:gd name="connsiteX56" fmla="*/ 2811459 w 2811459"/>
              <a:gd name="connsiteY56" fmla="*/ 825756 h 1630618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12893 w 2811459"/>
              <a:gd name="connsiteY45" fmla="*/ 17022 h 1628775"/>
              <a:gd name="connsiteX46" fmla="*/ 2262552 w 2811459"/>
              <a:gd name="connsiteY46" fmla="*/ 0 h 1628775"/>
              <a:gd name="connsiteX47" fmla="*/ 2335689 w 2811459"/>
              <a:gd name="connsiteY47" fmla="*/ 2381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12893 w 2811459"/>
              <a:gd name="connsiteY45" fmla="*/ 17022 h 1628775"/>
              <a:gd name="connsiteX46" fmla="*/ 2262552 w 2811459"/>
              <a:gd name="connsiteY46" fmla="*/ 0 h 1628775"/>
              <a:gd name="connsiteX47" fmla="*/ 2331156 w 2811459"/>
              <a:gd name="connsiteY47" fmla="*/ 4762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31156 w 2811459"/>
              <a:gd name="connsiteY47" fmla="*/ 4762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67069 w 2811459"/>
              <a:gd name="connsiteY49" fmla="*/ 28928 h 1628775"/>
              <a:gd name="connsiteX50" fmla="*/ 2391595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89743 w 2811459"/>
              <a:gd name="connsiteY49" fmla="*/ 38453 h 1628775"/>
              <a:gd name="connsiteX50" fmla="*/ 2391595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89743 w 2811459"/>
              <a:gd name="connsiteY49" fmla="*/ 38453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94279 w 2811459"/>
              <a:gd name="connsiteY49" fmla="*/ 38453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98094 w 2811459"/>
              <a:gd name="connsiteY55" fmla="*/ 628651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98094 w 2811459"/>
              <a:gd name="connsiteY55" fmla="*/ 628651 h 1628775"/>
              <a:gd name="connsiteX56" fmla="*/ 2734371 w 2811459"/>
              <a:gd name="connsiteY56" fmla="*/ 707231 h 1628775"/>
              <a:gd name="connsiteX57" fmla="*/ 2811459 w 2811459"/>
              <a:gd name="connsiteY57" fmla="*/ 823913 h 1628775"/>
              <a:gd name="connsiteX0" fmla="*/ 6 w 2788786"/>
              <a:gd name="connsiteY0" fmla="*/ 1628775 h 1628775"/>
              <a:gd name="connsiteX1" fmla="*/ 77093 w 2788786"/>
              <a:gd name="connsiteY1" fmla="*/ 1407670 h 1628775"/>
              <a:gd name="connsiteX2" fmla="*/ 136042 w 2788786"/>
              <a:gd name="connsiteY2" fmla="*/ 1240983 h 1628775"/>
              <a:gd name="connsiteX3" fmla="*/ 164843 w 2788786"/>
              <a:gd name="connsiteY3" fmla="*/ 1166812 h 1628775"/>
              <a:gd name="connsiteX4" fmla="*/ 190582 w 2788786"/>
              <a:gd name="connsiteY4" fmla="*/ 1100138 h 1628775"/>
              <a:gd name="connsiteX5" fmla="*/ 212013 w 2788786"/>
              <a:gd name="connsiteY5" fmla="*/ 1059657 h 1628775"/>
              <a:gd name="connsiteX6" fmla="*/ 235825 w 2788786"/>
              <a:gd name="connsiteY6" fmla="*/ 1019175 h 1628775"/>
              <a:gd name="connsiteX7" fmla="*/ 257257 w 2788786"/>
              <a:gd name="connsiteY7" fmla="*/ 988219 h 1628775"/>
              <a:gd name="connsiteX8" fmla="*/ 283450 w 2788786"/>
              <a:gd name="connsiteY8" fmla="*/ 954882 h 1628775"/>
              <a:gd name="connsiteX9" fmla="*/ 307263 w 2788786"/>
              <a:gd name="connsiteY9" fmla="*/ 926306 h 1628775"/>
              <a:gd name="connsiteX10" fmla="*/ 326313 w 2788786"/>
              <a:gd name="connsiteY10" fmla="*/ 902494 h 1628775"/>
              <a:gd name="connsiteX11" fmla="*/ 352507 w 2788786"/>
              <a:gd name="connsiteY11" fmla="*/ 873919 h 1628775"/>
              <a:gd name="connsiteX12" fmla="*/ 378700 w 2788786"/>
              <a:gd name="connsiteY12" fmla="*/ 847725 h 1628775"/>
              <a:gd name="connsiteX13" fmla="*/ 402513 w 2788786"/>
              <a:gd name="connsiteY13" fmla="*/ 828675 h 1628775"/>
              <a:gd name="connsiteX14" fmla="*/ 426325 w 2788786"/>
              <a:gd name="connsiteY14" fmla="*/ 809625 h 1628775"/>
              <a:gd name="connsiteX15" fmla="*/ 457282 w 2788786"/>
              <a:gd name="connsiteY15" fmla="*/ 790575 h 1628775"/>
              <a:gd name="connsiteX16" fmla="*/ 493001 w 2788786"/>
              <a:gd name="connsiteY16" fmla="*/ 778669 h 1628775"/>
              <a:gd name="connsiteX17" fmla="*/ 526338 w 2788786"/>
              <a:gd name="connsiteY17" fmla="*/ 773906 h 1628775"/>
              <a:gd name="connsiteX18" fmla="*/ 573963 w 2788786"/>
              <a:gd name="connsiteY18" fmla="*/ 785813 h 1628775"/>
              <a:gd name="connsiteX19" fmla="*/ 621588 w 2788786"/>
              <a:gd name="connsiteY19" fmla="*/ 812006 h 1628775"/>
              <a:gd name="connsiteX20" fmla="*/ 681119 w 2788786"/>
              <a:gd name="connsiteY20" fmla="*/ 857250 h 1628775"/>
              <a:gd name="connsiteX21" fmla="*/ 733507 w 2788786"/>
              <a:gd name="connsiteY21" fmla="*/ 912019 h 1628775"/>
              <a:gd name="connsiteX22" fmla="*/ 781131 w 2788786"/>
              <a:gd name="connsiteY22" fmla="*/ 969169 h 1628775"/>
              <a:gd name="connsiteX23" fmla="*/ 850188 w 2788786"/>
              <a:gd name="connsiteY23" fmla="*/ 1054894 h 1628775"/>
              <a:gd name="connsiteX24" fmla="*/ 928769 w 2788786"/>
              <a:gd name="connsiteY24" fmla="*/ 1152525 h 1628775"/>
              <a:gd name="connsiteX25" fmla="*/ 1014494 w 2788786"/>
              <a:gd name="connsiteY25" fmla="*/ 1269206 h 1628775"/>
              <a:gd name="connsiteX26" fmla="*/ 1080714 w 2788786"/>
              <a:gd name="connsiteY26" fmla="*/ 1343026 h 1628775"/>
              <a:gd name="connsiteX27" fmla="*/ 1154077 w 2788786"/>
              <a:gd name="connsiteY27" fmla="*/ 1402556 h 1628775"/>
              <a:gd name="connsiteX28" fmla="*/ 1224147 w 2788786"/>
              <a:gd name="connsiteY28" fmla="*/ 1433513 h 1628775"/>
              <a:gd name="connsiteX29" fmla="*/ 1288667 w 2788786"/>
              <a:gd name="connsiteY29" fmla="*/ 1433513 h 1628775"/>
              <a:gd name="connsiteX30" fmla="*/ 1347517 w 2788786"/>
              <a:gd name="connsiteY30" fmla="*/ 1416843 h 1628775"/>
              <a:gd name="connsiteX31" fmla="*/ 1424729 w 2788786"/>
              <a:gd name="connsiteY31" fmla="*/ 1383505 h 1628775"/>
              <a:gd name="connsiteX32" fmla="*/ 1458067 w 2788786"/>
              <a:gd name="connsiteY32" fmla="*/ 1357313 h 1628775"/>
              <a:gd name="connsiteX33" fmla="*/ 1501158 w 2788786"/>
              <a:gd name="connsiteY33" fmla="*/ 1302544 h 1628775"/>
              <a:gd name="connsiteX34" fmla="*/ 1541411 w 2788786"/>
              <a:gd name="connsiteY34" fmla="*/ 1247776 h 1628775"/>
              <a:gd name="connsiteX35" fmla="*/ 1592657 w 2788786"/>
              <a:gd name="connsiteY35" fmla="*/ 1154906 h 1628775"/>
              <a:gd name="connsiteX36" fmla="*/ 1628605 w 2788786"/>
              <a:gd name="connsiteY36" fmla="*/ 1069181 h 1628775"/>
              <a:gd name="connsiteX37" fmla="*/ 1721805 w 2788786"/>
              <a:gd name="connsiteY37" fmla="*/ 862012 h 1628775"/>
              <a:gd name="connsiteX38" fmla="*/ 1813533 w 2788786"/>
              <a:gd name="connsiteY38" fmla="*/ 673894 h 1628775"/>
              <a:gd name="connsiteX39" fmla="*/ 1888591 w 2788786"/>
              <a:gd name="connsiteY39" fmla="*/ 502443 h 1628775"/>
              <a:gd name="connsiteX40" fmla="*/ 1940982 w 2788786"/>
              <a:gd name="connsiteY40" fmla="*/ 395289 h 1628775"/>
              <a:gd name="connsiteX41" fmla="*/ 1982145 w 2788786"/>
              <a:gd name="connsiteY41" fmla="*/ 311944 h 1628775"/>
              <a:gd name="connsiteX42" fmla="*/ 2041449 w 2788786"/>
              <a:gd name="connsiteY42" fmla="*/ 192881 h 1628775"/>
              <a:gd name="connsiteX43" fmla="*/ 2096220 w 2788786"/>
              <a:gd name="connsiteY43" fmla="*/ 100013 h 1628775"/>
              <a:gd name="connsiteX44" fmla="*/ 2159603 w 2788786"/>
              <a:gd name="connsiteY44" fmla="*/ 40481 h 1628775"/>
              <a:gd name="connsiteX45" fmla="*/ 2208357 w 2788786"/>
              <a:gd name="connsiteY45" fmla="*/ 14640 h 1628775"/>
              <a:gd name="connsiteX46" fmla="*/ 2262552 w 2788786"/>
              <a:gd name="connsiteY46" fmla="*/ 0 h 1628775"/>
              <a:gd name="connsiteX47" fmla="*/ 2322087 w 2788786"/>
              <a:gd name="connsiteY47" fmla="*/ 2381 h 1628775"/>
              <a:gd name="connsiteX48" fmla="*/ 2371601 w 2788786"/>
              <a:gd name="connsiteY48" fmla="*/ 19403 h 1628775"/>
              <a:gd name="connsiteX49" fmla="*/ 2403347 w 2788786"/>
              <a:gd name="connsiteY49" fmla="*/ 40835 h 1628775"/>
              <a:gd name="connsiteX50" fmla="*/ 2423339 w 2788786"/>
              <a:gd name="connsiteY50" fmla="*/ 64295 h 1628775"/>
              <a:gd name="connsiteX51" fmla="*/ 2480717 w 2788786"/>
              <a:gd name="connsiteY51" fmla="*/ 138113 h 1628775"/>
              <a:gd name="connsiteX52" fmla="*/ 2536399 w 2788786"/>
              <a:gd name="connsiteY52" fmla="*/ 261938 h 1628775"/>
              <a:gd name="connsiteX53" fmla="*/ 2609531 w 2788786"/>
              <a:gd name="connsiteY53" fmla="*/ 419099 h 1628775"/>
              <a:gd name="connsiteX54" fmla="*/ 2665997 w 2788786"/>
              <a:gd name="connsiteY54" fmla="*/ 557213 h 1628775"/>
              <a:gd name="connsiteX55" fmla="*/ 2698094 w 2788786"/>
              <a:gd name="connsiteY55" fmla="*/ 628651 h 1628775"/>
              <a:gd name="connsiteX56" fmla="*/ 2734371 w 2788786"/>
              <a:gd name="connsiteY56" fmla="*/ 707231 h 1628775"/>
              <a:gd name="connsiteX57" fmla="*/ 2788786 w 2788786"/>
              <a:gd name="connsiteY57" fmla="*/ 840582 h 1628775"/>
              <a:gd name="connsiteX0" fmla="*/ 6 w 2789896"/>
              <a:gd name="connsiteY0" fmla="*/ 1628775 h 1628775"/>
              <a:gd name="connsiteX1" fmla="*/ 77093 w 2789896"/>
              <a:gd name="connsiteY1" fmla="*/ 1407670 h 1628775"/>
              <a:gd name="connsiteX2" fmla="*/ 136042 w 2789896"/>
              <a:gd name="connsiteY2" fmla="*/ 1240983 h 1628775"/>
              <a:gd name="connsiteX3" fmla="*/ 164843 w 2789896"/>
              <a:gd name="connsiteY3" fmla="*/ 1166812 h 1628775"/>
              <a:gd name="connsiteX4" fmla="*/ 190582 w 2789896"/>
              <a:gd name="connsiteY4" fmla="*/ 1100138 h 1628775"/>
              <a:gd name="connsiteX5" fmla="*/ 212013 w 2789896"/>
              <a:gd name="connsiteY5" fmla="*/ 1059657 h 1628775"/>
              <a:gd name="connsiteX6" fmla="*/ 235825 w 2789896"/>
              <a:gd name="connsiteY6" fmla="*/ 1019175 h 1628775"/>
              <a:gd name="connsiteX7" fmla="*/ 257257 w 2789896"/>
              <a:gd name="connsiteY7" fmla="*/ 988219 h 1628775"/>
              <a:gd name="connsiteX8" fmla="*/ 283450 w 2789896"/>
              <a:gd name="connsiteY8" fmla="*/ 954882 h 1628775"/>
              <a:gd name="connsiteX9" fmla="*/ 307263 w 2789896"/>
              <a:gd name="connsiteY9" fmla="*/ 926306 h 1628775"/>
              <a:gd name="connsiteX10" fmla="*/ 326313 w 2789896"/>
              <a:gd name="connsiteY10" fmla="*/ 902494 h 1628775"/>
              <a:gd name="connsiteX11" fmla="*/ 352507 w 2789896"/>
              <a:gd name="connsiteY11" fmla="*/ 873919 h 1628775"/>
              <a:gd name="connsiteX12" fmla="*/ 378700 w 2789896"/>
              <a:gd name="connsiteY12" fmla="*/ 847725 h 1628775"/>
              <a:gd name="connsiteX13" fmla="*/ 402513 w 2789896"/>
              <a:gd name="connsiteY13" fmla="*/ 828675 h 1628775"/>
              <a:gd name="connsiteX14" fmla="*/ 426325 w 2789896"/>
              <a:gd name="connsiteY14" fmla="*/ 809625 h 1628775"/>
              <a:gd name="connsiteX15" fmla="*/ 457282 w 2789896"/>
              <a:gd name="connsiteY15" fmla="*/ 790575 h 1628775"/>
              <a:gd name="connsiteX16" fmla="*/ 493001 w 2789896"/>
              <a:gd name="connsiteY16" fmla="*/ 778669 h 1628775"/>
              <a:gd name="connsiteX17" fmla="*/ 526338 w 2789896"/>
              <a:gd name="connsiteY17" fmla="*/ 773906 h 1628775"/>
              <a:gd name="connsiteX18" fmla="*/ 573963 w 2789896"/>
              <a:gd name="connsiteY18" fmla="*/ 785813 h 1628775"/>
              <a:gd name="connsiteX19" fmla="*/ 621588 w 2789896"/>
              <a:gd name="connsiteY19" fmla="*/ 812006 h 1628775"/>
              <a:gd name="connsiteX20" fmla="*/ 681119 w 2789896"/>
              <a:gd name="connsiteY20" fmla="*/ 857250 h 1628775"/>
              <a:gd name="connsiteX21" fmla="*/ 733507 w 2789896"/>
              <a:gd name="connsiteY21" fmla="*/ 912019 h 1628775"/>
              <a:gd name="connsiteX22" fmla="*/ 781131 w 2789896"/>
              <a:gd name="connsiteY22" fmla="*/ 969169 h 1628775"/>
              <a:gd name="connsiteX23" fmla="*/ 850188 w 2789896"/>
              <a:gd name="connsiteY23" fmla="*/ 1054894 h 1628775"/>
              <a:gd name="connsiteX24" fmla="*/ 928769 w 2789896"/>
              <a:gd name="connsiteY24" fmla="*/ 1152525 h 1628775"/>
              <a:gd name="connsiteX25" fmla="*/ 1014494 w 2789896"/>
              <a:gd name="connsiteY25" fmla="*/ 1269206 h 1628775"/>
              <a:gd name="connsiteX26" fmla="*/ 1080714 w 2789896"/>
              <a:gd name="connsiteY26" fmla="*/ 1343026 h 1628775"/>
              <a:gd name="connsiteX27" fmla="*/ 1154077 w 2789896"/>
              <a:gd name="connsiteY27" fmla="*/ 1402556 h 1628775"/>
              <a:gd name="connsiteX28" fmla="*/ 1224147 w 2789896"/>
              <a:gd name="connsiteY28" fmla="*/ 1433513 h 1628775"/>
              <a:gd name="connsiteX29" fmla="*/ 1288667 w 2789896"/>
              <a:gd name="connsiteY29" fmla="*/ 1433513 h 1628775"/>
              <a:gd name="connsiteX30" fmla="*/ 1347517 w 2789896"/>
              <a:gd name="connsiteY30" fmla="*/ 1416843 h 1628775"/>
              <a:gd name="connsiteX31" fmla="*/ 1424729 w 2789896"/>
              <a:gd name="connsiteY31" fmla="*/ 1383505 h 1628775"/>
              <a:gd name="connsiteX32" fmla="*/ 1458067 w 2789896"/>
              <a:gd name="connsiteY32" fmla="*/ 1357313 h 1628775"/>
              <a:gd name="connsiteX33" fmla="*/ 1501158 w 2789896"/>
              <a:gd name="connsiteY33" fmla="*/ 1302544 h 1628775"/>
              <a:gd name="connsiteX34" fmla="*/ 1541411 w 2789896"/>
              <a:gd name="connsiteY34" fmla="*/ 1247776 h 1628775"/>
              <a:gd name="connsiteX35" fmla="*/ 1592657 w 2789896"/>
              <a:gd name="connsiteY35" fmla="*/ 1154906 h 1628775"/>
              <a:gd name="connsiteX36" fmla="*/ 1628605 w 2789896"/>
              <a:gd name="connsiteY36" fmla="*/ 1069181 h 1628775"/>
              <a:gd name="connsiteX37" fmla="*/ 1721805 w 2789896"/>
              <a:gd name="connsiteY37" fmla="*/ 862012 h 1628775"/>
              <a:gd name="connsiteX38" fmla="*/ 1813533 w 2789896"/>
              <a:gd name="connsiteY38" fmla="*/ 673894 h 1628775"/>
              <a:gd name="connsiteX39" fmla="*/ 1888591 w 2789896"/>
              <a:gd name="connsiteY39" fmla="*/ 502443 h 1628775"/>
              <a:gd name="connsiteX40" fmla="*/ 1940982 w 2789896"/>
              <a:gd name="connsiteY40" fmla="*/ 395289 h 1628775"/>
              <a:gd name="connsiteX41" fmla="*/ 1982145 w 2789896"/>
              <a:gd name="connsiteY41" fmla="*/ 311944 h 1628775"/>
              <a:gd name="connsiteX42" fmla="*/ 2041449 w 2789896"/>
              <a:gd name="connsiteY42" fmla="*/ 192881 h 1628775"/>
              <a:gd name="connsiteX43" fmla="*/ 2096220 w 2789896"/>
              <a:gd name="connsiteY43" fmla="*/ 100013 h 1628775"/>
              <a:gd name="connsiteX44" fmla="*/ 2159603 w 2789896"/>
              <a:gd name="connsiteY44" fmla="*/ 40481 h 1628775"/>
              <a:gd name="connsiteX45" fmla="*/ 2208357 w 2789896"/>
              <a:gd name="connsiteY45" fmla="*/ 14640 h 1628775"/>
              <a:gd name="connsiteX46" fmla="*/ 2262552 w 2789896"/>
              <a:gd name="connsiteY46" fmla="*/ 0 h 1628775"/>
              <a:gd name="connsiteX47" fmla="*/ 2322087 w 2789896"/>
              <a:gd name="connsiteY47" fmla="*/ 2381 h 1628775"/>
              <a:gd name="connsiteX48" fmla="*/ 2371601 w 2789896"/>
              <a:gd name="connsiteY48" fmla="*/ 19403 h 1628775"/>
              <a:gd name="connsiteX49" fmla="*/ 2403347 w 2789896"/>
              <a:gd name="connsiteY49" fmla="*/ 40835 h 1628775"/>
              <a:gd name="connsiteX50" fmla="*/ 2423339 w 2789896"/>
              <a:gd name="connsiteY50" fmla="*/ 64295 h 1628775"/>
              <a:gd name="connsiteX51" fmla="*/ 2480717 w 2789896"/>
              <a:gd name="connsiteY51" fmla="*/ 138113 h 1628775"/>
              <a:gd name="connsiteX52" fmla="*/ 2536399 w 2789896"/>
              <a:gd name="connsiteY52" fmla="*/ 261938 h 1628775"/>
              <a:gd name="connsiteX53" fmla="*/ 2609531 w 2789896"/>
              <a:gd name="connsiteY53" fmla="*/ 419099 h 1628775"/>
              <a:gd name="connsiteX54" fmla="*/ 2665997 w 2789896"/>
              <a:gd name="connsiteY54" fmla="*/ 557213 h 1628775"/>
              <a:gd name="connsiteX55" fmla="*/ 2698094 w 2789896"/>
              <a:gd name="connsiteY55" fmla="*/ 628651 h 1628775"/>
              <a:gd name="connsiteX56" fmla="*/ 2734371 w 2789896"/>
              <a:gd name="connsiteY56" fmla="*/ 707231 h 1628775"/>
              <a:gd name="connsiteX57" fmla="*/ 2788786 w 2789896"/>
              <a:gd name="connsiteY57" fmla="*/ 840582 h 1628775"/>
              <a:gd name="connsiteX58" fmla="*/ 2770648 w 2789896"/>
              <a:gd name="connsiteY58" fmla="*/ 848078 h 1628775"/>
              <a:gd name="connsiteX0" fmla="*/ 6 w 2825356"/>
              <a:gd name="connsiteY0" fmla="*/ 1628775 h 1628775"/>
              <a:gd name="connsiteX1" fmla="*/ 77093 w 2825356"/>
              <a:gd name="connsiteY1" fmla="*/ 1407670 h 1628775"/>
              <a:gd name="connsiteX2" fmla="*/ 136042 w 2825356"/>
              <a:gd name="connsiteY2" fmla="*/ 1240983 h 1628775"/>
              <a:gd name="connsiteX3" fmla="*/ 164843 w 2825356"/>
              <a:gd name="connsiteY3" fmla="*/ 1166812 h 1628775"/>
              <a:gd name="connsiteX4" fmla="*/ 190582 w 2825356"/>
              <a:gd name="connsiteY4" fmla="*/ 1100138 h 1628775"/>
              <a:gd name="connsiteX5" fmla="*/ 212013 w 2825356"/>
              <a:gd name="connsiteY5" fmla="*/ 1059657 h 1628775"/>
              <a:gd name="connsiteX6" fmla="*/ 235825 w 2825356"/>
              <a:gd name="connsiteY6" fmla="*/ 1019175 h 1628775"/>
              <a:gd name="connsiteX7" fmla="*/ 257257 w 2825356"/>
              <a:gd name="connsiteY7" fmla="*/ 988219 h 1628775"/>
              <a:gd name="connsiteX8" fmla="*/ 283450 w 2825356"/>
              <a:gd name="connsiteY8" fmla="*/ 954882 h 1628775"/>
              <a:gd name="connsiteX9" fmla="*/ 307263 w 2825356"/>
              <a:gd name="connsiteY9" fmla="*/ 926306 h 1628775"/>
              <a:gd name="connsiteX10" fmla="*/ 326313 w 2825356"/>
              <a:gd name="connsiteY10" fmla="*/ 902494 h 1628775"/>
              <a:gd name="connsiteX11" fmla="*/ 352507 w 2825356"/>
              <a:gd name="connsiteY11" fmla="*/ 873919 h 1628775"/>
              <a:gd name="connsiteX12" fmla="*/ 378700 w 2825356"/>
              <a:gd name="connsiteY12" fmla="*/ 847725 h 1628775"/>
              <a:gd name="connsiteX13" fmla="*/ 402513 w 2825356"/>
              <a:gd name="connsiteY13" fmla="*/ 828675 h 1628775"/>
              <a:gd name="connsiteX14" fmla="*/ 426325 w 2825356"/>
              <a:gd name="connsiteY14" fmla="*/ 809625 h 1628775"/>
              <a:gd name="connsiteX15" fmla="*/ 457282 w 2825356"/>
              <a:gd name="connsiteY15" fmla="*/ 790575 h 1628775"/>
              <a:gd name="connsiteX16" fmla="*/ 493001 w 2825356"/>
              <a:gd name="connsiteY16" fmla="*/ 778669 h 1628775"/>
              <a:gd name="connsiteX17" fmla="*/ 526338 w 2825356"/>
              <a:gd name="connsiteY17" fmla="*/ 773906 h 1628775"/>
              <a:gd name="connsiteX18" fmla="*/ 573963 w 2825356"/>
              <a:gd name="connsiteY18" fmla="*/ 785813 h 1628775"/>
              <a:gd name="connsiteX19" fmla="*/ 621588 w 2825356"/>
              <a:gd name="connsiteY19" fmla="*/ 812006 h 1628775"/>
              <a:gd name="connsiteX20" fmla="*/ 681119 w 2825356"/>
              <a:gd name="connsiteY20" fmla="*/ 857250 h 1628775"/>
              <a:gd name="connsiteX21" fmla="*/ 733507 w 2825356"/>
              <a:gd name="connsiteY21" fmla="*/ 912019 h 1628775"/>
              <a:gd name="connsiteX22" fmla="*/ 781131 w 2825356"/>
              <a:gd name="connsiteY22" fmla="*/ 969169 h 1628775"/>
              <a:gd name="connsiteX23" fmla="*/ 850188 w 2825356"/>
              <a:gd name="connsiteY23" fmla="*/ 1054894 h 1628775"/>
              <a:gd name="connsiteX24" fmla="*/ 928769 w 2825356"/>
              <a:gd name="connsiteY24" fmla="*/ 1152525 h 1628775"/>
              <a:gd name="connsiteX25" fmla="*/ 1014494 w 2825356"/>
              <a:gd name="connsiteY25" fmla="*/ 1269206 h 1628775"/>
              <a:gd name="connsiteX26" fmla="*/ 1080714 w 2825356"/>
              <a:gd name="connsiteY26" fmla="*/ 1343026 h 1628775"/>
              <a:gd name="connsiteX27" fmla="*/ 1154077 w 2825356"/>
              <a:gd name="connsiteY27" fmla="*/ 1402556 h 1628775"/>
              <a:gd name="connsiteX28" fmla="*/ 1224147 w 2825356"/>
              <a:gd name="connsiteY28" fmla="*/ 1433513 h 1628775"/>
              <a:gd name="connsiteX29" fmla="*/ 1288667 w 2825356"/>
              <a:gd name="connsiteY29" fmla="*/ 1433513 h 1628775"/>
              <a:gd name="connsiteX30" fmla="*/ 1347517 w 2825356"/>
              <a:gd name="connsiteY30" fmla="*/ 1416843 h 1628775"/>
              <a:gd name="connsiteX31" fmla="*/ 1424729 w 2825356"/>
              <a:gd name="connsiteY31" fmla="*/ 1383505 h 1628775"/>
              <a:gd name="connsiteX32" fmla="*/ 1458067 w 2825356"/>
              <a:gd name="connsiteY32" fmla="*/ 1357313 h 1628775"/>
              <a:gd name="connsiteX33" fmla="*/ 1501158 w 2825356"/>
              <a:gd name="connsiteY33" fmla="*/ 1302544 h 1628775"/>
              <a:gd name="connsiteX34" fmla="*/ 1541411 w 2825356"/>
              <a:gd name="connsiteY34" fmla="*/ 1247776 h 1628775"/>
              <a:gd name="connsiteX35" fmla="*/ 1592657 w 2825356"/>
              <a:gd name="connsiteY35" fmla="*/ 1154906 h 1628775"/>
              <a:gd name="connsiteX36" fmla="*/ 1628605 w 2825356"/>
              <a:gd name="connsiteY36" fmla="*/ 1069181 h 1628775"/>
              <a:gd name="connsiteX37" fmla="*/ 1721805 w 2825356"/>
              <a:gd name="connsiteY37" fmla="*/ 862012 h 1628775"/>
              <a:gd name="connsiteX38" fmla="*/ 1813533 w 2825356"/>
              <a:gd name="connsiteY38" fmla="*/ 673894 h 1628775"/>
              <a:gd name="connsiteX39" fmla="*/ 1888591 w 2825356"/>
              <a:gd name="connsiteY39" fmla="*/ 502443 h 1628775"/>
              <a:gd name="connsiteX40" fmla="*/ 1940982 w 2825356"/>
              <a:gd name="connsiteY40" fmla="*/ 395289 h 1628775"/>
              <a:gd name="connsiteX41" fmla="*/ 1982145 w 2825356"/>
              <a:gd name="connsiteY41" fmla="*/ 311944 h 1628775"/>
              <a:gd name="connsiteX42" fmla="*/ 2041449 w 2825356"/>
              <a:gd name="connsiteY42" fmla="*/ 192881 h 1628775"/>
              <a:gd name="connsiteX43" fmla="*/ 2096220 w 2825356"/>
              <a:gd name="connsiteY43" fmla="*/ 100013 h 1628775"/>
              <a:gd name="connsiteX44" fmla="*/ 2159603 w 2825356"/>
              <a:gd name="connsiteY44" fmla="*/ 40481 h 1628775"/>
              <a:gd name="connsiteX45" fmla="*/ 2208357 w 2825356"/>
              <a:gd name="connsiteY45" fmla="*/ 14640 h 1628775"/>
              <a:gd name="connsiteX46" fmla="*/ 2262552 w 2825356"/>
              <a:gd name="connsiteY46" fmla="*/ 0 h 1628775"/>
              <a:gd name="connsiteX47" fmla="*/ 2322087 w 2825356"/>
              <a:gd name="connsiteY47" fmla="*/ 2381 h 1628775"/>
              <a:gd name="connsiteX48" fmla="*/ 2371601 w 2825356"/>
              <a:gd name="connsiteY48" fmla="*/ 19403 h 1628775"/>
              <a:gd name="connsiteX49" fmla="*/ 2403347 w 2825356"/>
              <a:gd name="connsiteY49" fmla="*/ 40835 h 1628775"/>
              <a:gd name="connsiteX50" fmla="*/ 2423339 w 2825356"/>
              <a:gd name="connsiteY50" fmla="*/ 64295 h 1628775"/>
              <a:gd name="connsiteX51" fmla="*/ 2480717 w 2825356"/>
              <a:gd name="connsiteY51" fmla="*/ 138113 h 1628775"/>
              <a:gd name="connsiteX52" fmla="*/ 2536399 w 2825356"/>
              <a:gd name="connsiteY52" fmla="*/ 261938 h 1628775"/>
              <a:gd name="connsiteX53" fmla="*/ 2609531 w 2825356"/>
              <a:gd name="connsiteY53" fmla="*/ 419099 h 1628775"/>
              <a:gd name="connsiteX54" fmla="*/ 2665997 w 2825356"/>
              <a:gd name="connsiteY54" fmla="*/ 557213 h 1628775"/>
              <a:gd name="connsiteX55" fmla="*/ 2698094 w 2825356"/>
              <a:gd name="connsiteY55" fmla="*/ 628651 h 1628775"/>
              <a:gd name="connsiteX56" fmla="*/ 2734371 w 2825356"/>
              <a:gd name="connsiteY56" fmla="*/ 707231 h 1628775"/>
              <a:gd name="connsiteX57" fmla="*/ 2788786 w 2825356"/>
              <a:gd name="connsiteY57" fmla="*/ 840582 h 1628775"/>
              <a:gd name="connsiteX58" fmla="*/ 2825063 w 2825356"/>
              <a:gd name="connsiteY58" fmla="*/ 933803 h 1628775"/>
              <a:gd name="connsiteX0" fmla="*/ 6 w 2827750"/>
              <a:gd name="connsiteY0" fmla="*/ 1628775 h 1628775"/>
              <a:gd name="connsiteX1" fmla="*/ 77093 w 2827750"/>
              <a:gd name="connsiteY1" fmla="*/ 1407670 h 1628775"/>
              <a:gd name="connsiteX2" fmla="*/ 136042 w 2827750"/>
              <a:gd name="connsiteY2" fmla="*/ 1240983 h 1628775"/>
              <a:gd name="connsiteX3" fmla="*/ 164843 w 2827750"/>
              <a:gd name="connsiteY3" fmla="*/ 1166812 h 1628775"/>
              <a:gd name="connsiteX4" fmla="*/ 190582 w 2827750"/>
              <a:gd name="connsiteY4" fmla="*/ 1100138 h 1628775"/>
              <a:gd name="connsiteX5" fmla="*/ 212013 w 2827750"/>
              <a:gd name="connsiteY5" fmla="*/ 1059657 h 1628775"/>
              <a:gd name="connsiteX6" fmla="*/ 235825 w 2827750"/>
              <a:gd name="connsiteY6" fmla="*/ 1019175 h 1628775"/>
              <a:gd name="connsiteX7" fmla="*/ 257257 w 2827750"/>
              <a:gd name="connsiteY7" fmla="*/ 988219 h 1628775"/>
              <a:gd name="connsiteX8" fmla="*/ 283450 w 2827750"/>
              <a:gd name="connsiteY8" fmla="*/ 954882 h 1628775"/>
              <a:gd name="connsiteX9" fmla="*/ 307263 w 2827750"/>
              <a:gd name="connsiteY9" fmla="*/ 926306 h 1628775"/>
              <a:gd name="connsiteX10" fmla="*/ 326313 w 2827750"/>
              <a:gd name="connsiteY10" fmla="*/ 902494 h 1628775"/>
              <a:gd name="connsiteX11" fmla="*/ 352507 w 2827750"/>
              <a:gd name="connsiteY11" fmla="*/ 873919 h 1628775"/>
              <a:gd name="connsiteX12" fmla="*/ 378700 w 2827750"/>
              <a:gd name="connsiteY12" fmla="*/ 847725 h 1628775"/>
              <a:gd name="connsiteX13" fmla="*/ 402513 w 2827750"/>
              <a:gd name="connsiteY13" fmla="*/ 828675 h 1628775"/>
              <a:gd name="connsiteX14" fmla="*/ 426325 w 2827750"/>
              <a:gd name="connsiteY14" fmla="*/ 809625 h 1628775"/>
              <a:gd name="connsiteX15" fmla="*/ 457282 w 2827750"/>
              <a:gd name="connsiteY15" fmla="*/ 790575 h 1628775"/>
              <a:gd name="connsiteX16" fmla="*/ 493001 w 2827750"/>
              <a:gd name="connsiteY16" fmla="*/ 778669 h 1628775"/>
              <a:gd name="connsiteX17" fmla="*/ 526338 w 2827750"/>
              <a:gd name="connsiteY17" fmla="*/ 773906 h 1628775"/>
              <a:gd name="connsiteX18" fmla="*/ 573963 w 2827750"/>
              <a:gd name="connsiteY18" fmla="*/ 785813 h 1628775"/>
              <a:gd name="connsiteX19" fmla="*/ 621588 w 2827750"/>
              <a:gd name="connsiteY19" fmla="*/ 812006 h 1628775"/>
              <a:gd name="connsiteX20" fmla="*/ 681119 w 2827750"/>
              <a:gd name="connsiteY20" fmla="*/ 857250 h 1628775"/>
              <a:gd name="connsiteX21" fmla="*/ 733507 w 2827750"/>
              <a:gd name="connsiteY21" fmla="*/ 912019 h 1628775"/>
              <a:gd name="connsiteX22" fmla="*/ 781131 w 2827750"/>
              <a:gd name="connsiteY22" fmla="*/ 969169 h 1628775"/>
              <a:gd name="connsiteX23" fmla="*/ 850188 w 2827750"/>
              <a:gd name="connsiteY23" fmla="*/ 1054894 h 1628775"/>
              <a:gd name="connsiteX24" fmla="*/ 928769 w 2827750"/>
              <a:gd name="connsiteY24" fmla="*/ 1152525 h 1628775"/>
              <a:gd name="connsiteX25" fmla="*/ 1014494 w 2827750"/>
              <a:gd name="connsiteY25" fmla="*/ 1269206 h 1628775"/>
              <a:gd name="connsiteX26" fmla="*/ 1080714 w 2827750"/>
              <a:gd name="connsiteY26" fmla="*/ 1343026 h 1628775"/>
              <a:gd name="connsiteX27" fmla="*/ 1154077 w 2827750"/>
              <a:gd name="connsiteY27" fmla="*/ 1402556 h 1628775"/>
              <a:gd name="connsiteX28" fmla="*/ 1224147 w 2827750"/>
              <a:gd name="connsiteY28" fmla="*/ 1433513 h 1628775"/>
              <a:gd name="connsiteX29" fmla="*/ 1288667 w 2827750"/>
              <a:gd name="connsiteY29" fmla="*/ 1433513 h 1628775"/>
              <a:gd name="connsiteX30" fmla="*/ 1347517 w 2827750"/>
              <a:gd name="connsiteY30" fmla="*/ 1416843 h 1628775"/>
              <a:gd name="connsiteX31" fmla="*/ 1424729 w 2827750"/>
              <a:gd name="connsiteY31" fmla="*/ 1383505 h 1628775"/>
              <a:gd name="connsiteX32" fmla="*/ 1458067 w 2827750"/>
              <a:gd name="connsiteY32" fmla="*/ 1357313 h 1628775"/>
              <a:gd name="connsiteX33" fmla="*/ 1501158 w 2827750"/>
              <a:gd name="connsiteY33" fmla="*/ 1302544 h 1628775"/>
              <a:gd name="connsiteX34" fmla="*/ 1541411 w 2827750"/>
              <a:gd name="connsiteY34" fmla="*/ 1247776 h 1628775"/>
              <a:gd name="connsiteX35" fmla="*/ 1592657 w 2827750"/>
              <a:gd name="connsiteY35" fmla="*/ 1154906 h 1628775"/>
              <a:gd name="connsiteX36" fmla="*/ 1628605 w 2827750"/>
              <a:gd name="connsiteY36" fmla="*/ 1069181 h 1628775"/>
              <a:gd name="connsiteX37" fmla="*/ 1721805 w 2827750"/>
              <a:gd name="connsiteY37" fmla="*/ 862012 h 1628775"/>
              <a:gd name="connsiteX38" fmla="*/ 1813533 w 2827750"/>
              <a:gd name="connsiteY38" fmla="*/ 673894 h 1628775"/>
              <a:gd name="connsiteX39" fmla="*/ 1888591 w 2827750"/>
              <a:gd name="connsiteY39" fmla="*/ 502443 h 1628775"/>
              <a:gd name="connsiteX40" fmla="*/ 1940982 w 2827750"/>
              <a:gd name="connsiteY40" fmla="*/ 395289 h 1628775"/>
              <a:gd name="connsiteX41" fmla="*/ 1982145 w 2827750"/>
              <a:gd name="connsiteY41" fmla="*/ 311944 h 1628775"/>
              <a:gd name="connsiteX42" fmla="*/ 2041449 w 2827750"/>
              <a:gd name="connsiteY42" fmla="*/ 192881 h 1628775"/>
              <a:gd name="connsiteX43" fmla="*/ 2096220 w 2827750"/>
              <a:gd name="connsiteY43" fmla="*/ 100013 h 1628775"/>
              <a:gd name="connsiteX44" fmla="*/ 2159603 w 2827750"/>
              <a:gd name="connsiteY44" fmla="*/ 40481 h 1628775"/>
              <a:gd name="connsiteX45" fmla="*/ 2208357 w 2827750"/>
              <a:gd name="connsiteY45" fmla="*/ 14640 h 1628775"/>
              <a:gd name="connsiteX46" fmla="*/ 2262552 w 2827750"/>
              <a:gd name="connsiteY46" fmla="*/ 0 h 1628775"/>
              <a:gd name="connsiteX47" fmla="*/ 2322087 w 2827750"/>
              <a:gd name="connsiteY47" fmla="*/ 2381 h 1628775"/>
              <a:gd name="connsiteX48" fmla="*/ 2371601 w 2827750"/>
              <a:gd name="connsiteY48" fmla="*/ 19403 h 1628775"/>
              <a:gd name="connsiteX49" fmla="*/ 2403347 w 2827750"/>
              <a:gd name="connsiteY49" fmla="*/ 40835 h 1628775"/>
              <a:gd name="connsiteX50" fmla="*/ 2423339 w 2827750"/>
              <a:gd name="connsiteY50" fmla="*/ 64295 h 1628775"/>
              <a:gd name="connsiteX51" fmla="*/ 2480717 w 2827750"/>
              <a:gd name="connsiteY51" fmla="*/ 138113 h 1628775"/>
              <a:gd name="connsiteX52" fmla="*/ 2536399 w 2827750"/>
              <a:gd name="connsiteY52" fmla="*/ 261938 h 1628775"/>
              <a:gd name="connsiteX53" fmla="*/ 2609531 w 2827750"/>
              <a:gd name="connsiteY53" fmla="*/ 419099 h 1628775"/>
              <a:gd name="connsiteX54" fmla="*/ 2665997 w 2827750"/>
              <a:gd name="connsiteY54" fmla="*/ 557213 h 1628775"/>
              <a:gd name="connsiteX55" fmla="*/ 2698094 w 2827750"/>
              <a:gd name="connsiteY55" fmla="*/ 628651 h 1628775"/>
              <a:gd name="connsiteX56" fmla="*/ 2734371 w 2827750"/>
              <a:gd name="connsiteY56" fmla="*/ 707231 h 1628775"/>
              <a:gd name="connsiteX57" fmla="*/ 2788786 w 2827750"/>
              <a:gd name="connsiteY57" fmla="*/ 840582 h 1628775"/>
              <a:gd name="connsiteX58" fmla="*/ 2825063 w 2827750"/>
              <a:gd name="connsiteY58" fmla="*/ 933803 h 1628775"/>
              <a:gd name="connsiteX59" fmla="*/ 2825061 w 2827750"/>
              <a:gd name="connsiteY59" fmla="*/ 929041 h 1628775"/>
              <a:gd name="connsiteX0" fmla="*/ 6 w 2879476"/>
              <a:gd name="connsiteY0" fmla="*/ 1628775 h 1628775"/>
              <a:gd name="connsiteX1" fmla="*/ 77093 w 2879476"/>
              <a:gd name="connsiteY1" fmla="*/ 1407670 h 1628775"/>
              <a:gd name="connsiteX2" fmla="*/ 136042 w 2879476"/>
              <a:gd name="connsiteY2" fmla="*/ 1240983 h 1628775"/>
              <a:gd name="connsiteX3" fmla="*/ 164843 w 2879476"/>
              <a:gd name="connsiteY3" fmla="*/ 1166812 h 1628775"/>
              <a:gd name="connsiteX4" fmla="*/ 190582 w 2879476"/>
              <a:gd name="connsiteY4" fmla="*/ 1100138 h 1628775"/>
              <a:gd name="connsiteX5" fmla="*/ 212013 w 2879476"/>
              <a:gd name="connsiteY5" fmla="*/ 1059657 h 1628775"/>
              <a:gd name="connsiteX6" fmla="*/ 235825 w 2879476"/>
              <a:gd name="connsiteY6" fmla="*/ 1019175 h 1628775"/>
              <a:gd name="connsiteX7" fmla="*/ 257257 w 2879476"/>
              <a:gd name="connsiteY7" fmla="*/ 988219 h 1628775"/>
              <a:gd name="connsiteX8" fmla="*/ 283450 w 2879476"/>
              <a:gd name="connsiteY8" fmla="*/ 954882 h 1628775"/>
              <a:gd name="connsiteX9" fmla="*/ 307263 w 2879476"/>
              <a:gd name="connsiteY9" fmla="*/ 926306 h 1628775"/>
              <a:gd name="connsiteX10" fmla="*/ 326313 w 2879476"/>
              <a:gd name="connsiteY10" fmla="*/ 902494 h 1628775"/>
              <a:gd name="connsiteX11" fmla="*/ 352507 w 2879476"/>
              <a:gd name="connsiteY11" fmla="*/ 873919 h 1628775"/>
              <a:gd name="connsiteX12" fmla="*/ 378700 w 2879476"/>
              <a:gd name="connsiteY12" fmla="*/ 847725 h 1628775"/>
              <a:gd name="connsiteX13" fmla="*/ 402513 w 2879476"/>
              <a:gd name="connsiteY13" fmla="*/ 828675 h 1628775"/>
              <a:gd name="connsiteX14" fmla="*/ 426325 w 2879476"/>
              <a:gd name="connsiteY14" fmla="*/ 809625 h 1628775"/>
              <a:gd name="connsiteX15" fmla="*/ 457282 w 2879476"/>
              <a:gd name="connsiteY15" fmla="*/ 790575 h 1628775"/>
              <a:gd name="connsiteX16" fmla="*/ 493001 w 2879476"/>
              <a:gd name="connsiteY16" fmla="*/ 778669 h 1628775"/>
              <a:gd name="connsiteX17" fmla="*/ 526338 w 2879476"/>
              <a:gd name="connsiteY17" fmla="*/ 773906 h 1628775"/>
              <a:gd name="connsiteX18" fmla="*/ 573963 w 2879476"/>
              <a:gd name="connsiteY18" fmla="*/ 785813 h 1628775"/>
              <a:gd name="connsiteX19" fmla="*/ 621588 w 2879476"/>
              <a:gd name="connsiteY19" fmla="*/ 812006 h 1628775"/>
              <a:gd name="connsiteX20" fmla="*/ 681119 w 2879476"/>
              <a:gd name="connsiteY20" fmla="*/ 857250 h 1628775"/>
              <a:gd name="connsiteX21" fmla="*/ 733507 w 2879476"/>
              <a:gd name="connsiteY21" fmla="*/ 912019 h 1628775"/>
              <a:gd name="connsiteX22" fmla="*/ 781131 w 2879476"/>
              <a:gd name="connsiteY22" fmla="*/ 969169 h 1628775"/>
              <a:gd name="connsiteX23" fmla="*/ 850188 w 2879476"/>
              <a:gd name="connsiteY23" fmla="*/ 1054894 h 1628775"/>
              <a:gd name="connsiteX24" fmla="*/ 928769 w 2879476"/>
              <a:gd name="connsiteY24" fmla="*/ 1152525 h 1628775"/>
              <a:gd name="connsiteX25" fmla="*/ 1014494 w 2879476"/>
              <a:gd name="connsiteY25" fmla="*/ 1269206 h 1628775"/>
              <a:gd name="connsiteX26" fmla="*/ 1080714 w 2879476"/>
              <a:gd name="connsiteY26" fmla="*/ 1343026 h 1628775"/>
              <a:gd name="connsiteX27" fmla="*/ 1154077 w 2879476"/>
              <a:gd name="connsiteY27" fmla="*/ 1402556 h 1628775"/>
              <a:gd name="connsiteX28" fmla="*/ 1224147 w 2879476"/>
              <a:gd name="connsiteY28" fmla="*/ 1433513 h 1628775"/>
              <a:gd name="connsiteX29" fmla="*/ 1288667 w 2879476"/>
              <a:gd name="connsiteY29" fmla="*/ 1433513 h 1628775"/>
              <a:gd name="connsiteX30" fmla="*/ 1347517 w 2879476"/>
              <a:gd name="connsiteY30" fmla="*/ 1416843 h 1628775"/>
              <a:gd name="connsiteX31" fmla="*/ 1424729 w 2879476"/>
              <a:gd name="connsiteY31" fmla="*/ 1383505 h 1628775"/>
              <a:gd name="connsiteX32" fmla="*/ 1458067 w 2879476"/>
              <a:gd name="connsiteY32" fmla="*/ 1357313 h 1628775"/>
              <a:gd name="connsiteX33" fmla="*/ 1501158 w 2879476"/>
              <a:gd name="connsiteY33" fmla="*/ 1302544 h 1628775"/>
              <a:gd name="connsiteX34" fmla="*/ 1541411 w 2879476"/>
              <a:gd name="connsiteY34" fmla="*/ 1247776 h 1628775"/>
              <a:gd name="connsiteX35" fmla="*/ 1592657 w 2879476"/>
              <a:gd name="connsiteY35" fmla="*/ 1154906 h 1628775"/>
              <a:gd name="connsiteX36" fmla="*/ 1628605 w 2879476"/>
              <a:gd name="connsiteY36" fmla="*/ 1069181 h 1628775"/>
              <a:gd name="connsiteX37" fmla="*/ 1721805 w 2879476"/>
              <a:gd name="connsiteY37" fmla="*/ 862012 h 1628775"/>
              <a:gd name="connsiteX38" fmla="*/ 1813533 w 2879476"/>
              <a:gd name="connsiteY38" fmla="*/ 673894 h 1628775"/>
              <a:gd name="connsiteX39" fmla="*/ 1888591 w 2879476"/>
              <a:gd name="connsiteY39" fmla="*/ 502443 h 1628775"/>
              <a:gd name="connsiteX40" fmla="*/ 1940982 w 2879476"/>
              <a:gd name="connsiteY40" fmla="*/ 395289 h 1628775"/>
              <a:gd name="connsiteX41" fmla="*/ 1982145 w 2879476"/>
              <a:gd name="connsiteY41" fmla="*/ 311944 h 1628775"/>
              <a:gd name="connsiteX42" fmla="*/ 2041449 w 2879476"/>
              <a:gd name="connsiteY42" fmla="*/ 192881 h 1628775"/>
              <a:gd name="connsiteX43" fmla="*/ 2096220 w 2879476"/>
              <a:gd name="connsiteY43" fmla="*/ 100013 h 1628775"/>
              <a:gd name="connsiteX44" fmla="*/ 2159603 w 2879476"/>
              <a:gd name="connsiteY44" fmla="*/ 40481 h 1628775"/>
              <a:gd name="connsiteX45" fmla="*/ 2208357 w 2879476"/>
              <a:gd name="connsiteY45" fmla="*/ 14640 h 1628775"/>
              <a:gd name="connsiteX46" fmla="*/ 2262552 w 2879476"/>
              <a:gd name="connsiteY46" fmla="*/ 0 h 1628775"/>
              <a:gd name="connsiteX47" fmla="*/ 2322087 w 2879476"/>
              <a:gd name="connsiteY47" fmla="*/ 2381 h 1628775"/>
              <a:gd name="connsiteX48" fmla="*/ 2371601 w 2879476"/>
              <a:gd name="connsiteY48" fmla="*/ 19403 h 1628775"/>
              <a:gd name="connsiteX49" fmla="*/ 2403347 w 2879476"/>
              <a:gd name="connsiteY49" fmla="*/ 40835 h 1628775"/>
              <a:gd name="connsiteX50" fmla="*/ 2423339 w 2879476"/>
              <a:gd name="connsiteY50" fmla="*/ 64295 h 1628775"/>
              <a:gd name="connsiteX51" fmla="*/ 2480717 w 2879476"/>
              <a:gd name="connsiteY51" fmla="*/ 138113 h 1628775"/>
              <a:gd name="connsiteX52" fmla="*/ 2536399 w 2879476"/>
              <a:gd name="connsiteY52" fmla="*/ 261938 h 1628775"/>
              <a:gd name="connsiteX53" fmla="*/ 2609531 w 2879476"/>
              <a:gd name="connsiteY53" fmla="*/ 419099 h 1628775"/>
              <a:gd name="connsiteX54" fmla="*/ 2665997 w 2879476"/>
              <a:gd name="connsiteY54" fmla="*/ 557213 h 1628775"/>
              <a:gd name="connsiteX55" fmla="*/ 2698094 w 2879476"/>
              <a:gd name="connsiteY55" fmla="*/ 628651 h 1628775"/>
              <a:gd name="connsiteX56" fmla="*/ 2734371 w 2879476"/>
              <a:gd name="connsiteY56" fmla="*/ 707231 h 1628775"/>
              <a:gd name="connsiteX57" fmla="*/ 2788786 w 2879476"/>
              <a:gd name="connsiteY57" fmla="*/ 840582 h 1628775"/>
              <a:gd name="connsiteX58" fmla="*/ 2825063 w 2879476"/>
              <a:gd name="connsiteY58" fmla="*/ 933803 h 1628775"/>
              <a:gd name="connsiteX59" fmla="*/ 2879476 w 2879476"/>
              <a:gd name="connsiteY59" fmla="*/ 1076679 h 1628775"/>
              <a:gd name="connsiteX0" fmla="*/ 6 w 2888544"/>
              <a:gd name="connsiteY0" fmla="*/ 1628775 h 1628775"/>
              <a:gd name="connsiteX1" fmla="*/ 77093 w 2888544"/>
              <a:gd name="connsiteY1" fmla="*/ 1407670 h 1628775"/>
              <a:gd name="connsiteX2" fmla="*/ 136042 w 2888544"/>
              <a:gd name="connsiteY2" fmla="*/ 1240983 h 1628775"/>
              <a:gd name="connsiteX3" fmla="*/ 164843 w 2888544"/>
              <a:gd name="connsiteY3" fmla="*/ 1166812 h 1628775"/>
              <a:gd name="connsiteX4" fmla="*/ 190582 w 2888544"/>
              <a:gd name="connsiteY4" fmla="*/ 1100138 h 1628775"/>
              <a:gd name="connsiteX5" fmla="*/ 212013 w 2888544"/>
              <a:gd name="connsiteY5" fmla="*/ 1059657 h 1628775"/>
              <a:gd name="connsiteX6" fmla="*/ 235825 w 2888544"/>
              <a:gd name="connsiteY6" fmla="*/ 1019175 h 1628775"/>
              <a:gd name="connsiteX7" fmla="*/ 257257 w 2888544"/>
              <a:gd name="connsiteY7" fmla="*/ 988219 h 1628775"/>
              <a:gd name="connsiteX8" fmla="*/ 283450 w 2888544"/>
              <a:gd name="connsiteY8" fmla="*/ 954882 h 1628775"/>
              <a:gd name="connsiteX9" fmla="*/ 307263 w 2888544"/>
              <a:gd name="connsiteY9" fmla="*/ 926306 h 1628775"/>
              <a:gd name="connsiteX10" fmla="*/ 326313 w 2888544"/>
              <a:gd name="connsiteY10" fmla="*/ 902494 h 1628775"/>
              <a:gd name="connsiteX11" fmla="*/ 352507 w 2888544"/>
              <a:gd name="connsiteY11" fmla="*/ 873919 h 1628775"/>
              <a:gd name="connsiteX12" fmla="*/ 378700 w 2888544"/>
              <a:gd name="connsiteY12" fmla="*/ 847725 h 1628775"/>
              <a:gd name="connsiteX13" fmla="*/ 402513 w 2888544"/>
              <a:gd name="connsiteY13" fmla="*/ 828675 h 1628775"/>
              <a:gd name="connsiteX14" fmla="*/ 426325 w 2888544"/>
              <a:gd name="connsiteY14" fmla="*/ 809625 h 1628775"/>
              <a:gd name="connsiteX15" fmla="*/ 457282 w 2888544"/>
              <a:gd name="connsiteY15" fmla="*/ 790575 h 1628775"/>
              <a:gd name="connsiteX16" fmla="*/ 493001 w 2888544"/>
              <a:gd name="connsiteY16" fmla="*/ 778669 h 1628775"/>
              <a:gd name="connsiteX17" fmla="*/ 526338 w 2888544"/>
              <a:gd name="connsiteY17" fmla="*/ 773906 h 1628775"/>
              <a:gd name="connsiteX18" fmla="*/ 573963 w 2888544"/>
              <a:gd name="connsiteY18" fmla="*/ 785813 h 1628775"/>
              <a:gd name="connsiteX19" fmla="*/ 621588 w 2888544"/>
              <a:gd name="connsiteY19" fmla="*/ 812006 h 1628775"/>
              <a:gd name="connsiteX20" fmla="*/ 681119 w 2888544"/>
              <a:gd name="connsiteY20" fmla="*/ 857250 h 1628775"/>
              <a:gd name="connsiteX21" fmla="*/ 733507 w 2888544"/>
              <a:gd name="connsiteY21" fmla="*/ 912019 h 1628775"/>
              <a:gd name="connsiteX22" fmla="*/ 781131 w 2888544"/>
              <a:gd name="connsiteY22" fmla="*/ 969169 h 1628775"/>
              <a:gd name="connsiteX23" fmla="*/ 850188 w 2888544"/>
              <a:gd name="connsiteY23" fmla="*/ 1054894 h 1628775"/>
              <a:gd name="connsiteX24" fmla="*/ 928769 w 2888544"/>
              <a:gd name="connsiteY24" fmla="*/ 1152525 h 1628775"/>
              <a:gd name="connsiteX25" fmla="*/ 1014494 w 2888544"/>
              <a:gd name="connsiteY25" fmla="*/ 1269206 h 1628775"/>
              <a:gd name="connsiteX26" fmla="*/ 1080714 w 2888544"/>
              <a:gd name="connsiteY26" fmla="*/ 1343026 h 1628775"/>
              <a:gd name="connsiteX27" fmla="*/ 1154077 w 2888544"/>
              <a:gd name="connsiteY27" fmla="*/ 1402556 h 1628775"/>
              <a:gd name="connsiteX28" fmla="*/ 1224147 w 2888544"/>
              <a:gd name="connsiteY28" fmla="*/ 1433513 h 1628775"/>
              <a:gd name="connsiteX29" fmla="*/ 1288667 w 2888544"/>
              <a:gd name="connsiteY29" fmla="*/ 1433513 h 1628775"/>
              <a:gd name="connsiteX30" fmla="*/ 1347517 w 2888544"/>
              <a:gd name="connsiteY30" fmla="*/ 1416843 h 1628775"/>
              <a:gd name="connsiteX31" fmla="*/ 1424729 w 2888544"/>
              <a:gd name="connsiteY31" fmla="*/ 1383505 h 1628775"/>
              <a:gd name="connsiteX32" fmla="*/ 1458067 w 2888544"/>
              <a:gd name="connsiteY32" fmla="*/ 1357313 h 1628775"/>
              <a:gd name="connsiteX33" fmla="*/ 1501158 w 2888544"/>
              <a:gd name="connsiteY33" fmla="*/ 1302544 h 1628775"/>
              <a:gd name="connsiteX34" fmla="*/ 1541411 w 2888544"/>
              <a:gd name="connsiteY34" fmla="*/ 1247776 h 1628775"/>
              <a:gd name="connsiteX35" fmla="*/ 1592657 w 2888544"/>
              <a:gd name="connsiteY35" fmla="*/ 1154906 h 1628775"/>
              <a:gd name="connsiteX36" fmla="*/ 1628605 w 2888544"/>
              <a:gd name="connsiteY36" fmla="*/ 1069181 h 1628775"/>
              <a:gd name="connsiteX37" fmla="*/ 1721805 w 2888544"/>
              <a:gd name="connsiteY37" fmla="*/ 862012 h 1628775"/>
              <a:gd name="connsiteX38" fmla="*/ 1813533 w 2888544"/>
              <a:gd name="connsiteY38" fmla="*/ 673894 h 1628775"/>
              <a:gd name="connsiteX39" fmla="*/ 1888591 w 2888544"/>
              <a:gd name="connsiteY39" fmla="*/ 502443 h 1628775"/>
              <a:gd name="connsiteX40" fmla="*/ 1940982 w 2888544"/>
              <a:gd name="connsiteY40" fmla="*/ 395289 h 1628775"/>
              <a:gd name="connsiteX41" fmla="*/ 1982145 w 2888544"/>
              <a:gd name="connsiteY41" fmla="*/ 311944 h 1628775"/>
              <a:gd name="connsiteX42" fmla="*/ 2041449 w 2888544"/>
              <a:gd name="connsiteY42" fmla="*/ 192881 h 1628775"/>
              <a:gd name="connsiteX43" fmla="*/ 2096220 w 2888544"/>
              <a:gd name="connsiteY43" fmla="*/ 100013 h 1628775"/>
              <a:gd name="connsiteX44" fmla="*/ 2159603 w 2888544"/>
              <a:gd name="connsiteY44" fmla="*/ 40481 h 1628775"/>
              <a:gd name="connsiteX45" fmla="*/ 2208357 w 2888544"/>
              <a:gd name="connsiteY45" fmla="*/ 14640 h 1628775"/>
              <a:gd name="connsiteX46" fmla="*/ 2262552 w 2888544"/>
              <a:gd name="connsiteY46" fmla="*/ 0 h 1628775"/>
              <a:gd name="connsiteX47" fmla="*/ 2322087 w 2888544"/>
              <a:gd name="connsiteY47" fmla="*/ 2381 h 1628775"/>
              <a:gd name="connsiteX48" fmla="*/ 2371601 w 2888544"/>
              <a:gd name="connsiteY48" fmla="*/ 19403 h 1628775"/>
              <a:gd name="connsiteX49" fmla="*/ 2403347 w 2888544"/>
              <a:gd name="connsiteY49" fmla="*/ 40835 h 1628775"/>
              <a:gd name="connsiteX50" fmla="*/ 2423339 w 2888544"/>
              <a:gd name="connsiteY50" fmla="*/ 64295 h 1628775"/>
              <a:gd name="connsiteX51" fmla="*/ 2480717 w 2888544"/>
              <a:gd name="connsiteY51" fmla="*/ 138113 h 1628775"/>
              <a:gd name="connsiteX52" fmla="*/ 2536399 w 2888544"/>
              <a:gd name="connsiteY52" fmla="*/ 261938 h 1628775"/>
              <a:gd name="connsiteX53" fmla="*/ 2609531 w 2888544"/>
              <a:gd name="connsiteY53" fmla="*/ 419099 h 1628775"/>
              <a:gd name="connsiteX54" fmla="*/ 2665997 w 2888544"/>
              <a:gd name="connsiteY54" fmla="*/ 557213 h 1628775"/>
              <a:gd name="connsiteX55" fmla="*/ 2698094 w 2888544"/>
              <a:gd name="connsiteY55" fmla="*/ 628651 h 1628775"/>
              <a:gd name="connsiteX56" fmla="*/ 2734371 w 2888544"/>
              <a:gd name="connsiteY56" fmla="*/ 707231 h 1628775"/>
              <a:gd name="connsiteX57" fmla="*/ 2788786 w 2888544"/>
              <a:gd name="connsiteY57" fmla="*/ 840582 h 1628775"/>
              <a:gd name="connsiteX58" fmla="*/ 2825063 w 2888544"/>
              <a:gd name="connsiteY58" fmla="*/ 933803 h 1628775"/>
              <a:gd name="connsiteX59" fmla="*/ 2879476 w 2888544"/>
              <a:gd name="connsiteY59" fmla="*/ 1076679 h 1628775"/>
              <a:gd name="connsiteX60" fmla="*/ 2888544 w 2888544"/>
              <a:gd name="connsiteY60" fmla="*/ 1081441 h 1628775"/>
              <a:gd name="connsiteX0" fmla="*/ 6 w 2933891"/>
              <a:gd name="connsiteY0" fmla="*/ 1628775 h 1628775"/>
              <a:gd name="connsiteX1" fmla="*/ 77093 w 2933891"/>
              <a:gd name="connsiteY1" fmla="*/ 1407670 h 1628775"/>
              <a:gd name="connsiteX2" fmla="*/ 136042 w 2933891"/>
              <a:gd name="connsiteY2" fmla="*/ 1240983 h 1628775"/>
              <a:gd name="connsiteX3" fmla="*/ 164843 w 2933891"/>
              <a:gd name="connsiteY3" fmla="*/ 1166812 h 1628775"/>
              <a:gd name="connsiteX4" fmla="*/ 190582 w 2933891"/>
              <a:gd name="connsiteY4" fmla="*/ 1100138 h 1628775"/>
              <a:gd name="connsiteX5" fmla="*/ 212013 w 2933891"/>
              <a:gd name="connsiteY5" fmla="*/ 1059657 h 1628775"/>
              <a:gd name="connsiteX6" fmla="*/ 235825 w 2933891"/>
              <a:gd name="connsiteY6" fmla="*/ 1019175 h 1628775"/>
              <a:gd name="connsiteX7" fmla="*/ 257257 w 2933891"/>
              <a:gd name="connsiteY7" fmla="*/ 988219 h 1628775"/>
              <a:gd name="connsiteX8" fmla="*/ 283450 w 2933891"/>
              <a:gd name="connsiteY8" fmla="*/ 954882 h 1628775"/>
              <a:gd name="connsiteX9" fmla="*/ 307263 w 2933891"/>
              <a:gd name="connsiteY9" fmla="*/ 926306 h 1628775"/>
              <a:gd name="connsiteX10" fmla="*/ 326313 w 2933891"/>
              <a:gd name="connsiteY10" fmla="*/ 902494 h 1628775"/>
              <a:gd name="connsiteX11" fmla="*/ 352507 w 2933891"/>
              <a:gd name="connsiteY11" fmla="*/ 873919 h 1628775"/>
              <a:gd name="connsiteX12" fmla="*/ 378700 w 2933891"/>
              <a:gd name="connsiteY12" fmla="*/ 847725 h 1628775"/>
              <a:gd name="connsiteX13" fmla="*/ 402513 w 2933891"/>
              <a:gd name="connsiteY13" fmla="*/ 828675 h 1628775"/>
              <a:gd name="connsiteX14" fmla="*/ 426325 w 2933891"/>
              <a:gd name="connsiteY14" fmla="*/ 809625 h 1628775"/>
              <a:gd name="connsiteX15" fmla="*/ 457282 w 2933891"/>
              <a:gd name="connsiteY15" fmla="*/ 790575 h 1628775"/>
              <a:gd name="connsiteX16" fmla="*/ 493001 w 2933891"/>
              <a:gd name="connsiteY16" fmla="*/ 778669 h 1628775"/>
              <a:gd name="connsiteX17" fmla="*/ 526338 w 2933891"/>
              <a:gd name="connsiteY17" fmla="*/ 773906 h 1628775"/>
              <a:gd name="connsiteX18" fmla="*/ 573963 w 2933891"/>
              <a:gd name="connsiteY18" fmla="*/ 785813 h 1628775"/>
              <a:gd name="connsiteX19" fmla="*/ 621588 w 2933891"/>
              <a:gd name="connsiteY19" fmla="*/ 812006 h 1628775"/>
              <a:gd name="connsiteX20" fmla="*/ 681119 w 2933891"/>
              <a:gd name="connsiteY20" fmla="*/ 857250 h 1628775"/>
              <a:gd name="connsiteX21" fmla="*/ 733507 w 2933891"/>
              <a:gd name="connsiteY21" fmla="*/ 912019 h 1628775"/>
              <a:gd name="connsiteX22" fmla="*/ 781131 w 2933891"/>
              <a:gd name="connsiteY22" fmla="*/ 969169 h 1628775"/>
              <a:gd name="connsiteX23" fmla="*/ 850188 w 2933891"/>
              <a:gd name="connsiteY23" fmla="*/ 1054894 h 1628775"/>
              <a:gd name="connsiteX24" fmla="*/ 928769 w 2933891"/>
              <a:gd name="connsiteY24" fmla="*/ 1152525 h 1628775"/>
              <a:gd name="connsiteX25" fmla="*/ 1014494 w 2933891"/>
              <a:gd name="connsiteY25" fmla="*/ 1269206 h 1628775"/>
              <a:gd name="connsiteX26" fmla="*/ 1080714 w 2933891"/>
              <a:gd name="connsiteY26" fmla="*/ 1343026 h 1628775"/>
              <a:gd name="connsiteX27" fmla="*/ 1154077 w 2933891"/>
              <a:gd name="connsiteY27" fmla="*/ 1402556 h 1628775"/>
              <a:gd name="connsiteX28" fmla="*/ 1224147 w 2933891"/>
              <a:gd name="connsiteY28" fmla="*/ 1433513 h 1628775"/>
              <a:gd name="connsiteX29" fmla="*/ 1288667 w 2933891"/>
              <a:gd name="connsiteY29" fmla="*/ 1433513 h 1628775"/>
              <a:gd name="connsiteX30" fmla="*/ 1347517 w 2933891"/>
              <a:gd name="connsiteY30" fmla="*/ 1416843 h 1628775"/>
              <a:gd name="connsiteX31" fmla="*/ 1424729 w 2933891"/>
              <a:gd name="connsiteY31" fmla="*/ 1383505 h 1628775"/>
              <a:gd name="connsiteX32" fmla="*/ 1458067 w 2933891"/>
              <a:gd name="connsiteY32" fmla="*/ 1357313 h 1628775"/>
              <a:gd name="connsiteX33" fmla="*/ 1501158 w 2933891"/>
              <a:gd name="connsiteY33" fmla="*/ 1302544 h 1628775"/>
              <a:gd name="connsiteX34" fmla="*/ 1541411 w 2933891"/>
              <a:gd name="connsiteY34" fmla="*/ 1247776 h 1628775"/>
              <a:gd name="connsiteX35" fmla="*/ 1592657 w 2933891"/>
              <a:gd name="connsiteY35" fmla="*/ 1154906 h 1628775"/>
              <a:gd name="connsiteX36" fmla="*/ 1628605 w 2933891"/>
              <a:gd name="connsiteY36" fmla="*/ 1069181 h 1628775"/>
              <a:gd name="connsiteX37" fmla="*/ 1721805 w 2933891"/>
              <a:gd name="connsiteY37" fmla="*/ 862012 h 1628775"/>
              <a:gd name="connsiteX38" fmla="*/ 1813533 w 2933891"/>
              <a:gd name="connsiteY38" fmla="*/ 673894 h 1628775"/>
              <a:gd name="connsiteX39" fmla="*/ 1888591 w 2933891"/>
              <a:gd name="connsiteY39" fmla="*/ 502443 h 1628775"/>
              <a:gd name="connsiteX40" fmla="*/ 1940982 w 2933891"/>
              <a:gd name="connsiteY40" fmla="*/ 395289 h 1628775"/>
              <a:gd name="connsiteX41" fmla="*/ 1982145 w 2933891"/>
              <a:gd name="connsiteY41" fmla="*/ 311944 h 1628775"/>
              <a:gd name="connsiteX42" fmla="*/ 2041449 w 2933891"/>
              <a:gd name="connsiteY42" fmla="*/ 192881 h 1628775"/>
              <a:gd name="connsiteX43" fmla="*/ 2096220 w 2933891"/>
              <a:gd name="connsiteY43" fmla="*/ 100013 h 1628775"/>
              <a:gd name="connsiteX44" fmla="*/ 2159603 w 2933891"/>
              <a:gd name="connsiteY44" fmla="*/ 40481 h 1628775"/>
              <a:gd name="connsiteX45" fmla="*/ 2208357 w 2933891"/>
              <a:gd name="connsiteY45" fmla="*/ 14640 h 1628775"/>
              <a:gd name="connsiteX46" fmla="*/ 2262552 w 2933891"/>
              <a:gd name="connsiteY46" fmla="*/ 0 h 1628775"/>
              <a:gd name="connsiteX47" fmla="*/ 2322087 w 2933891"/>
              <a:gd name="connsiteY47" fmla="*/ 2381 h 1628775"/>
              <a:gd name="connsiteX48" fmla="*/ 2371601 w 2933891"/>
              <a:gd name="connsiteY48" fmla="*/ 19403 h 1628775"/>
              <a:gd name="connsiteX49" fmla="*/ 2403347 w 2933891"/>
              <a:gd name="connsiteY49" fmla="*/ 40835 h 1628775"/>
              <a:gd name="connsiteX50" fmla="*/ 2423339 w 2933891"/>
              <a:gd name="connsiteY50" fmla="*/ 64295 h 1628775"/>
              <a:gd name="connsiteX51" fmla="*/ 2480717 w 2933891"/>
              <a:gd name="connsiteY51" fmla="*/ 138113 h 1628775"/>
              <a:gd name="connsiteX52" fmla="*/ 2536399 w 2933891"/>
              <a:gd name="connsiteY52" fmla="*/ 261938 h 1628775"/>
              <a:gd name="connsiteX53" fmla="*/ 2609531 w 2933891"/>
              <a:gd name="connsiteY53" fmla="*/ 419099 h 1628775"/>
              <a:gd name="connsiteX54" fmla="*/ 2665997 w 2933891"/>
              <a:gd name="connsiteY54" fmla="*/ 557213 h 1628775"/>
              <a:gd name="connsiteX55" fmla="*/ 2698094 w 2933891"/>
              <a:gd name="connsiteY55" fmla="*/ 628651 h 1628775"/>
              <a:gd name="connsiteX56" fmla="*/ 2734371 w 2933891"/>
              <a:gd name="connsiteY56" fmla="*/ 707231 h 1628775"/>
              <a:gd name="connsiteX57" fmla="*/ 2788786 w 2933891"/>
              <a:gd name="connsiteY57" fmla="*/ 840582 h 1628775"/>
              <a:gd name="connsiteX58" fmla="*/ 2825063 w 2933891"/>
              <a:gd name="connsiteY58" fmla="*/ 933803 h 1628775"/>
              <a:gd name="connsiteX59" fmla="*/ 2879476 w 2933891"/>
              <a:gd name="connsiteY59" fmla="*/ 1076679 h 1628775"/>
              <a:gd name="connsiteX60" fmla="*/ 2933891 w 2933891"/>
              <a:gd name="connsiteY60" fmla="*/ 122431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25063 w 3042721"/>
              <a:gd name="connsiteY58" fmla="*/ 933803 h 1628775"/>
              <a:gd name="connsiteX59" fmla="*/ 2879476 w 3042721"/>
              <a:gd name="connsiteY59" fmla="*/ 1076679 h 1628775"/>
              <a:gd name="connsiteX60" fmla="*/ 3042721 w 3042721"/>
              <a:gd name="connsiteY60" fmla="*/ 143386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25063 w 3042721"/>
              <a:gd name="connsiteY58" fmla="*/ 933803 h 1628775"/>
              <a:gd name="connsiteX59" fmla="*/ 2906682 w 3042721"/>
              <a:gd name="connsiteY59" fmla="*/ 1148117 h 1628775"/>
              <a:gd name="connsiteX60" fmla="*/ 3042721 w 3042721"/>
              <a:gd name="connsiteY60" fmla="*/ 143386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43202 w 3042721"/>
              <a:gd name="connsiteY58" fmla="*/ 967141 h 1628775"/>
              <a:gd name="connsiteX59" fmla="*/ 2906682 w 3042721"/>
              <a:gd name="connsiteY59" fmla="*/ 1148117 h 1628775"/>
              <a:gd name="connsiteX60" fmla="*/ 3042721 w 3042721"/>
              <a:gd name="connsiteY60" fmla="*/ 1433866 h 1628775"/>
              <a:gd name="connsiteX0" fmla="*/ 6 w 3052797"/>
              <a:gd name="connsiteY0" fmla="*/ 1628775 h 1628775"/>
              <a:gd name="connsiteX1" fmla="*/ 77093 w 3052797"/>
              <a:gd name="connsiteY1" fmla="*/ 1407670 h 1628775"/>
              <a:gd name="connsiteX2" fmla="*/ 136042 w 3052797"/>
              <a:gd name="connsiteY2" fmla="*/ 1240983 h 1628775"/>
              <a:gd name="connsiteX3" fmla="*/ 164843 w 3052797"/>
              <a:gd name="connsiteY3" fmla="*/ 1166812 h 1628775"/>
              <a:gd name="connsiteX4" fmla="*/ 190582 w 3052797"/>
              <a:gd name="connsiteY4" fmla="*/ 1100138 h 1628775"/>
              <a:gd name="connsiteX5" fmla="*/ 212013 w 3052797"/>
              <a:gd name="connsiteY5" fmla="*/ 1059657 h 1628775"/>
              <a:gd name="connsiteX6" fmla="*/ 235825 w 3052797"/>
              <a:gd name="connsiteY6" fmla="*/ 1019175 h 1628775"/>
              <a:gd name="connsiteX7" fmla="*/ 257257 w 3052797"/>
              <a:gd name="connsiteY7" fmla="*/ 988219 h 1628775"/>
              <a:gd name="connsiteX8" fmla="*/ 283450 w 3052797"/>
              <a:gd name="connsiteY8" fmla="*/ 954882 h 1628775"/>
              <a:gd name="connsiteX9" fmla="*/ 307263 w 3052797"/>
              <a:gd name="connsiteY9" fmla="*/ 926306 h 1628775"/>
              <a:gd name="connsiteX10" fmla="*/ 326313 w 3052797"/>
              <a:gd name="connsiteY10" fmla="*/ 902494 h 1628775"/>
              <a:gd name="connsiteX11" fmla="*/ 352507 w 3052797"/>
              <a:gd name="connsiteY11" fmla="*/ 873919 h 1628775"/>
              <a:gd name="connsiteX12" fmla="*/ 378700 w 3052797"/>
              <a:gd name="connsiteY12" fmla="*/ 847725 h 1628775"/>
              <a:gd name="connsiteX13" fmla="*/ 402513 w 3052797"/>
              <a:gd name="connsiteY13" fmla="*/ 828675 h 1628775"/>
              <a:gd name="connsiteX14" fmla="*/ 426325 w 3052797"/>
              <a:gd name="connsiteY14" fmla="*/ 809625 h 1628775"/>
              <a:gd name="connsiteX15" fmla="*/ 457282 w 3052797"/>
              <a:gd name="connsiteY15" fmla="*/ 790575 h 1628775"/>
              <a:gd name="connsiteX16" fmla="*/ 493001 w 3052797"/>
              <a:gd name="connsiteY16" fmla="*/ 778669 h 1628775"/>
              <a:gd name="connsiteX17" fmla="*/ 526338 w 3052797"/>
              <a:gd name="connsiteY17" fmla="*/ 773906 h 1628775"/>
              <a:gd name="connsiteX18" fmla="*/ 573963 w 3052797"/>
              <a:gd name="connsiteY18" fmla="*/ 785813 h 1628775"/>
              <a:gd name="connsiteX19" fmla="*/ 621588 w 3052797"/>
              <a:gd name="connsiteY19" fmla="*/ 812006 h 1628775"/>
              <a:gd name="connsiteX20" fmla="*/ 681119 w 3052797"/>
              <a:gd name="connsiteY20" fmla="*/ 857250 h 1628775"/>
              <a:gd name="connsiteX21" fmla="*/ 733507 w 3052797"/>
              <a:gd name="connsiteY21" fmla="*/ 912019 h 1628775"/>
              <a:gd name="connsiteX22" fmla="*/ 781131 w 3052797"/>
              <a:gd name="connsiteY22" fmla="*/ 969169 h 1628775"/>
              <a:gd name="connsiteX23" fmla="*/ 850188 w 3052797"/>
              <a:gd name="connsiteY23" fmla="*/ 1054894 h 1628775"/>
              <a:gd name="connsiteX24" fmla="*/ 928769 w 3052797"/>
              <a:gd name="connsiteY24" fmla="*/ 1152525 h 1628775"/>
              <a:gd name="connsiteX25" fmla="*/ 1014494 w 3052797"/>
              <a:gd name="connsiteY25" fmla="*/ 1269206 h 1628775"/>
              <a:gd name="connsiteX26" fmla="*/ 1080714 w 3052797"/>
              <a:gd name="connsiteY26" fmla="*/ 1343026 h 1628775"/>
              <a:gd name="connsiteX27" fmla="*/ 1154077 w 3052797"/>
              <a:gd name="connsiteY27" fmla="*/ 1402556 h 1628775"/>
              <a:gd name="connsiteX28" fmla="*/ 1224147 w 3052797"/>
              <a:gd name="connsiteY28" fmla="*/ 1433513 h 1628775"/>
              <a:gd name="connsiteX29" fmla="*/ 1288667 w 3052797"/>
              <a:gd name="connsiteY29" fmla="*/ 1433513 h 1628775"/>
              <a:gd name="connsiteX30" fmla="*/ 1347517 w 3052797"/>
              <a:gd name="connsiteY30" fmla="*/ 1416843 h 1628775"/>
              <a:gd name="connsiteX31" fmla="*/ 1424729 w 3052797"/>
              <a:gd name="connsiteY31" fmla="*/ 1383505 h 1628775"/>
              <a:gd name="connsiteX32" fmla="*/ 1458067 w 3052797"/>
              <a:gd name="connsiteY32" fmla="*/ 1357313 h 1628775"/>
              <a:gd name="connsiteX33" fmla="*/ 1501158 w 3052797"/>
              <a:gd name="connsiteY33" fmla="*/ 1302544 h 1628775"/>
              <a:gd name="connsiteX34" fmla="*/ 1541411 w 3052797"/>
              <a:gd name="connsiteY34" fmla="*/ 1247776 h 1628775"/>
              <a:gd name="connsiteX35" fmla="*/ 1592657 w 3052797"/>
              <a:gd name="connsiteY35" fmla="*/ 1154906 h 1628775"/>
              <a:gd name="connsiteX36" fmla="*/ 1628605 w 3052797"/>
              <a:gd name="connsiteY36" fmla="*/ 1069181 h 1628775"/>
              <a:gd name="connsiteX37" fmla="*/ 1721805 w 3052797"/>
              <a:gd name="connsiteY37" fmla="*/ 862012 h 1628775"/>
              <a:gd name="connsiteX38" fmla="*/ 1813533 w 3052797"/>
              <a:gd name="connsiteY38" fmla="*/ 673894 h 1628775"/>
              <a:gd name="connsiteX39" fmla="*/ 1888591 w 3052797"/>
              <a:gd name="connsiteY39" fmla="*/ 502443 h 1628775"/>
              <a:gd name="connsiteX40" fmla="*/ 1940982 w 3052797"/>
              <a:gd name="connsiteY40" fmla="*/ 395289 h 1628775"/>
              <a:gd name="connsiteX41" fmla="*/ 1982145 w 3052797"/>
              <a:gd name="connsiteY41" fmla="*/ 311944 h 1628775"/>
              <a:gd name="connsiteX42" fmla="*/ 2041449 w 3052797"/>
              <a:gd name="connsiteY42" fmla="*/ 192881 h 1628775"/>
              <a:gd name="connsiteX43" fmla="*/ 2096220 w 3052797"/>
              <a:gd name="connsiteY43" fmla="*/ 100013 h 1628775"/>
              <a:gd name="connsiteX44" fmla="*/ 2159603 w 3052797"/>
              <a:gd name="connsiteY44" fmla="*/ 40481 h 1628775"/>
              <a:gd name="connsiteX45" fmla="*/ 2208357 w 3052797"/>
              <a:gd name="connsiteY45" fmla="*/ 14640 h 1628775"/>
              <a:gd name="connsiteX46" fmla="*/ 2262552 w 3052797"/>
              <a:gd name="connsiteY46" fmla="*/ 0 h 1628775"/>
              <a:gd name="connsiteX47" fmla="*/ 2322087 w 3052797"/>
              <a:gd name="connsiteY47" fmla="*/ 2381 h 1628775"/>
              <a:gd name="connsiteX48" fmla="*/ 2371601 w 3052797"/>
              <a:gd name="connsiteY48" fmla="*/ 19403 h 1628775"/>
              <a:gd name="connsiteX49" fmla="*/ 2403347 w 3052797"/>
              <a:gd name="connsiteY49" fmla="*/ 40835 h 1628775"/>
              <a:gd name="connsiteX50" fmla="*/ 2423339 w 3052797"/>
              <a:gd name="connsiteY50" fmla="*/ 64295 h 1628775"/>
              <a:gd name="connsiteX51" fmla="*/ 2480717 w 3052797"/>
              <a:gd name="connsiteY51" fmla="*/ 138113 h 1628775"/>
              <a:gd name="connsiteX52" fmla="*/ 2536399 w 3052797"/>
              <a:gd name="connsiteY52" fmla="*/ 261938 h 1628775"/>
              <a:gd name="connsiteX53" fmla="*/ 2609531 w 3052797"/>
              <a:gd name="connsiteY53" fmla="*/ 419099 h 1628775"/>
              <a:gd name="connsiteX54" fmla="*/ 2665997 w 3052797"/>
              <a:gd name="connsiteY54" fmla="*/ 557213 h 1628775"/>
              <a:gd name="connsiteX55" fmla="*/ 2698094 w 3052797"/>
              <a:gd name="connsiteY55" fmla="*/ 628651 h 1628775"/>
              <a:gd name="connsiteX56" fmla="*/ 2734371 w 3052797"/>
              <a:gd name="connsiteY56" fmla="*/ 707231 h 1628775"/>
              <a:gd name="connsiteX57" fmla="*/ 2788786 w 3052797"/>
              <a:gd name="connsiteY57" fmla="*/ 840582 h 1628775"/>
              <a:gd name="connsiteX58" fmla="*/ 2843202 w 3052797"/>
              <a:gd name="connsiteY58" fmla="*/ 967141 h 1628775"/>
              <a:gd name="connsiteX59" fmla="*/ 2906682 w 3052797"/>
              <a:gd name="connsiteY59" fmla="*/ 1148117 h 1628775"/>
              <a:gd name="connsiteX60" fmla="*/ 3042721 w 3052797"/>
              <a:gd name="connsiteY60" fmla="*/ 1433866 h 1628775"/>
              <a:gd name="connsiteX61" fmla="*/ 3042717 w 3052797"/>
              <a:gd name="connsiteY61" fmla="*/ 1424341 h 1628775"/>
              <a:gd name="connsiteX0" fmla="*/ 6 w 3052795"/>
              <a:gd name="connsiteY0" fmla="*/ 1628775 h 1628775"/>
              <a:gd name="connsiteX1" fmla="*/ 77093 w 3052795"/>
              <a:gd name="connsiteY1" fmla="*/ 1407670 h 1628775"/>
              <a:gd name="connsiteX2" fmla="*/ 136042 w 3052795"/>
              <a:gd name="connsiteY2" fmla="*/ 1240983 h 1628775"/>
              <a:gd name="connsiteX3" fmla="*/ 164843 w 3052795"/>
              <a:gd name="connsiteY3" fmla="*/ 1166812 h 1628775"/>
              <a:gd name="connsiteX4" fmla="*/ 190582 w 3052795"/>
              <a:gd name="connsiteY4" fmla="*/ 1100138 h 1628775"/>
              <a:gd name="connsiteX5" fmla="*/ 212013 w 3052795"/>
              <a:gd name="connsiteY5" fmla="*/ 1059657 h 1628775"/>
              <a:gd name="connsiteX6" fmla="*/ 235825 w 3052795"/>
              <a:gd name="connsiteY6" fmla="*/ 1019175 h 1628775"/>
              <a:gd name="connsiteX7" fmla="*/ 257257 w 3052795"/>
              <a:gd name="connsiteY7" fmla="*/ 988219 h 1628775"/>
              <a:gd name="connsiteX8" fmla="*/ 283450 w 3052795"/>
              <a:gd name="connsiteY8" fmla="*/ 954882 h 1628775"/>
              <a:gd name="connsiteX9" fmla="*/ 307263 w 3052795"/>
              <a:gd name="connsiteY9" fmla="*/ 926306 h 1628775"/>
              <a:gd name="connsiteX10" fmla="*/ 326313 w 3052795"/>
              <a:gd name="connsiteY10" fmla="*/ 902494 h 1628775"/>
              <a:gd name="connsiteX11" fmla="*/ 352507 w 3052795"/>
              <a:gd name="connsiteY11" fmla="*/ 873919 h 1628775"/>
              <a:gd name="connsiteX12" fmla="*/ 378700 w 3052795"/>
              <a:gd name="connsiteY12" fmla="*/ 847725 h 1628775"/>
              <a:gd name="connsiteX13" fmla="*/ 402513 w 3052795"/>
              <a:gd name="connsiteY13" fmla="*/ 828675 h 1628775"/>
              <a:gd name="connsiteX14" fmla="*/ 426325 w 3052795"/>
              <a:gd name="connsiteY14" fmla="*/ 809625 h 1628775"/>
              <a:gd name="connsiteX15" fmla="*/ 457282 w 3052795"/>
              <a:gd name="connsiteY15" fmla="*/ 790575 h 1628775"/>
              <a:gd name="connsiteX16" fmla="*/ 493001 w 3052795"/>
              <a:gd name="connsiteY16" fmla="*/ 778669 h 1628775"/>
              <a:gd name="connsiteX17" fmla="*/ 526338 w 3052795"/>
              <a:gd name="connsiteY17" fmla="*/ 773906 h 1628775"/>
              <a:gd name="connsiteX18" fmla="*/ 573963 w 3052795"/>
              <a:gd name="connsiteY18" fmla="*/ 785813 h 1628775"/>
              <a:gd name="connsiteX19" fmla="*/ 621588 w 3052795"/>
              <a:gd name="connsiteY19" fmla="*/ 812006 h 1628775"/>
              <a:gd name="connsiteX20" fmla="*/ 681119 w 3052795"/>
              <a:gd name="connsiteY20" fmla="*/ 857250 h 1628775"/>
              <a:gd name="connsiteX21" fmla="*/ 733507 w 3052795"/>
              <a:gd name="connsiteY21" fmla="*/ 912019 h 1628775"/>
              <a:gd name="connsiteX22" fmla="*/ 781131 w 3052795"/>
              <a:gd name="connsiteY22" fmla="*/ 969169 h 1628775"/>
              <a:gd name="connsiteX23" fmla="*/ 850188 w 3052795"/>
              <a:gd name="connsiteY23" fmla="*/ 1054894 h 1628775"/>
              <a:gd name="connsiteX24" fmla="*/ 928769 w 3052795"/>
              <a:gd name="connsiteY24" fmla="*/ 1152525 h 1628775"/>
              <a:gd name="connsiteX25" fmla="*/ 1014494 w 3052795"/>
              <a:gd name="connsiteY25" fmla="*/ 1269206 h 1628775"/>
              <a:gd name="connsiteX26" fmla="*/ 1080714 w 3052795"/>
              <a:gd name="connsiteY26" fmla="*/ 1343026 h 1628775"/>
              <a:gd name="connsiteX27" fmla="*/ 1154077 w 3052795"/>
              <a:gd name="connsiteY27" fmla="*/ 1402556 h 1628775"/>
              <a:gd name="connsiteX28" fmla="*/ 1224147 w 3052795"/>
              <a:gd name="connsiteY28" fmla="*/ 1433513 h 1628775"/>
              <a:gd name="connsiteX29" fmla="*/ 1288667 w 3052795"/>
              <a:gd name="connsiteY29" fmla="*/ 1433513 h 1628775"/>
              <a:gd name="connsiteX30" fmla="*/ 1347517 w 3052795"/>
              <a:gd name="connsiteY30" fmla="*/ 1416843 h 1628775"/>
              <a:gd name="connsiteX31" fmla="*/ 1424729 w 3052795"/>
              <a:gd name="connsiteY31" fmla="*/ 1383505 h 1628775"/>
              <a:gd name="connsiteX32" fmla="*/ 1458067 w 3052795"/>
              <a:gd name="connsiteY32" fmla="*/ 1357313 h 1628775"/>
              <a:gd name="connsiteX33" fmla="*/ 1501158 w 3052795"/>
              <a:gd name="connsiteY33" fmla="*/ 1302544 h 1628775"/>
              <a:gd name="connsiteX34" fmla="*/ 1541411 w 3052795"/>
              <a:gd name="connsiteY34" fmla="*/ 1247776 h 1628775"/>
              <a:gd name="connsiteX35" fmla="*/ 1592657 w 3052795"/>
              <a:gd name="connsiteY35" fmla="*/ 1154906 h 1628775"/>
              <a:gd name="connsiteX36" fmla="*/ 1628605 w 3052795"/>
              <a:gd name="connsiteY36" fmla="*/ 1069181 h 1628775"/>
              <a:gd name="connsiteX37" fmla="*/ 1721805 w 3052795"/>
              <a:gd name="connsiteY37" fmla="*/ 862012 h 1628775"/>
              <a:gd name="connsiteX38" fmla="*/ 1813533 w 3052795"/>
              <a:gd name="connsiteY38" fmla="*/ 673894 h 1628775"/>
              <a:gd name="connsiteX39" fmla="*/ 1888591 w 3052795"/>
              <a:gd name="connsiteY39" fmla="*/ 502443 h 1628775"/>
              <a:gd name="connsiteX40" fmla="*/ 1940982 w 3052795"/>
              <a:gd name="connsiteY40" fmla="*/ 395289 h 1628775"/>
              <a:gd name="connsiteX41" fmla="*/ 1982145 w 3052795"/>
              <a:gd name="connsiteY41" fmla="*/ 311944 h 1628775"/>
              <a:gd name="connsiteX42" fmla="*/ 2041449 w 3052795"/>
              <a:gd name="connsiteY42" fmla="*/ 192881 h 1628775"/>
              <a:gd name="connsiteX43" fmla="*/ 2096220 w 3052795"/>
              <a:gd name="connsiteY43" fmla="*/ 100013 h 1628775"/>
              <a:gd name="connsiteX44" fmla="*/ 2159603 w 3052795"/>
              <a:gd name="connsiteY44" fmla="*/ 40481 h 1628775"/>
              <a:gd name="connsiteX45" fmla="*/ 2208357 w 3052795"/>
              <a:gd name="connsiteY45" fmla="*/ 14640 h 1628775"/>
              <a:gd name="connsiteX46" fmla="*/ 2262552 w 3052795"/>
              <a:gd name="connsiteY46" fmla="*/ 0 h 1628775"/>
              <a:gd name="connsiteX47" fmla="*/ 2322087 w 3052795"/>
              <a:gd name="connsiteY47" fmla="*/ 2381 h 1628775"/>
              <a:gd name="connsiteX48" fmla="*/ 2371601 w 3052795"/>
              <a:gd name="connsiteY48" fmla="*/ 19403 h 1628775"/>
              <a:gd name="connsiteX49" fmla="*/ 2403347 w 3052795"/>
              <a:gd name="connsiteY49" fmla="*/ 40835 h 1628775"/>
              <a:gd name="connsiteX50" fmla="*/ 2423339 w 3052795"/>
              <a:gd name="connsiteY50" fmla="*/ 64295 h 1628775"/>
              <a:gd name="connsiteX51" fmla="*/ 2480717 w 3052795"/>
              <a:gd name="connsiteY51" fmla="*/ 138113 h 1628775"/>
              <a:gd name="connsiteX52" fmla="*/ 2536399 w 3052795"/>
              <a:gd name="connsiteY52" fmla="*/ 261938 h 1628775"/>
              <a:gd name="connsiteX53" fmla="*/ 2609531 w 3052795"/>
              <a:gd name="connsiteY53" fmla="*/ 419099 h 1628775"/>
              <a:gd name="connsiteX54" fmla="*/ 2665997 w 3052795"/>
              <a:gd name="connsiteY54" fmla="*/ 557213 h 1628775"/>
              <a:gd name="connsiteX55" fmla="*/ 2698094 w 3052795"/>
              <a:gd name="connsiteY55" fmla="*/ 628651 h 1628775"/>
              <a:gd name="connsiteX56" fmla="*/ 2734371 w 3052795"/>
              <a:gd name="connsiteY56" fmla="*/ 707231 h 1628775"/>
              <a:gd name="connsiteX57" fmla="*/ 2788786 w 3052795"/>
              <a:gd name="connsiteY57" fmla="*/ 840582 h 1628775"/>
              <a:gd name="connsiteX58" fmla="*/ 2843203 w 3052795"/>
              <a:gd name="connsiteY58" fmla="*/ 967141 h 1628775"/>
              <a:gd name="connsiteX59" fmla="*/ 2906682 w 3052795"/>
              <a:gd name="connsiteY59" fmla="*/ 1148117 h 1628775"/>
              <a:gd name="connsiteX60" fmla="*/ 3042721 w 3052795"/>
              <a:gd name="connsiteY60" fmla="*/ 1433866 h 1628775"/>
              <a:gd name="connsiteX61" fmla="*/ 3042717 w 3052795"/>
              <a:gd name="connsiteY61" fmla="*/ 1424341 h 1628775"/>
              <a:gd name="connsiteX0" fmla="*/ 6 w 3052797"/>
              <a:gd name="connsiteY0" fmla="*/ 1628775 h 1628775"/>
              <a:gd name="connsiteX1" fmla="*/ 77093 w 3052797"/>
              <a:gd name="connsiteY1" fmla="*/ 1407670 h 1628775"/>
              <a:gd name="connsiteX2" fmla="*/ 136042 w 3052797"/>
              <a:gd name="connsiteY2" fmla="*/ 1240983 h 1628775"/>
              <a:gd name="connsiteX3" fmla="*/ 164843 w 3052797"/>
              <a:gd name="connsiteY3" fmla="*/ 1166812 h 1628775"/>
              <a:gd name="connsiteX4" fmla="*/ 190582 w 3052797"/>
              <a:gd name="connsiteY4" fmla="*/ 1100138 h 1628775"/>
              <a:gd name="connsiteX5" fmla="*/ 212013 w 3052797"/>
              <a:gd name="connsiteY5" fmla="*/ 1059657 h 1628775"/>
              <a:gd name="connsiteX6" fmla="*/ 235825 w 3052797"/>
              <a:gd name="connsiteY6" fmla="*/ 1019175 h 1628775"/>
              <a:gd name="connsiteX7" fmla="*/ 257257 w 3052797"/>
              <a:gd name="connsiteY7" fmla="*/ 988219 h 1628775"/>
              <a:gd name="connsiteX8" fmla="*/ 283450 w 3052797"/>
              <a:gd name="connsiteY8" fmla="*/ 954882 h 1628775"/>
              <a:gd name="connsiteX9" fmla="*/ 307263 w 3052797"/>
              <a:gd name="connsiteY9" fmla="*/ 926306 h 1628775"/>
              <a:gd name="connsiteX10" fmla="*/ 326313 w 3052797"/>
              <a:gd name="connsiteY10" fmla="*/ 902494 h 1628775"/>
              <a:gd name="connsiteX11" fmla="*/ 352507 w 3052797"/>
              <a:gd name="connsiteY11" fmla="*/ 873919 h 1628775"/>
              <a:gd name="connsiteX12" fmla="*/ 378700 w 3052797"/>
              <a:gd name="connsiteY12" fmla="*/ 847725 h 1628775"/>
              <a:gd name="connsiteX13" fmla="*/ 402513 w 3052797"/>
              <a:gd name="connsiteY13" fmla="*/ 828675 h 1628775"/>
              <a:gd name="connsiteX14" fmla="*/ 426325 w 3052797"/>
              <a:gd name="connsiteY14" fmla="*/ 809625 h 1628775"/>
              <a:gd name="connsiteX15" fmla="*/ 457282 w 3052797"/>
              <a:gd name="connsiteY15" fmla="*/ 790575 h 1628775"/>
              <a:gd name="connsiteX16" fmla="*/ 493001 w 3052797"/>
              <a:gd name="connsiteY16" fmla="*/ 778669 h 1628775"/>
              <a:gd name="connsiteX17" fmla="*/ 526338 w 3052797"/>
              <a:gd name="connsiteY17" fmla="*/ 773906 h 1628775"/>
              <a:gd name="connsiteX18" fmla="*/ 573963 w 3052797"/>
              <a:gd name="connsiteY18" fmla="*/ 785813 h 1628775"/>
              <a:gd name="connsiteX19" fmla="*/ 621588 w 3052797"/>
              <a:gd name="connsiteY19" fmla="*/ 812006 h 1628775"/>
              <a:gd name="connsiteX20" fmla="*/ 681119 w 3052797"/>
              <a:gd name="connsiteY20" fmla="*/ 857250 h 1628775"/>
              <a:gd name="connsiteX21" fmla="*/ 733507 w 3052797"/>
              <a:gd name="connsiteY21" fmla="*/ 912019 h 1628775"/>
              <a:gd name="connsiteX22" fmla="*/ 781131 w 3052797"/>
              <a:gd name="connsiteY22" fmla="*/ 969169 h 1628775"/>
              <a:gd name="connsiteX23" fmla="*/ 850188 w 3052797"/>
              <a:gd name="connsiteY23" fmla="*/ 1054894 h 1628775"/>
              <a:gd name="connsiteX24" fmla="*/ 928769 w 3052797"/>
              <a:gd name="connsiteY24" fmla="*/ 1152525 h 1628775"/>
              <a:gd name="connsiteX25" fmla="*/ 1014494 w 3052797"/>
              <a:gd name="connsiteY25" fmla="*/ 1269206 h 1628775"/>
              <a:gd name="connsiteX26" fmla="*/ 1080714 w 3052797"/>
              <a:gd name="connsiteY26" fmla="*/ 1343026 h 1628775"/>
              <a:gd name="connsiteX27" fmla="*/ 1154077 w 3052797"/>
              <a:gd name="connsiteY27" fmla="*/ 1402556 h 1628775"/>
              <a:gd name="connsiteX28" fmla="*/ 1224147 w 3052797"/>
              <a:gd name="connsiteY28" fmla="*/ 1433513 h 1628775"/>
              <a:gd name="connsiteX29" fmla="*/ 1288667 w 3052797"/>
              <a:gd name="connsiteY29" fmla="*/ 1433513 h 1628775"/>
              <a:gd name="connsiteX30" fmla="*/ 1347517 w 3052797"/>
              <a:gd name="connsiteY30" fmla="*/ 1416843 h 1628775"/>
              <a:gd name="connsiteX31" fmla="*/ 1424729 w 3052797"/>
              <a:gd name="connsiteY31" fmla="*/ 1383505 h 1628775"/>
              <a:gd name="connsiteX32" fmla="*/ 1458067 w 3052797"/>
              <a:gd name="connsiteY32" fmla="*/ 1357313 h 1628775"/>
              <a:gd name="connsiteX33" fmla="*/ 1501158 w 3052797"/>
              <a:gd name="connsiteY33" fmla="*/ 1302544 h 1628775"/>
              <a:gd name="connsiteX34" fmla="*/ 1541411 w 3052797"/>
              <a:gd name="connsiteY34" fmla="*/ 1247776 h 1628775"/>
              <a:gd name="connsiteX35" fmla="*/ 1592657 w 3052797"/>
              <a:gd name="connsiteY35" fmla="*/ 1154906 h 1628775"/>
              <a:gd name="connsiteX36" fmla="*/ 1628605 w 3052797"/>
              <a:gd name="connsiteY36" fmla="*/ 1069181 h 1628775"/>
              <a:gd name="connsiteX37" fmla="*/ 1721805 w 3052797"/>
              <a:gd name="connsiteY37" fmla="*/ 862012 h 1628775"/>
              <a:gd name="connsiteX38" fmla="*/ 1813533 w 3052797"/>
              <a:gd name="connsiteY38" fmla="*/ 673894 h 1628775"/>
              <a:gd name="connsiteX39" fmla="*/ 1888591 w 3052797"/>
              <a:gd name="connsiteY39" fmla="*/ 502443 h 1628775"/>
              <a:gd name="connsiteX40" fmla="*/ 1940982 w 3052797"/>
              <a:gd name="connsiteY40" fmla="*/ 395289 h 1628775"/>
              <a:gd name="connsiteX41" fmla="*/ 1982145 w 3052797"/>
              <a:gd name="connsiteY41" fmla="*/ 311944 h 1628775"/>
              <a:gd name="connsiteX42" fmla="*/ 2041449 w 3052797"/>
              <a:gd name="connsiteY42" fmla="*/ 192881 h 1628775"/>
              <a:gd name="connsiteX43" fmla="*/ 2096220 w 3052797"/>
              <a:gd name="connsiteY43" fmla="*/ 100013 h 1628775"/>
              <a:gd name="connsiteX44" fmla="*/ 2159603 w 3052797"/>
              <a:gd name="connsiteY44" fmla="*/ 40481 h 1628775"/>
              <a:gd name="connsiteX45" fmla="*/ 2208357 w 3052797"/>
              <a:gd name="connsiteY45" fmla="*/ 14640 h 1628775"/>
              <a:gd name="connsiteX46" fmla="*/ 2262552 w 3052797"/>
              <a:gd name="connsiteY46" fmla="*/ 0 h 1628775"/>
              <a:gd name="connsiteX47" fmla="*/ 2322087 w 3052797"/>
              <a:gd name="connsiteY47" fmla="*/ 2381 h 1628775"/>
              <a:gd name="connsiteX48" fmla="*/ 2371601 w 3052797"/>
              <a:gd name="connsiteY48" fmla="*/ 19403 h 1628775"/>
              <a:gd name="connsiteX49" fmla="*/ 2403347 w 3052797"/>
              <a:gd name="connsiteY49" fmla="*/ 40835 h 1628775"/>
              <a:gd name="connsiteX50" fmla="*/ 2423339 w 3052797"/>
              <a:gd name="connsiteY50" fmla="*/ 64295 h 1628775"/>
              <a:gd name="connsiteX51" fmla="*/ 2480717 w 3052797"/>
              <a:gd name="connsiteY51" fmla="*/ 138113 h 1628775"/>
              <a:gd name="connsiteX52" fmla="*/ 2536399 w 3052797"/>
              <a:gd name="connsiteY52" fmla="*/ 261938 h 1628775"/>
              <a:gd name="connsiteX53" fmla="*/ 2609531 w 3052797"/>
              <a:gd name="connsiteY53" fmla="*/ 419099 h 1628775"/>
              <a:gd name="connsiteX54" fmla="*/ 2665997 w 3052797"/>
              <a:gd name="connsiteY54" fmla="*/ 557213 h 1628775"/>
              <a:gd name="connsiteX55" fmla="*/ 2698094 w 3052797"/>
              <a:gd name="connsiteY55" fmla="*/ 628651 h 1628775"/>
              <a:gd name="connsiteX56" fmla="*/ 2734371 w 3052797"/>
              <a:gd name="connsiteY56" fmla="*/ 707231 h 1628775"/>
              <a:gd name="connsiteX57" fmla="*/ 2788786 w 3052797"/>
              <a:gd name="connsiteY57" fmla="*/ 840582 h 1628775"/>
              <a:gd name="connsiteX58" fmla="*/ 2834134 w 3052797"/>
              <a:gd name="connsiteY58" fmla="*/ 971903 h 1628775"/>
              <a:gd name="connsiteX59" fmla="*/ 2906682 w 3052797"/>
              <a:gd name="connsiteY59" fmla="*/ 1148117 h 1628775"/>
              <a:gd name="connsiteX60" fmla="*/ 3042721 w 3052797"/>
              <a:gd name="connsiteY60" fmla="*/ 1433866 h 1628775"/>
              <a:gd name="connsiteX61" fmla="*/ 3042717 w 3052797"/>
              <a:gd name="connsiteY61" fmla="*/ 1424341 h 1628775"/>
              <a:gd name="connsiteX0" fmla="*/ 6 w 3160618"/>
              <a:gd name="connsiteY0" fmla="*/ 1628775 h 1628775"/>
              <a:gd name="connsiteX1" fmla="*/ 77093 w 3160618"/>
              <a:gd name="connsiteY1" fmla="*/ 1407670 h 1628775"/>
              <a:gd name="connsiteX2" fmla="*/ 136042 w 3160618"/>
              <a:gd name="connsiteY2" fmla="*/ 1240983 h 1628775"/>
              <a:gd name="connsiteX3" fmla="*/ 164843 w 3160618"/>
              <a:gd name="connsiteY3" fmla="*/ 1166812 h 1628775"/>
              <a:gd name="connsiteX4" fmla="*/ 190582 w 3160618"/>
              <a:gd name="connsiteY4" fmla="*/ 1100138 h 1628775"/>
              <a:gd name="connsiteX5" fmla="*/ 212013 w 3160618"/>
              <a:gd name="connsiteY5" fmla="*/ 1059657 h 1628775"/>
              <a:gd name="connsiteX6" fmla="*/ 235825 w 3160618"/>
              <a:gd name="connsiteY6" fmla="*/ 1019175 h 1628775"/>
              <a:gd name="connsiteX7" fmla="*/ 257257 w 3160618"/>
              <a:gd name="connsiteY7" fmla="*/ 988219 h 1628775"/>
              <a:gd name="connsiteX8" fmla="*/ 283450 w 3160618"/>
              <a:gd name="connsiteY8" fmla="*/ 954882 h 1628775"/>
              <a:gd name="connsiteX9" fmla="*/ 307263 w 3160618"/>
              <a:gd name="connsiteY9" fmla="*/ 926306 h 1628775"/>
              <a:gd name="connsiteX10" fmla="*/ 326313 w 3160618"/>
              <a:gd name="connsiteY10" fmla="*/ 902494 h 1628775"/>
              <a:gd name="connsiteX11" fmla="*/ 352507 w 3160618"/>
              <a:gd name="connsiteY11" fmla="*/ 873919 h 1628775"/>
              <a:gd name="connsiteX12" fmla="*/ 378700 w 3160618"/>
              <a:gd name="connsiteY12" fmla="*/ 847725 h 1628775"/>
              <a:gd name="connsiteX13" fmla="*/ 402513 w 3160618"/>
              <a:gd name="connsiteY13" fmla="*/ 828675 h 1628775"/>
              <a:gd name="connsiteX14" fmla="*/ 426325 w 3160618"/>
              <a:gd name="connsiteY14" fmla="*/ 809625 h 1628775"/>
              <a:gd name="connsiteX15" fmla="*/ 457282 w 3160618"/>
              <a:gd name="connsiteY15" fmla="*/ 790575 h 1628775"/>
              <a:gd name="connsiteX16" fmla="*/ 493001 w 3160618"/>
              <a:gd name="connsiteY16" fmla="*/ 778669 h 1628775"/>
              <a:gd name="connsiteX17" fmla="*/ 526338 w 3160618"/>
              <a:gd name="connsiteY17" fmla="*/ 773906 h 1628775"/>
              <a:gd name="connsiteX18" fmla="*/ 573963 w 3160618"/>
              <a:gd name="connsiteY18" fmla="*/ 785813 h 1628775"/>
              <a:gd name="connsiteX19" fmla="*/ 621588 w 3160618"/>
              <a:gd name="connsiteY19" fmla="*/ 812006 h 1628775"/>
              <a:gd name="connsiteX20" fmla="*/ 681119 w 3160618"/>
              <a:gd name="connsiteY20" fmla="*/ 857250 h 1628775"/>
              <a:gd name="connsiteX21" fmla="*/ 733507 w 3160618"/>
              <a:gd name="connsiteY21" fmla="*/ 912019 h 1628775"/>
              <a:gd name="connsiteX22" fmla="*/ 781131 w 3160618"/>
              <a:gd name="connsiteY22" fmla="*/ 969169 h 1628775"/>
              <a:gd name="connsiteX23" fmla="*/ 850188 w 3160618"/>
              <a:gd name="connsiteY23" fmla="*/ 1054894 h 1628775"/>
              <a:gd name="connsiteX24" fmla="*/ 928769 w 3160618"/>
              <a:gd name="connsiteY24" fmla="*/ 1152525 h 1628775"/>
              <a:gd name="connsiteX25" fmla="*/ 1014494 w 3160618"/>
              <a:gd name="connsiteY25" fmla="*/ 1269206 h 1628775"/>
              <a:gd name="connsiteX26" fmla="*/ 1080714 w 3160618"/>
              <a:gd name="connsiteY26" fmla="*/ 1343026 h 1628775"/>
              <a:gd name="connsiteX27" fmla="*/ 1154077 w 3160618"/>
              <a:gd name="connsiteY27" fmla="*/ 1402556 h 1628775"/>
              <a:gd name="connsiteX28" fmla="*/ 1224147 w 3160618"/>
              <a:gd name="connsiteY28" fmla="*/ 1433513 h 1628775"/>
              <a:gd name="connsiteX29" fmla="*/ 1288667 w 3160618"/>
              <a:gd name="connsiteY29" fmla="*/ 1433513 h 1628775"/>
              <a:gd name="connsiteX30" fmla="*/ 1347517 w 3160618"/>
              <a:gd name="connsiteY30" fmla="*/ 1416843 h 1628775"/>
              <a:gd name="connsiteX31" fmla="*/ 1424729 w 3160618"/>
              <a:gd name="connsiteY31" fmla="*/ 1383505 h 1628775"/>
              <a:gd name="connsiteX32" fmla="*/ 1458067 w 3160618"/>
              <a:gd name="connsiteY32" fmla="*/ 1357313 h 1628775"/>
              <a:gd name="connsiteX33" fmla="*/ 1501158 w 3160618"/>
              <a:gd name="connsiteY33" fmla="*/ 1302544 h 1628775"/>
              <a:gd name="connsiteX34" fmla="*/ 1541411 w 3160618"/>
              <a:gd name="connsiteY34" fmla="*/ 1247776 h 1628775"/>
              <a:gd name="connsiteX35" fmla="*/ 1592657 w 3160618"/>
              <a:gd name="connsiteY35" fmla="*/ 1154906 h 1628775"/>
              <a:gd name="connsiteX36" fmla="*/ 1628605 w 3160618"/>
              <a:gd name="connsiteY36" fmla="*/ 1069181 h 1628775"/>
              <a:gd name="connsiteX37" fmla="*/ 1721805 w 3160618"/>
              <a:gd name="connsiteY37" fmla="*/ 862012 h 1628775"/>
              <a:gd name="connsiteX38" fmla="*/ 1813533 w 3160618"/>
              <a:gd name="connsiteY38" fmla="*/ 673894 h 1628775"/>
              <a:gd name="connsiteX39" fmla="*/ 1888591 w 3160618"/>
              <a:gd name="connsiteY39" fmla="*/ 502443 h 1628775"/>
              <a:gd name="connsiteX40" fmla="*/ 1940982 w 3160618"/>
              <a:gd name="connsiteY40" fmla="*/ 395289 h 1628775"/>
              <a:gd name="connsiteX41" fmla="*/ 1982145 w 3160618"/>
              <a:gd name="connsiteY41" fmla="*/ 311944 h 1628775"/>
              <a:gd name="connsiteX42" fmla="*/ 2041449 w 3160618"/>
              <a:gd name="connsiteY42" fmla="*/ 192881 h 1628775"/>
              <a:gd name="connsiteX43" fmla="*/ 2096220 w 3160618"/>
              <a:gd name="connsiteY43" fmla="*/ 100013 h 1628775"/>
              <a:gd name="connsiteX44" fmla="*/ 2159603 w 3160618"/>
              <a:gd name="connsiteY44" fmla="*/ 40481 h 1628775"/>
              <a:gd name="connsiteX45" fmla="*/ 2208357 w 3160618"/>
              <a:gd name="connsiteY45" fmla="*/ 14640 h 1628775"/>
              <a:gd name="connsiteX46" fmla="*/ 2262552 w 3160618"/>
              <a:gd name="connsiteY46" fmla="*/ 0 h 1628775"/>
              <a:gd name="connsiteX47" fmla="*/ 2322087 w 3160618"/>
              <a:gd name="connsiteY47" fmla="*/ 2381 h 1628775"/>
              <a:gd name="connsiteX48" fmla="*/ 2371601 w 3160618"/>
              <a:gd name="connsiteY48" fmla="*/ 19403 h 1628775"/>
              <a:gd name="connsiteX49" fmla="*/ 2403347 w 3160618"/>
              <a:gd name="connsiteY49" fmla="*/ 40835 h 1628775"/>
              <a:gd name="connsiteX50" fmla="*/ 2423339 w 3160618"/>
              <a:gd name="connsiteY50" fmla="*/ 64295 h 1628775"/>
              <a:gd name="connsiteX51" fmla="*/ 2480717 w 3160618"/>
              <a:gd name="connsiteY51" fmla="*/ 138113 h 1628775"/>
              <a:gd name="connsiteX52" fmla="*/ 2536399 w 3160618"/>
              <a:gd name="connsiteY52" fmla="*/ 261938 h 1628775"/>
              <a:gd name="connsiteX53" fmla="*/ 2609531 w 3160618"/>
              <a:gd name="connsiteY53" fmla="*/ 419099 h 1628775"/>
              <a:gd name="connsiteX54" fmla="*/ 2665997 w 3160618"/>
              <a:gd name="connsiteY54" fmla="*/ 557213 h 1628775"/>
              <a:gd name="connsiteX55" fmla="*/ 2698094 w 3160618"/>
              <a:gd name="connsiteY55" fmla="*/ 628651 h 1628775"/>
              <a:gd name="connsiteX56" fmla="*/ 2734371 w 3160618"/>
              <a:gd name="connsiteY56" fmla="*/ 707231 h 1628775"/>
              <a:gd name="connsiteX57" fmla="*/ 2788786 w 3160618"/>
              <a:gd name="connsiteY57" fmla="*/ 840582 h 1628775"/>
              <a:gd name="connsiteX58" fmla="*/ 2834134 w 3160618"/>
              <a:gd name="connsiteY58" fmla="*/ 971903 h 1628775"/>
              <a:gd name="connsiteX59" fmla="*/ 2906682 w 3160618"/>
              <a:gd name="connsiteY59" fmla="*/ 1148117 h 1628775"/>
              <a:gd name="connsiteX60" fmla="*/ 3042721 w 3160618"/>
              <a:gd name="connsiteY60" fmla="*/ 1433866 h 1628775"/>
              <a:gd name="connsiteX61" fmla="*/ 3160618 w 3160618"/>
              <a:gd name="connsiteY61" fmla="*/ 1562453 h 1628775"/>
              <a:gd name="connsiteX0" fmla="*/ 6 w 3169351"/>
              <a:gd name="connsiteY0" fmla="*/ 1628775 h 1628775"/>
              <a:gd name="connsiteX1" fmla="*/ 77093 w 3169351"/>
              <a:gd name="connsiteY1" fmla="*/ 1407670 h 1628775"/>
              <a:gd name="connsiteX2" fmla="*/ 136042 w 3169351"/>
              <a:gd name="connsiteY2" fmla="*/ 1240983 h 1628775"/>
              <a:gd name="connsiteX3" fmla="*/ 164843 w 3169351"/>
              <a:gd name="connsiteY3" fmla="*/ 1166812 h 1628775"/>
              <a:gd name="connsiteX4" fmla="*/ 190582 w 3169351"/>
              <a:gd name="connsiteY4" fmla="*/ 1100138 h 1628775"/>
              <a:gd name="connsiteX5" fmla="*/ 212013 w 3169351"/>
              <a:gd name="connsiteY5" fmla="*/ 1059657 h 1628775"/>
              <a:gd name="connsiteX6" fmla="*/ 235825 w 3169351"/>
              <a:gd name="connsiteY6" fmla="*/ 1019175 h 1628775"/>
              <a:gd name="connsiteX7" fmla="*/ 257257 w 3169351"/>
              <a:gd name="connsiteY7" fmla="*/ 988219 h 1628775"/>
              <a:gd name="connsiteX8" fmla="*/ 283450 w 3169351"/>
              <a:gd name="connsiteY8" fmla="*/ 954882 h 1628775"/>
              <a:gd name="connsiteX9" fmla="*/ 307263 w 3169351"/>
              <a:gd name="connsiteY9" fmla="*/ 926306 h 1628775"/>
              <a:gd name="connsiteX10" fmla="*/ 326313 w 3169351"/>
              <a:gd name="connsiteY10" fmla="*/ 902494 h 1628775"/>
              <a:gd name="connsiteX11" fmla="*/ 352507 w 3169351"/>
              <a:gd name="connsiteY11" fmla="*/ 873919 h 1628775"/>
              <a:gd name="connsiteX12" fmla="*/ 378700 w 3169351"/>
              <a:gd name="connsiteY12" fmla="*/ 847725 h 1628775"/>
              <a:gd name="connsiteX13" fmla="*/ 402513 w 3169351"/>
              <a:gd name="connsiteY13" fmla="*/ 828675 h 1628775"/>
              <a:gd name="connsiteX14" fmla="*/ 426325 w 3169351"/>
              <a:gd name="connsiteY14" fmla="*/ 809625 h 1628775"/>
              <a:gd name="connsiteX15" fmla="*/ 457282 w 3169351"/>
              <a:gd name="connsiteY15" fmla="*/ 790575 h 1628775"/>
              <a:gd name="connsiteX16" fmla="*/ 493001 w 3169351"/>
              <a:gd name="connsiteY16" fmla="*/ 778669 h 1628775"/>
              <a:gd name="connsiteX17" fmla="*/ 526338 w 3169351"/>
              <a:gd name="connsiteY17" fmla="*/ 773906 h 1628775"/>
              <a:gd name="connsiteX18" fmla="*/ 573963 w 3169351"/>
              <a:gd name="connsiteY18" fmla="*/ 785813 h 1628775"/>
              <a:gd name="connsiteX19" fmla="*/ 621588 w 3169351"/>
              <a:gd name="connsiteY19" fmla="*/ 812006 h 1628775"/>
              <a:gd name="connsiteX20" fmla="*/ 681119 w 3169351"/>
              <a:gd name="connsiteY20" fmla="*/ 857250 h 1628775"/>
              <a:gd name="connsiteX21" fmla="*/ 733507 w 3169351"/>
              <a:gd name="connsiteY21" fmla="*/ 912019 h 1628775"/>
              <a:gd name="connsiteX22" fmla="*/ 781131 w 3169351"/>
              <a:gd name="connsiteY22" fmla="*/ 969169 h 1628775"/>
              <a:gd name="connsiteX23" fmla="*/ 850188 w 3169351"/>
              <a:gd name="connsiteY23" fmla="*/ 1054894 h 1628775"/>
              <a:gd name="connsiteX24" fmla="*/ 928769 w 3169351"/>
              <a:gd name="connsiteY24" fmla="*/ 1152525 h 1628775"/>
              <a:gd name="connsiteX25" fmla="*/ 1014494 w 3169351"/>
              <a:gd name="connsiteY25" fmla="*/ 1269206 h 1628775"/>
              <a:gd name="connsiteX26" fmla="*/ 1080714 w 3169351"/>
              <a:gd name="connsiteY26" fmla="*/ 1343026 h 1628775"/>
              <a:gd name="connsiteX27" fmla="*/ 1154077 w 3169351"/>
              <a:gd name="connsiteY27" fmla="*/ 1402556 h 1628775"/>
              <a:gd name="connsiteX28" fmla="*/ 1224147 w 3169351"/>
              <a:gd name="connsiteY28" fmla="*/ 1433513 h 1628775"/>
              <a:gd name="connsiteX29" fmla="*/ 1288667 w 3169351"/>
              <a:gd name="connsiteY29" fmla="*/ 1433513 h 1628775"/>
              <a:gd name="connsiteX30" fmla="*/ 1347517 w 3169351"/>
              <a:gd name="connsiteY30" fmla="*/ 1416843 h 1628775"/>
              <a:gd name="connsiteX31" fmla="*/ 1424729 w 3169351"/>
              <a:gd name="connsiteY31" fmla="*/ 1383505 h 1628775"/>
              <a:gd name="connsiteX32" fmla="*/ 1458067 w 3169351"/>
              <a:gd name="connsiteY32" fmla="*/ 1357313 h 1628775"/>
              <a:gd name="connsiteX33" fmla="*/ 1501158 w 3169351"/>
              <a:gd name="connsiteY33" fmla="*/ 1302544 h 1628775"/>
              <a:gd name="connsiteX34" fmla="*/ 1541411 w 3169351"/>
              <a:gd name="connsiteY34" fmla="*/ 1247776 h 1628775"/>
              <a:gd name="connsiteX35" fmla="*/ 1592657 w 3169351"/>
              <a:gd name="connsiteY35" fmla="*/ 1154906 h 1628775"/>
              <a:gd name="connsiteX36" fmla="*/ 1628605 w 3169351"/>
              <a:gd name="connsiteY36" fmla="*/ 1069181 h 1628775"/>
              <a:gd name="connsiteX37" fmla="*/ 1721805 w 3169351"/>
              <a:gd name="connsiteY37" fmla="*/ 862012 h 1628775"/>
              <a:gd name="connsiteX38" fmla="*/ 1813533 w 3169351"/>
              <a:gd name="connsiteY38" fmla="*/ 673894 h 1628775"/>
              <a:gd name="connsiteX39" fmla="*/ 1888591 w 3169351"/>
              <a:gd name="connsiteY39" fmla="*/ 502443 h 1628775"/>
              <a:gd name="connsiteX40" fmla="*/ 1940982 w 3169351"/>
              <a:gd name="connsiteY40" fmla="*/ 395289 h 1628775"/>
              <a:gd name="connsiteX41" fmla="*/ 1982145 w 3169351"/>
              <a:gd name="connsiteY41" fmla="*/ 311944 h 1628775"/>
              <a:gd name="connsiteX42" fmla="*/ 2041449 w 3169351"/>
              <a:gd name="connsiteY42" fmla="*/ 192881 h 1628775"/>
              <a:gd name="connsiteX43" fmla="*/ 2096220 w 3169351"/>
              <a:gd name="connsiteY43" fmla="*/ 100013 h 1628775"/>
              <a:gd name="connsiteX44" fmla="*/ 2159603 w 3169351"/>
              <a:gd name="connsiteY44" fmla="*/ 40481 h 1628775"/>
              <a:gd name="connsiteX45" fmla="*/ 2208357 w 3169351"/>
              <a:gd name="connsiteY45" fmla="*/ 14640 h 1628775"/>
              <a:gd name="connsiteX46" fmla="*/ 2262552 w 3169351"/>
              <a:gd name="connsiteY46" fmla="*/ 0 h 1628775"/>
              <a:gd name="connsiteX47" fmla="*/ 2322087 w 3169351"/>
              <a:gd name="connsiteY47" fmla="*/ 2381 h 1628775"/>
              <a:gd name="connsiteX48" fmla="*/ 2371601 w 3169351"/>
              <a:gd name="connsiteY48" fmla="*/ 19403 h 1628775"/>
              <a:gd name="connsiteX49" fmla="*/ 2403347 w 3169351"/>
              <a:gd name="connsiteY49" fmla="*/ 40835 h 1628775"/>
              <a:gd name="connsiteX50" fmla="*/ 2423339 w 3169351"/>
              <a:gd name="connsiteY50" fmla="*/ 64295 h 1628775"/>
              <a:gd name="connsiteX51" fmla="*/ 2480717 w 3169351"/>
              <a:gd name="connsiteY51" fmla="*/ 138113 h 1628775"/>
              <a:gd name="connsiteX52" fmla="*/ 2536399 w 3169351"/>
              <a:gd name="connsiteY52" fmla="*/ 261938 h 1628775"/>
              <a:gd name="connsiteX53" fmla="*/ 2609531 w 3169351"/>
              <a:gd name="connsiteY53" fmla="*/ 419099 h 1628775"/>
              <a:gd name="connsiteX54" fmla="*/ 2665997 w 3169351"/>
              <a:gd name="connsiteY54" fmla="*/ 557213 h 1628775"/>
              <a:gd name="connsiteX55" fmla="*/ 2698094 w 3169351"/>
              <a:gd name="connsiteY55" fmla="*/ 628651 h 1628775"/>
              <a:gd name="connsiteX56" fmla="*/ 2734371 w 3169351"/>
              <a:gd name="connsiteY56" fmla="*/ 707231 h 1628775"/>
              <a:gd name="connsiteX57" fmla="*/ 2788786 w 3169351"/>
              <a:gd name="connsiteY57" fmla="*/ 840582 h 1628775"/>
              <a:gd name="connsiteX58" fmla="*/ 2834134 w 3169351"/>
              <a:gd name="connsiteY58" fmla="*/ 971903 h 1628775"/>
              <a:gd name="connsiteX59" fmla="*/ 2906682 w 3169351"/>
              <a:gd name="connsiteY59" fmla="*/ 1148117 h 1628775"/>
              <a:gd name="connsiteX60" fmla="*/ 3042721 w 3169351"/>
              <a:gd name="connsiteY60" fmla="*/ 1433866 h 1628775"/>
              <a:gd name="connsiteX61" fmla="*/ 3160618 w 3169351"/>
              <a:gd name="connsiteY61" fmla="*/ 1562453 h 1628775"/>
              <a:gd name="connsiteX62" fmla="*/ 3160618 w 3169351"/>
              <a:gd name="connsiteY62" fmla="*/ 1548166 h 1628775"/>
              <a:gd name="connsiteX0" fmla="*/ 6 w 3242242"/>
              <a:gd name="connsiteY0" fmla="*/ 1628775 h 1628775"/>
              <a:gd name="connsiteX1" fmla="*/ 77093 w 3242242"/>
              <a:gd name="connsiteY1" fmla="*/ 1407670 h 1628775"/>
              <a:gd name="connsiteX2" fmla="*/ 136042 w 3242242"/>
              <a:gd name="connsiteY2" fmla="*/ 1240983 h 1628775"/>
              <a:gd name="connsiteX3" fmla="*/ 164843 w 3242242"/>
              <a:gd name="connsiteY3" fmla="*/ 1166812 h 1628775"/>
              <a:gd name="connsiteX4" fmla="*/ 190582 w 3242242"/>
              <a:gd name="connsiteY4" fmla="*/ 1100138 h 1628775"/>
              <a:gd name="connsiteX5" fmla="*/ 212013 w 3242242"/>
              <a:gd name="connsiteY5" fmla="*/ 1059657 h 1628775"/>
              <a:gd name="connsiteX6" fmla="*/ 235825 w 3242242"/>
              <a:gd name="connsiteY6" fmla="*/ 1019175 h 1628775"/>
              <a:gd name="connsiteX7" fmla="*/ 257257 w 3242242"/>
              <a:gd name="connsiteY7" fmla="*/ 988219 h 1628775"/>
              <a:gd name="connsiteX8" fmla="*/ 283450 w 3242242"/>
              <a:gd name="connsiteY8" fmla="*/ 954882 h 1628775"/>
              <a:gd name="connsiteX9" fmla="*/ 307263 w 3242242"/>
              <a:gd name="connsiteY9" fmla="*/ 926306 h 1628775"/>
              <a:gd name="connsiteX10" fmla="*/ 326313 w 3242242"/>
              <a:gd name="connsiteY10" fmla="*/ 902494 h 1628775"/>
              <a:gd name="connsiteX11" fmla="*/ 352507 w 3242242"/>
              <a:gd name="connsiteY11" fmla="*/ 873919 h 1628775"/>
              <a:gd name="connsiteX12" fmla="*/ 378700 w 3242242"/>
              <a:gd name="connsiteY12" fmla="*/ 847725 h 1628775"/>
              <a:gd name="connsiteX13" fmla="*/ 402513 w 3242242"/>
              <a:gd name="connsiteY13" fmla="*/ 828675 h 1628775"/>
              <a:gd name="connsiteX14" fmla="*/ 426325 w 3242242"/>
              <a:gd name="connsiteY14" fmla="*/ 809625 h 1628775"/>
              <a:gd name="connsiteX15" fmla="*/ 457282 w 3242242"/>
              <a:gd name="connsiteY15" fmla="*/ 790575 h 1628775"/>
              <a:gd name="connsiteX16" fmla="*/ 493001 w 3242242"/>
              <a:gd name="connsiteY16" fmla="*/ 778669 h 1628775"/>
              <a:gd name="connsiteX17" fmla="*/ 526338 w 3242242"/>
              <a:gd name="connsiteY17" fmla="*/ 773906 h 1628775"/>
              <a:gd name="connsiteX18" fmla="*/ 573963 w 3242242"/>
              <a:gd name="connsiteY18" fmla="*/ 785813 h 1628775"/>
              <a:gd name="connsiteX19" fmla="*/ 621588 w 3242242"/>
              <a:gd name="connsiteY19" fmla="*/ 812006 h 1628775"/>
              <a:gd name="connsiteX20" fmla="*/ 681119 w 3242242"/>
              <a:gd name="connsiteY20" fmla="*/ 857250 h 1628775"/>
              <a:gd name="connsiteX21" fmla="*/ 733507 w 3242242"/>
              <a:gd name="connsiteY21" fmla="*/ 912019 h 1628775"/>
              <a:gd name="connsiteX22" fmla="*/ 781131 w 3242242"/>
              <a:gd name="connsiteY22" fmla="*/ 969169 h 1628775"/>
              <a:gd name="connsiteX23" fmla="*/ 850188 w 3242242"/>
              <a:gd name="connsiteY23" fmla="*/ 1054894 h 1628775"/>
              <a:gd name="connsiteX24" fmla="*/ 928769 w 3242242"/>
              <a:gd name="connsiteY24" fmla="*/ 1152525 h 1628775"/>
              <a:gd name="connsiteX25" fmla="*/ 1014494 w 3242242"/>
              <a:gd name="connsiteY25" fmla="*/ 1269206 h 1628775"/>
              <a:gd name="connsiteX26" fmla="*/ 1080714 w 3242242"/>
              <a:gd name="connsiteY26" fmla="*/ 1343026 h 1628775"/>
              <a:gd name="connsiteX27" fmla="*/ 1154077 w 3242242"/>
              <a:gd name="connsiteY27" fmla="*/ 1402556 h 1628775"/>
              <a:gd name="connsiteX28" fmla="*/ 1224147 w 3242242"/>
              <a:gd name="connsiteY28" fmla="*/ 1433513 h 1628775"/>
              <a:gd name="connsiteX29" fmla="*/ 1288667 w 3242242"/>
              <a:gd name="connsiteY29" fmla="*/ 1433513 h 1628775"/>
              <a:gd name="connsiteX30" fmla="*/ 1347517 w 3242242"/>
              <a:gd name="connsiteY30" fmla="*/ 1416843 h 1628775"/>
              <a:gd name="connsiteX31" fmla="*/ 1424729 w 3242242"/>
              <a:gd name="connsiteY31" fmla="*/ 1383505 h 1628775"/>
              <a:gd name="connsiteX32" fmla="*/ 1458067 w 3242242"/>
              <a:gd name="connsiteY32" fmla="*/ 1357313 h 1628775"/>
              <a:gd name="connsiteX33" fmla="*/ 1501158 w 3242242"/>
              <a:gd name="connsiteY33" fmla="*/ 1302544 h 1628775"/>
              <a:gd name="connsiteX34" fmla="*/ 1541411 w 3242242"/>
              <a:gd name="connsiteY34" fmla="*/ 1247776 h 1628775"/>
              <a:gd name="connsiteX35" fmla="*/ 1592657 w 3242242"/>
              <a:gd name="connsiteY35" fmla="*/ 1154906 h 1628775"/>
              <a:gd name="connsiteX36" fmla="*/ 1628605 w 3242242"/>
              <a:gd name="connsiteY36" fmla="*/ 1069181 h 1628775"/>
              <a:gd name="connsiteX37" fmla="*/ 1721805 w 3242242"/>
              <a:gd name="connsiteY37" fmla="*/ 862012 h 1628775"/>
              <a:gd name="connsiteX38" fmla="*/ 1813533 w 3242242"/>
              <a:gd name="connsiteY38" fmla="*/ 673894 h 1628775"/>
              <a:gd name="connsiteX39" fmla="*/ 1888591 w 3242242"/>
              <a:gd name="connsiteY39" fmla="*/ 502443 h 1628775"/>
              <a:gd name="connsiteX40" fmla="*/ 1940982 w 3242242"/>
              <a:gd name="connsiteY40" fmla="*/ 395289 h 1628775"/>
              <a:gd name="connsiteX41" fmla="*/ 1982145 w 3242242"/>
              <a:gd name="connsiteY41" fmla="*/ 311944 h 1628775"/>
              <a:gd name="connsiteX42" fmla="*/ 2041449 w 3242242"/>
              <a:gd name="connsiteY42" fmla="*/ 192881 h 1628775"/>
              <a:gd name="connsiteX43" fmla="*/ 2096220 w 3242242"/>
              <a:gd name="connsiteY43" fmla="*/ 100013 h 1628775"/>
              <a:gd name="connsiteX44" fmla="*/ 2159603 w 3242242"/>
              <a:gd name="connsiteY44" fmla="*/ 40481 h 1628775"/>
              <a:gd name="connsiteX45" fmla="*/ 2208357 w 3242242"/>
              <a:gd name="connsiteY45" fmla="*/ 14640 h 1628775"/>
              <a:gd name="connsiteX46" fmla="*/ 2262552 w 3242242"/>
              <a:gd name="connsiteY46" fmla="*/ 0 h 1628775"/>
              <a:gd name="connsiteX47" fmla="*/ 2322087 w 3242242"/>
              <a:gd name="connsiteY47" fmla="*/ 2381 h 1628775"/>
              <a:gd name="connsiteX48" fmla="*/ 2371601 w 3242242"/>
              <a:gd name="connsiteY48" fmla="*/ 19403 h 1628775"/>
              <a:gd name="connsiteX49" fmla="*/ 2403347 w 3242242"/>
              <a:gd name="connsiteY49" fmla="*/ 40835 h 1628775"/>
              <a:gd name="connsiteX50" fmla="*/ 2423339 w 3242242"/>
              <a:gd name="connsiteY50" fmla="*/ 64295 h 1628775"/>
              <a:gd name="connsiteX51" fmla="*/ 2480717 w 3242242"/>
              <a:gd name="connsiteY51" fmla="*/ 138113 h 1628775"/>
              <a:gd name="connsiteX52" fmla="*/ 2536399 w 3242242"/>
              <a:gd name="connsiteY52" fmla="*/ 261938 h 1628775"/>
              <a:gd name="connsiteX53" fmla="*/ 2609531 w 3242242"/>
              <a:gd name="connsiteY53" fmla="*/ 419099 h 1628775"/>
              <a:gd name="connsiteX54" fmla="*/ 2665997 w 3242242"/>
              <a:gd name="connsiteY54" fmla="*/ 557213 h 1628775"/>
              <a:gd name="connsiteX55" fmla="*/ 2698094 w 3242242"/>
              <a:gd name="connsiteY55" fmla="*/ 628651 h 1628775"/>
              <a:gd name="connsiteX56" fmla="*/ 2734371 w 3242242"/>
              <a:gd name="connsiteY56" fmla="*/ 707231 h 1628775"/>
              <a:gd name="connsiteX57" fmla="*/ 2788786 w 3242242"/>
              <a:gd name="connsiteY57" fmla="*/ 840582 h 1628775"/>
              <a:gd name="connsiteX58" fmla="*/ 2834134 w 3242242"/>
              <a:gd name="connsiteY58" fmla="*/ 971903 h 1628775"/>
              <a:gd name="connsiteX59" fmla="*/ 2906682 w 3242242"/>
              <a:gd name="connsiteY59" fmla="*/ 1148117 h 1628775"/>
              <a:gd name="connsiteX60" fmla="*/ 3042721 w 3242242"/>
              <a:gd name="connsiteY60" fmla="*/ 1433866 h 1628775"/>
              <a:gd name="connsiteX61" fmla="*/ 3160618 w 3242242"/>
              <a:gd name="connsiteY61" fmla="*/ 1562453 h 1628775"/>
              <a:gd name="connsiteX62" fmla="*/ 3242242 w 3242242"/>
              <a:gd name="connsiteY62" fmla="*/ 1595791 h 1628775"/>
              <a:gd name="connsiteX0" fmla="*/ 6 w 3269447"/>
              <a:gd name="connsiteY0" fmla="*/ 1628775 h 1628775"/>
              <a:gd name="connsiteX1" fmla="*/ 77093 w 3269447"/>
              <a:gd name="connsiteY1" fmla="*/ 1407670 h 1628775"/>
              <a:gd name="connsiteX2" fmla="*/ 136042 w 3269447"/>
              <a:gd name="connsiteY2" fmla="*/ 1240983 h 1628775"/>
              <a:gd name="connsiteX3" fmla="*/ 164843 w 3269447"/>
              <a:gd name="connsiteY3" fmla="*/ 1166812 h 1628775"/>
              <a:gd name="connsiteX4" fmla="*/ 190582 w 3269447"/>
              <a:gd name="connsiteY4" fmla="*/ 1100138 h 1628775"/>
              <a:gd name="connsiteX5" fmla="*/ 212013 w 3269447"/>
              <a:gd name="connsiteY5" fmla="*/ 1059657 h 1628775"/>
              <a:gd name="connsiteX6" fmla="*/ 235825 w 3269447"/>
              <a:gd name="connsiteY6" fmla="*/ 1019175 h 1628775"/>
              <a:gd name="connsiteX7" fmla="*/ 257257 w 3269447"/>
              <a:gd name="connsiteY7" fmla="*/ 988219 h 1628775"/>
              <a:gd name="connsiteX8" fmla="*/ 283450 w 3269447"/>
              <a:gd name="connsiteY8" fmla="*/ 954882 h 1628775"/>
              <a:gd name="connsiteX9" fmla="*/ 307263 w 3269447"/>
              <a:gd name="connsiteY9" fmla="*/ 926306 h 1628775"/>
              <a:gd name="connsiteX10" fmla="*/ 326313 w 3269447"/>
              <a:gd name="connsiteY10" fmla="*/ 902494 h 1628775"/>
              <a:gd name="connsiteX11" fmla="*/ 352507 w 3269447"/>
              <a:gd name="connsiteY11" fmla="*/ 873919 h 1628775"/>
              <a:gd name="connsiteX12" fmla="*/ 378700 w 3269447"/>
              <a:gd name="connsiteY12" fmla="*/ 847725 h 1628775"/>
              <a:gd name="connsiteX13" fmla="*/ 402513 w 3269447"/>
              <a:gd name="connsiteY13" fmla="*/ 828675 h 1628775"/>
              <a:gd name="connsiteX14" fmla="*/ 426325 w 3269447"/>
              <a:gd name="connsiteY14" fmla="*/ 809625 h 1628775"/>
              <a:gd name="connsiteX15" fmla="*/ 457282 w 3269447"/>
              <a:gd name="connsiteY15" fmla="*/ 790575 h 1628775"/>
              <a:gd name="connsiteX16" fmla="*/ 493001 w 3269447"/>
              <a:gd name="connsiteY16" fmla="*/ 778669 h 1628775"/>
              <a:gd name="connsiteX17" fmla="*/ 526338 w 3269447"/>
              <a:gd name="connsiteY17" fmla="*/ 773906 h 1628775"/>
              <a:gd name="connsiteX18" fmla="*/ 573963 w 3269447"/>
              <a:gd name="connsiteY18" fmla="*/ 785813 h 1628775"/>
              <a:gd name="connsiteX19" fmla="*/ 621588 w 3269447"/>
              <a:gd name="connsiteY19" fmla="*/ 812006 h 1628775"/>
              <a:gd name="connsiteX20" fmla="*/ 681119 w 3269447"/>
              <a:gd name="connsiteY20" fmla="*/ 857250 h 1628775"/>
              <a:gd name="connsiteX21" fmla="*/ 733507 w 3269447"/>
              <a:gd name="connsiteY21" fmla="*/ 912019 h 1628775"/>
              <a:gd name="connsiteX22" fmla="*/ 781131 w 3269447"/>
              <a:gd name="connsiteY22" fmla="*/ 969169 h 1628775"/>
              <a:gd name="connsiteX23" fmla="*/ 850188 w 3269447"/>
              <a:gd name="connsiteY23" fmla="*/ 1054894 h 1628775"/>
              <a:gd name="connsiteX24" fmla="*/ 928769 w 3269447"/>
              <a:gd name="connsiteY24" fmla="*/ 1152525 h 1628775"/>
              <a:gd name="connsiteX25" fmla="*/ 1014494 w 3269447"/>
              <a:gd name="connsiteY25" fmla="*/ 1269206 h 1628775"/>
              <a:gd name="connsiteX26" fmla="*/ 1080714 w 3269447"/>
              <a:gd name="connsiteY26" fmla="*/ 1343026 h 1628775"/>
              <a:gd name="connsiteX27" fmla="*/ 1154077 w 3269447"/>
              <a:gd name="connsiteY27" fmla="*/ 1402556 h 1628775"/>
              <a:gd name="connsiteX28" fmla="*/ 1224147 w 3269447"/>
              <a:gd name="connsiteY28" fmla="*/ 1433513 h 1628775"/>
              <a:gd name="connsiteX29" fmla="*/ 1288667 w 3269447"/>
              <a:gd name="connsiteY29" fmla="*/ 1433513 h 1628775"/>
              <a:gd name="connsiteX30" fmla="*/ 1347517 w 3269447"/>
              <a:gd name="connsiteY30" fmla="*/ 1416843 h 1628775"/>
              <a:gd name="connsiteX31" fmla="*/ 1424729 w 3269447"/>
              <a:gd name="connsiteY31" fmla="*/ 1383505 h 1628775"/>
              <a:gd name="connsiteX32" fmla="*/ 1458067 w 3269447"/>
              <a:gd name="connsiteY32" fmla="*/ 1357313 h 1628775"/>
              <a:gd name="connsiteX33" fmla="*/ 1501158 w 3269447"/>
              <a:gd name="connsiteY33" fmla="*/ 1302544 h 1628775"/>
              <a:gd name="connsiteX34" fmla="*/ 1541411 w 3269447"/>
              <a:gd name="connsiteY34" fmla="*/ 1247776 h 1628775"/>
              <a:gd name="connsiteX35" fmla="*/ 1592657 w 3269447"/>
              <a:gd name="connsiteY35" fmla="*/ 1154906 h 1628775"/>
              <a:gd name="connsiteX36" fmla="*/ 1628605 w 3269447"/>
              <a:gd name="connsiteY36" fmla="*/ 1069181 h 1628775"/>
              <a:gd name="connsiteX37" fmla="*/ 1721805 w 3269447"/>
              <a:gd name="connsiteY37" fmla="*/ 862012 h 1628775"/>
              <a:gd name="connsiteX38" fmla="*/ 1813533 w 3269447"/>
              <a:gd name="connsiteY38" fmla="*/ 673894 h 1628775"/>
              <a:gd name="connsiteX39" fmla="*/ 1888591 w 3269447"/>
              <a:gd name="connsiteY39" fmla="*/ 502443 h 1628775"/>
              <a:gd name="connsiteX40" fmla="*/ 1940982 w 3269447"/>
              <a:gd name="connsiteY40" fmla="*/ 395289 h 1628775"/>
              <a:gd name="connsiteX41" fmla="*/ 1982145 w 3269447"/>
              <a:gd name="connsiteY41" fmla="*/ 311944 h 1628775"/>
              <a:gd name="connsiteX42" fmla="*/ 2041449 w 3269447"/>
              <a:gd name="connsiteY42" fmla="*/ 192881 h 1628775"/>
              <a:gd name="connsiteX43" fmla="*/ 2096220 w 3269447"/>
              <a:gd name="connsiteY43" fmla="*/ 100013 h 1628775"/>
              <a:gd name="connsiteX44" fmla="*/ 2159603 w 3269447"/>
              <a:gd name="connsiteY44" fmla="*/ 40481 h 1628775"/>
              <a:gd name="connsiteX45" fmla="*/ 2208357 w 3269447"/>
              <a:gd name="connsiteY45" fmla="*/ 14640 h 1628775"/>
              <a:gd name="connsiteX46" fmla="*/ 2262552 w 3269447"/>
              <a:gd name="connsiteY46" fmla="*/ 0 h 1628775"/>
              <a:gd name="connsiteX47" fmla="*/ 2322087 w 3269447"/>
              <a:gd name="connsiteY47" fmla="*/ 2381 h 1628775"/>
              <a:gd name="connsiteX48" fmla="*/ 2371601 w 3269447"/>
              <a:gd name="connsiteY48" fmla="*/ 19403 h 1628775"/>
              <a:gd name="connsiteX49" fmla="*/ 2403347 w 3269447"/>
              <a:gd name="connsiteY49" fmla="*/ 40835 h 1628775"/>
              <a:gd name="connsiteX50" fmla="*/ 2423339 w 3269447"/>
              <a:gd name="connsiteY50" fmla="*/ 64295 h 1628775"/>
              <a:gd name="connsiteX51" fmla="*/ 2480717 w 3269447"/>
              <a:gd name="connsiteY51" fmla="*/ 138113 h 1628775"/>
              <a:gd name="connsiteX52" fmla="*/ 2536399 w 3269447"/>
              <a:gd name="connsiteY52" fmla="*/ 261938 h 1628775"/>
              <a:gd name="connsiteX53" fmla="*/ 2609531 w 3269447"/>
              <a:gd name="connsiteY53" fmla="*/ 419099 h 1628775"/>
              <a:gd name="connsiteX54" fmla="*/ 2665997 w 3269447"/>
              <a:gd name="connsiteY54" fmla="*/ 557213 h 1628775"/>
              <a:gd name="connsiteX55" fmla="*/ 2698094 w 3269447"/>
              <a:gd name="connsiteY55" fmla="*/ 628651 h 1628775"/>
              <a:gd name="connsiteX56" fmla="*/ 2734371 w 3269447"/>
              <a:gd name="connsiteY56" fmla="*/ 707231 h 1628775"/>
              <a:gd name="connsiteX57" fmla="*/ 2788786 w 3269447"/>
              <a:gd name="connsiteY57" fmla="*/ 840582 h 1628775"/>
              <a:gd name="connsiteX58" fmla="*/ 2834134 w 3269447"/>
              <a:gd name="connsiteY58" fmla="*/ 971903 h 1628775"/>
              <a:gd name="connsiteX59" fmla="*/ 2906682 w 3269447"/>
              <a:gd name="connsiteY59" fmla="*/ 1148117 h 1628775"/>
              <a:gd name="connsiteX60" fmla="*/ 3042721 w 3269447"/>
              <a:gd name="connsiteY60" fmla="*/ 1433866 h 1628775"/>
              <a:gd name="connsiteX61" fmla="*/ 3160618 w 3269447"/>
              <a:gd name="connsiteY61" fmla="*/ 1562453 h 1628775"/>
              <a:gd name="connsiteX62" fmla="*/ 3242242 w 3269447"/>
              <a:gd name="connsiteY62" fmla="*/ 1595791 h 1628775"/>
              <a:gd name="connsiteX63" fmla="*/ 3269447 w 3269447"/>
              <a:gd name="connsiteY63" fmla="*/ 1586266 h 1628775"/>
              <a:gd name="connsiteX0" fmla="*/ 6 w 3342001"/>
              <a:gd name="connsiteY0" fmla="*/ 1628775 h 1628775"/>
              <a:gd name="connsiteX1" fmla="*/ 77093 w 3342001"/>
              <a:gd name="connsiteY1" fmla="*/ 1407670 h 1628775"/>
              <a:gd name="connsiteX2" fmla="*/ 136042 w 3342001"/>
              <a:gd name="connsiteY2" fmla="*/ 1240983 h 1628775"/>
              <a:gd name="connsiteX3" fmla="*/ 164843 w 3342001"/>
              <a:gd name="connsiteY3" fmla="*/ 1166812 h 1628775"/>
              <a:gd name="connsiteX4" fmla="*/ 190582 w 3342001"/>
              <a:gd name="connsiteY4" fmla="*/ 1100138 h 1628775"/>
              <a:gd name="connsiteX5" fmla="*/ 212013 w 3342001"/>
              <a:gd name="connsiteY5" fmla="*/ 1059657 h 1628775"/>
              <a:gd name="connsiteX6" fmla="*/ 235825 w 3342001"/>
              <a:gd name="connsiteY6" fmla="*/ 1019175 h 1628775"/>
              <a:gd name="connsiteX7" fmla="*/ 257257 w 3342001"/>
              <a:gd name="connsiteY7" fmla="*/ 988219 h 1628775"/>
              <a:gd name="connsiteX8" fmla="*/ 283450 w 3342001"/>
              <a:gd name="connsiteY8" fmla="*/ 954882 h 1628775"/>
              <a:gd name="connsiteX9" fmla="*/ 307263 w 3342001"/>
              <a:gd name="connsiteY9" fmla="*/ 926306 h 1628775"/>
              <a:gd name="connsiteX10" fmla="*/ 326313 w 3342001"/>
              <a:gd name="connsiteY10" fmla="*/ 902494 h 1628775"/>
              <a:gd name="connsiteX11" fmla="*/ 352507 w 3342001"/>
              <a:gd name="connsiteY11" fmla="*/ 873919 h 1628775"/>
              <a:gd name="connsiteX12" fmla="*/ 378700 w 3342001"/>
              <a:gd name="connsiteY12" fmla="*/ 847725 h 1628775"/>
              <a:gd name="connsiteX13" fmla="*/ 402513 w 3342001"/>
              <a:gd name="connsiteY13" fmla="*/ 828675 h 1628775"/>
              <a:gd name="connsiteX14" fmla="*/ 426325 w 3342001"/>
              <a:gd name="connsiteY14" fmla="*/ 809625 h 1628775"/>
              <a:gd name="connsiteX15" fmla="*/ 457282 w 3342001"/>
              <a:gd name="connsiteY15" fmla="*/ 790575 h 1628775"/>
              <a:gd name="connsiteX16" fmla="*/ 493001 w 3342001"/>
              <a:gd name="connsiteY16" fmla="*/ 778669 h 1628775"/>
              <a:gd name="connsiteX17" fmla="*/ 526338 w 3342001"/>
              <a:gd name="connsiteY17" fmla="*/ 773906 h 1628775"/>
              <a:gd name="connsiteX18" fmla="*/ 573963 w 3342001"/>
              <a:gd name="connsiteY18" fmla="*/ 785813 h 1628775"/>
              <a:gd name="connsiteX19" fmla="*/ 621588 w 3342001"/>
              <a:gd name="connsiteY19" fmla="*/ 812006 h 1628775"/>
              <a:gd name="connsiteX20" fmla="*/ 681119 w 3342001"/>
              <a:gd name="connsiteY20" fmla="*/ 857250 h 1628775"/>
              <a:gd name="connsiteX21" fmla="*/ 733507 w 3342001"/>
              <a:gd name="connsiteY21" fmla="*/ 912019 h 1628775"/>
              <a:gd name="connsiteX22" fmla="*/ 781131 w 3342001"/>
              <a:gd name="connsiteY22" fmla="*/ 969169 h 1628775"/>
              <a:gd name="connsiteX23" fmla="*/ 850188 w 3342001"/>
              <a:gd name="connsiteY23" fmla="*/ 1054894 h 1628775"/>
              <a:gd name="connsiteX24" fmla="*/ 928769 w 3342001"/>
              <a:gd name="connsiteY24" fmla="*/ 1152525 h 1628775"/>
              <a:gd name="connsiteX25" fmla="*/ 1014494 w 3342001"/>
              <a:gd name="connsiteY25" fmla="*/ 1269206 h 1628775"/>
              <a:gd name="connsiteX26" fmla="*/ 1080714 w 3342001"/>
              <a:gd name="connsiteY26" fmla="*/ 1343026 h 1628775"/>
              <a:gd name="connsiteX27" fmla="*/ 1154077 w 3342001"/>
              <a:gd name="connsiteY27" fmla="*/ 1402556 h 1628775"/>
              <a:gd name="connsiteX28" fmla="*/ 1224147 w 3342001"/>
              <a:gd name="connsiteY28" fmla="*/ 1433513 h 1628775"/>
              <a:gd name="connsiteX29" fmla="*/ 1288667 w 3342001"/>
              <a:gd name="connsiteY29" fmla="*/ 1433513 h 1628775"/>
              <a:gd name="connsiteX30" fmla="*/ 1347517 w 3342001"/>
              <a:gd name="connsiteY30" fmla="*/ 1416843 h 1628775"/>
              <a:gd name="connsiteX31" fmla="*/ 1424729 w 3342001"/>
              <a:gd name="connsiteY31" fmla="*/ 1383505 h 1628775"/>
              <a:gd name="connsiteX32" fmla="*/ 1458067 w 3342001"/>
              <a:gd name="connsiteY32" fmla="*/ 1357313 h 1628775"/>
              <a:gd name="connsiteX33" fmla="*/ 1501158 w 3342001"/>
              <a:gd name="connsiteY33" fmla="*/ 1302544 h 1628775"/>
              <a:gd name="connsiteX34" fmla="*/ 1541411 w 3342001"/>
              <a:gd name="connsiteY34" fmla="*/ 1247776 h 1628775"/>
              <a:gd name="connsiteX35" fmla="*/ 1592657 w 3342001"/>
              <a:gd name="connsiteY35" fmla="*/ 1154906 h 1628775"/>
              <a:gd name="connsiteX36" fmla="*/ 1628605 w 3342001"/>
              <a:gd name="connsiteY36" fmla="*/ 1069181 h 1628775"/>
              <a:gd name="connsiteX37" fmla="*/ 1721805 w 3342001"/>
              <a:gd name="connsiteY37" fmla="*/ 862012 h 1628775"/>
              <a:gd name="connsiteX38" fmla="*/ 1813533 w 3342001"/>
              <a:gd name="connsiteY38" fmla="*/ 673894 h 1628775"/>
              <a:gd name="connsiteX39" fmla="*/ 1888591 w 3342001"/>
              <a:gd name="connsiteY39" fmla="*/ 502443 h 1628775"/>
              <a:gd name="connsiteX40" fmla="*/ 1940982 w 3342001"/>
              <a:gd name="connsiteY40" fmla="*/ 395289 h 1628775"/>
              <a:gd name="connsiteX41" fmla="*/ 1982145 w 3342001"/>
              <a:gd name="connsiteY41" fmla="*/ 311944 h 1628775"/>
              <a:gd name="connsiteX42" fmla="*/ 2041449 w 3342001"/>
              <a:gd name="connsiteY42" fmla="*/ 192881 h 1628775"/>
              <a:gd name="connsiteX43" fmla="*/ 2096220 w 3342001"/>
              <a:gd name="connsiteY43" fmla="*/ 100013 h 1628775"/>
              <a:gd name="connsiteX44" fmla="*/ 2159603 w 3342001"/>
              <a:gd name="connsiteY44" fmla="*/ 40481 h 1628775"/>
              <a:gd name="connsiteX45" fmla="*/ 2208357 w 3342001"/>
              <a:gd name="connsiteY45" fmla="*/ 14640 h 1628775"/>
              <a:gd name="connsiteX46" fmla="*/ 2262552 w 3342001"/>
              <a:gd name="connsiteY46" fmla="*/ 0 h 1628775"/>
              <a:gd name="connsiteX47" fmla="*/ 2322087 w 3342001"/>
              <a:gd name="connsiteY47" fmla="*/ 2381 h 1628775"/>
              <a:gd name="connsiteX48" fmla="*/ 2371601 w 3342001"/>
              <a:gd name="connsiteY48" fmla="*/ 19403 h 1628775"/>
              <a:gd name="connsiteX49" fmla="*/ 2403347 w 3342001"/>
              <a:gd name="connsiteY49" fmla="*/ 40835 h 1628775"/>
              <a:gd name="connsiteX50" fmla="*/ 2423339 w 3342001"/>
              <a:gd name="connsiteY50" fmla="*/ 64295 h 1628775"/>
              <a:gd name="connsiteX51" fmla="*/ 2480717 w 3342001"/>
              <a:gd name="connsiteY51" fmla="*/ 138113 h 1628775"/>
              <a:gd name="connsiteX52" fmla="*/ 2536399 w 3342001"/>
              <a:gd name="connsiteY52" fmla="*/ 261938 h 1628775"/>
              <a:gd name="connsiteX53" fmla="*/ 2609531 w 3342001"/>
              <a:gd name="connsiteY53" fmla="*/ 419099 h 1628775"/>
              <a:gd name="connsiteX54" fmla="*/ 2665997 w 3342001"/>
              <a:gd name="connsiteY54" fmla="*/ 557213 h 1628775"/>
              <a:gd name="connsiteX55" fmla="*/ 2698094 w 3342001"/>
              <a:gd name="connsiteY55" fmla="*/ 628651 h 1628775"/>
              <a:gd name="connsiteX56" fmla="*/ 2734371 w 3342001"/>
              <a:gd name="connsiteY56" fmla="*/ 707231 h 1628775"/>
              <a:gd name="connsiteX57" fmla="*/ 2788786 w 3342001"/>
              <a:gd name="connsiteY57" fmla="*/ 840582 h 1628775"/>
              <a:gd name="connsiteX58" fmla="*/ 2834134 w 3342001"/>
              <a:gd name="connsiteY58" fmla="*/ 971903 h 1628775"/>
              <a:gd name="connsiteX59" fmla="*/ 2906682 w 3342001"/>
              <a:gd name="connsiteY59" fmla="*/ 1148117 h 1628775"/>
              <a:gd name="connsiteX60" fmla="*/ 3042721 w 3342001"/>
              <a:gd name="connsiteY60" fmla="*/ 1433866 h 1628775"/>
              <a:gd name="connsiteX61" fmla="*/ 3160618 w 3342001"/>
              <a:gd name="connsiteY61" fmla="*/ 1562453 h 1628775"/>
              <a:gd name="connsiteX62" fmla="*/ 3242242 w 3342001"/>
              <a:gd name="connsiteY62" fmla="*/ 1595791 h 1628775"/>
              <a:gd name="connsiteX63" fmla="*/ 3342001 w 3342001"/>
              <a:gd name="connsiteY63" fmla="*/ 1610079 h 1628775"/>
              <a:gd name="connsiteX0" fmla="*/ 6 w 3352648"/>
              <a:gd name="connsiteY0" fmla="*/ 1628775 h 1628775"/>
              <a:gd name="connsiteX1" fmla="*/ 77093 w 3352648"/>
              <a:gd name="connsiteY1" fmla="*/ 1407670 h 1628775"/>
              <a:gd name="connsiteX2" fmla="*/ 136042 w 3352648"/>
              <a:gd name="connsiteY2" fmla="*/ 1240983 h 1628775"/>
              <a:gd name="connsiteX3" fmla="*/ 164843 w 3352648"/>
              <a:gd name="connsiteY3" fmla="*/ 1166812 h 1628775"/>
              <a:gd name="connsiteX4" fmla="*/ 190582 w 3352648"/>
              <a:gd name="connsiteY4" fmla="*/ 1100138 h 1628775"/>
              <a:gd name="connsiteX5" fmla="*/ 212013 w 3352648"/>
              <a:gd name="connsiteY5" fmla="*/ 1059657 h 1628775"/>
              <a:gd name="connsiteX6" fmla="*/ 235825 w 3352648"/>
              <a:gd name="connsiteY6" fmla="*/ 1019175 h 1628775"/>
              <a:gd name="connsiteX7" fmla="*/ 257257 w 3352648"/>
              <a:gd name="connsiteY7" fmla="*/ 988219 h 1628775"/>
              <a:gd name="connsiteX8" fmla="*/ 283450 w 3352648"/>
              <a:gd name="connsiteY8" fmla="*/ 954882 h 1628775"/>
              <a:gd name="connsiteX9" fmla="*/ 307263 w 3352648"/>
              <a:gd name="connsiteY9" fmla="*/ 926306 h 1628775"/>
              <a:gd name="connsiteX10" fmla="*/ 326313 w 3352648"/>
              <a:gd name="connsiteY10" fmla="*/ 902494 h 1628775"/>
              <a:gd name="connsiteX11" fmla="*/ 352507 w 3352648"/>
              <a:gd name="connsiteY11" fmla="*/ 873919 h 1628775"/>
              <a:gd name="connsiteX12" fmla="*/ 378700 w 3352648"/>
              <a:gd name="connsiteY12" fmla="*/ 847725 h 1628775"/>
              <a:gd name="connsiteX13" fmla="*/ 402513 w 3352648"/>
              <a:gd name="connsiteY13" fmla="*/ 828675 h 1628775"/>
              <a:gd name="connsiteX14" fmla="*/ 426325 w 3352648"/>
              <a:gd name="connsiteY14" fmla="*/ 809625 h 1628775"/>
              <a:gd name="connsiteX15" fmla="*/ 457282 w 3352648"/>
              <a:gd name="connsiteY15" fmla="*/ 790575 h 1628775"/>
              <a:gd name="connsiteX16" fmla="*/ 493001 w 3352648"/>
              <a:gd name="connsiteY16" fmla="*/ 778669 h 1628775"/>
              <a:gd name="connsiteX17" fmla="*/ 526338 w 3352648"/>
              <a:gd name="connsiteY17" fmla="*/ 773906 h 1628775"/>
              <a:gd name="connsiteX18" fmla="*/ 573963 w 3352648"/>
              <a:gd name="connsiteY18" fmla="*/ 785813 h 1628775"/>
              <a:gd name="connsiteX19" fmla="*/ 621588 w 3352648"/>
              <a:gd name="connsiteY19" fmla="*/ 812006 h 1628775"/>
              <a:gd name="connsiteX20" fmla="*/ 681119 w 3352648"/>
              <a:gd name="connsiteY20" fmla="*/ 857250 h 1628775"/>
              <a:gd name="connsiteX21" fmla="*/ 733507 w 3352648"/>
              <a:gd name="connsiteY21" fmla="*/ 912019 h 1628775"/>
              <a:gd name="connsiteX22" fmla="*/ 781131 w 3352648"/>
              <a:gd name="connsiteY22" fmla="*/ 969169 h 1628775"/>
              <a:gd name="connsiteX23" fmla="*/ 850188 w 3352648"/>
              <a:gd name="connsiteY23" fmla="*/ 1054894 h 1628775"/>
              <a:gd name="connsiteX24" fmla="*/ 928769 w 3352648"/>
              <a:gd name="connsiteY24" fmla="*/ 1152525 h 1628775"/>
              <a:gd name="connsiteX25" fmla="*/ 1014494 w 3352648"/>
              <a:gd name="connsiteY25" fmla="*/ 1269206 h 1628775"/>
              <a:gd name="connsiteX26" fmla="*/ 1080714 w 3352648"/>
              <a:gd name="connsiteY26" fmla="*/ 1343026 h 1628775"/>
              <a:gd name="connsiteX27" fmla="*/ 1154077 w 3352648"/>
              <a:gd name="connsiteY27" fmla="*/ 1402556 h 1628775"/>
              <a:gd name="connsiteX28" fmla="*/ 1224147 w 3352648"/>
              <a:gd name="connsiteY28" fmla="*/ 1433513 h 1628775"/>
              <a:gd name="connsiteX29" fmla="*/ 1288667 w 3352648"/>
              <a:gd name="connsiteY29" fmla="*/ 1433513 h 1628775"/>
              <a:gd name="connsiteX30" fmla="*/ 1347517 w 3352648"/>
              <a:gd name="connsiteY30" fmla="*/ 1416843 h 1628775"/>
              <a:gd name="connsiteX31" fmla="*/ 1424729 w 3352648"/>
              <a:gd name="connsiteY31" fmla="*/ 1383505 h 1628775"/>
              <a:gd name="connsiteX32" fmla="*/ 1458067 w 3352648"/>
              <a:gd name="connsiteY32" fmla="*/ 1357313 h 1628775"/>
              <a:gd name="connsiteX33" fmla="*/ 1501158 w 3352648"/>
              <a:gd name="connsiteY33" fmla="*/ 1302544 h 1628775"/>
              <a:gd name="connsiteX34" fmla="*/ 1541411 w 3352648"/>
              <a:gd name="connsiteY34" fmla="*/ 1247776 h 1628775"/>
              <a:gd name="connsiteX35" fmla="*/ 1592657 w 3352648"/>
              <a:gd name="connsiteY35" fmla="*/ 1154906 h 1628775"/>
              <a:gd name="connsiteX36" fmla="*/ 1628605 w 3352648"/>
              <a:gd name="connsiteY36" fmla="*/ 1069181 h 1628775"/>
              <a:gd name="connsiteX37" fmla="*/ 1721805 w 3352648"/>
              <a:gd name="connsiteY37" fmla="*/ 862012 h 1628775"/>
              <a:gd name="connsiteX38" fmla="*/ 1813533 w 3352648"/>
              <a:gd name="connsiteY38" fmla="*/ 673894 h 1628775"/>
              <a:gd name="connsiteX39" fmla="*/ 1888591 w 3352648"/>
              <a:gd name="connsiteY39" fmla="*/ 502443 h 1628775"/>
              <a:gd name="connsiteX40" fmla="*/ 1940982 w 3352648"/>
              <a:gd name="connsiteY40" fmla="*/ 395289 h 1628775"/>
              <a:gd name="connsiteX41" fmla="*/ 1982145 w 3352648"/>
              <a:gd name="connsiteY41" fmla="*/ 311944 h 1628775"/>
              <a:gd name="connsiteX42" fmla="*/ 2041449 w 3352648"/>
              <a:gd name="connsiteY42" fmla="*/ 192881 h 1628775"/>
              <a:gd name="connsiteX43" fmla="*/ 2096220 w 3352648"/>
              <a:gd name="connsiteY43" fmla="*/ 100013 h 1628775"/>
              <a:gd name="connsiteX44" fmla="*/ 2159603 w 3352648"/>
              <a:gd name="connsiteY44" fmla="*/ 40481 h 1628775"/>
              <a:gd name="connsiteX45" fmla="*/ 2208357 w 3352648"/>
              <a:gd name="connsiteY45" fmla="*/ 14640 h 1628775"/>
              <a:gd name="connsiteX46" fmla="*/ 2262552 w 3352648"/>
              <a:gd name="connsiteY46" fmla="*/ 0 h 1628775"/>
              <a:gd name="connsiteX47" fmla="*/ 2322087 w 3352648"/>
              <a:gd name="connsiteY47" fmla="*/ 2381 h 1628775"/>
              <a:gd name="connsiteX48" fmla="*/ 2371601 w 3352648"/>
              <a:gd name="connsiteY48" fmla="*/ 19403 h 1628775"/>
              <a:gd name="connsiteX49" fmla="*/ 2403347 w 3352648"/>
              <a:gd name="connsiteY49" fmla="*/ 40835 h 1628775"/>
              <a:gd name="connsiteX50" fmla="*/ 2423339 w 3352648"/>
              <a:gd name="connsiteY50" fmla="*/ 64295 h 1628775"/>
              <a:gd name="connsiteX51" fmla="*/ 2480717 w 3352648"/>
              <a:gd name="connsiteY51" fmla="*/ 138113 h 1628775"/>
              <a:gd name="connsiteX52" fmla="*/ 2536399 w 3352648"/>
              <a:gd name="connsiteY52" fmla="*/ 261938 h 1628775"/>
              <a:gd name="connsiteX53" fmla="*/ 2609531 w 3352648"/>
              <a:gd name="connsiteY53" fmla="*/ 419099 h 1628775"/>
              <a:gd name="connsiteX54" fmla="*/ 2665997 w 3352648"/>
              <a:gd name="connsiteY54" fmla="*/ 557213 h 1628775"/>
              <a:gd name="connsiteX55" fmla="*/ 2698094 w 3352648"/>
              <a:gd name="connsiteY55" fmla="*/ 628651 h 1628775"/>
              <a:gd name="connsiteX56" fmla="*/ 2734371 w 3352648"/>
              <a:gd name="connsiteY56" fmla="*/ 707231 h 1628775"/>
              <a:gd name="connsiteX57" fmla="*/ 2788786 w 3352648"/>
              <a:gd name="connsiteY57" fmla="*/ 840582 h 1628775"/>
              <a:gd name="connsiteX58" fmla="*/ 2834134 w 3352648"/>
              <a:gd name="connsiteY58" fmla="*/ 971903 h 1628775"/>
              <a:gd name="connsiteX59" fmla="*/ 2906682 w 3352648"/>
              <a:gd name="connsiteY59" fmla="*/ 1148117 h 1628775"/>
              <a:gd name="connsiteX60" fmla="*/ 3042721 w 3352648"/>
              <a:gd name="connsiteY60" fmla="*/ 1433866 h 1628775"/>
              <a:gd name="connsiteX61" fmla="*/ 3160618 w 3352648"/>
              <a:gd name="connsiteY61" fmla="*/ 1562453 h 1628775"/>
              <a:gd name="connsiteX62" fmla="*/ 3242242 w 3352648"/>
              <a:gd name="connsiteY62" fmla="*/ 1595791 h 1628775"/>
              <a:gd name="connsiteX63" fmla="*/ 3342001 w 3352648"/>
              <a:gd name="connsiteY63" fmla="*/ 1610079 h 1628775"/>
              <a:gd name="connsiteX64" fmla="*/ 3351069 w 3352648"/>
              <a:gd name="connsiteY64" fmla="*/ 1605316 h 1628775"/>
              <a:gd name="connsiteX0" fmla="*/ 6 w 3405485"/>
              <a:gd name="connsiteY0" fmla="*/ 1628775 h 1628775"/>
              <a:gd name="connsiteX1" fmla="*/ 77093 w 3405485"/>
              <a:gd name="connsiteY1" fmla="*/ 1407670 h 1628775"/>
              <a:gd name="connsiteX2" fmla="*/ 136042 w 3405485"/>
              <a:gd name="connsiteY2" fmla="*/ 1240983 h 1628775"/>
              <a:gd name="connsiteX3" fmla="*/ 164843 w 3405485"/>
              <a:gd name="connsiteY3" fmla="*/ 1166812 h 1628775"/>
              <a:gd name="connsiteX4" fmla="*/ 190582 w 3405485"/>
              <a:gd name="connsiteY4" fmla="*/ 1100138 h 1628775"/>
              <a:gd name="connsiteX5" fmla="*/ 212013 w 3405485"/>
              <a:gd name="connsiteY5" fmla="*/ 1059657 h 1628775"/>
              <a:gd name="connsiteX6" fmla="*/ 235825 w 3405485"/>
              <a:gd name="connsiteY6" fmla="*/ 1019175 h 1628775"/>
              <a:gd name="connsiteX7" fmla="*/ 257257 w 3405485"/>
              <a:gd name="connsiteY7" fmla="*/ 988219 h 1628775"/>
              <a:gd name="connsiteX8" fmla="*/ 283450 w 3405485"/>
              <a:gd name="connsiteY8" fmla="*/ 954882 h 1628775"/>
              <a:gd name="connsiteX9" fmla="*/ 307263 w 3405485"/>
              <a:gd name="connsiteY9" fmla="*/ 926306 h 1628775"/>
              <a:gd name="connsiteX10" fmla="*/ 326313 w 3405485"/>
              <a:gd name="connsiteY10" fmla="*/ 902494 h 1628775"/>
              <a:gd name="connsiteX11" fmla="*/ 352507 w 3405485"/>
              <a:gd name="connsiteY11" fmla="*/ 873919 h 1628775"/>
              <a:gd name="connsiteX12" fmla="*/ 378700 w 3405485"/>
              <a:gd name="connsiteY12" fmla="*/ 847725 h 1628775"/>
              <a:gd name="connsiteX13" fmla="*/ 402513 w 3405485"/>
              <a:gd name="connsiteY13" fmla="*/ 828675 h 1628775"/>
              <a:gd name="connsiteX14" fmla="*/ 426325 w 3405485"/>
              <a:gd name="connsiteY14" fmla="*/ 809625 h 1628775"/>
              <a:gd name="connsiteX15" fmla="*/ 457282 w 3405485"/>
              <a:gd name="connsiteY15" fmla="*/ 790575 h 1628775"/>
              <a:gd name="connsiteX16" fmla="*/ 493001 w 3405485"/>
              <a:gd name="connsiteY16" fmla="*/ 778669 h 1628775"/>
              <a:gd name="connsiteX17" fmla="*/ 526338 w 3405485"/>
              <a:gd name="connsiteY17" fmla="*/ 773906 h 1628775"/>
              <a:gd name="connsiteX18" fmla="*/ 573963 w 3405485"/>
              <a:gd name="connsiteY18" fmla="*/ 785813 h 1628775"/>
              <a:gd name="connsiteX19" fmla="*/ 621588 w 3405485"/>
              <a:gd name="connsiteY19" fmla="*/ 812006 h 1628775"/>
              <a:gd name="connsiteX20" fmla="*/ 681119 w 3405485"/>
              <a:gd name="connsiteY20" fmla="*/ 857250 h 1628775"/>
              <a:gd name="connsiteX21" fmla="*/ 733507 w 3405485"/>
              <a:gd name="connsiteY21" fmla="*/ 912019 h 1628775"/>
              <a:gd name="connsiteX22" fmla="*/ 781131 w 3405485"/>
              <a:gd name="connsiteY22" fmla="*/ 969169 h 1628775"/>
              <a:gd name="connsiteX23" fmla="*/ 850188 w 3405485"/>
              <a:gd name="connsiteY23" fmla="*/ 1054894 h 1628775"/>
              <a:gd name="connsiteX24" fmla="*/ 928769 w 3405485"/>
              <a:gd name="connsiteY24" fmla="*/ 1152525 h 1628775"/>
              <a:gd name="connsiteX25" fmla="*/ 1014494 w 3405485"/>
              <a:gd name="connsiteY25" fmla="*/ 1269206 h 1628775"/>
              <a:gd name="connsiteX26" fmla="*/ 1080714 w 3405485"/>
              <a:gd name="connsiteY26" fmla="*/ 1343026 h 1628775"/>
              <a:gd name="connsiteX27" fmla="*/ 1154077 w 3405485"/>
              <a:gd name="connsiteY27" fmla="*/ 1402556 h 1628775"/>
              <a:gd name="connsiteX28" fmla="*/ 1224147 w 3405485"/>
              <a:gd name="connsiteY28" fmla="*/ 1433513 h 1628775"/>
              <a:gd name="connsiteX29" fmla="*/ 1288667 w 3405485"/>
              <a:gd name="connsiteY29" fmla="*/ 1433513 h 1628775"/>
              <a:gd name="connsiteX30" fmla="*/ 1347517 w 3405485"/>
              <a:gd name="connsiteY30" fmla="*/ 1416843 h 1628775"/>
              <a:gd name="connsiteX31" fmla="*/ 1424729 w 3405485"/>
              <a:gd name="connsiteY31" fmla="*/ 1383505 h 1628775"/>
              <a:gd name="connsiteX32" fmla="*/ 1458067 w 3405485"/>
              <a:gd name="connsiteY32" fmla="*/ 1357313 h 1628775"/>
              <a:gd name="connsiteX33" fmla="*/ 1501158 w 3405485"/>
              <a:gd name="connsiteY33" fmla="*/ 1302544 h 1628775"/>
              <a:gd name="connsiteX34" fmla="*/ 1541411 w 3405485"/>
              <a:gd name="connsiteY34" fmla="*/ 1247776 h 1628775"/>
              <a:gd name="connsiteX35" fmla="*/ 1592657 w 3405485"/>
              <a:gd name="connsiteY35" fmla="*/ 1154906 h 1628775"/>
              <a:gd name="connsiteX36" fmla="*/ 1628605 w 3405485"/>
              <a:gd name="connsiteY36" fmla="*/ 1069181 h 1628775"/>
              <a:gd name="connsiteX37" fmla="*/ 1721805 w 3405485"/>
              <a:gd name="connsiteY37" fmla="*/ 862012 h 1628775"/>
              <a:gd name="connsiteX38" fmla="*/ 1813533 w 3405485"/>
              <a:gd name="connsiteY38" fmla="*/ 673894 h 1628775"/>
              <a:gd name="connsiteX39" fmla="*/ 1888591 w 3405485"/>
              <a:gd name="connsiteY39" fmla="*/ 502443 h 1628775"/>
              <a:gd name="connsiteX40" fmla="*/ 1940982 w 3405485"/>
              <a:gd name="connsiteY40" fmla="*/ 395289 h 1628775"/>
              <a:gd name="connsiteX41" fmla="*/ 1982145 w 3405485"/>
              <a:gd name="connsiteY41" fmla="*/ 311944 h 1628775"/>
              <a:gd name="connsiteX42" fmla="*/ 2041449 w 3405485"/>
              <a:gd name="connsiteY42" fmla="*/ 192881 h 1628775"/>
              <a:gd name="connsiteX43" fmla="*/ 2096220 w 3405485"/>
              <a:gd name="connsiteY43" fmla="*/ 100013 h 1628775"/>
              <a:gd name="connsiteX44" fmla="*/ 2159603 w 3405485"/>
              <a:gd name="connsiteY44" fmla="*/ 40481 h 1628775"/>
              <a:gd name="connsiteX45" fmla="*/ 2208357 w 3405485"/>
              <a:gd name="connsiteY45" fmla="*/ 14640 h 1628775"/>
              <a:gd name="connsiteX46" fmla="*/ 2262552 w 3405485"/>
              <a:gd name="connsiteY46" fmla="*/ 0 h 1628775"/>
              <a:gd name="connsiteX47" fmla="*/ 2322087 w 3405485"/>
              <a:gd name="connsiteY47" fmla="*/ 2381 h 1628775"/>
              <a:gd name="connsiteX48" fmla="*/ 2371601 w 3405485"/>
              <a:gd name="connsiteY48" fmla="*/ 19403 h 1628775"/>
              <a:gd name="connsiteX49" fmla="*/ 2403347 w 3405485"/>
              <a:gd name="connsiteY49" fmla="*/ 40835 h 1628775"/>
              <a:gd name="connsiteX50" fmla="*/ 2423339 w 3405485"/>
              <a:gd name="connsiteY50" fmla="*/ 64295 h 1628775"/>
              <a:gd name="connsiteX51" fmla="*/ 2480717 w 3405485"/>
              <a:gd name="connsiteY51" fmla="*/ 138113 h 1628775"/>
              <a:gd name="connsiteX52" fmla="*/ 2536399 w 3405485"/>
              <a:gd name="connsiteY52" fmla="*/ 261938 h 1628775"/>
              <a:gd name="connsiteX53" fmla="*/ 2609531 w 3405485"/>
              <a:gd name="connsiteY53" fmla="*/ 419099 h 1628775"/>
              <a:gd name="connsiteX54" fmla="*/ 2665997 w 3405485"/>
              <a:gd name="connsiteY54" fmla="*/ 557213 h 1628775"/>
              <a:gd name="connsiteX55" fmla="*/ 2698094 w 3405485"/>
              <a:gd name="connsiteY55" fmla="*/ 628651 h 1628775"/>
              <a:gd name="connsiteX56" fmla="*/ 2734371 w 3405485"/>
              <a:gd name="connsiteY56" fmla="*/ 707231 h 1628775"/>
              <a:gd name="connsiteX57" fmla="*/ 2788786 w 3405485"/>
              <a:gd name="connsiteY57" fmla="*/ 840582 h 1628775"/>
              <a:gd name="connsiteX58" fmla="*/ 2834134 w 3405485"/>
              <a:gd name="connsiteY58" fmla="*/ 971903 h 1628775"/>
              <a:gd name="connsiteX59" fmla="*/ 2906682 w 3405485"/>
              <a:gd name="connsiteY59" fmla="*/ 1148117 h 1628775"/>
              <a:gd name="connsiteX60" fmla="*/ 3042721 w 3405485"/>
              <a:gd name="connsiteY60" fmla="*/ 1433866 h 1628775"/>
              <a:gd name="connsiteX61" fmla="*/ 3160618 w 3405485"/>
              <a:gd name="connsiteY61" fmla="*/ 1562453 h 1628775"/>
              <a:gd name="connsiteX62" fmla="*/ 3242242 w 3405485"/>
              <a:gd name="connsiteY62" fmla="*/ 1595791 h 1628775"/>
              <a:gd name="connsiteX63" fmla="*/ 3342001 w 3405485"/>
              <a:gd name="connsiteY63" fmla="*/ 1610079 h 1628775"/>
              <a:gd name="connsiteX64" fmla="*/ 3405485 w 3405485"/>
              <a:gd name="connsiteY64" fmla="*/ 1595791 h 1628775"/>
              <a:gd name="connsiteX0" fmla="*/ 6 w 3408218"/>
              <a:gd name="connsiteY0" fmla="*/ 1628775 h 1628775"/>
              <a:gd name="connsiteX1" fmla="*/ 77093 w 3408218"/>
              <a:gd name="connsiteY1" fmla="*/ 1407670 h 1628775"/>
              <a:gd name="connsiteX2" fmla="*/ 136042 w 3408218"/>
              <a:gd name="connsiteY2" fmla="*/ 1240983 h 1628775"/>
              <a:gd name="connsiteX3" fmla="*/ 164843 w 3408218"/>
              <a:gd name="connsiteY3" fmla="*/ 1166812 h 1628775"/>
              <a:gd name="connsiteX4" fmla="*/ 190582 w 3408218"/>
              <a:gd name="connsiteY4" fmla="*/ 1100138 h 1628775"/>
              <a:gd name="connsiteX5" fmla="*/ 212013 w 3408218"/>
              <a:gd name="connsiteY5" fmla="*/ 1059657 h 1628775"/>
              <a:gd name="connsiteX6" fmla="*/ 235825 w 3408218"/>
              <a:gd name="connsiteY6" fmla="*/ 1019175 h 1628775"/>
              <a:gd name="connsiteX7" fmla="*/ 257257 w 3408218"/>
              <a:gd name="connsiteY7" fmla="*/ 988219 h 1628775"/>
              <a:gd name="connsiteX8" fmla="*/ 283450 w 3408218"/>
              <a:gd name="connsiteY8" fmla="*/ 954882 h 1628775"/>
              <a:gd name="connsiteX9" fmla="*/ 307263 w 3408218"/>
              <a:gd name="connsiteY9" fmla="*/ 926306 h 1628775"/>
              <a:gd name="connsiteX10" fmla="*/ 326313 w 3408218"/>
              <a:gd name="connsiteY10" fmla="*/ 902494 h 1628775"/>
              <a:gd name="connsiteX11" fmla="*/ 352507 w 3408218"/>
              <a:gd name="connsiteY11" fmla="*/ 873919 h 1628775"/>
              <a:gd name="connsiteX12" fmla="*/ 378700 w 3408218"/>
              <a:gd name="connsiteY12" fmla="*/ 847725 h 1628775"/>
              <a:gd name="connsiteX13" fmla="*/ 402513 w 3408218"/>
              <a:gd name="connsiteY13" fmla="*/ 828675 h 1628775"/>
              <a:gd name="connsiteX14" fmla="*/ 426325 w 3408218"/>
              <a:gd name="connsiteY14" fmla="*/ 809625 h 1628775"/>
              <a:gd name="connsiteX15" fmla="*/ 457282 w 3408218"/>
              <a:gd name="connsiteY15" fmla="*/ 790575 h 1628775"/>
              <a:gd name="connsiteX16" fmla="*/ 493001 w 3408218"/>
              <a:gd name="connsiteY16" fmla="*/ 778669 h 1628775"/>
              <a:gd name="connsiteX17" fmla="*/ 526338 w 3408218"/>
              <a:gd name="connsiteY17" fmla="*/ 773906 h 1628775"/>
              <a:gd name="connsiteX18" fmla="*/ 573963 w 3408218"/>
              <a:gd name="connsiteY18" fmla="*/ 785813 h 1628775"/>
              <a:gd name="connsiteX19" fmla="*/ 621588 w 3408218"/>
              <a:gd name="connsiteY19" fmla="*/ 812006 h 1628775"/>
              <a:gd name="connsiteX20" fmla="*/ 681119 w 3408218"/>
              <a:gd name="connsiteY20" fmla="*/ 857250 h 1628775"/>
              <a:gd name="connsiteX21" fmla="*/ 733507 w 3408218"/>
              <a:gd name="connsiteY21" fmla="*/ 912019 h 1628775"/>
              <a:gd name="connsiteX22" fmla="*/ 781131 w 3408218"/>
              <a:gd name="connsiteY22" fmla="*/ 969169 h 1628775"/>
              <a:gd name="connsiteX23" fmla="*/ 850188 w 3408218"/>
              <a:gd name="connsiteY23" fmla="*/ 1054894 h 1628775"/>
              <a:gd name="connsiteX24" fmla="*/ 928769 w 3408218"/>
              <a:gd name="connsiteY24" fmla="*/ 1152525 h 1628775"/>
              <a:gd name="connsiteX25" fmla="*/ 1014494 w 3408218"/>
              <a:gd name="connsiteY25" fmla="*/ 1269206 h 1628775"/>
              <a:gd name="connsiteX26" fmla="*/ 1080714 w 3408218"/>
              <a:gd name="connsiteY26" fmla="*/ 1343026 h 1628775"/>
              <a:gd name="connsiteX27" fmla="*/ 1154077 w 3408218"/>
              <a:gd name="connsiteY27" fmla="*/ 1402556 h 1628775"/>
              <a:gd name="connsiteX28" fmla="*/ 1224147 w 3408218"/>
              <a:gd name="connsiteY28" fmla="*/ 1433513 h 1628775"/>
              <a:gd name="connsiteX29" fmla="*/ 1288667 w 3408218"/>
              <a:gd name="connsiteY29" fmla="*/ 1433513 h 1628775"/>
              <a:gd name="connsiteX30" fmla="*/ 1347517 w 3408218"/>
              <a:gd name="connsiteY30" fmla="*/ 1416843 h 1628775"/>
              <a:gd name="connsiteX31" fmla="*/ 1424729 w 3408218"/>
              <a:gd name="connsiteY31" fmla="*/ 1383505 h 1628775"/>
              <a:gd name="connsiteX32" fmla="*/ 1458067 w 3408218"/>
              <a:gd name="connsiteY32" fmla="*/ 1357313 h 1628775"/>
              <a:gd name="connsiteX33" fmla="*/ 1501158 w 3408218"/>
              <a:gd name="connsiteY33" fmla="*/ 1302544 h 1628775"/>
              <a:gd name="connsiteX34" fmla="*/ 1541411 w 3408218"/>
              <a:gd name="connsiteY34" fmla="*/ 1247776 h 1628775"/>
              <a:gd name="connsiteX35" fmla="*/ 1592657 w 3408218"/>
              <a:gd name="connsiteY35" fmla="*/ 1154906 h 1628775"/>
              <a:gd name="connsiteX36" fmla="*/ 1628605 w 3408218"/>
              <a:gd name="connsiteY36" fmla="*/ 1069181 h 1628775"/>
              <a:gd name="connsiteX37" fmla="*/ 1721805 w 3408218"/>
              <a:gd name="connsiteY37" fmla="*/ 862012 h 1628775"/>
              <a:gd name="connsiteX38" fmla="*/ 1813533 w 3408218"/>
              <a:gd name="connsiteY38" fmla="*/ 673894 h 1628775"/>
              <a:gd name="connsiteX39" fmla="*/ 1888591 w 3408218"/>
              <a:gd name="connsiteY39" fmla="*/ 502443 h 1628775"/>
              <a:gd name="connsiteX40" fmla="*/ 1940982 w 3408218"/>
              <a:gd name="connsiteY40" fmla="*/ 395289 h 1628775"/>
              <a:gd name="connsiteX41" fmla="*/ 1982145 w 3408218"/>
              <a:gd name="connsiteY41" fmla="*/ 311944 h 1628775"/>
              <a:gd name="connsiteX42" fmla="*/ 2041449 w 3408218"/>
              <a:gd name="connsiteY42" fmla="*/ 192881 h 1628775"/>
              <a:gd name="connsiteX43" fmla="*/ 2096220 w 3408218"/>
              <a:gd name="connsiteY43" fmla="*/ 100013 h 1628775"/>
              <a:gd name="connsiteX44" fmla="*/ 2159603 w 3408218"/>
              <a:gd name="connsiteY44" fmla="*/ 40481 h 1628775"/>
              <a:gd name="connsiteX45" fmla="*/ 2208357 w 3408218"/>
              <a:gd name="connsiteY45" fmla="*/ 14640 h 1628775"/>
              <a:gd name="connsiteX46" fmla="*/ 2262552 w 3408218"/>
              <a:gd name="connsiteY46" fmla="*/ 0 h 1628775"/>
              <a:gd name="connsiteX47" fmla="*/ 2322087 w 3408218"/>
              <a:gd name="connsiteY47" fmla="*/ 2381 h 1628775"/>
              <a:gd name="connsiteX48" fmla="*/ 2371601 w 3408218"/>
              <a:gd name="connsiteY48" fmla="*/ 19403 h 1628775"/>
              <a:gd name="connsiteX49" fmla="*/ 2403347 w 3408218"/>
              <a:gd name="connsiteY49" fmla="*/ 40835 h 1628775"/>
              <a:gd name="connsiteX50" fmla="*/ 2423339 w 3408218"/>
              <a:gd name="connsiteY50" fmla="*/ 64295 h 1628775"/>
              <a:gd name="connsiteX51" fmla="*/ 2480717 w 3408218"/>
              <a:gd name="connsiteY51" fmla="*/ 138113 h 1628775"/>
              <a:gd name="connsiteX52" fmla="*/ 2536399 w 3408218"/>
              <a:gd name="connsiteY52" fmla="*/ 261938 h 1628775"/>
              <a:gd name="connsiteX53" fmla="*/ 2609531 w 3408218"/>
              <a:gd name="connsiteY53" fmla="*/ 419099 h 1628775"/>
              <a:gd name="connsiteX54" fmla="*/ 2665997 w 3408218"/>
              <a:gd name="connsiteY54" fmla="*/ 557213 h 1628775"/>
              <a:gd name="connsiteX55" fmla="*/ 2698094 w 3408218"/>
              <a:gd name="connsiteY55" fmla="*/ 628651 h 1628775"/>
              <a:gd name="connsiteX56" fmla="*/ 2734371 w 3408218"/>
              <a:gd name="connsiteY56" fmla="*/ 707231 h 1628775"/>
              <a:gd name="connsiteX57" fmla="*/ 2788786 w 3408218"/>
              <a:gd name="connsiteY57" fmla="*/ 840582 h 1628775"/>
              <a:gd name="connsiteX58" fmla="*/ 2834134 w 3408218"/>
              <a:gd name="connsiteY58" fmla="*/ 971903 h 1628775"/>
              <a:gd name="connsiteX59" fmla="*/ 2906682 w 3408218"/>
              <a:gd name="connsiteY59" fmla="*/ 1148117 h 1628775"/>
              <a:gd name="connsiteX60" fmla="*/ 3042721 w 3408218"/>
              <a:gd name="connsiteY60" fmla="*/ 1433866 h 1628775"/>
              <a:gd name="connsiteX61" fmla="*/ 3160618 w 3408218"/>
              <a:gd name="connsiteY61" fmla="*/ 1562453 h 1628775"/>
              <a:gd name="connsiteX62" fmla="*/ 3242242 w 3408218"/>
              <a:gd name="connsiteY62" fmla="*/ 1595791 h 1628775"/>
              <a:gd name="connsiteX63" fmla="*/ 3342001 w 3408218"/>
              <a:gd name="connsiteY63" fmla="*/ 1610079 h 1628775"/>
              <a:gd name="connsiteX64" fmla="*/ 3405485 w 3408218"/>
              <a:gd name="connsiteY64" fmla="*/ 1595791 h 1628775"/>
              <a:gd name="connsiteX65" fmla="*/ 3396417 w 3408218"/>
              <a:gd name="connsiteY65" fmla="*/ 1595791 h 1628775"/>
              <a:gd name="connsiteX0" fmla="*/ 6 w 3459956"/>
              <a:gd name="connsiteY0" fmla="*/ 1628775 h 1628775"/>
              <a:gd name="connsiteX1" fmla="*/ 77093 w 3459956"/>
              <a:gd name="connsiteY1" fmla="*/ 1407670 h 1628775"/>
              <a:gd name="connsiteX2" fmla="*/ 136042 w 3459956"/>
              <a:gd name="connsiteY2" fmla="*/ 1240983 h 1628775"/>
              <a:gd name="connsiteX3" fmla="*/ 164843 w 3459956"/>
              <a:gd name="connsiteY3" fmla="*/ 1166812 h 1628775"/>
              <a:gd name="connsiteX4" fmla="*/ 190582 w 3459956"/>
              <a:gd name="connsiteY4" fmla="*/ 1100138 h 1628775"/>
              <a:gd name="connsiteX5" fmla="*/ 212013 w 3459956"/>
              <a:gd name="connsiteY5" fmla="*/ 1059657 h 1628775"/>
              <a:gd name="connsiteX6" fmla="*/ 235825 w 3459956"/>
              <a:gd name="connsiteY6" fmla="*/ 1019175 h 1628775"/>
              <a:gd name="connsiteX7" fmla="*/ 257257 w 3459956"/>
              <a:gd name="connsiteY7" fmla="*/ 988219 h 1628775"/>
              <a:gd name="connsiteX8" fmla="*/ 283450 w 3459956"/>
              <a:gd name="connsiteY8" fmla="*/ 954882 h 1628775"/>
              <a:gd name="connsiteX9" fmla="*/ 307263 w 3459956"/>
              <a:gd name="connsiteY9" fmla="*/ 926306 h 1628775"/>
              <a:gd name="connsiteX10" fmla="*/ 326313 w 3459956"/>
              <a:gd name="connsiteY10" fmla="*/ 902494 h 1628775"/>
              <a:gd name="connsiteX11" fmla="*/ 352507 w 3459956"/>
              <a:gd name="connsiteY11" fmla="*/ 873919 h 1628775"/>
              <a:gd name="connsiteX12" fmla="*/ 378700 w 3459956"/>
              <a:gd name="connsiteY12" fmla="*/ 847725 h 1628775"/>
              <a:gd name="connsiteX13" fmla="*/ 402513 w 3459956"/>
              <a:gd name="connsiteY13" fmla="*/ 828675 h 1628775"/>
              <a:gd name="connsiteX14" fmla="*/ 426325 w 3459956"/>
              <a:gd name="connsiteY14" fmla="*/ 809625 h 1628775"/>
              <a:gd name="connsiteX15" fmla="*/ 457282 w 3459956"/>
              <a:gd name="connsiteY15" fmla="*/ 790575 h 1628775"/>
              <a:gd name="connsiteX16" fmla="*/ 493001 w 3459956"/>
              <a:gd name="connsiteY16" fmla="*/ 778669 h 1628775"/>
              <a:gd name="connsiteX17" fmla="*/ 526338 w 3459956"/>
              <a:gd name="connsiteY17" fmla="*/ 773906 h 1628775"/>
              <a:gd name="connsiteX18" fmla="*/ 573963 w 3459956"/>
              <a:gd name="connsiteY18" fmla="*/ 785813 h 1628775"/>
              <a:gd name="connsiteX19" fmla="*/ 621588 w 3459956"/>
              <a:gd name="connsiteY19" fmla="*/ 812006 h 1628775"/>
              <a:gd name="connsiteX20" fmla="*/ 681119 w 3459956"/>
              <a:gd name="connsiteY20" fmla="*/ 857250 h 1628775"/>
              <a:gd name="connsiteX21" fmla="*/ 733507 w 3459956"/>
              <a:gd name="connsiteY21" fmla="*/ 912019 h 1628775"/>
              <a:gd name="connsiteX22" fmla="*/ 781131 w 3459956"/>
              <a:gd name="connsiteY22" fmla="*/ 969169 h 1628775"/>
              <a:gd name="connsiteX23" fmla="*/ 850188 w 3459956"/>
              <a:gd name="connsiteY23" fmla="*/ 1054894 h 1628775"/>
              <a:gd name="connsiteX24" fmla="*/ 928769 w 3459956"/>
              <a:gd name="connsiteY24" fmla="*/ 1152525 h 1628775"/>
              <a:gd name="connsiteX25" fmla="*/ 1014494 w 3459956"/>
              <a:gd name="connsiteY25" fmla="*/ 1269206 h 1628775"/>
              <a:gd name="connsiteX26" fmla="*/ 1080714 w 3459956"/>
              <a:gd name="connsiteY26" fmla="*/ 1343026 h 1628775"/>
              <a:gd name="connsiteX27" fmla="*/ 1154077 w 3459956"/>
              <a:gd name="connsiteY27" fmla="*/ 1402556 h 1628775"/>
              <a:gd name="connsiteX28" fmla="*/ 1224147 w 3459956"/>
              <a:gd name="connsiteY28" fmla="*/ 1433513 h 1628775"/>
              <a:gd name="connsiteX29" fmla="*/ 1288667 w 3459956"/>
              <a:gd name="connsiteY29" fmla="*/ 1433513 h 1628775"/>
              <a:gd name="connsiteX30" fmla="*/ 1347517 w 3459956"/>
              <a:gd name="connsiteY30" fmla="*/ 1416843 h 1628775"/>
              <a:gd name="connsiteX31" fmla="*/ 1424729 w 3459956"/>
              <a:gd name="connsiteY31" fmla="*/ 1383505 h 1628775"/>
              <a:gd name="connsiteX32" fmla="*/ 1458067 w 3459956"/>
              <a:gd name="connsiteY32" fmla="*/ 1357313 h 1628775"/>
              <a:gd name="connsiteX33" fmla="*/ 1501158 w 3459956"/>
              <a:gd name="connsiteY33" fmla="*/ 1302544 h 1628775"/>
              <a:gd name="connsiteX34" fmla="*/ 1541411 w 3459956"/>
              <a:gd name="connsiteY34" fmla="*/ 1247776 h 1628775"/>
              <a:gd name="connsiteX35" fmla="*/ 1592657 w 3459956"/>
              <a:gd name="connsiteY35" fmla="*/ 1154906 h 1628775"/>
              <a:gd name="connsiteX36" fmla="*/ 1628605 w 3459956"/>
              <a:gd name="connsiteY36" fmla="*/ 1069181 h 1628775"/>
              <a:gd name="connsiteX37" fmla="*/ 1721805 w 3459956"/>
              <a:gd name="connsiteY37" fmla="*/ 862012 h 1628775"/>
              <a:gd name="connsiteX38" fmla="*/ 1813533 w 3459956"/>
              <a:gd name="connsiteY38" fmla="*/ 673894 h 1628775"/>
              <a:gd name="connsiteX39" fmla="*/ 1888591 w 3459956"/>
              <a:gd name="connsiteY39" fmla="*/ 502443 h 1628775"/>
              <a:gd name="connsiteX40" fmla="*/ 1940982 w 3459956"/>
              <a:gd name="connsiteY40" fmla="*/ 395289 h 1628775"/>
              <a:gd name="connsiteX41" fmla="*/ 1982145 w 3459956"/>
              <a:gd name="connsiteY41" fmla="*/ 311944 h 1628775"/>
              <a:gd name="connsiteX42" fmla="*/ 2041449 w 3459956"/>
              <a:gd name="connsiteY42" fmla="*/ 192881 h 1628775"/>
              <a:gd name="connsiteX43" fmla="*/ 2096220 w 3459956"/>
              <a:gd name="connsiteY43" fmla="*/ 100013 h 1628775"/>
              <a:gd name="connsiteX44" fmla="*/ 2159603 w 3459956"/>
              <a:gd name="connsiteY44" fmla="*/ 40481 h 1628775"/>
              <a:gd name="connsiteX45" fmla="*/ 2208357 w 3459956"/>
              <a:gd name="connsiteY45" fmla="*/ 14640 h 1628775"/>
              <a:gd name="connsiteX46" fmla="*/ 2262552 w 3459956"/>
              <a:gd name="connsiteY46" fmla="*/ 0 h 1628775"/>
              <a:gd name="connsiteX47" fmla="*/ 2322087 w 3459956"/>
              <a:gd name="connsiteY47" fmla="*/ 2381 h 1628775"/>
              <a:gd name="connsiteX48" fmla="*/ 2371601 w 3459956"/>
              <a:gd name="connsiteY48" fmla="*/ 19403 h 1628775"/>
              <a:gd name="connsiteX49" fmla="*/ 2403347 w 3459956"/>
              <a:gd name="connsiteY49" fmla="*/ 40835 h 1628775"/>
              <a:gd name="connsiteX50" fmla="*/ 2423339 w 3459956"/>
              <a:gd name="connsiteY50" fmla="*/ 64295 h 1628775"/>
              <a:gd name="connsiteX51" fmla="*/ 2480717 w 3459956"/>
              <a:gd name="connsiteY51" fmla="*/ 138113 h 1628775"/>
              <a:gd name="connsiteX52" fmla="*/ 2536399 w 3459956"/>
              <a:gd name="connsiteY52" fmla="*/ 261938 h 1628775"/>
              <a:gd name="connsiteX53" fmla="*/ 2609531 w 3459956"/>
              <a:gd name="connsiteY53" fmla="*/ 419099 h 1628775"/>
              <a:gd name="connsiteX54" fmla="*/ 2665997 w 3459956"/>
              <a:gd name="connsiteY54" fmla="*/ 557213 h 1628775"/>
              <a:gd name="connsiteX55" fmla="*/ 2698094 w 3459956"/>
              <a:gd name="connsiteY55" fmla="*/ 628651 h 1628775"/>
              <a:gd name="connsiteX56" fmla="*/ 2734371 w 3459956"/>
              <a:gd name="connsiteY56" fmla="*/ 707231 h 1628775"/>
              <a:gd name="connsiteX57" fmla="*/ 2788786 w 3459956"/>
              <a:gd name="connsiteY57" fmla="*/ 840582 h 1628775"/>
              <a:gd name="connsiteX58" fmla="*/ 2834134 w 3459956"/>
              <a:gd name="connsiteY58" fmla="*/ 971903 h 1628775"/>
              <a:gd name="connsiteX59" fmla="*/ 2906682 w 3459956"/>
              <a:gd name="connsiteY59" fmla="*/ 1148117 h 1628775"/>
              <a:gd name="connsiteX60" fmla="*/ 3042721 w 3459956"/>
              <a:gd name="connsiteY60" fmla="*/ 1433866 h 1628775"/>
              <a:gd name="connsiteX61" fmla="*/ 3160618 w 3459956"/>
              <a:gd name="connsiteY61" fmla="*/ 1562453 h 1628775"/>
              <a:gd name="connsiteX62" fmla="*/ 3242242 w 3459956"/>
              <a:gd name="connsiteY62" fmla="*/ 1595791 h 1628775"/>
              <a:gd name="connsiteX63" fmla="*/ 3342001 w 3459956"/>
              <a:gd name="connsiteY63" fmla="*/ 1610079 h 1628775"/>
              <a:gd name="connsiteX64" fmla="*/ 3405485 w 3459956"/>
              <a:gd name="connsiteY64" fmla="*/ 1595791 h 1628775"/>
              <a:gd name="connsiteX65" fmla="*/ 3459901 w 3459956"/>
              <a:gd name="connsiteY65" fmla="*/ 1552928 h 1628775"/>
              <a:gd name="connsiteX0" fmla="*/ 6 w 3468969"/>
              <a:gd name="connsiteY0" fmla="*/ 1628775 h 1628775"/>
              <a:gd name="connsiteX1" fmla="*/ 77093 w 3468969"/>
              <a:gd name="connsiteY1" fmla="*/ 1407670 h 1628775"/>
              <a:gd name="connsiteX2" fmla="*/ 136042 w 3468969"/>
              <a:gd name="connsiteY2" fmla="*/ 1240983 h 1628775"/>
              <a:gd name="connsiteX3" fmla="*/ 164843 w 3468969"/>
              <a:gd name="connsiteY3" fmla="*/ 1166812 h 1628775"/>
              <a:gd name="connsiteX4" fmla="*/ 190582 w 3468969"/>
              <a:gd name="connsiteY4" fmla="*/ 1100138 h 1628775"/>
              <a:gd name="connsiteX5" fmla="*/ 212013 w 3468969"/>
              <a:gd name="connsiteY5" fmla="*/ 1059657 h 1628775"/>
              <a:gd name="connsiteX6" fmla="*/ 235825 w 3468969"/>
              <a:gd name="connsiteY6" fmla="*/ 1019175 h 1628775"/>
              <a:gd name="connsiteX7" fmla="*/ 257257 w 3468969"/>
              <a:gd name="connsiteY7" fmla="*/ 988219 h 1628775"/>
              <a:gd name="connsiteX8" fmla="*/ 283450 w 3468969"/>
              <a:gd name="connsiteY8" fmla="*/ 954882 h 1628775"/>
              <a:gd name="connsiteX9" fmla="*/ 307263 w 3468969"/>
              <a:gd name="connsiteY9" fmla="*/ 926306 h 1628775"/>
              <a:gd name="connsiteX10" fmla="*/ 326313 w 3468969"/>
              <a:gd name="connsiteY10" fmla="*/ 902494 h 1628775"/>
              <a:gd name="connsiteX11" fmla="*/ 352507 w 3468969"/>
              <a:gd name="connsiteY11" fmla="*/ 873919 h 1628775"/>
              <a:gd name="connsiteX12" fmla="*/ 378700 w 3468969"/>
              <a:gd name="connsiteY12" fmla="*/ 847725 h 1628775"/>
              <a:gd name="connsiteX13" fmla="*/ 402513 w 3468969"/>
              <a:gd name="connsiteY13" fmla="*/ 828675 h 1628775"/>
              <a:gd name="connsiteX14" fmla="*/ 426325 w 3468969"/>
              <a:gd name="connsiteY14" fmla="*/ 809625 h 1628775"/>
              <a:gd name="connsiteX15" fmla="*/ 457282 w 3468969"/>
              <a:gd name="connsiteY15" fmla="*/ 790575 h 1628775"/>
              <a:gd name="connsiteX16" fmla="*/ 493001 w 3468969"/>
              <a:gd name="connsiteY16" fmla="*/ 778669 h 1628775"/>
              <a:gd name="connsiteX17" fmla="*/ 526338 w 3468969"/>
              <a:gd name="connsiteY17" fmla="*/ 773906 h 1628775"/>
              <a:gd name="connsiteX18" fmla="*/ 573963 w 3468969"/>
              <a:gd name="connsiteY18" fmla="*/ 785813 h 1628775"/>
              <a:gd name="connsiteX19" fmla="*/ 621588 w 3468969"/>
              <a:gd name="connsiteY19" fmla="*/ 812006 h 1628775"/>
              <a:gd name="connsiteX20" fmla="*/ 681119 w 3468969"/>
              <a:gd name="connsiteY20" fmla="*/ 857250 h 1628775"/>
              <a:gd name="connsiteX21" fmla="*/ 733507 w 3468969"/>
              <a:gd name="connsiteY21" fmla="*/ 912019 h 1628775"/>
              <a:gd name="connsiteX22" fmla="*/ 781131 w 3468969"/>
              <a:gd name="connsiteY22" fmla="*/ 969169 h 1628775"/>
              <a:gd name="connsiteX23" fmla="*/ 850188 w 3468969"/>
              <a:gd name="connsiteY23" fmla="*/ 1054894 h 1628775"/>
              <a:gd name="connsiteX24" fmla="*/ 928769 w 3468969"/>
              <a:gd name="connsiteY24" fmla="*/ 1152525 h 1628775"/>
              <a:gd name="connsiteX25" fmla="*/ 1014494 w 3468969"/>
              <a:gd name="connsiteY25" fmla="*/ 1269206 h 1628775"/>
              <a:gd name="connsiteX26" fmla="*/ 1080714 w 3468969"/>
              <a:gd name="connsiteY26" fmla="*/ 1343026 h 1628775"/>
              <a:gd name="connsiteX27" fmla="*/ 1154077 w 3468969"/>
              <a:gd name="connsiteY27" fmla="*/ 1402556 h 1628775"/>
              <a:gd name="connsiteX28" fmla="*/ 1224147 w 3468969"/>
              <a:gd name="connsiteY28" fmla="*/ 1433513 h 1628775"/>
              <a:gd name="connsiteX29" fmla="*/ 1288667 w 3468969"/>
              <a:gd name="connsiteY29" fmla="*/ 1433513 h 1628775"/>
              <a:gd name="connsiteX30" fmla="*/ 1347517 w 3468969"/>
              <a:gd name="connsiteY30" fmla="*/ 1416843 h 1628775"/>
              <a:gd name="connsiteX31" fmla="*/ 1424729 w 3468969"/>
              <a:gd name="connsiteY31" fmla="*/ 1383505 h 1628775"/>
              <a:gd name="connsiteX32" fmla="*/ 1458067 w 3468969"/>
              <a:gd name="connsiteY32" fmla="*/ 1357313 h 1628775"/>
              <a:gd name="connsiteX33" fmla="*/ 1501158 w 3468969"/>
              <a:gd name="connsiteY33" fmla="*/ 1302544 h 1628775"/>
              <a:gd name="connsiteX34" fmla="*/ 1541411 w 3468969"/>
              <a:gd name="connsiteY34" fmla="*/ 1247776 h 1628775"/>
              <a:gd name="connsiteX35" fmla="*/ 1592657 w 3468969"/>
              <a:gd name="connsiteY35" fmla="*/ 1154906 h 1628775"/>
              <a:gd name="connsiteX36" fmla="*/ 1628605 w 3468969"/>
              <a:gd name="connsiteY36" fmla="*/ 1069181 h 1628775"/>
              <a:gd name="connsiteX37" fmla="*/ 1721805 w 3468969"/>
              <a:gd name="connsiteY37" fmla="*/ 862012 h 1628775"/>
              <a:gd name="connsiteX38" fmla="*/ 1813533 w 3468969"/>
              <a:gd name="connsiteY38" fmla="*/ 673894 h 1628775"/>
              <a:gd name="connsiteX39" fmla="*/ 1888591 w 3468969"/>
              <a:gd name="connsiteY39" fmla="*/ 502443 h 1628775"/>
              <a:gd name="connsiteX40" fmla="*/ 1940982 w 3468969"/>
              <a:gd name="connsiteY40" fmla="*/ 395289 h 1628775"/>
              <a:gd name="connsiteX41" fmla="*/ 1982145 w 3468969"/>
              <a:gd name="connsiteY41" fmla="*/ 311944 h 1628775"/>
              <a:gd name="connsiteX42" fmla="*/ 2041449 w 3468969"/>
              <a:gd name="connsiteY42" fmla="*/ 192881 h 1628775"/>
              <a:gd name="connsiteX43" fmla="*/ 2096220 w 3468969"/>
              <a:gd name="connsiteY43" fmla="*/ 100013 h 1628775"/>
              <a:gd name="connsiteX44" fmla="*/ 2159603 w 3468969"/>
              <a:gd name="connsiteY44" fmla="*/ 40481 h 1628775"/>
              <a:gd name="connsiteX45" fmla="*/ 2208357 w 3468969"/>
              <a:gd name="connsiteY45" fmla="*/ 14640 h 1628775"/>
              <a:gd name="connsiteX46" fmla="*/ 2262552 w 3468969"/>
              <a:gd name="connsiteY46" fmla="*/ 0 h 1628775"/>
              <a:gd name="connsiteX47" fmla="*/ 2322087 w 3468969"/>
              <a:gd name="connsiteY47" fmla="*/ 2381 h 1628775"/>
              <a:gd name="connsiteX48" fmla="*/ 2371601 w 3468969"/>
              <a:gd name="connsiteY48" fmla="*/ 19403 h 1628775"/>
              <a:gd name="connsiteX49" fmla="*/ 2403347 w 3468969"/>
              <a:gd name="connsiteY49" fmla="*/ 40835 h 1628775"/>
              <a:gd name="connsiteX50" fmla="*/ 2423339 w 3468969"/>
              <a:gd name="connsiteY50" fmla="*/ 64295 h 1628775"/>
              <a:gd name="connsiteX51" fmla="*/ 2480717 w 3468969"/>
              <a:gd name="connsiteY51" fmla="*/ 138113 h 1628775"/>
              <a:gd name="connsiteX52" fmla="*/ 2536399 w 3468969"/>
              <a:gd name="connsiteY52" fmla="*/ 261938 h 1628775"/>
              <a:gd name="connsiteX53" fmla="*/ 2609531 w 3468969"/>
              <a:gd name="connsiteY53" fmla="*/ 419099 h 1628775"/>
              <a:gd name="connsiteX54" fmla="*/ 2665997 w 3468969"/>
              <a:gd name="connsiteY54" fmla="*/ 557213 h 1628775"/>
              <a:gd name="connsiteX55" fmla="*/ 2698094 w 3468969"/>
              <a:gd name="connsiteY55" fmla="*/ 628651 h 1628775"/>
              <a:gd name="connsiteX56" fmla="*/ 2734371 w 3468969"/>
              <a:gd name="connsiteY56" fmla="*/ 707231 h 1628775"/>
              <a:gd name="connsiteX57" fmla="*/ 2788786 w 3468969"/>
              <a:gd name="connsiteY57" fmla="*/ 840582 h 1628775"/>
              <a:gd name="connsiteX58" fmla="*/ 2834134 w 3468969"/>
              <a:gd name="connsiteY58" fmla="*/ 971903 h 1628775"/>
              <a:gd name="connsiteX59" fmla="*/ 2906682 w 3468969"/>
              <a:gd name="connsiteY59" fmla="*/ 1148117 h 1628775"/>
              <a:gd name="connsiteX60" fmla="*/ 3042721 w 3468969"/>
              <a:gd name="connsiteY60" fmla="*/ 1433866 h 1628775"/>
              <a:gd name="connsiteX61" fmla="*/ 3160618 w 3468969"/>
              <a:gd name="connsiteY61" fmla="*/ 1562453 h 1628775"/>
              <a:gd name="connsiteX62" fmla="*/ 3242242 w 3468969"/>
              <a:gd name="connsiteY62" fmla="*/ 1595791 h 1628775"/>
              <a:gd name="connsiteX63" fmla="*/ 3342001 w 3468969"/>
              <a:gd name="connsiteY63" fmla="*/ 1610079 h 1628775"/>
              <a:gd name="connsiteX64" fmla="*/ 3405485 w 3468969"/>
              <a:gd name="connsiteY64" fmla="*/ 1595791 h 1628775"/>
              <a:gd name="connsiteX65" fmla="*/ 3459901 w 3468969"/>
              <a:gd name="connsiteY65" fmla="*/ 1552928 h 1628775"/>
              <a:gd name="connsiteX66" fmla="*/ 3468969 w 3468969"/>
              <a:gd name="connsiteY66" fmla="*/ 1548166 h 1628775"/>
              <a:gd name="connsiteX0" fmla="*/ 6 w 3532454"/>
              <a:gd name="connsiteY0" fmla="*/ 1628775 h 1628775"/>
              <a:gd name="connsiteX1" fmla="*/ 77093 w 3532454"/>
              <a:gd name="connsiteY1" fmla="*/ 1407670 h 1628775"/>
              <a:gd name="connsiteX2" fmla="*/ 136042 w 3532454"/>
              <a:gd name="connsiteY2" fmla="*/ 1240983 h 1628775"/>
              <a:gd name="connsiteX3" fmla="*/ 164843 w 3532454"/>
              <a:gd name="connsiteY3" fmla="*/ 1166812 h 1628775"/>
              <a:gd name="connsiteX4" fmla="*/ 190582 w 3532454"/>
              <a:gd name="connsiteY4" fmla="*/ 1100138 h 1628775"/>
              <a:gd name="connsiteX5" fmla="*/ 212013 w 3532454"/>
              <a:gd name="connsiteY5" fmla="*/ 1059657 h 1628775"/>
              <a:gd name="connsiteX6" fmla="*/ 235825 w 3532454"/>
              <a:gd name="connsiteY6" fmla="*/ 1019175 h 1628775"/>
              <a:gd name="connsiteX7" fmla="*/ 257257 w 3532454"/>
              <a:gd name="connsiteY7" fmla="*/ 988219 h 1628775"/>
              <a:gd name="connsiteX8" fmla="*/ 283450 w 3532454"/>
              <a:gd name="connsiteY8" fmla="*/ 954882 h 1628775"/>
              <a:gd name="connsiteX9" fmla="*/ 307263 w 3532454"/>
              <a:gd name="connsiteY9" fmla="*/ 926306 h 1628775"/>
              <a:gd name="connsiteX10" fmla="*/ 326313 w 3532454"/>
              <a:gd name="connsiteY10" fmla="*/ 902494 h 1628775"/>
              <a:gd name="connsiteX11" fmla="*/ 352507 w 3532454"/>
              <a:gd name="connsiteY11" fmla="*/ 873919 h 1628775"/>
              <a:gd name="connsiteX12" fmla="*/ 378700 w 3532454"/>
              <a:gd name="connsiteY12" fmla="*/ 847725 h 1628775"/>
              <a:gd name="connsiteX13" fmla="*/ 402513 w 3532454"/>
              <a:gd name="connsiteY13" fmla="*/ 828675 h 1628775"/>
              <a:gd name="connsiteX14" fmla="*/ 426325 w 3532454"/>
              <a:gd name="connsiteY14" fmla="*/ 809625 h 1628775"/>
              <a:gd name="connsiteX15" fmla="*/ 457282 w 3532454"/>
              <a:gd name="connsiteY15" fmla="*/ 790575 h 1628775"/>
              <a:gd name="connsiteX16" fmla="*/ 493001 w 3532454"/>
              <a:gd name="connsiteY16" fmla="*/ 778669 h 1628775"/>
              <a:gd name="connsiteX17" fmla="*/ 526338 w 3532454"/>
              <a:gd name="connsiteY17" fmla="*/ 773906 h 1628775"/>
              <a:gd name="connsiteX18" fmla="*/ 573963 w 3532454"/>
              <a:gd name="connsiteY18" fmla="*/ 785813 h 1628775"/>
              <a:gd name="connsiteX19" fmla="*/ 621588 w 3532454"/>
              <a:gd name="connsiteY19" fmla="*/ 812006 h 1628775"/>
              <a:gd name="connsiteX20" fmla="*/ 681119 w 3532454"/>
              <a:gd name="connsiteY20" fmla="*/ 857250 h 1628775"/>
              <a:gd name="connsiteX21" fmla="*/ 733507 w 3532454"/>
              <a:gd name="connsiteY21" fmla="*/ 912019 h 1628775"/>
              <a:gd name="connsiteX22" fmla="*/ 781131 w 3532454"/>
              <a:gd name="connsiteY22" fmla="*/ 969169 h 1628775"/>
              <a:gd name="connsiteX23" fmla="*/ 850188 w 3532454"/>
              <a:gd name="connsiteY23" fmla="*/ 1054894 h 1628775"/>
              <a:gd name="connsiteX24" fmla="*/ 928769 w 3532454"/>
              <a:gd name="connsiteY24" fmla="*/ 1152525 h 1628775"/>
              <a:gd name="connsiteX25" fmla="*/ 1014494 w 3532454"/>
              <a:gd name="connsiteY25" fmla="*/ 1269206 h 1628775"/>
              <a:gd name="connsiteX26" fmla="*/ 1080714 w 3532454"/>
              <a:gd name="connsiteY26" fmla="*/ 1343026 h 1628775"/>
              <a:gd name="connsiteX27" fmla="*/ 1154077 w 3532454"/>
              <a:gd name="connsiteY27" fmla="*/ 1402556 h 1628775"/>
              <a:gd name="connsiteX28" fmla="*/ 1224147 w 3532454"/>
              <a:gd name="connsiteY28" fmla="*/ 1433513 h 1628775"/>
              <a:gd name="connsiteX29" fmla="*/ 1288667 w 3532454"/>
              <a:gd name="connsiteY29" fmla="*/ 1433513 h 1628775"/>
              <a:gd name="connsiteX30" fmla="*/ 1347517 w 3532454"/>
              <a:gd name="connsiteY30" fmla="*/ 1416843 h 1628775"/>
              <a:gd name="connsiteX31" fmla="*/ 1424729 w 3532454"/>
              <a:gd name="connsiteY31" fmla="*/ 1383505 h 1628775"/>
              <a:gd name="connsiteX32" fmla="*/ 1458067 w 3532454"/>
              <a:gd name="connsiteY32" fmla="*/ 1357313 h 1628775"/>
              <a:gd name="connsiteX33" fmla="*/ 1501158 w 3532454"/>
              <a:gd name="connsiteY33" fmla="*/ 1302544 h 1628775"/>
              <a:gd name="connsiteX34" fmla="*/ 1541411 w 3532454"/>
              <a:gd name="connsiteY34" fmla="*/ 1247776 h 1628775"/>
              <a:gd name="connsiteX35" fmla="*/ 1592657 w 3532454"/>
              <a:gd name="connsiteY35" fmla="*/ 1154906 h 1628775"/>
              <a:gd name="connsiteX36" fmla="*/ 1628605 w 3532454"/>
              <a:gd name="connsiteY36" fmla="*/ 1069181 h 1628775"/>
              <a:gd name="connsiteX37" fmla="*/ 1721805 w 3532454"/>
              <a:gd name="connsiteY37" fmla="*/ 862012 h 1628775"/>
              <a:gd name="connsiteX38" fmla="*/ 1813533 w 3532454"/>
              <a:gd name="connsiteY38" fmla="*/ 673894 h 1628775"/>
              <a:gd name="connsiteX39" fmla="*/ 1888591 w 3532454"/>
              <a:gd name="connsiteY39" fmla="*/ 502443 h 1628775"/>
              <a:gd name="connsiteX40" fmla="*/ 1940982 w 3532454"/>
              <a:gd name="connsiteY40" fmla="*/ 395289 h 1628775"/>
              <a:gd name="connsiteX41" fmla="*/ 1982145 w 3532454"/>
              <a:gd name="connsiteY41" fmla="*/ 311944 h 1628775"/>
              <a:gd name="connsiteX42" fmla="*/ 2041449 w 3532454"/>
              <a:gd name="connsiteY42" fmla="*/ 192881 h 1628775"/>
              <a:gd name="connsiteX43" fmla="*/ 2096220 w 3532454"/>
              <a:gd name="connsiteY43" fmla="*/ 100013 h 1628775"/>
              <a:gd name="connsiteX44" fmla="*/ 2159603 w 3532454"/>
              <a:gd name="connsiteY44" fmla="*/ 40481 h 1628775"/>
              <a:gd name="connsiteX45" fmla="*/ 2208357 w 3532454"/>
              <a:gd name="connsiteY45" fmla="*/ 14640 h 1628775"/>
              <a:gd name="connsiteX46" fmla="*/ 2262552 w 3532454"/>
              <a:gd name="connsiteY46" fmla="*/ 0 h 1628775"/>
              <a:gd name="connsiteX47" fmla="*/ 2322087 w 3532454"/>
              <a:gd name="connsiteY47" fmla="*/ 2381 h 1628775"/>
              <a:gd name="connsiteX48" fmla="*/ 2371601 w 3532454"/>
              <a:gd name="connsiteY48" fmla="*/ 19403 h 1628775"/>
              <a:gd name="connsiteX49" fmla="*/ 2403347 w 3532454"/>
              <a:gd name="connsiteY49" fmla="*/ 40835 h 1628775"/>
              <a:gd name="connsiteX50" fmla="*/ 2423339 w 3532454"/>
              <a:gd name="connsiteY50" fmla="*/ 64295 h 1628775"/>
              <a:gd name="connsiteX51" fmla="*/ 2480717 w 3532454"/>
              <a:gd name="connsiteY51" fmla="*/ 138113 h 1628775"/>
              <a:gd name="connsiteX52" fmla="*/ 2536399 w 3532454"/>
              <a:gd name="connsiteY52" fmla="*/ 261938 h 1628775"/>
              <a:gd name="connsiteX53" fmla="*/ 2609531 w 3532454"/>
              <a:gd name="connsiteY53" fmla="*/ 419099 h 1628775"/>
              <a:gd name="connsiteX54" fmla="*/ 2665997 w 3532454"/>
              <a:gd name="connsiteY54" fmla="*/ 557213 h 1628775"/>
              <a:gd name="connsiteX55" fmla="*/ 2698094 w 3532454"/>
              <a:gd name="connsiteY55" fmla="*/ 628651 h 1628775"/>
              <a:gd name="connsiteX56" fmla="*/ 2734371 w 3532454"/>
              <a:gd name="connsiteY56" fmla="*/ 707231 h 1628775"/>
              <a:gd name="connsiteX57" fmla="*/ 2788786 w 3532454"/>
              <a:gd name="connsiteY57" fmla="*/ 840582 h 1628775"/>
              <a:gd name="connsiteX58" fmla="*/ 2834134 w 3532454"/>
              <a:gd name="connsiteY58" fmla="*/ 971903 h 1628775"/>
              <a:gd name="connsiteX59" fmla="*/ 2906682 w 3532454"/>
              <a:gd name="connsiteY59" fmla="*/ 1148117 h 1628775"/>
              <a:gd name="connsiteX60" fmla="*/ 3042721 w 3532454"/>
              <a:gd name="connsiteY60" fmla="*/ 1433866 h 1628775"/>
              <a:gd name="connsiteX61" fmla="*/ 3160618 w 3532454"/>
              <a:gd name="connsiteY61" fmla="*/ 1562453 h 1628775"/>
              <a:gd name="connsiteX62" fmla="*/ 3242242 w 3532454"/>
              <a:gd name="connsiteY62" fmla="*/ 1595791 h 1628775"/>
              <a:gd name="connsiteX63" fmla="*/ 3342001 w 3532454"/>
              <a:gd name="connsiteY63" fmla="*/ 1610079 h 1628775"/>
              <a:gd name="connsiteX64" fmla="*/ 3405485 w 3532454"/>
              <a:gd name="connsiteY64" fmla="*/ 1595791 h 1628775"/>
              <a:gd name="connsiteX65" fmla="*/ 3459901 w 3532454"/>
              <a:gd name="connsiteY65" fmla="*/ 1552928 h 1628775"/>
              <a:gd name="connsiteX66" fmla="*/ 3532454 w 3532454"/>
              <a:gd name="connsiteY66" fmla="*/ 1471966 h 1628775"/>
              <a:gd name="connsiteX0" fmla="*/ 6 w 3541520"/>
              <a:gd name="connsiteY0" fmla="*/ 1628775 h 1628775"/>
              <a:gd name="connsiteX1" fmla="*/ 77093 w 3541520"/>
              <a:gd name="connsiteY1" fmla="*/ 1407670 h 1628775"/>
              <a:gd name="connsiteX2" fmla="*/ 136042 w 3541520"/>
              <a:gd name="connsiteY2" fmla="*/ 1240983 h 1628775"/>
              <a:gd name="connsiteX3" fmla="*/ 164843 w 3541520"/>
              <a:gd name="connsiteY3" fmla="*/ 1166812 h 1628775"/>
              <a:gd name="connsiteX4" fmla="*/ 190582 w 3541520"/>
              <a:gd name="connsiteY4" fmla="*/ 1100138 h 1628775"/>
              <a:gd name="connsiteX5" fmla="*/ 212013 w 3541520"/>
              <a:gd name="connsiteY5" fmla="*/ 1059657 h 1628775"/>
              <a:gd name="connsiteX6" fmla="*/ 235825 w 3541520"/>
              <a:gd name="connsiteY6" fmla="*/ 1019175 h 1628775"/>
              <a:gd name="connsiteX7" fmla="*/ 257257 w 3541520"/>
              <a:gd name="connsiteY7" fmla="*/ 988219 h 1628775"/>
              <a:gd name="connsiteX8" fmla="*/ 283450 w 3541520"/>
              <a:gd name="connsiteY8" fmla="*/ 954882 h 1628775"/>
              <a:gd name="connsiteX9" fmla="*/ 307263 w 3541520"/>
              <a:gd name="connsiteY9" fmla="*/ 926306 h 1628775"/>
              <a:gd name="connsiteX10" fmla="*/ 326313 w 3541520"/>
              <a:gd name="connsiteY10" fmla="*/ 902494 h 1628775"/>
              <a:gd name="connsiteX11" fmla="*/ 352507 w 3541520"/>
              <a:gd name="connsiteY11" fmla="*/ 873919 h 1628775"/>
              <a:gd name="connsiteX12" fmla="*/ 378700 w 3541520"/>
              <a:gd name="connsiteY12" fmla="*/ 847725 h 1628775"/>
              <a:gd name="connsiteX13" fmla="*/ 402513 w 3541520"/>
              <a:gd name="connsiteY13" fmla="*/ 828675 h 1628775"/>
              <a:gd name="connsiteX14" fmla="*/ 426325 w 3541520"/>
              <a:gd name="connsiteY14" fmla="*/ 809625 h 1628775"/>
              <a:gd name="connsiteX15" fmla="*/ 457282 w 3541520"/>
              <a:gd name="connsiteY15" fmla="*/ 790575 h 1628775"/>
              <a:gd name="connsiteX16" fmla="*/ 493001 w 3541520"/>
              <a:gd name="connsiteY16" fmla="*/ 778669 h 1628775"/>
              <a:gd name="connsiteX17" fmla="*/ 526338 w 3541520"/>
              <a:gd name="connsiteY17" fmla="*/ 773906 h 1628775"/>
              <a:gd name="connsiteX18" fmla="*/ 573963 w 3541520"/>
              <a:gd name="connsiteY18" fmla="*/ 785813 h 1628775"/>
              <a:gd name="connsiteX19" fmla="*/ 621588 w 3541520"/>
              <a:gd name="connsiteY19" fmla="*/ 812006 h 1628775"/>
              <a:gd name="connsiteX20" fmla="*/ 681119 w 3541520"/>
              <a:gd name="connsiteY20" fmla="*/ 857250 h 1628775"/>
              <a:gd name="connsiteX21" fmla="*/ 733507 w 3541520"/>
              <a:gd name="connsiteY21" fmla="*/ 912019 h 1628775"/>
              <a:gd name="connsiteX22" fmla="*/ 781131 w 3541520"/>
              <a:gd name="connsiteY22" fmla="*/ 969169 h 1628775"/>
              <a:gd name="connsiteX23" fmla="*/ 850188 w 3541520"/>
              <a:gd name="connsiteY23" fmla="*/ 1054894 h 1628775"/>
              <a:gd name="connsiteX24" fmla="*/ 928769 w 3541520"/>
              <a:gd name="connsiteY24" fmla="*/ 1152525 h 1628775"/>
              <a:gd name="connsiteX25" fmla="*/ 1014494 w 3541520"/>
              <a:gd name="connsiteY25" fmla="*/ 1269206 h 1628775"/>
              <a:gd name="connsiteX26" fmla="*/ 1080714 w 3541520"/>
              <a:gd name="connsiteY26" fmla="*/ 1343026 h 1628775"/>
              <a:gd name="connsiteX27" fmla="*/ 1154077 w 3541520"/>
              <a:gd name="connsiteY27" fmla="*/ 1402556 h 1628775"/>
              <a:gd name="connsiteX28" fmla="*/ 1224147 w 3541520"/>
              <a:gd name="connsiteY28" fmla="*/ 1433513 h 1628775"/>
              <a:gd name="connsiteX29" fmla="*/ 1288667 w 3541520"/>
              <a:gd name="connsiteY29" fmla="*/ 1433513 h 1628775"/>
              <a:gd name="connsiteX30" fmla="*/ 1347517 w 3541520"/>
              <a:gd name="connsiteY30" fmla="*/ 1416843 h 1628775"/>
              <a:gd name="connsiteX31" fmla="*/ 1424729 w 3541520"/>
              <a:gd name="connsiteY31" fmla="*/ 1383505 h 1628775"/>
              <a:gd name="connsiteX32" fmla="*/ 1458067 w 3541520"/>
              <a:gd name="connsiteY32" fmla="*/ 1357313 h 1628775"/>
              <a:gd name="connsiteX33" fmla="*/ 1501158 w 3541520"/>
              <a:gd name="connsiteY33" fmla="*/ 1302544 h 1628775"/>
              <a:gd name="connsiteX34" fmla="*/ 1541411 w 3541520"/>
              <a:gd name="connsiteY34" fmla="*/ 1247776 h 1628775"/>
              <a:gd name="connsiteX35" fmla="*/ 1592657 w 3541520"/>
              <a:gd name="connsiteY35" fmla="*/ 1154906 h 1628775"/>
              <a:gd name="connsiteX36" fmla="*/ 1628605 w 3541520"/>
              <a:gd name="connsiteY36" fmla="*/ 1069181 h 1628775"/>
              <a:gd name="connsiteX37" fmla="*/ 1721805 w 3541520"/>
              <a:gd name="connsiteY37" fmla="*/ 862012 h 1628775"/>
              <a:gd name="connsiteX38" fmla="*/ 1813533 w 3541520"/>
              <a:gd name="connsiteY38" fmla="*/ 673894 h 1628775"/>
              <a:gd name="connsiteX39" fmla="*/ 1888591 w 3541520"/>
              <a:gd name="connsiteY39" fmla="*/ 502443 h 1628775"/>
              <a:gd name="connsiteX40" fmla="*/ 1940982 w 3541520"/>
              <a:gd name="connsiteY40" fmla="*/ 395289 h 1628775"/>
              <a:gd name="connsiteX41" fmla="*/ 1982145 w 3541520"/>
              <a:gd name="connsiteY41" fmla="*/ 311944 h 1628775"/>
              <a:gd name="connsiteX42" fmla="*/ 2041449 w 3541520"/>
              <a:gd name="connsiteY42" fmla="*/ 192881 h 1628775"/>
              <a:gd name="connsiteX43" fmla="*/ 2096220 w 3541520"/>
              <a:gd name="connsiteY43" fmla="*/ 100013 h 1628775"/>
              <a:gd name="connsiteX44" fmla="*/ 2159603 w 3541520"/>
              <a:gd name="connsiteY44" fmla="*/ 40481 h 1628775"/>
              <a:gd name="connsiteX45" fmla="*/ 2208357 w 3541520"/>
              <a:gd name="connsiteY45" fmla="*/ 14640 h 1628775"/>
              <a:gd name="connsiteX46" fmla="*/ 2262552 w 3541520"/>
              <a:gd name="connsiteY46" fmla="*/ 0 h 1628775"/>
              <a:gd name="connsiteX47" fmla="*/ 2322087 w 3541520"/>
              <a:gd name="connsiteY47" fmla="*/ 2381 h 1628775"/>
              <a:gd name="connsiteX48" fmla="*/ 2371601 w 3541520"/>
              <a:gd name="connsiteY48" fmla="*/ 19403 h 1628775"/>
              <a:gd name="connsiteX49" fmla="*/ 2403347 w 3541520"/>
              <a:gd name="connsiteY49" fmla="*/ 40835 h 1628775"/>
              <a:gd name="connsiteX50" fmla="*/ 2423339 w 3541520"/>
              <a:gd name="connsiteY50" fmla="*/ 64295 h 1628775"/>
              <a:gd name="connsiteX51" fmla="*/ 2480717 w 3541520"/>
              <a:gd name="connsiteY51" fmla="*/ 138113 h 1628775"/>
              <a:gd name="connsiteX52" fmla="*/ 2536399 w 3541520"/>
              <a:gd name="connsiteY52" fmla="*/ 261938 h 1628775"/>
              <a:gd name="connsiteX53" fmla="*/ 2609531 w 3541520"/>
              <a:gd name="connsiteY53" fmla="*/ 419099 h 1628775"/>
              <a:gd name="connsiteX54" fmla="*/ 2665997 w 3541520"/>
              <a:gd name="connsiteY54" fmla="*/ 557213 h 1628775"/>
              <a:gd name="connsiteX55" fmla="*/ 2698094 w 3541520"/>
              <a:gd name="connsiteY55" fmla="*/ 628651 h 1628775"/>
              <a:gd name="connsiteX56" fmla="*/ 2734371 w 3541520"/>
              <a:gd name="connsiteY56" fmla="*/ 707231 h 1628775"/>
              <a:gd name="connsiteX57" fmla="*/ 2788786 w 3541520"/>
              <a:gd name="connsiteY57" fmla="*/ 840582 h 1628775"/>
              <a:gd name="connsiteX58" fmla="*/ 2834134 w 3541520"/>
              <a:gd name="connsiteY58" fmla="*/ 971903 h 1628775"/>
              <a:gd name="connsiteX59" fmla="*/ 2906682 w 3541520"/>
              <a:gd name="connsiteY59" fmla="*/ 1148117 h 1628775"/>
              <a:gd name="connsiteX60" fmla="*/ 3042721 w 3541520"/>
              <a:gd name="connsiteY60" fmla="*/ 1433866 h 1628775"/>
              <a:gd name="connsiteX61" fmla="*/ 3160618 w 3541520"/>
              <a:gd name="connsiteY61" fmla="*/ 1562453 h 1628775"/>
              <a:gd name="connsiteX62" fmla="*/ 3242242 w 3541520"/>
              <a:gd name="connsiteY62" fmla="*/ 1595791 h 1628775"/>
              <a:gd name="connsiteX63" fmla="*/ 3342001 w 3541520"/>
              <a:gd name="connsiteY63" fmla="*/ 1610079 h 1628775"/>
              <a:gd name="connsiteX64" fmla="*/ 3405485 w 3541520"/>
              <a:gd name="connsiteY64" fmla="*/ 1595791 h 1628775"/>
              <a:gd name="connsiteX65" fmla="*/ 3459901 w 3541520"/>
              <a:gd name="connsiteY65" fmla="*/ 1552928 h 1628775"/>
              <a:gd name="connsiteX66" fmla="*/ 3532454 w 3541520"/>
              <a:gd name="connsiteY66" fmla="*/ 1471966 h 1628775"/>
              <a:gd name="connsiteX67" fmla="*/ 3541520 w 3541520"/>
              <a:gd name="connsiteY67" fmla="*/ 1471966 h 1628775"/>
              <a:gd name="connsiteX0" fmla="*/ 6 w 3559658"/>
              <a:gd name="connsiteY0" fmla="*/ 1628775 h 1628775"/>
              <a:gd name="connsiteX1" fmla="*/ 77093 w 3559658"/>
              <a:gd name="connsiteY1" fmla="*/ 1407670 h 1628775"/>
              <a:gd name="connsiteX2" fmla="*/ 136042 w 3559658"/>
              <a:gd name="connsiteY2" fmla="*/ 1240983 h 1628775"/>
              <a:gd name="connsiteX3" fmla="*/ 164843 w 3559658"/>
              <a:gd name="connsiteY3" fmla="*/ 1166812 h 1628775"/>
              <a:gd name="connsiteX4" fmla="*/ 190582 w 3559658"/>
              <a:gd name="connsiteY4" fmla="*/ 1100138 h 1628775"/>
              <a:gd name="connsiteX5" fmla="*/ 212013 w 3559658"/>
              <a:gd name="connsiteY5" fmla="*/ 1059657 h 1628775"/>
              <a:gd name="connsiteX6" fmla="*/ 235825 w 3559658"/>
              <a:gd name="connsiteY6" fmla="*/ 1019175 h 1628775"/>
              <a:gd name="connsiteX7" fmla="*/ 257257 w 3559658"/>
              <a:gd name="connsiteY7" fmla="*/ 988219 h 1628775"/>
              <a:gd name="connsiteX8" fmla="*/ 283450 w 3559658"/>
              <a:gd name="connsiteY8" fmla="*/ 954882 h 1628775"/>
              <a:gd name="connsiteX9" fmla="*/ 307263 w 3559658"/>
              <a:gd name="connsiteY9" fmla="*/ 926306 h 1628775"/>
              <a:gd name="connsiteX10" fmla="*/ 326313 w 3559658"/>
              <a:gd name="connsiteY10" fmla="*/ 902494 h 1628775"/>
              <a:gd name="connsiteX11" fmla="*/ 352507 w 3559658"/>
              <a:gd name="connsiteY11" fmla="*/ 873919 h 1628775"/>
              <a:gd name="connsiteX12" fmla="*/ 378700 w 3559658"/>
              <a:gd name="connsiteY12" fmla="*/ 847725 h 1628775"/>
              <a:gd name="connsiteX13" fmla="*/ 402513 w 3559658"/>
              <a:gd name="connsiteY13" fmla="*/ 828675 h 1628775"/>
              <a:gd name="connsiteX14" fmla="*/ 426325 w 3559658"/>
              <a:gd name="connsiteY14" fmla="*/ 809625 h 1628775"/>
              <a:gd name="connsiteX15" fmla="*/ 457282 w 3559658"/>
              <a:gd name="connsiteY15" fmla="*/ 790575 h 1628775"/>
              <a:gd name="connsiteX16" fmla="*/ 493001 w 3559658"/>
              <a:gd name="connsiteY16" fmla="*/ 778669 h 1628775"/>
              <a:gd name="connsiteX17" fmla="*/ 526338 w 3559658"/>
              <a:gd name="connsiteY17" fmla="*/ 773906 h 1628775"/>
              <a:gd name="connsiteX18" fmla="*/ 573963 w 3559658"/>
              <a:gd name="connsiteY18" fmla="*/ 785813 h 1628775"/>
              <a:gd name="connsiteX19" fmla="*/ 621588 w 3559658"/>
              <a:gd name="connsiteY19" fmla="*/ 812006 h 1628775"/>
              <a:gd name="connsiteX20" fmla="*/ 681119 w 3559658"/>
              <a:gd name="connsiteY20" fmla="*/ 857250 h 1628775"/>
              <a:gd name="connsiteX21" fmla="*/ 733507 w 3559658"/>
              <a:gd name="connsiteY21" fmla="*/ 912019 h 1628775"/>
              <a:gd name="connsiteX22" fmla="*/ 781131 w 3559658"/>
              <a:gd name="connsiteY22" fmla="*/ 969169 h 1628775"/>
              <a:gd name="connsiteX23" fmla="*/ 850188 w 3559658"/>
              <a:gd name="connsiteY23" fmla="*/ 1054894 h 1628775"/>
              <a:gd name="connsiteX24" fmla="*/ 928769 w 3559658"/>
              <a:gd name="connsiteY24" fmla="*/ 1152525 h 1628775"/>
              <a:gd name="connsiteX25" fmla="*/ 1014494 w 3559658"/>
              <a:gd name="connsiteY25" fmla="*/ 1269206 h 1628775"/>
              <a:gd name="connsiteX26" fmla="*/ 1080714 w 3559658"/>
              <a:gd name="connsiteY26" fmla="*/ 1343026 h 1628775"/>
              <a:gd name="connsiteX27" fmla="*/ 1154077 w 3559658"/>
              <a:gd name="connsiteY27" fmla="*/ 1402556 h 1628775"/>
              <a:gd name="connsiteX28" fmla="*/ 1224147 w 3559658"/>
              <a:gd name="connsiteY28" fmla="*/ 1433513 h 1628775"/>
              <a:gd name="connsiteX29" fmla="*/ 1288667 w 3559658"/>
              <a:gd name="connsiteY29" fmla="*/ 1433513 h 1628775"/>
              <a:gd name="connsiteX30" fmla="*/ 1347517 w 3559658"/>
              <a:gd name="connsiteY30" fmla="*/ 1416843 h 1628775"/>
              <a:gd name="connsiteX31" fmla="*/ 1424729 w 3559658"/>
              <a:gd name="connsiteY31" fmla="*/ 1383505 h 1628775"/>
              <a:gd name="connsiteX32" fmla="*/ 1458067 w 3559658"/>
              <a:gd name="connsiteY32" fmla="*/ 1357313 h 1628775"/>
              <a:gd name="connsiteX33" fmla="*/ 1501158 w 3559658"/>
              <a:gd name="connsiteY33" fmla="*/ 1302544 h 1628775"/>
              <a:gd name="connsiteX34" fmla="*/ 1541411 w 3559658"/>
              <a:gd name="connsiteY34" fmla="*/ 1247776 h 1628775"/>
              <a:gd name="connsiteX35" fmla="*/ 1592657 w 3559658"/>
              <a:gd name="connsiteY35" fmla="*/ 1154906 h 1628775"/>
              <a:gd name="connsiteX36" fmla="*/ 1628605 w 3559658"/>
              <a:gd name="connsiteY36" fmla="*/ 1069181 h 1628775"/>
              <a:gd name="connsiteX37" fmla="*/ 1721805 w 3559658"/>
              <a:gd name="connsiteY37" fmla="*/ 862012 h 1628775"/>
              <a:gd name="connsiteX38" fmla="*/ 1813533 w 3559658"/>
              <a:gd name="connsiteY38" fmla="*/ 673894 h 1628775"/>
              <a:gd name="connsiteX39" fmla="*/ 1888591 w 3559658"/>
              <a:gd name="connsiteY39" fmla="*/ 502443 h 1628775"/>
              <a:gd name="connsiteX40" fmla="*/ 1940982 w 3559658"/>
              <a:gd name="connsiteY40" fmla="*/ 395289 h 1628775"/>
              <a:gd name="connsiteX41" fmla="*/ 1982145 w 3559658"/>
              <a:gd name="connsiteY41" fmla="*/ 311944 h 1628775"/>
              <a:gd name="connsiteX42" fmla="*/ 2041449 w 3559658"/>
              <a:gd name="connsiteY42" fmla="*/ 192881 h 1628775"/>
              <a:gd name="connsiteX43" fmla="*/ 2096220 w 3559658"/>
              <a:gd name="connsiteY43" fmla="*/ 100013 h 1628775"/>
              <a:gd name="connsiteX44" fmla="*/ 2159603 w 3559658"/>
              <a:gd name="connsiteY44" fmla="*/ 40481 h 1628775"/>
              <a:gd name="connsiteX45" fmla="*/ 2208357 w 3559658"/>
              <a:gd name="connsiteY45" fmla="*/ 14640 h 1628775"/>
              <a:gd name="connsiteX46" fmla="*/ 2262552 w 3559658"/>
              <a:gd name="connsiteY46" fmla="*/ 0 h 1628775"/>
              <a:gd name="connsiteX47" fmla="*/ 2322087 w 3559658"/>
              <a:gd name="connsiteY47" fmla="*/ 2381 h 1628775"/>
              <a:gd name="connsiteX48" fmla="*/ 2371601 w 3559658"/>
              <a:gd name="connsiteY48" fmla="*/ 19403 h 1628775"/>
              <a:gd name="connsiteX49" fmla="*/ 2403347 w 3559658"/>
              <a:gd name="connsiteY49" fmla="*/ 40835 h 1628775"/>
              <a:gd name="connsiteX50" fmla="*/ 2423339 w 3559658"/>
              <a:gd name="connsiteY50" fmla="*/ 64295 h 1628775"/>
              <a:gd name="connsiteX51" fmla="*/ 2480717 w 3559658"/>
              <a:gd name="connsiteY51" fmla="*/ 138113 h 1628775"/>
              <a:gd name="connsiteX52" fmla="*/ 2536399 w 3559658"/>
              <a:gd name="connsiteY52" fmla="*/ 261938 h 1628775"/>
              <a:gd name="connsiteX53" fmla="*/ 2609531 w 3559658"/>
              <a:gd name="connsiteY53" fmla="*/ 419099 h 1628775"/>
              <a:gd name="connsiteX54" fmla="*/ 2665997 w 3559658"/>
              <a:gd name="connsiteY54" fmla="*/ 557213 h 1628775"/>
              <a:gd name="connsiteX55" fmla="*/ 2698094 w 3559658"/>
              <a:gd name="connsiteY55" fmla="*/ 628651 h 1628775"/>
              <a:gd name="connsiteX56" fmla="*/ 2734371 w 3559658"/>
              <a:gd name="connsiteY56" fmla="*/ 707231 h 1628775"/>
              <a:gd name="connsiteX57" fmla="*/ 2788786 w 3559658"/>
              <a:gd name="connsiteY57" fmla="*/ 840582 h 1628775"/>
              <a:gd name="connsiteX58" fmla="*/ 2834134 w 3559658"/>
              <a:gd name="connsiteY58" fmla="*/ 971903 h 1628775"/>
              <a:gd name="connsiteX59" fmla="*/ 2906682 w 3559658"/>
              <a:gd name="connsiteY59" fmla="*/ 1148117 h 1628775"/>
              <a:gd name="connsiteX60" fmla="*/ 3042721 w 3559658"/>
              <a:gd name="connsiteY60" fmla="*/ 1433866 h 1628775"/>
              <a:gd name="connsiteX61" fmla="*/ 3160618 w 3559658"/>
              <a:gd name="connsiteY61" fmla="*/ 1562453 h 1628775"/>
              <a:gd name="connsiteX62" fmla="*/ 3242242 w 3559658"/>
              <a:gd name="connsiteY62" fmla="*/ 1595791 h 1628775"/>
              <a:gd name="connsiteX63" fmla="*/ 3342001 w 3559658"/>
              <a:gd name="connsiteY63" fmla="*/ 1610079 h 1628775"/>
              <a:gd name="connsiteX64" fmla="*/ 3405485 w 3559658"/>
              <a:gd name="connsiteY64" fmla="*/ 1595791 h 1628775"/>
              <a:gd name="connsiteX65" fmla="*/ 3459901 w 3559658"/>
              <a:gd name="connsiteY65" fmla="*/ 1552928 h 1628775"/>
              <a:gd name="connsiteX66" fmla="*/ 3532454 w 3559658"/>
              <a:gd name="connsiteY66" fmla="*/ 1471966 h 1628775"/>
              <a:gd name="connsiteX67" fmla="*/ 3559658 w 3559658"/>
              <a:gd name="connsiteY67" fmla="*/ 1448153 h 1628775"/>
              <a:gd name="connsiteX0" fmla="*/ 6 w 3559658"/>
              <a:gd name="connsiteY0" fmla="*/ 1628775 h 1628775"/>
              <a:gd name="connsiteX1" fmla="*/ 77093 w 3559658"/>
              <a:gd name="connsiteY1" fmla="*/ 1407670 h 1628775"/>
              <a:gd name="connsiteX2" fmla="*/ 136042 w 3559658"/>
              <a:gd name="connsiteY2" fmla="*/ 1240983 h 1628775"/>
              <a:gd name="connsiteX3" fmla="*/ 164843 w 3559658"/>
              <a:gd name="connsiteY3" fmla="*/ 1166812 h 1628775"/>
              <a:gd name="connsiteX4" fmla="*/ 190582 w 3559658"/>
              <a:gd name="connsiteY4" fmla="*/ 1100138 h 1628775"/>
              <a:gd name="connsiteX5" fmla="*/ 212013 w 3559658"/>
              <a:gd name="connsiteY5" fmla="*/ 1059657 h 1628775"/>
              <a:gd name="connsiteX6" fmla="*/ 235825 w 3559658"/>
              <a:gd name="connsiteY6" fmla="*/ 1019175 h 1628775"/>
              <a:gd name="connsiteX7" fmla="*/ 257257 w 3559658"/>
              <a:gd name="connsiteY7" fmla="*/ 988219 h 1628775"/>
              <a:gd name="connsiteX8" fmla="*/ 283450 w 3559658"/>
              <a:gd name="connsiteY8" fmla="*/ 954882 h 1628775"/>
              <a:gd name="connsiteX9" fmla="*/ 307263 w 3559658"/>
              <a:gd name="connsiteY9" fmla="*/ 926306 h 1628775"/>
              <a:gd name="connsiteX10" fmla="*/ 326313 w 3559658"/>
              <a:gd name="connsiteY10" fmla="*/ 902494 h 1628775"/>
              <a:gd name="connsiteX11" fmla="*/ 352507 w 3559658"/>
              <a:gd name="connsiteY11" fmla="*/ 873919 h 1628775"/>
              <a:gd name="connsiteX12" fmla="*/ 378700 w 3559658"/>
              <a:gd name="connsiteY12" fmla="*/ 847725 h 1628775"/>
              <a:gd name="connsiteX13" fmla="*/ 402513 w 3559658"/>
              <a:gd name="connsiteY13" fmla="*/ 828675 h 1628775"/>
              <a:gd name="connsiteX14" fmla="*/ 426325 w 3559658"/>
              <a:gd name="connsiteY14" fmla="*/ 809625 h 1628775"/>
              <a:gd name="connsiteX15" fmla="*/ 457282 w 3559658"/>
              <a:gd name="connsiteY15" fmla="*/ 790575 h 1628775"/>
              <a:gd name="connsiteX16" fmla="*/ 493001 w 3559658"/>
              <a:gd name="connsiteY16" fmla="*/ 778669 h 1628775"/>
              <a:gd name="connsiteX17" fmla="*/ 526338 w 3559658"/>
              <a:gd name="connsiteY17" fmla="*/ 773906 h 1628775"/>
              <a:gd name="connsiteX18" fmla="*/ 573963 w 3559658"/>
              <a:gd name="connsiteY18" fmla="*/ 785813 h 1628775"/>
              <a:gd name="connsiteX19" fmla="*/ 621588 w 3559658"/>
              <a:gd name="connsiteY19" fmla="*/ 812006 h 1628775"/>
              <a:gd name="connsiteX20" fmla="*/ 681119 w 3559658"/>
              <a:gd name="connsiteY20" fmla="*/ 857250 h 1628775"/>
              <a:gd name="connsiteX21" fmla="*/ 733507 w 3559658"/>
              <a:gd name="connsiteY21" fmla="*/ 912019 h 1628775"/>
              <a:gd name="connsiteX22" fmla="*/ 781131 w 3559658"/>
              <a:gd name="connsiteY22" fmla="*/ 969169 h 1628775"/>
              <a:gd name="connsiteX23" fmla="*/ 850188 w 3559658"/>
              <a:gd name="connsiteY23" fmla="*/ 1054894 h 1628775"/>
              <a:gd name="connsiteX24" fmla="*/ 928769 w 3559658"/>
              <a:gd name="connsiteY24" fmla="*/ 1152525 h 1628775"/>
              <a:gd name="connsiteX25" fmla="*/ 1014494 w 3559658"/>
              <a:gd name="connsiteY25" fmla="*/ 1269206 h 1628775"/>
              <a:gd name="connsiteX26" fmla="*/ 1080714 w 3559658"/>
              <a:gd name="connsiteY26" fmla="*/ 1343026 h 1628775"/>
              <a:gd name="connsiteX27" fmla="*/ 1154077 w 3559658"/>
              <a:gd name="connsiteY27" fmla="*/ 1402556 h 1628775"/>
              <a:gd name="connsiteX28" fmla="*/ 1224147 w 3559658"/>
              <a:gd name="connsiteY28" fmla="*/ 1433513 h 1628775"/>
              <a:gd name="connsiteX29" fmla="*/ 1288667 w 3559658"/>
              <a:gd name="connsiteY29" fmla="*/ 1433513 h 1628775"/>
              <a:gd name="connsiteX30" fmla="*/ 1347517 w 3559658"/>
              <a:gd name="connsiteY30" fmla="*/ 1416843 h 1628775"/>
              <a:gd name="connsiteX31" fmla="*/ 1424729 w 3559658"/>
              <a:gd name="connsiteY31" fmla="*/ 1383505 h 1628775"/>
              <a:gd name="connsiteX32" fmla="*/ 1458067 w 3559658"/>
              <a:gd name="connsiteY32" fmla="*/ 1357313 h 1628775"/>
              <a:gd name="connsiteX33" fmla="*/ 1501158 w 3559658"/>
              <a:gd name="connsiteY33" fmla="*/ 1302544 h 1628775"/>
              <a:gd name="connsiteX34" fmla="*/ 1541411 w 3559658"/>
              <a:gd name="connsiteY34" fmla="*/ 1247776 h 1628775"/>
              <a:gd name="connsiteX35" fmla="*/ 1592657 w 3559658"/>
              <a:gd name="connsiteY35" fmla="*/ 1154906 h 1628775"/>
              <a:gd name="connsiteX36" fmla="*/ 1628605 w 3559658"/>
              <a:gd name="connsiteY36" fmla="*/ 1069181 h 1628775"/>
              <a:gd name="connsiteX37" fmla="*/ 1721805 w 3559658"/>
              <a:gd name="connsiteY37" fmla="*/ 862012 h 1628775"/>
              <a:gd name="connsiteX38" fmla="*/ 1813533 w 3559658"/>
              <a:gd name="connsiteY38" fmla="*/ 673894 h 1628775"/>
              <a:gd name="connsiteX39" fmla="*/ 1888591 w 3559658"/>
              <a:gd name="connsiteY39" fmla="*/ 502443 h 1628775"/>
              <a:gd name="connsiteX40" fmla="*/ 1940982 w 3559658"/>
              <a:gd name="connsiteY40" fmla="*/ 395289 h 1628775"/>
              <a:gd name="connsiteX41" fmla="*/ 1982145 w 3559658"/>
              <a:gd name="connsiteY41" fmla="*/ 311944 h 1628775"/>
              <a:gd name="connsiteX42" fmla="*/ 2041449 w 3559658"/>
              <a:gd name="connsiteY42" fmla="*/ 192881 h 1628775"/>
              <a:gd name="connsiteX43" fmla="*/ 2096220 w 3559658"/>
              <a:gd name="connsiteY43" fmla="*/ 100013 h 1628775"/>
              <a:gd name="connsiteX44" fmla="*/ 2159603 w 3559658"/>
              <a:gd name="connsiteY44" fmla="*/ 40481 h 1628775"/>
              <a:gd name="connsiteX45" fmla="*/ 2208357 w 3559658"/>
              <a:gd name="connsiteY45" fmla="*/ 14640 h 1628775"/>
              <a:gd name="connsiteX46" fmla="*/ 2262552 w 3559658"/>
              <a:gd name="connsiteY46" fmla="*/ 0 h 1628775"/>
              <a:gd name="connsiteX47" fmla="*/ 2322087 w 3559658"/>
              <a:gd name="connsiteY47" fmla="*/ 2381 h 1628775"/>
              <a:gd name="connsiteX48" fmla="*/ 2371601 w 3559658"/>
              <a:gd name="connsiteY48" fmla="*/ 19403 h 1628775"/>
              <a:gd name="connsiteX49" fmla="*/ 2403347 w 3559658"/>
              <a:gd name="connsiteY49" fmla="*/ 40835 h 1628775"/>
              <a:gd name="connsiteX50" fmla="*/ 2423339 w 3559658"/>
              <a:gd name="connsiteY50" fmla="*/ 64295 h 1628775"/>
              <a:gd name="connsiteX51" fmla="*/ 2480717 w 3559658"/>
              <a:gd name="connsiteY51" fmla="*/ 138113 h 1628775"/>
              <a:gd name="connsiteX52" fmla="*/ 2536399 w 3559658"/>
              <a:gd name="connsiteY52" fmla="*/ 261938 h 1628775"/>
              <a:gd name="connsiteX53" fmla="*/ 2609531 w 3559658"/>
              <a:gd name="connsiteY53" fmla="*/ 419099 h 1628775"/>
              <a:gd name="connsiteX54" fmla="*/ 2665997 w 3559658"/>
              <a:gd name="connsiteY54" fmla="*/ 557213 h 1628775"/>
              <a:gd name="connsiteX55" fmla="*/ 2698094 w 3559658"/>
              <a:gd name="connsiteY55" fmla="*/ 628651 h 1628775"/>
              <a:gd name="connsiteX56" fmla="*/ 2734371 w 3559658"/>
              <a:gd name="connsiteY56" fmla="*/ 707231 h 1628775"/>
              <a:gd name="connsiteX57" fmla="*/ 2788786 w 3559658"/>
              <a:gd name="connsiteY57" fmla="*/ 840582 h 1628775"/>
              <a:gd name="connsiteX58" fmla="*/ 2834134 w 3559658"/>
              <a:gd name="connsiteY58" fmla="*/ 971903 h 1628775"/>
              <a:gd name="connsiteX59" fmla="*/ 2906682 w 3559658"/>
              <a:gd name="connsiteY59" fmla="*/ 1148117 h 1628775"/>
              <a:gd name="connsiteX60" fmla="*/ 3042721 w 3559658"/>
              <a:gd name="connsiteY60" fmla="*/ 1433866 h 1628775"/>
              <a:gd name="connsiteX61" fmla="*/ 3160618 w 3559658"/>
              <a:gd name="connsiteY61" fmla="*/ 1562453 h 1628775"/>
              <a:gd name="connsiteX62" fmla="*/ 3242242 w 3559658"/>
              <a:gd name="connsiteY62" fmla="*/ 1595791 h 1628775"/>
              <a:gd name="connsiteX63" fmla="*/ 3342001 w 3559658"/>
              <a:gd name="connsiteY63" fmla="*/ 1610079 h 1628775"/>
              <a:gd name="connsiteX64" fmla="*/ 3405485 w 3559658"/>
              <a:gd name="connsiteY64" fmla="*/ 1595791 h 1628775"/>
              <a:gd name="connsiteX65" fmla="*/ 3459901 w 3559658"/>
              <a:gd name="connsiteY65" fmla="*/ 1552928 h 1628775"/>
              <a:gd name="connsiteX66" fmla="*/ 3532454 w 3559658"/>
              <a:gd name="connsiteY66" fmla="*/ 1471966 h 1628775"/>
              <a:gd name="connsiteX67" fmla="*/ 3559658 w 3559658"/>
              <a:gd name="connsiteY67" fmla="*/ 1476728 h 1628775"/>
              <a:gd name="connsiteX0" fmla="*/ 6 w 3586865"/>
              <a:gd name="connsiteY0" fmla="*/ 1628775 h 1628775"/>
              <a:gd name="connsiteX1" fmla="*/ 77093 w 3586865"/>
              <a:gd name="connsiteY1" fmla="*/ 1407670 h 1628775"/>
              <a:gd name="connsiteX2" fmla="*/ 136042 w 3586865"/>
              <a:gd name="connsiteY2" fmla="*/ 1240983 h 1628775"/>
              <a:gd name="connsiteX3" fmla="*/ 164843 w 3586865"/>
              <a:gd name="connsiteY3" fmla="*/ 1166812 h 1628775"/>
              <a:gd name="connsiteX4" fmla="*/ 190582 w 3586865"/>
              <a:gd name="connsiteY4" fmla="*/ 1100138 h 1628775"/>
              <a:gd name="connsiteX5" fmla="*/ 212013 w 3586865"/>
              <a:gd name="connsiteY5" fmla="*/ 1059657 h 1628775"/>
              <a:gd name="connsiteX6" fmla="*/ 235825 w 3586865"/>
              <a:gd name="connsiteY6" fmla="*/ 1019175 h 1628775"/>
              <a:gd name="connsiteX7" fmla="*/ 257257 w 3586865"/>
              <a:gd name="connsiteY7" fmla="*/ 988219 h 1628775"/>
              <a:gd name="connsiteX8" fmla="*/ 283450 w 3586865"/>
              <a:gd name="connsiteY8" fmla="*/ 954882 h 1628775"/>
              <a:gd name="connsiteX9" fmla="*/ 307263 w 3586865"/>
              <a:gd name="connsiteY9" fmla="*/ 926306 h 1628775"/>
              <a:gd name="connsiteX10" fmla="*/ 326313 w 3586865"/>
              <a:gd name="connsiteY10" fmla="*/ 902494 h 1628775"/>
              <a:gd name="connsiteX11" fmla="*/ 352507 w 3586865"/>
              <a:gd name="connsiteY11" fmla="*/ 873919 h 1628775"/>
              <a:gd name="connsiteX12" fmla="*/ 378700 w 3586865"/>
              <a:gd name="connsiteY12" fmla="*/ 847725 h 1628775"/>
              <a:gd name="connsiteX13" fmla="*/ 402513 w 3586865"/>
              <a:gd name="connsiteY13" fmla="*/ 828675 h 1628775"/>
              <a:gd name="connsiteX14" fmla="*/ 426325 w 3586865"/>
              <a:gd name="connsiteY14" fmla="*/ 809625 h 1628775"/>
              <a:gd name="connsiteX15" fmla="*/ 457282 w 3586865"/>
              <a:gd name="connsiteY15" fmla="*/ 790575 h 1628775"/>
              <a:gd name="connsiteX16" fmla="*/ 493001 w 3586865"/>
              <a:gd name="connsiteY16" fmla="*/ 778669 h 1628775"/>
              <a:gd name="connsiteX17" fmla="*/ 526338 w 3586865"/>
              <a:gd name="connsiteY17" fmla="*/ 773906 h 1628775"/>
              <a:gd name="connsiteX18" fmla="*/ 573963 w 3586865"/>
              <a:gd name="connsiteY18" fmla="*/ 785813 h 1628775"/>
              <a:gd name="connsiteX19" fmla="*/ 621588 w 3586865"/>
              <a:gd name="connsiteY19" fmla="*/ 812006 h 1628775"/>
              <a:gd name="connsiteX20" fmla="*/ 681119 w 3586865"/>
              <a:gd name="connsiteY20" fmla="*/ 857250 h 1628775"/>
              <a:gd name="connsiteX21" fmla="*/ 733507 w 3586865"/>
              <a:gd name="connsiteY21" fmla="*/ 912019 h 1628775"/>
              <a:gd name="connsiteX22" fmla="*/ 781131 w 3586865"/>
              <a:gd name="connsiteY22" fmla="*/ 969169 h 1628775"/>
              <a:gd name="connsiteX23" fmla="*/ 850188 w 3586865"/>
              <a:gd name="connsiteY23" fmla="*/ 1054894 h 1628775"/>
              <a:gd name="connsiteX24" fmla="*/ 928769 w 3586865"/>
              <a:gd name="connsiteY24" fmla="*/ 1152525 h 1628775"/>
              <a:gd name="connsiteX25" fmla="*/ 1014494 w 3586865"/>
              <a:gd name="connsiteY25" fmla="*/ 1269206 h 1628775"/>
              <a:gd name="connsiteX26" fmla="*/ 1080714 w 3586865"/>
              <a:gd name="connsiteY26" fmla="*/ 1343026 h 1628775"/>
              <a:gd name="connsiteX27" fmla="*/ 1154077 w 3586865"/>
              <a:gd name="connsiteY27" fmla="*/ 1402556 h 1628775"/>
              <a:gd name="connsiteX28" fmla="*/ 1224147 w 3586865"/>
              <a:gd name="connsiteY28" fmla="*/ 1433513 h 1628775"/>
              <a:gd name="connsiteX29" fmla="*/ 1288667 w 3586865"/>
              <a:gd name="connsiteY29" fmla="*/ 1433513 h 1628775"/>
              <a:gd name="connsiteX30" fmla="*/ 1347517 w 3586865"/>
              <a:gd name="connsiteY30" fmla="*/ 1416843 h 1628775"/>
              <a:gd name="connsiteX31" fmla="*/ 1424729 w 3586865"/>
              <a:gd name="connsiteY31" fmla="*/ 1383505 h 1628775"/>
              <a:gd name="connsiteX32" fmla="*/ 1458067 w 3586865"/>
              <a:gd name="connsiteY32" fmla="*/ 1357313 h 1628775"/>
              <a:gd name="connsiteX33" fmla="*/ 1501158 w 3586865"/>
              <a:gd name="connsiteY33" fmla="*/ 1302544 h 1628775"/>
              <a:gd name="connsiteX34" fmla="*/ 1541411 w 3586865"/>
              <a:gd name="connsiteY34" fmla="*/ 1247776 h 1628775"/>
              <a:gd name="connsiteX35" fmla="*/ 1592657 w 3586865"/>
              <a:gd name="connsiteY35" fmla="*/ 1154906 h 1628775"/>
              <a:gd name="connsiteX36" fmla="*/ 1628605 w 3586865"/>
              <a:gd name="connsiteY36" fmla="*/ 1069181 h 1628775"/>
              <a:gd name="connsiteX37" fmla="*/ 1721805 w 3586865"/>
              <a:gd name="connsiteY37" fmla="*/ 862012 h 1628775"/>
              <a:gd name="connsiteX38" fmla="*/ 1813533 w 3586865"/>
              <a:gd name="connsiteY38" fmla="*/ 673894 h 1628775"/>
              <a:gd name="connsiteX39" fmla="*/ 1888591 w 3586865"/>
              <a:gd name="connsiteY39" fmla="*/ 502443 h 1628775"/>
              <a:gd name="connsiteX40" fmla="*/ 1940982 w 3586865"/>
              <a:gd name="connsiteY40" fmla="*/ 395289 h 1628775"/>
              <a:gd name="connsiteX41" fmla="*/ 1982145 w 3586865"/>
              <a:gd name="connsiteY41" fmla="*/ 311944 h 1628775"/>
              <a:gd name="connsiteX42" fmla="*/ 2041449 w 3586865"/>
              <a:gd name="connsiteY42" fmla="*/ 192881 h 1628775"/>
              <a:gd name="connsiteX43" fmla="*/ 2096220 w 3586865"/>
              <a:gd name="connsiteY43" fmla="*/ 100013 h 1628775"/>
              <a:gd name="connsiteX44" fmla="*/ 2159603 w 3586865"/>
              <a:gd name="connsiteY44" fmla="*/ 40481 h 1628775"/>
              <a:gd name="connsiteX45" fmla="*/ 2208357 w 3586865"/>
              <a:gd name="connsiteY45" fmla="*/ 14640 h 1628775"/>
              <a:gd name="connsiteX46" fmla="*/ 2262552 w 3586865"/>
              <a:gd name="connsiteY46" fmla="*/ 0 h 1628775"/>
              <a:gd name="connsiteX47" fmla="*/ 2322087 w 3586865"/>
              <a:gd name="connsiteY47" fmla="*/ 2381 h 1628775"/>
              <a:gd name="connsiteX48" fmla="*/ 2371601 w 3586865"/>
              <a:gd name="connsiteY48" fmla="*/ 19403 h 1628775"/>
              <a:gd name="connsiteX49" fmla="*/ 2403347 w 3586865"/>
              <a:gd name="connsiteY49" fmla="*/ 40835 h 1628775"/>
              <a:gd name="connsiteX50" fmla="*/ 2423339 w 3586865"/>
              <a:gd name="connsiteY50" fmla="*/ 64295 h 1628775"/>
              <a:gd name="connsiteX51" fmla="*/ 2480717 w 3586865"/>
              <a:gd name="connsiteY51" fmla="*/ 138113 h 1628775"/>
              <a:gd name="connsiteX52" fmla="*/ 2536399 w 3586865"/>
              <a:gd name="connsiteY52" fmla="*/ 261938 h 1628775"/>
              <a:gd name="connsiteX53" fmla="*/ 2609531 w 3586865"/>
              <a:gd name="connsiteY53" fmla="*/ 419099 h 1628775"/>
              <a:gd name="connsiteX54" fmla="*/ 2665997 w 3586865"/>
              <a:gd name="connsiteY54" fmla="*/ 557213 h 1628775"/>
              <a:gd name="connsiteX55" fmla="*/ 2698094 w 3586865"/>
              <a:gd name="connsiteY55" fmla="*/ 628651 h 1628775"/>
              <a:gd name="connsiteX56" fmla="*/ 2734371 w 3586865"/>
              <a:gd name="connsiteY56" fmla="*/ 707231 h 1628775"/>
              <a:gd name="connsiteX57" fmla="*/ 2788786 w 3586865"/>
              <a:gd name="connsiteY57" fmla="*/ 840582 h 1628775"/>
              <a:gd name="connsiteX58" fmla="*/ 2834134 w 3586865"/>
              <a:gd name="connsiteY58" fmla="*/ 971903 h 1628775"/>
              <a:gd name="connsiteX59" fmla="*/ 2906682 w 3586865"/>
              <a:gd name="connsiteY59" fmla="*/ 1148117 h 1628775"/>
              <a:gd name="connsiteX60" fmla="*/ 3042721 w 3586865"/>
              <a:gd name="connsiteY60" fmla="*/ 1433866 h 1628775"/>
              <a:gd name="connsiteX61" fmla="*/ 3160618 w 3586865"/>
              <a:gd name="connsiteY61" fmla="*/ 1562453 h 1628775"/>
              <a:gd name="connsiteX62" fmla="*/ 3242242 w 3586865"/>
              <a:gd name="connsiteY62" fmla="*/ 1595791 h 1628775"/>
              <a:gd name="connsiteX63" fmla="*/ 3342001 w 3586865"/>
              <a:gd name="connsiteY63" fmla="*/ 1610079 h 1628775"/>
              <a:gd name="connsiteX64" fmla="*/ 3405485 w 3586865"/>
              <a:gd name="connsiteY64" fmla="*/ 1595791 h 1628775"/>
              <a:gd name="connsiteX65" fmla="*/ 3459901 w 3586865"/>
              <a:gd name="connsiteY65" fmla="*/ 1552928 h 1628775"/>
              <a:gd name="connsiteX66" fmla="*/ 3532454 w 3586865"/>
              <a:gd name="connsiteY66" fmla="*/ 1471966 h 1628775"/>
              <a:gd name="connsiteX67" fmla="*/ 3586865 w 3586865"/>
              <a:gd name="connsiteY67" fmla="*/ 1414816 h 1628775"/>
              <a:gd name="connsiteX0" fmla="*/ 6 w 3586865"/>
              <a:gd name="connsiteY0" fmla="*/ 1628775 h 1628775"/>
              <a:gd name="connsiteX1" fmla="*/ 77093 w 3586865"/>
              <a:gd name="connsiteY1" fmla="*/ 1407670 h 1628775"/>
              <a:gd name="connsiteX2" fmla="*/ 136042 w 3586865"/>
              <a:gd name="connsiteY2" fmla="*/ 1240983 h 1628775"/>
              <a:gd name="connsiteX3" fmla="*/ 164843 w 3586865"/>
              <a:gd name="connsiteY3" fmla="*/ 1166812 h 1628775"/>
              <a:gd name="connsiteX4" fmla="*/ 190582 w 3586865"/>
              <a:gd name="connsiteY4" fmla="*/ 1100138 h 1628775"/>
              <a:gd name="connsiteX5" fmla="*/ 212013 w 3586865"/>
              <a:gd name="connsiteY5" fmla="*/ 1059657 h 1628775"/>
              <a:gd name="connsiteX6" fmla="*/ 235825 w 3586865"/>
              <a:gd name="connsiteY6" fmla="*/ 1019175 h 1628775"/>
              <a:gd name="connsiteX7" fmla="*/ 257257 w 3586865"/>
              <a:gd name="connsiteY7" fmla="*/ 988219 h 1628775"/>
              <a:gd name="connsiteX8" fmla="*/ 283450 w 3586865"/>
              <a:gd name="connsiteY8" fmla="*/ 954882 h 1628775"/>
              <a:gd name="connsiteX9" fmla="*/ 307263 w 3586865"/>
              <a:gd name="connsiteY9" fmla="*/ 926306 h 1628775"/>
              <a:gd name="connsiteX10" fmla="*/ 326313 w 3586865"/>
              <a:gd name="connsiteY10" fmla="*/ 902494 h 1628775"/>
              <a:gd name="connsiteX11" fmla="*/ 352507 w 3586865"/>
              <a:gd name="connsiteY11" fmla="*/ 873919 h 1628775"/>
              <a:gd name="connsiteX12" fmla="*/ 378700 w 3586865"/>
              <a:gd name="connsiteY12" fmla="*/ 847725 h 1628775"/>
              <a:gd name="connsiteX13" fmla="*/ 402513 w 3586865"/>
              <a:gd name="connsiteY13" fmla="*/ 828675 h 1628775"/>
              <a:gd name="connsiteX14" fmla="*/ 426325 w 3586865"/>
              <a:gd name="connsiteY14" fmla="*/ 809625 h 1628775"/>
              <a:gd name="connsiteX15" fmla="*/ 457282 w 3586865"/>
              <a:gd name="connsiteY15" fmla="*/ 790575 h 1628775"/>
              <a:gd name="connsiteX16" fmla="*/ 493001 w 3586865"/>
              <a:gd name="connsiteY16" fmla="*/ 778669 h 1628775"/>
              <a:gd name="connsiteX17" fmla="*/ 526338 w 3586865"/>
              <a:gd name="connsiteY17" fmla="*/ 773906 h 1628775"/>
              <a:gd name="connsiteX18" fmla="*/ 573963 w 3586865"/>
              <a:gd name="connsiteY18" fmla="*/ 785813 h 1628775"/>
              <a:gd name="connsiteX19" fmla="*/ 621588 w 3586865"/>
              <a:gd name="connsiteY19" fmla="*/ 812006 h 1628775"/>
              <a:gd name="connsiteX20" fmla="*/ 681119 w 3586865"/>
              <a:gd name="connsiteY20" fmla="*/ 857250 h 1628775"/>
              <a:gd name="connsiteX21" fmla="*/ 733507 w 3586865"/>
              <a:gd name="connsiteY21" fmla="*/ 912019 h 1628775"/>
              <a:gd name="connsiteX22" fmla="*/ 781131 w 3586865"/>
              <a:gd name="connsiteY22" fmla="*/ 969169 h 1628775"/>
              <a:gd name="connsiteX23" fmla="*/ 850188 w 3586865"/>
              <a:gd name="connsiteY23" fmla="*/ 1054894 h 1628775"/>
              <a:gd name="connsiteX24" fmla="*/ 928769 w 3586865"/>
              <a:gd name="connsiteY24" fmla="*/ 1152525 h 1628775"/>
              <a:gd name="connsiteX25" fmla="*/ 1014494 w 3586865"/>
              <a:gd name="connsiteY25" fmla="*/ 1269206 h 1628775"/>
              <a:gd name="connsiteX26" fmla="*/ 1080714 w 3586865"/>
              <a:gd name="connsiteY26" fmla="*/ 1343026 h 1628775"/>
              <a:gd name="connsiteX27" fmla="*/ 1154077 w 3586865"/>
              <a:gd name="connsiteY27" fmla="*/ 1402556 h 1628775"/>
              <a:gd name="connsiteX28" fmla="*/ 1224147 w 3586865"/>
              <a:gd name="connsiteY28" fmla="*/ 1433513 h 1628775"/>
              <a:gd name="connsiteX29" fmla="*/ 1288667 w 3586865"/>
              <a:gd name="connsiteY29" fmla="*/ 1433513 h 1628775"/>
              <a:gd name="connsiteX30" fmla="*/ 1347517 w 3586865"/>
              <a:gd name="connsiteY30" fmla="*/ 1416843 h 1628775"/>
              <a:gd name="connsiteX31" fmla="*/ 1424729 w 3586865"/>
              <a:gd name="connsiteY31" fmla="*/ 1383505 h 1628775"/>
              <a:gd name="connsiteX32" fmla="*/ 1458067 w 3586865"/>
              <a:gd name="connsiteY32" fmla="*/ 1357313 h 1628775"/>
              <a:gd name="connsiteX33" fmla="*/ 1501158 w 3586865"/>
              <a:gd name="connsiteY33" fmla="*/ 1302544 h 1628775"/>
              <a:gd name="connsiteX34" fmla="*/ 1541411 w 3586865"/>
              <a:gd name="connsiteY34" fmla="*/ 1247776 h 1628775"/>
              <a:gd name="connsiteX35" fmla="*/ 1592657 w 3586865"/>
              <a:gd name="connsiteY35" fmla="*/ 1154906 h 1628775"/>
              <a:gd name="connsiteX36" fmla="*/ 1628605 w 3586865"/>
              <a:gd name="connsiteY36" fmla="*/ 1069181 h 1628775"/>
              <a:gd name="connsiteX37" fmla="*/ 1721805 w 3586865"/>
              <a:gd name="connsiteY37" fmla="*/ 862012 h 1628775"/>
              <a:gd name="connsiteX38" fmla="*/ 1813533 w 3586865"/>
              <a:gd name="connsiteY38" fmla="*/ 673894 h 1628775"/>
              <a:gd name="connsiteX39" fmla="*/ 1888591 w 3586865"/>
              <a:gd name="connsiteY39" fmla="*/ 502443 h 1628775"/>
              <a:gd name="connsiteX40" fmla="*/ 1940982 w 3586865"/>
              <a:gd name="connsiteY40" fmla="*/ 395289 h 1628775"/>
              <a:gd name="connsiteX41" fmla="*/ 1982145 w 3586865"/>
              <a:gd name="connsiteY41" fmla="*/ 311944 h 1628775"/>
              <a:gd name="connsiteX42" fmla="*/ 2041449 w 3586865"/>
              <a:gd name="connsiteY42" fmla="*/ 192881 h 1628775"/>
              <a:gd name="connsiteX43" fmla="*/ 2096220 w 3586865"/>
              <a:gd name="connsiteY43" fmla="*/ 100013 h 1628775"/>
              <a:gd name="connsiteX44" fmla="*/ 2159603 w 3586865"/>
              <a:gd name="connsiteY44" fmla="*/ 40481 h 1628775"/>
              <a:gd name="connsiteX45" fmla="*/ 2208357 w 3586865"/>
              <a:gd name="connsiteY45" fmla="*/ 14640 h 1628775"/>
              <a:gd name="connsiteX46" fmla="*/ 2262552 w 3586865"/>
              <a:gd name="connsiteY46" fmla="*/ 0 h 1628775"/>
              <a:gd name="connsiteX47" fmla="*/ 2322087 w 3586865"/>
              <a:gd name="connsiteY47" fmla="*/ 2381 h 1628775"/>
              <a:gd name="connsiteX48" fmla="*/ 2371601 w 3586865"/>
              <a:gd name="connsiteY48" fmla="*/ 19403 h 1628775"/>
              <a:gd name="connsiteX49" fmla="*/ 2403347 w 3586865"/>
              <a:gd name="connsiteY49" fmla="*/ 40835 h 1628775"/>
              <a:gd name="connsiteX50" fmla="*/ 2423339 w 3586865"/>
              <a:gd name="connsiteY50" fmla="*/ 64295 h 1628775"/>
              <a:gd name="connsiteX51" fmla="*/ 2480717 w 3586865"/>
              <a:gd name="connsiteY51" fmla="*/ 138113 h 1628775"/>
              <a:gd name="connsiteX52" fmla="*/ 2536399 w 3586865"/>
              <a:gd name="connsiteY52" fmla="*/ 261938 h 1628775"/>
              <a:gd name="connsiteX53" fmla="*/ 2609531 w 3586865"/>
              <a:gd name="connsiteY53" fmla="*/ 419099 h 1628775"/>
              <a:gd name="connsiteX54" fmla="*/ 2665997 w 3586865"/>
              <a:gd name="connsiteY54" fmla="*/ 557213 h 1628775"/>
              <a:gd name="connsiteX55" fmla="*/ 2698094 w 3586865"/>
              <a:gd name="connsiteY55" fmla="*/ 628651 h 1628775"/>
              <a:gd name="connsiteX56" fmla="*/ 2734371 w 3586865"/>
              <a:gd name="connsiteY56" fmla="*/ 707231 h 1628775"/>
              <a:gd name="connsiteX57" fmla="*/ 2788786 w 3586865"/>
              <a:gd name="connsiteY57" fmla="*/ 840582 h 1628775"/>
              <a:gd name="connsiteX58" fmla="*/ 2834134 w 3586865"/>
              <a:gd name="connsiteY58" fmla="*/ 971903 h 1628775"/>
              <a:gd name="connsiteX59" fmla="*/ 2906682 w 3586865"/>
              <a:gd name="connsiteY59" fmla="*/ 1148117 h 1628775"/>
              <a:gd name="connsiteX60" fmla="*/ 3042721 w 3586865"/>
              <a:gd name="connsiteY60" fmla="*/ 1433866 h 1628775"/>
              <a:gd name="connsiteX61" fmla="*/ 3160618 w 3586865"/>
              <a:gd name="connsiteY61" fmla="*/ 1562453 h 1628775"/>
              <a:gd name="connsiteX62" fmla="*/ 3242242 w 3586865"/>
              <a:gd name="connsiteY62" fmla="*/ 1595791 h 1628775"/>
              <a:gd name="connsiteX63" fmla="*/ 3342001 w 3586865"/>
              <a:gd name="connsiteY63" fmla="*/ 1610079 h 1628775"/>
              <a:gd name="connsiteX64" fmla="*/ 3405485 w 3586865"/>
              <a:gd name="connsiteY64" fmla="*/ 1595791 h 1628775"/>
              <a:gd name="connsiteX65" fmla="*/ 3459901 w 3586865"/>
              <a:gd name="connsiteY65" fmla="*/ 1552928 h 1628775"/>
              <a:gd name="connsiteX66" fmla="*/ 3523385 w 3586865"/>
              <a:gd name="connsiteY66" fmla="*/ 1510066 h 1628775"/>
              <a:gd name="connsiteX67" fmla="*/ 3586865 w 3586865"/>
              <a:gd name="connsiteY67" fmla="*/ 1414816 h 1628775"/>
              <a:gd name="connsiteX0" fmla="*/ 6 w 3605002"/>
              <a:gd name="connsiteY0" fmla="*/ 1628775 h 1628775"/>
              <a:gd name="connsiteX1" fmla="*/ 77093 w 3605002"/>
              <a:gd name="connsiteY1" fmla="*/ 1407670 h 1628775"/>
              <a:gd name="connsiteX2" fmla="*/ 136042 w 3605002"/>
              <a:gd name="connsiteY2" fmla="*/ 1240983 h 1628775"/>
              <a:gd name="connsiteX3" fmla="*/ 164843 w 3605002"/>
              <a:gd name="connsiteY3" fmla="*/ 1166812 h 1628775"/>
              <a:gd name="connsiteX4" fmla="*/ 190582 w 3605002"/>
              <a:gd name="connsiteY4" fmla="*/ 1100138 h 1628775"/>
              <a:gd name="connsiteX5" fmla="*/ 212013 w 3605002"/>
              <a:gd name="connsiteY5" fmla="*/ 1059657 h 1628775"/>
              <a:gd name="connsiteX6" fmla="*/ 235825 w 3605002"/>
              <a:gd name="connsiteY6" fmla="*/ 1019175 h 1628775"/>
              <a:gd name="connsiteX7" fmla="*/ 257257 w 3605002"/>
              <a:gd name="connsiteY7" fmla="*/ 988219 h 1628775"/>
              <a:gd name="connsiteX8" fmla="*/ 283450 w 3605002"/>
              <a:gd name="connsiteY8" fmla="*/ 954882 h 1628775"/>
              <a:gd name="connsiteX9" fmla="*/ 307263 w 3605002"/>
              <a:gd name="connsiteY9" fmla="*/ 926306 h 1628775"/>
              <a:gd name="connsiteX10" fmla="*/ 326313 w 3605002"/>
              <a:gd name="connsiteY10" fmla="*/ 902494 h 1628775"/>
              <a:gd name="connsiteX11" fmla="*/ 352507 w 3605002"/>
              <a:gd name="connsiteY11" fmla="*/ 873919 h 1628775"/>
              <a:gd name="connsiteX12" fmla="*/ 378700 w 3605002"/>
              <a:gd name="connsiteY12" fmla="*/ 847725 h 1628775"/>
              <a:gd name="connsiteX13" fmla="*/ 402513 w 3605002"/>
              <a:gd name="connsiteY13" fmla="*/ 828675 h 1628775"/>
              <a:gd name="connsiteX14" fmla="*/ 426325 w 3605002"/>
              <a:gd name="connsiteY14" fmla="*/ 809625 h 1628775"/>
              <a:gd name="connsiteX15" fmla="*/ 457282 w 3605002"/>
              <a:gd name="connsiteY15" fmla="*/ 790575 h 1628775"/>
              <a:gd name="connsiteX16" fmla="*/ 493001 w 3605002"/>
              <a:gd name="connsiteY16" fmla="*/ 778669 h 1628775"/>
              <a:gd name="connsiteX17" fmla="*/ 526338 w 3605002"/>
              <a:gd name="connsiteY17" fmla="*/ 773906 h 1628775"/>
              <a:gd name="connsiteX18" fmla="*/ 573963 w 3605002"/>
              <a:gd name="connsiteY18" fmla="*/ 785813 h 1628775"/>
              <a:gd name="connsiteX19" fmla="*/ 621588 w 3605002"/>
              <a:gd name="connsiteY19" fmla="*/ 812006 h 1628775"/>
              <a:gd name="connsiteX20" fmla="*/ 681119 w 3605002"/>
              <a:gd name="connsiteY20" fmla="*/ 857250 h 1628775"/>
              <a:gd name="connsiteX21" fmla="*/ 733507 w 3605002"/>
              <a:gd name="connsiteY21" fmla="*/ 912019 h 1628775"/>
              <a:gd name="connsiteX22" fmla="*/ 781131 w 3605002"/>
              <a:gd name="connsiteY22" fmla="*/ 969169 h 1628775"/>
              <a:gd name="connsiteX23" fmla="*/ 850188 w 3605002"/>
              <a:gd name="connsiteY23" fmla="*/ 1054894 h 1628775"/>
              <a:gd name="connsiteX24" fmla="*/ 928769 w 3605002"/>
              <a:gd name="connsiteY24" fmla="*/ 1152525 h 1628775"/>
              <a:gd name="connsiteX25" fmla="*/ 1014494 w 3605002"/>
              <a:gd name="connsiteY25" fmla="*/ 1269206 h 1628775"/>
              <a:gd name="connsiteX26" fmla="*/ 1080714 w 3605002"/>
              <a:gd name="connsiteY26" fmla="*/ 1343026 h 1628775"/>
              <a:gd name="connsiteX27" fmla="*/ 1154077 w 3605002"/>
              <a:gd name="connsiteY27" fmla="*/ 1402556 h 1628775"/>
              <a:gd name="connsiteX28" fmla="*/ 1224147 w 3605002"/>
              <a:gd name="connsiteY28" fmla="*/ 1433513 h 1628775"/>
              <a:gd name="connsiteX29" fmla="*/ 1288667 w 3605002"/>
              <a:gd name="connsiteY29" fmla="*/ 1433513 h 1628775"/>
              <a:gd name="connsiteX30" fmla="*/ 1347517 w 3605002"/>
              <a:gd name="connsiteY30" fmla="*/ 1416843 h 1628775"/>
              <a:gd name="connsiteX31" fmla="*/ 1424729 w 3605002"/>
              <a:gd name="connsiteY31" fmla="*/ 1383505 h 1628775"/>
              <a:gd name="connsiteX32" fmla="*/ 1458067 w 3605002"/>
              <a:gd name="connsiteY32" fmla="*/ 1357313 h 1628775"/>
              <a:gd name="connsiteX33" fmla="*/ 1501158 w 3605002"/>
              <a:gd name="connsiteY33" fmla="*/ 1302544 h 1628775"/>
              <a:gd name="connsiteX34" fmla="*/ 1541411 w 3605002"/>
              <a:gd name="connsiteY34" fmla="*/ 1247776 h 1628775"/>
              <a:gd name="connsiteX35" fmla="*/ 1592657 w 3605002"/>
              <a:gd name="connsiteY35" fmla="*/ 1154906 h 1628775"/>
              <a:gd name="connsiteX36" fmla="*/ 1628605 w 3605002"/>
              <a:gd name="connsiteY36" fmla="*/ 1069181 h 1628775"/>
              <a:gd name="connsiteX37" fmla="*/ 1721805 w 3605002"/>
              <a:gd name="connsiteY37" fmla="*/ 862012 h 1628775"/>
              <a:gd name="connsiteX38" fmla="*/ 1813533 w 3605002"/>
              <a:gd name="connsiteY38" fmla="*/ 673894 h 1628775"/>
              <a:gd name="connsiteX39" fmla="*/ 1888591 w 3605002"/>
              <a:gd name="connsiteY39" fmla="*/ 502443 h 1628775"/>
              <a:gd name="connsiteX40" fmla="*/ 1940982 w 3605002"/>
              <a:gd name="connsiteY40" fmla="*/ 395289 h 1628775"/>
              <a:gd name="connsiteX41" fmla="*/ 1982145 w 3605002"/>
              <a:gd name="connsiteY41" fmla="*/ 311944 h 1628775"/>
              <a:gd name="connsiteX42" fmla="*/ 2041449 w 3605002"/>
              <a:gd name="connsiteY42" fmla="*/ 192881 h 1628775"/>
              <a:gd name="connsiteX43" fmla="*/ 2096220 w 3605002"/>
              <a:gd name="connsiteY43" fmla="*/ 100013 h 1628775"/>
              <a:gd name="connsiteX44" fmla="*/ 2159603 w 3605002"/>
              <a:gd name="connsiteY44" fmla="*/ 40481 h 1628775"/>
              <a:gd name="connsiteX45" fmla="*/ 2208357 w 3605002"/>
              <a:gd name="connsiteY45" fmla="*/ 14640 h 1628775"/>
              <a:gd name="connsiteX46" fmla="*/ 2262552 w 3605002"/>
              <a:gd name="connsiteY46" fmla="*/ 0 h 1628775"/>
              <a:gd name="connsiteX47" fmla="*/ 2322087 w 3605002"/>
              <a:gd name="connsiteY47" fmla="*/ 2381 h 1628775"/>
              <a:gd name="connsiteX48" fmla="*/ 2371601 w 3605002"/>
              <a:gd name="connsiteY48" fmla="*/ 19403 h 1628775"/>
              <a:gd name="connsiteX49" fmla="*/ 2403347 w 3605002"/>
              <a:gd name="connsiteY49" fmla="*/ 40835 h 1628775"/>
              <a:gd name="connsiteX50" fmla="*/ 2423339 w 3605002"/>
              <a:gd name="connsiteY50" fmla="*/ 64295 h 1628775"/>
              <a:gd name="connsiteX51" fmla="*/ 2480717 w 3605002"/>
              <a:gd name="connsiteY51" fmla="*/ 138113 h 1628775"/>
              <a:gd name="connsiteX52" fmla="*/ 2536399 w 3605002"/>
              <a:gd name="connsiteY52" fmla="*/ 261938 h 1628775"/>
              <a:gd name="connsiteX53" fmla="*/ 2609531 w 3605002"/>
              <a:gd name="connsiteY53" fmla="*/ 419099 h 1628775"/>
              <a:gd name="connsiteX54" fmla="*/ 2665997 w 3605002"/>
              <a:gd name="connsiteY54" fmla="*/ 557213 h 1628775"/>
              <a:gd name="connsiteX55" fmla="*/ 2698094 w 3605002"/>
              <a:gd name="connsiteY55" fmla="*/ 628651 h 1628775"/>
              <a:gd name="connsiteX56" fmla="*/ 2734371 w 3605002"/>
              <a:gd name="connsiteY56" fmla="*/ 707231 h 1628775"/>
              <a:gd name="connsiteX57" fmla="*/ 2788786 w 3605002"/>
              <a:gd name="connsiteY57" fmla="*/ 840582 h 1628775"/>
              <a:gd name="connsiteX58" fmla="*/ 2834134 w 3605002"/>
              <a:gd name="connsiteY58" fmla="*/ 971903 h 1628775"/>
              <a:gd name="connsiteX59" fmla="*/ 2906682 w 3605002"/>
              <a:gd name="connsiteY59" fmla="*/ 1148117 h 1628775"/>
              <a:gd name="connsiteX60" fmla="*/ 3042721 w 3605002"/>
              <a:gd name="connsiteY60" fmla="*/ 1433866 h 1628775"/>
              <a:gd name="connsiteX61" fmla="*/ 3160618 w 3605002"/>
              <a:gd name="connsiteY61" fmla="*/ 1562453 h 1628775"/>
              <a:gd name="connsiteX62" fmla="*/ 3242242 w 3605002"/>
              <a:gd name="connsiteY62" fmla="*/ 1595791 h 1628775"/>
              <a:gd name="connsiteX63" fmla="*/ 3342001 w 3605002"/>
              <a:gd name="connsiteY63" fmla="*/ 1610079 h 1628775"/>
              <a:gd name="connsiteX64" fmla="*/ 3405485 w 3605002"/>
              <a:gd name="connsiteY64" fmla="*/ 1595791 h 1628775"/>
              <a:gd name="connsiteX65" fmla="*/ 3459901 w 3605002"/>
              <a:gd name="connsiteY65" fmla="*/ 1552928 h 1628775"/>
              <a:gd name="connsiteX66" fmla="*/ 3523385 w 3605002"/>
              <a:gd name="connsiteY66" fmla="*/ 1510066 h 1628775"/>
              <a:gd name="connsiteX67" fmla="*/ 3586865 w 3605002"/>
              <a:gd name="connsiteY67" fmla="*/ 1414816 h 1628775"/>
              <a:gd name="connsiteX68" fmla="*/ 3605002 w 3605002"/>
              <a:gd name="connsiteY68" fmla="*/ 1414816 h 1628775"/>
              <a:gd name="connsiteX0" fmla="*/ 6 w 3632209"/>
              <a:gd name="connsiteY0" fmla="*/ 1628775 h 1628775"/>
              <a:gd name="connsiteX1" fmla="*/ 77093 w 3632209"/>
              <a:gd name="connsiteY1" fmla="*/ 1407670 h 1628775"/>
              <a:gd name="connsiteX2" fmla="*/ 136042 w 3632209"/>
              <a:gd name="connsiteY2" fmla="*/ 1240983 h 1628775"/>
              <a:gd name="connsiteX3" fmla="*/ 164843 w 3632209"/>
              <a:gd name="connsiteY3" fmla="*/ 1166812 h 1628775"/>
              <a:gd name="connsiteX4" fmla="*/ 190582 w 3632209"/>
              <a:gd name="connsiteY4" fmla="*/ 1100138 h 1628775"/>
              <a:gd name="connsiteX5" fmla="*/ 212013 w 3632209"/>
              <a:gd name="connsiteY5" fmla="*/ 1059657 h 1628775"/>
              <a:gd name="connsiteX6" fmla="*/ 235825 w 3632209"/>
              <a:gd name="connsiteY6" fmla="*/ 1019175 h 1628775"/>
              <a:gd name="connsiteX7" fmla="*/ 257257 w 3632209"/>
              <a:gd name="connsiteY7" fmla="*/ 988219 h 1628775"/>
              <a:gd name="connsiteX8" fmla="*/ 283450 w 3632209"/>
              <a:gd name="connsiteY8" fmla="*/ 954882 h 1628775"/>
              <a:gd name="connsiteX9" fmla="*/ 307263 w 3632209"/>
              <a:gd name="connsiteY9" fmla="*/ 926306 h 1628775"/>
              <a:gd name="connsiteX10" fmla="*/ 326313 w 3632209"/>
              <a:gd name="connsiteY10" fmla="*/ 902494 h 1628775"/>
              <a:gd name="connsiteX11" fmla="*/ 352507 w 3632209"/>
              <a:gd name="connsiteY11" fmla="*/ 873919 h 1628775"/>
              <a:gd name="connsiteX12" fmla="*/ 378700 w 3632209"/>
              <a:gd name="connsiteY12" fmla="*/ 847725 h 1628775"/>
              <a:gd name="connsiteX13" fmla="*/ 402513 w 3632209"/>
              <a:gd name="connsiteY13" fmla="*/ 828675 h 1628775"/>
              <a:gd name="connsiteX14" fmla="*/ 426325 w 3632209"/>
              <a:gd name="connsiteY14" fmla="*/ 809625 h 1628775"/>
              <a:gd name="connsiteX15" fmla="*/ 457282 w 3632209"/>
              <a:gd name="connsiteY15" fmla="*/ 790575 h 1628775"/>
              <a:gd name="connsiteX16" fmla="*/ 493001 w 3632209"/>
              <a:gd name="connsiteY16" fmla="*/ 778669 h 1628775"/>
              <a:gd name="connsiteX17" fmla="*/ 526338 w 3632209"/>
              <a:gd name="connsiteY17" fmla="*/ 773906 h 1628775"/>
              <a:gd name="connsiteX18" fmla="*/ 573963 w 3632209"/>
              <a:gd name="connsiteY18" fmla="*/ 785813 h 1628775"/>
              <a:gd name="connsiteX19" fmla="*/ 621588 w 3632209"/>
              <a:gd name="connsiteY19" fmla="*/ 812006 h 1628775"/>
              <a:gd name="connsiteX20" fmla="*/ 681119 w 3632209"/>
              <a:gd name="connsiteY20" fmla="*/ 857250 h 1628775"/>
              <a:gd name="connsiteX21" fmla="*/ 733507 w 3632209"/>
              <a:gd name="connsiteY21" fmla="*/ 912019 h 1628775"/>
              <a:gd name="connsiteX22" fmla="*/ 781131 w 3632209"/>
              <a:gd name="connsiteY22" fmla="*/ 969169 h 1628775"/>
              <a:gd name="connsiteX23" fmla="*/ 850188 w 3632209"/>
              <a:gd name="connsiteY23" fmla="*/ 1054894 h 1628775"/>
              <a:gd name="connsiteX24" fmla="*/ 928769 w 3632209"/>
              <a:gd name="connsiteY24" fmla="*/ 1152525 h 1628775"/>
              <a:gd name="connsiteX25" fmla="*/ 1014494 w 3632209"/>
              <a:gd name="connsiteY25" fmla="*/ 1269206 h 1628775"/>
              <a:gd name="connsiteX26" fmla="*/ 1080714 w 3632209"/>
              <a:gd name="connsiteY26" fmla="*/ 1343026 h 1628775"/>
              <a:gd name="connsiteX27" fmla="*/ 1154077 w 3632209"/>
              <a:gd name="connsiteY27" fmla="*/ 1402556 h 1628775"/>
              <a:gd name="connsiteX28" fmla="*/ 1224147 w 3632209"/>
              <a:gd name="connsiteY28" fmla="*/ 1433513 h 1628775"/>
              <a:gd name="connsiteX29" fmla="*/ 1288667 w 3632209"/>
              <a:gd name="connsiteY29" fmla="*/ 1433513 h 1628775"/>
              <a:gd name="connsiteX30" fmla="*/ 1347517 w 3632209"/>
              <a:gd name="connsiteY30" fmla="*/ 1416843 h 1628775"/>
              <a:gd name="connsiteX31" fmla="*/ 1424729 w 3632209"/>
              <a:gd name="connsiteY31" fmla="*/ 1383505 h 1628775"/>
              <a:gd name="connsiteX32" fmla="*/ 1458067 w 3632209"/>
              <a:gd name="connsiteY32" fmla="*/ 1357313 h 1628775"/>
              <a:gd name="connsiteX33" fmla="*/ 1501158 w 3632209"/>
              <a:gd name="connsiteY33" fmla="*/ 1302544 h 1628775"/>
              <a:gd name="connsiteX34" fmla="*/ 1541411 w 3632209"/>
              <a:gd name="connsiteY34" fmla="*/ 1247776 h 1628775"/>
              <a:gd name="connsiteX35" fmla="*/ 1592657 w 3632209"/>
              <a:gd name="connsiteY35" fmla="*/ 1154906 h 1628775"/>
              <a:gd name="connsiteX36" fmla="*/ 1628605 w 3632209"/>
              <a:gd name="connsiteY36" fmla="*/ 1069181 h 1628775"/>
              <a:gd name="connsiteX37" fmla="*/ 1721805 w 3632209"/>
              <a:gd name="connsiteY37" fmla="*/ 862012 h 1628775"/>
              <a:gd name="connsiteX38" fmla="*/ 1813533 w 3632209"/>
              <a:gd name="connsiteY38" fmla="*/ 673894 h 1628775"/>
              <a:gd name="connsiteX39" fmla="*/ 1888591 w 3632209"/>
              <a:gd name="connsiteY39" fmla="*/ 502443 h 1628775"/>
              <a:gd name="connsiteX40" fmla="*/ 1940982 w 3632209"/>
              <a:gd name="connsiteY40" fmla="*/ 395289 h 1628775"/>
              <a:gd name="connsiteX41" fmla="*/ 1982145 w 3632209"/>
              <a:gd name="connsiteY41" fmla="*/ 311944 h 1628775"/>
              <a:gd name="connsiteX42" fmla="*/ 2041449 w 3632209"/>
              <a:gd name="connsiteY42" fmla="*/ 192881 h 1628775"/>
              <a:gd name="connsiteX43" fmla="*/ 2096220 w 3632209"/>
              <a:gd name="connsiteY43" fmla="*/ 100013 h 1628775"/>
              <a:gd name="connsiteX44" fmla="*/ 2159603 w 3632209"/>
              <a:gd name="connsiteY44" fmla="*/ 40481 h 1628775"/>
              <a:gd name="connsiteX45" fmla="*/ 2208357 w 3632209"/>
              <a:gd name="connsiteY45" fmla="*/ 14640 h 1628775"/>
              <a:gd name="connsiteX46" fmla="*/ 2262552 w 3632209"/>
              <a:gd name="connsiteY46" fmla="*/ 0 h 1628775"/>
              <a:gd name="connsiteX47" fmla="*/ 2322087 w 3632209"/>
              <a:gd name="connsiteY47" fmla="*/ 2381 h 1628775"/>
              <a:gd name="connsiteX48" fmla="*/ 2371601 w 3632209"/>
              <a:gd name="connsiteY48" fmla="*/ 19403 h 1628775"/>
              <a:gd name="connsiteX49" fmla="*/ 2403347 w 3632209"/>
              <a:gd name="connsiteY49" fmla="*/ 40835 h 1628775"/>
              <a:gd name="connsiteX50" fmla="*/ 2423339 w 3632209"/>
              <a:gd name="connsiteY50" fmla="*/ 64295 h 1628775"/>
              <a:gd name="connsiteX51" fmla="*/ 2480717 w 3632209"/>
              <a:gd name="connsiteY51" fmla="*/ 138113 h 1628775"/>
              <a:gd name="connsiteX52" fmla="*/ 2536399 w 3632209"/>
              <a:gd name="connsiteY52" fmla="*/ 261938 h 1628775"/>
              <a:gd name="connsiteX53" fmla="*/ 2609531 w 3632209"/>
              <a:gd name="connsiteY53" fmla="*/ 419099 h 1628775"/>
              <a:gd name="connsiteX54" fmla="*/ 2665997 w 3632209"/>
              <a:gd name="connsiteY54" fmla="*/ 557213 h 1628775"/>
              <a:gd name="connsiteX55" fmla="*/ 2698094 w 3632209"/>
              <a:gd name="connsiteY55" fmla="*/ 628651 h 1628775"/>
              <a:gd name="connsiteX56" fmla="*/ 2734371 w 3632209"/>
              <a:gd name="connsiteY56" fmla="*/ 707231 h 1628775"/>
              <a:gd name="connsiteX57" fmla="*/ 2788786 w 3632209"/>
              <a:gd name="connsiteY57" fmla="*/ 840582 h 1628775"/>
              <a:gd name="connsiteX58" fmla="*/ 2834134 w 3632209"/>
              <a:gd name="connsiteY58" fmla="*/ 971903 h 1628775"/>
              <a:gd name="connsiteX59" fmla="*/ 2906682 w 3632209"/>
              <a:gd name="connsiteY59" fmla="*/ 1148117 h 1628775"/>
              <a:gd name="connsiteX60" fmla="*/ 3042721 w 3632209"/>
              <a:gd name="connsiteY60" fmla="*/ 1433866 h 1628775"/>
              <a:gd name="connsiteX61" fmla="*/ 3160618 w 3632209"/>
              <a:gd name="connsiteY61" fmla="*/ 1562453 h 1628775"/>
              <a:gd name="connsiteX62" fmla="*/ 3242242 w 3632209"/>
              <a:gd name="connsiteY62" fmla="*/ 1595791 h 1628775"/>
              <a:gd name="connsiteX63" fmla="*/ 3342001 w 3632209"/>
              <a:gd name="connsiteY63" fmla="*/ 1610079 h 1628775"/>
              <a:gd name="connsiteX64" fmla="*/ 3405485 w 3632209"/>
              <a:gd name="connsiteY64" fmla="*/ 1595791 h 1628775"/>
              <a:gd name="connsiteX65" fmla="*/ 3459901 w 3632209"/>
              <a:gd name="connsiteY65" fmla="*/ 1552928 h 1628775"/>
              <a:gd name="connsiteX66" fmla="*/ 3523385 w 3632209"/>
              <a:gd name="connsiteY66" fmla="*/ 1510066 h 1628775"/>
              <a:gd name="connsiteX67" fmla="*/ 3586865 w 3632209"/>
              <a:gd name="connsiteY67" fmla="*/ 1414816 h 1628775"/>
              <a:gd name="connsiteX68" fmla="*/ 3632209 w 3632209"/>
              <a:gd name="connsiteY68" fmla="*/ 1295753 h 1628775"/>
              <a:gd name="connsiteX0" fmla="*/ 6 w 3635566"/>
              <a:gd name="connsiteY0" fmla="*/ 1628775 h 1628775"/>
              <a:gd name="connsiteX1" fmla="*/ 77093 w 3635566"/>
              <a:gd name="connsiteY1" fmla="*/ 1407670 h 1628775"/>
              <a:gd name="connsiteX2" fmla="*/ 136042 w 3635566"/>
              <a:gd name="connsiteY2" fmla="*/ 1240983 h 1628775"/>
              <a:gd name="connsiteX3" fmla="*/ 164843 w 3635566"/>
              <a:gd name="connsiteY3" fmla="*/ 1166812 h 1628775"/>
              <a:gd name="connsiteX4" fmla="*/ 190582 w 3635566"/>
              <a:gd name="connsiteY4" fmla="*/ 1100138 h 1628775"/>
              <a:gd name="connsiteX5" fmla="*/ 212013 w 3635566"/>
              <a:gd name="connsiteY5" fmla="*/ 1059657 h 1628775"/>
              <a:gd name="connsiteX6" fmla="*/ 235825 w 3635566"/>
              <a:gd name="connsiteY6" fmla="*/ 1019175 h 1628775"/>
              <a:gd name="connsiteX7" fmla="*/ 257257 w 3635566"/>
              <a:gd name="connsiteY7" fmla="*/ 988219 h 1628775"/>
              <a:gd name="connsiteX8" fmla="*/ 283450 w 3635566"/>
              <a:gd name="connsiteY8" fmla="*/ 954882 h 1628775"/>
              <a:gd name="connsiteX9" fmla="*/ 307263 w 3635566"/>
              <a:gd name="connsiteY9" fmla="*/ 926306 h 1628775"/>
              <a:gd name="connsiteX10" fmla="*/ 326313 w 3635566"/>
              <a:gd name="connsiteY10" fmla="*/ 902494 h 1628775"/>
              <a:gd name="connsiteX11" fmla="*/ 352507 w 3635566"/>
              <a:gd name="connsiteY11" fmla="*/ 873919 h 1628775"/>
              <a:gd name="connsiteX12" fmla="*/ 378700 w 3635566"/>
              <a:gd name="connsiteY12" fmla="*/ 847725 h 1628775"/>
              <a:gd name="connsiteX13" fmla="*/ 402513 w 3635566"/>
              <a:gd name="connsiteY13" fmla="*/ 828675 h 1628775"/>
              <a:gd name="connsiteX14" fmla="*/ 426325 w 3635566"/>
              <a:gd name="connsiteY14" fmla="*/ 809625 h 1628775"/>
              <a:gd name="connsiteX15" fmla="*/ 457282 w 3635566"/>
              <a:gd name="connsiteY15" fmla="*/ 790575 h 1628775"/>
              <a:gd name="connsiteX16" fmla="*/ 493001 w 3635566"/>
              <a:gd name="connsiteY16" fmla="*/ 778669 h 1628775"/>
              <a:gd name="connsiteX17" fmla="*/ 526338 w 3635566"/>
              <a:gd name="connsiteY17" fmla="*/ 773906 h 1628775"/>
              <a:gd name="connsiteX18" fmla="*/ 573963 w 3635566"/>
              <a:gd name="connsiteY18" fmla="*/ 785813 h 1628775"/>
              <a:gd name="connsiteX19" fmla="*/ 621588 w 3635566"/>
              <a:gd name="connsiteY19" fmla="*/ 812006 h 1628775"/>
              <a:gd name="connsiteX20" fmla="*/ 681119 w 3635566"/>
              <a:gd name="connsiteY20" fmla="*/ 857250 h 1628775"/>
              <a:gd name="connsiteX21" fmla="*/ 733507 w 3635566"/>
              <a:gd name="connsiteY21" fmla="*/ 912019 h 1628775"/>
              <a:gd name="connsiteX22" fmla="*/ 781131 w 3635566"/>
              <a:gd name="connsiteY22" fmla="*/ 969169 h 1628775"/>
              <a:gd name="connsiteX23" fmla="*/ 850188 w 3635566"/>
              <a:gd name="connsiteY23" fmla="*/ 1054894 h 1628775"/>
              <a:gd name="connsiteX24" fmla="*/ 928769 w 3635566"/>
              <a:gd name="connsiteY24" fmla="*/ 1152525 h 1628775"/>
              <a:gd name="connsiteX25" fmla="*/ 1014494 w 3635566"/>
              <a:gd name="connsiteY25" fmla="*/ 1269206 h 1628775"/>
              <a:gd name="connsiteX26" fmla="*/ 1080714 w 3635566"/>
              <a:gd name="connsiteY26" fmla="*/ 1343026 h 1628775"/>
              <a:gd name="connsiteX27" fmla="*/ 1154077 w 3635566"/>
              <a:gd name="connsiteY27" fmla="*/ 1402556 h 1628775"/>
              <a:gd name="connsiteX28" fmla="*/ 1224147 w 3635566"/>
              <a:gd name="connsiteY28" fmla="*/ 1433513 h 1628775"/>
              <a:gd name="connsiteX29" fmla="*/ 1288667 w 3635566"/>
              <a:gd name="connsiteY29" fmla="*/ 1433513 h 1628775"/>
              <a:gd name="connsiteX30" fmla="*/ 1347517 w 3635566"/>
              <a:gd name="connsiteY30" fmla="*/ 1416843 h 1628775"/>
              <a:gd name="connsiteX31" fmla="*/ 1424729 w 3635566"/>
              <a:gd name="connsiteY31" fmla="*/ 1383505 h 1628775"/>
              <a:gd name="connsiteX32" fmla="*/ 1458067 w 3635566"/>
              <a:gd name="connsiteY32" fmla="*/ 1357313 h 1628775"/>
              <a:gd name="connsiteX33" fmla="*/ 1501158 w 3635566"/>
              <a:gd name="connsiteY33" fmla="*/ 1302544 h 1628775"/>
              <a:gd name="connsiteX34" fmla="*/ 1541411 w 3635566"/>
              <a:gd name="connsiteY34" fmla="*/ 1247776 h 1628775"/>
              <a:gd name="connsiteX35" fmla="*/ 1592657 w 3635566"/>
              <a:gd name="connsiteY35" fmla="*/ 1154906 h 1628775"/>
              <a:gd name="connsiteX36" fmla="*/ 1628605 w 3635566"/>
              <a:gd name="connsiteY36" fmla="*/ 1069181 h 1628775"/>
              <a:gd name="connsiteX37" fmla="*/ 1721805 w 3635566"/>
              <a:gd name="connsiteY37" fmla="*/ 862012 h 1628775"/>
              <a:gd name="connsiteX38" fmla="*/ 1813533 w 3635566"/>
              <a:gd name="connsiteY38" fmla="*/ 673894 h 1628775"/>
              <a:gd name="connsiteX39" fmla="*/ 1888591 w 3635566"/>
              <a:gd name="connsiteY39" fmla="*/ 502443 h 1628775"/>
              <a:gd name="connsiteX40" fmla="*/ 1940982 w 3635566"/>
              <a:gd name="connsiteY40" fmla="*/ 395289 h 1628775"/>
              <a:gd name="connsiteX41" fmla="*/ 1982145 w 3635566"/>
              <a:gd name="connsiteY41" fmla="*/ 311944 h 1628775"/>
              <a:gd name="connsiteX42" fmla="*/ 2041449 w 3635566"/>
              <a:gd name="connsiteY42" fmla="*/ 192881 h 1628775"/>
              <a:gd name="connsiteX43" fmla="*/ 2096220 w 3635566"/>
              <a:gd name="connsiteY43" fmla="*/ 100013 h 1628775"/>
              <a:gd name="connsiteX44" fmla="*/ 2159603 w 3635566"/>
              <a:gd name="connsiteY44" fmla="*/ 40481 h 1628775"/>
              <a:gd name="connsiteX45" fmla="*/ 2208357 w 3635566"/>
              <a:gd name="connsiteY45" fmla="*/ 14640 h 1628775"/>
              <a:gd name="connsiteX46" fmla="*/ 2262552 w 3635566"/>
              <a:gd name="connsiteY46" fmla="*/ 0 h 1628775"/>
              <a:gd name="connsiteX47" fmla="*/ 2322087 w 3635566"/>
              <a:gd name="connsiteY47" fmla="*/ 2381 h 1628775"/>
              <a:gd name="connsiteX48" fmla="*/ 2371601 w 3635566"/>
              <a:gd name="connsiteY48" fmla="*/ 19403 h 1628775"/>
              <a:gd name="connsiteX49" fmla="*/ 2403347 w 3635566"/>
              <a:gd name="connsiteY49" fmla="*/ 40835 h 1628775"/>
              <a:gd name="connsiteX50" fmla="*/ 2423339 w 3635566"/>
              <a:gd name="connsiteY50" fmla="*/ 64295 h 1628775"/>
              <a:gd name="connsiteX51" fmla="*/ 2480717 w 3635566"/>
              <a:gd name="connsiteY51" fmla="*/ 138113 h 1628775"/>
              <a:gd name="connsiteX52" fmla="*/ 2536399 w 3635566"/>
              <a:gd name="connsiteY52" fmla="*/ 261938 h 1628775"/>
              <a:gd name="connsiteX53" fmla="*/ 2609531 w 3635566"/>
              <a:gd name="connsiteY53" fmla="*/ 419099 h 1628775"/>
              <a:gd name="connsiteX54" fmla="*/ 2665997 w 3635566"/>
              <a:gd name="connsiteY54" fmla="*/ 557213 h 1628775"/>
              <a:gd name="connsiteX55" fmla="*/ 2698094 w 3635566"/>
              <a:gd name="connsiteY55" fmla="*/ 628651 h 1628775"/>
              <a:gd name="connsiteX56" fmla="*/ 2734371 w 3635566"/>
              <a:gd name="connsiteY56" fmla="*/ 707231 h 1628775"/>
              <a:gd name="connsiteX57" fmla="*/ 2788786 w 3635566"/>
              <a:gd name="connsiteY57" fmla="*/ 840582 h 1628775"/>
              <a:gd name="connsiteX58" fmla="*/ 2834134 w 3635566"/>
              <a:gd name="connsiteY58" fmla="*/ 971903 h 1628775"/>
              <a:gd name="connsiteX59" fmla="*/ 2906682 w 3635566"/>
              <a:gd name="connsiteY59" fmla="*/ 1148117 h 1628775"/>
              <a:gd name="connsiteX60" fmla="*/ 3042721 w 3635566"/>
              <a:gd name="connsiteY60" fmla="*/ 1433866 h 1628775"/>
              <a:gd name="connsiteX61" fmla="*/ 3160618 w 3635566"/>
              <a:gd name="connsiteY61" fmla="*/ 1562453 h 1628775"/>
              <a:gd name="connsiteX62" fmla="*/ 3242242 w 3635566"/>
              <a:gd name="connsiteY62" fmla="*/ 1595791 h 1628775"/>
              <a:gd name="connsiteX63" fmla="*/ 3342001 w 3635566"/>
              <a:gd name="connsiteY63" fmla="*/ 1610079 h 1628775"/>
              <a:gd name="connsiteX64" fmla="*/ 3405485 w 3635566"/>
              <a:gd name="connsiteY64" fmla="*/ 1595791 h 1628775"/>
              <a:gd name="connsiteX65" fmla="*/ 3459901 w 3635566"/>
              <a:gd name="connsiteY65" fmla="*/ 1552928 h 1628775"/>
              <a:gd name="connsiteX66" fmla="*/ 3523385 w 3635566"/>
              <a:gd name="connsiteY66" fmla="*/ 1510066 h 1628775"/>
              <a:gd name="connsiteX67" fmla="*/ 3586865 w 3635566"/>
              <a:gd name="connsiteY67" fmla="*/ 1414816 h 1628775"/>
              <a:gd name="connsiteX68" fmla="*/ 3632209 w 3635566"/>
              <a:gd name="connsiteY68" fmla="*/ 1295753 h 1628775"/>
              <a:gd name="connsiteX69" fmla="*/ 3632209 w 3635566"/>
              <a:gd name="connsiteY69" fmla="*/ 1300516 h 1628775"/>
              <a:gd name="connsiteX0" fmla="*/ 6 w 3768248"/>
              <a:gd name="connsiteY0" fmla="*/ 1628775 h 1628775"/>
              <a:gd name="connsiteX1" fmla="*/ 77093 w 3768248"/>
              <a:gd name="connsiteY1" fmla="*/ 1407670 h 1628775"/>
              <a:gd name="connsiteX2" fmla="*/ 136042 w 3768248"/>
              <a:gd name="connsiteY2" fmla="*/ 1240983 h 1628775"/>
              <a:gd name="connsiteX3" fmla="*/ 164843 w 3768248"/>
              <a:gd name="connsiteY3" fmla="*/ 1166812 h 1628775"/>
              <a:gd name="connsiteX4" fmla="*/ 190582 w 3768248"/>
              <a:gd name="connsiteY4" fmla="*/ 1100138 h 1628775"/>
              <a:gd name="connsiteX5" fmla="*/ 212013 w 3768248"/>
              <a:gd name="connsiteY5" fmla="*/ 1059657 h 1628775"/>
              <a:gd name="connsiteX6" fmla="*/ 235825 w 3768248"/>
              <a:gd name="connsiteY6" fmla="*/ 1019175 h 1628775"/>
              <a:gd name="connsiteX7" fmla="*/ 257257 w 3768248"/>
              <a:gd name="connsiteY7" fmla="*/ 988219 h 1628775"/>
              <a:gd name="connsiteX8" fmla="*/ 283450 w 3768248"/>
              <a:gd name="connsiteY8" fmla="*/ 954882 h 1628775"/>
              <a:gd name="connsiteX9" fmla="*/ 307263 w 3768248"/>
              <a:gd name="connsiteY9" fmla="*/ 926306 h 1628775"/>
              <a:gd name="connsiteX10" fmla="*/ 326313 w 3768248"/>
              <a:gd name="connsiteY10" fmla="*/ 902494 h 1628775"/>
              <a:gd name="connsiteX11" fmla="*/ 352507 w 3768248"/>
              <a:gd name="connsiteY11" fmla="*/ 873919 h 1628775"/>
              <a:gd name="connsiteX12" fmla="*/ 378700 w 3768248"/>
              <a:gd name="connsiteY12" fmla="*/ 847725 h 1628775"/>
              <a:gd name="connsiteX13" fmla="*/ 402513 w 3768248"/>
              <a:gd name="connsiteY13" fmla="*/ 828675 h 1628775"/>
              <a:gd name="connsiteX14" fmla="*/ 426325 w 3768248"/>
              <a:gd name="connsiteY14" fmla="*/ 809625 h 1628775"/>
              <a:gd name="connsiteX15" fmla="*/ 457282 w 3768248"/>
              <a:gd name="connsiteY15" fmla="*/ 790575 h 1628775"/>
              <a:gd name="connsiteX16" fmla="*/ 493001 w 3768248"/>
              <a:gd name="connsiteY16" fmla="*/ 778669 h 1628775"/>
              <a:gd name="connsiteX17" fmla="*/ 526338 w 3768248"/>
              <a:gd name="connsiteY17" fmla="*/ 773906 h 1628775"/>
              <a:gd name="connsiteX18" fmla="*/ 573963 w 3768248"/>
              <a:gd name="connsiteY18" fmla="*/ 785813 h 1628775"/>
              <a:gd name="connsiteX19" fmla="*/ 621588 w 3768248"/>
              <a:gd name="connsiteY19" fmla="*/ 812006 h 1628775"/>
              <a:gd name="connsiteX20" fmla="*/ 681119 w 3768248"/>
              <a:gd name="connsiteY20" fmla="*/ 857250 h 1628775"/>
              <a:gd name="connsiteX21" fmla="*/ 733507 w 3768248"/>
              <a:gd name="connsiteY21" fmla="*/ 912019 h 1628775"/>
              <a:gd name="connsiteX22" fmla="*/ 781131 w 3768248"/>
              <a:gd name="connsiteY22" fmla="*/ 969169 h 1628775"/>
              <a:gd name="connsiteX23" fmla="*/ 850188 w 3768248"/>
              <a:gd name="connsiteY23" fmla="*/ 1054894 h 1628775"/>
              <a:gd name="connsiteX24" fmla="*/ 928769 w 3768248"/>
              <a:gd name="connsiteY24" fmla="*/ 1152525 h 1628775"/>
              <a:gd name="connsiteX25" fmla="*/ 1014494 w 3768248"/>
              <a:gd name="connsiteY25" fmla="*/ 1269206 h 1628775"/>
              <a:gd name="connsiteX26" fmla="*/ 1080714 w 3768248"/>
              <a:gd name="connsiteY26" fmla="*/ 1343026 h 1628775"/>
              <a:gd name="connsiteX27" fmla="*/ 1154077 w 3768248"/>
              <a:gd name="connsiteY27" fmla="*/ 1402556 h 1628775"/>
              <a:gd name="connsiteX28" fmla="*/ 1224147 w 3768248"/>
              <a:gd name="connsiteY28" fmla="*/ 1433513 h 1628775"/>
              <a:gd name="connsiteX29" fmla="*/ 1288667 w 3768248"/>
              <a:gd name="connsiteY29" fmla="*/ 1433513 h 1628775"/>
              <a:gd name="connsiteX30" fmla="*/ 1347517 w 3768248"/>
              <a:gd name="connsiteY30" fmla="*/ 1416843 h 1628775"/>
              <a:gd name="connsiteX31" fmla="*/ 1424729 w 3768248"/>
              <a:gd name="connsiteY31" fmla="*/ 1383505 h 1628775"/>
              <a:gd name="connsiteX32" fmla="*/ 1458067 w 3768248"/>
              <a:gd name="connsiteY32" fmla="*/ 1357313 h 1628775"/>
              <a:gd name="connsiteX33" fmla="*/ 1501158 w 3768248"/>
              <a:gd name="connsiteY33" fmla="*/ 1302544 h 1628775"/>
              <a:gd name="connsiteX34" fmla="*/ 1541411 w 3768248"/>
              <a:gd name="connsiteY34" fmla="*/ 1247776 h 1628775"/>
              <a:gd name="connsiteX35" fmla="*/ 1592657 w 3768248"/>
              <a:gd name="connsiteY35" fmla="*/ 1154906 h 1628775"/>
              <a:gd name="connsiteX36" fmla="*/ 1628605 w 3768248"/>
              <a:gd name="connsiteY36" fmla="*/ 1069181 h 1628775"/>
              <a:gd name="connsiteX37" fmla="*/ 1721805 w 3768248"/>
              <a:gd name="connsiteY37" fmla="*/ 862012 h 1628775"/>
              <a:gd name="connsiteX38" fmla="*/ 1813533 w 3768248"/>
              <a:gd name="connsiteY38" fmla="*/ 673894 h 1628775"/>
              <a:gd name="connsiteX39" fmla="*/ 1888591 w 3768248"/>
              <a:gd name="connsiteY39" fmla="*/ 502443 h 1628775"/>
              <a:gd name="connsiteX40" fmla="*/ 1940982 w 3768248"/>
              <a:gd name="connsiteY40" fmla="*/ 395289 h 1628775"/>
              <a:gd name="connsiteX41" fmla="*/ 1982145 w 3768248"/>
              <a:gd name="connsiteY41" fmla="*/ 311944 h 1628775"/>
              <a:gd name="connsiteX42" fmla="*/ 2041449 w 3768248"/>
              <a:gd name="connsiteY42" fmla="*/ 192881 h 1628775"/>
              <a:gd name="connsiteX43" fmla="*/ 2096220 w 3768248"/>
              <a:gd name="connsiteY43" fmla="*/ 100013 h 1628775"/>
              <a:gd name="connsiteX44" fmla="*/ 2159603 w 3768248"/>
              <a:gd name="connsiteY44" fmla="*/ 40481 h 1628775"/>
              <a:gd name="connsiteX45" fmla="*/ 2208357 w 3768248"/>
              <a:gd name="connsiteY45" fmla="*/ 14640 h 1628775"/>
              <a:gd name="connsiteX46" fmla="*/ 2262552 w 3768248"/>
              <a:gd name="connsiteY46" fmla="*/ 0 h 1628775"/>
              <a:gd name="connsiteX47" fmla="*/ 2322087 w 3768248"/>
              <a:gd name="connsiteY47" fmla="*/ 2381 h 1628775"/>
              <a:gd name="connsiteX48" fmla="*/ 2371601 w 3768248"/>
              <a:gd name="connsiteY48" fmla="*/ 19403 h 1628775"/>
              <a:gd name="connsiteX49" fmla="*/ 2403347 w 3768248"/>
              <a:gd name="connsiteY49" fmla="*/ 40835 h 1628775"/>
              <a:gd name="connsiteX50" fmla="*/ 2423339 w 3768248"/>
              <a:gd name="connsiteY50" fmla="*/ 64295 h 1628775"/>
              <a:gd name="connsiteX51" fmla="*/ 2480717 w 3768248"/>
              <a:gd name="connsiteY51" fmla="*/ 138113 h 1628775"/>
              <a:gd name="connsiteX52" fmla="*/ 2536399 w 3768248"/>
              <a:gd name="connsiteY52" fmla="*/ 261938 h 1628775"/>
              <a:gd name="connsiteX53" fmla="*/ 2609531 w 3768248"/>
              <a:gd name="connsiteY53" fmla="*/ 419099 h 1628775"/>
              <a:gd name="connsiteX54" fmla="*/ 2665997 w 3768248"/>
              <a:gd name="connsiteY54" fmla="*/ 557213 h 1628775"/>
              <a:gd name="connsiteX55" fmla="*/ 2698094 w 3768248"/>
              <a:gd name="connsiteY55" fmla="*/ 628651 h 1628775"/>
              <a:gd name="connsiteX56" fmla="*/ 2734371 w 3768248"/>
              <a:gd name="connsiteY56" fmla="*/ 707231 h 1628775"/>
              <a:gd name="connsiteX57" fmla="*/ 2788786 w 3768248"/>
              <a:gd name="connsiteY57" fmla="*/ 840582 h 1628775"/>
              <a:gd name="connsiteX58" fmla="*/ 2834134 w 3768248"/>
              <a:gd name="connsiteY58" fmla="*/ 971903 h 1628775"/>
              <a:gd name="connsiteX59" fmla="*/ 2906682 w 3768248"/>
              <a:gd name="connsiteY59" fmla="*/ 1148117 h 1628775"/>
              <a:gd name="connsiteX60" fmla="*/ 3042721 w 3768248"/>
              <a:gd name="connsiteY60" fmla="*/ 1433866 h 1628775"/>
              <a:gd name="connsiteX61" fmla="*/ 3160618 w 3768248"/>
              <a:gd name="connsiteY61" fmla="*/ 1562453 h 1628775"/>
              <a:gd name="connsiteX62" fmla="*/ 3242242 w 3768248"/>
              <a:gd name="connsiteY62" fmla="*/ 1595791 h 1628775"/>
              <a:gd name="connsiteX63" fmla="*/ 3342001 w 3768248"/>
              <a:gd name="connsiteY63" fmla="*/ 1610079 h 1628775"/>
              <a:gd name="connsiteX64" fmla="*/ 3405485 w 3768248"/>
              <a:gd name="connsiteY64" fmla="*/ 1595791 h 1628775"/>
              <a:gd name="connsiteX65" fmla="*/ 3459901 w 3768248"/>
              <a:gd name="connsiteY65" fmla="*/ 1552928 h 1628775"/>
              <a:gd name="connsiteX66" fmla="*/ 3523385 w 3768248"/>
              <a:gd name="connsiteY66" fmla="*/ 1510066 h 1628775"/>
              <a:gd name="connsiteX67" fmla="*/ 3586865 w 3768248"/>
              <a:gd name="connsiteY67" fmla="*/ 1414816 h 1628775"/>
              <a:gd name="connsiteX68" fmla="*/ 3632209 w 3768248"/>
              <a:gd name="connsiteY68" fmla="*/ 1295753 h 1628775"/>
              <a:gd name="connsiteX69" fmla="*/ 3768248 w 3768248"/>
              <a:gd name="connsiteY69" fmla="*/ 1143354 h 1628775"/>
              <a:gd name="connsiteX0" fmla="*/ 6 w 3768248"/>
              <a:gd name="connsiteY0" fmla="*/ 1628775 h 1628775"/>
              <a:gd name="connsiteX1" fmla="*/ 77093 w 3768248"/>
              <a:gd name="connsiteY1" fmla="*/ 1407670 h 1628775"/>
              <a:gd name="connsiteX2" fmla="*/ 136042 w 3768248"/>
              <a:gd name="connsiteY2" fmla="*/ 1240983 h 1628775"/>
              <a:gd name="connsiteX3" fmla="*/ 164843 w 3768248"/>
              <a:gd name="connsiteY3" fmla="*/ 1166812 h 1628775"/>
              <a:gd name="connsiteX4" fmla="*/ 190582 w 3768248"/>
              <a:gd name="connsiteY4" fmla="*/ 1100138 h 1628775"/>
              <a:gd name="connsiteX5" fmla="*/ 212013 w 3768248"/>
              <a:gd name="connsiteY5" fmla="*/ 1059657 h 1628775"/>
              <a:gd name="connsiteX6" fmla="*/ 235825 w 3768248"/>
              <a:gd name="connsiteY6" fmla="*/ 1019175 h 1628775"/>
              <a:gd name="connsiteX7" fmla="*/ 257257 w 3768248"/>
              <a:gd name="connsiteY7" fmla="*/ 988219 h 1628775"/>
              <a:gd name="connsiteX8" fmla="*/ 283450 w 3768248"/>
              <a:gd name="connsiteY8" fmla="*/ 954882 h 1628775"/>
              <a:gd name="connsiteX9" fmla="*/ 307263 w 3768248"/>
              <a:gd name="connsiteY9" fmla="*/ 926306 h 1628775"/>
              <a:gd name="connsiteX10" fmla="*/ 326313 w 3768248"/>
              <a:gd name="connsiteY10" fmla="*/ 902494 h 1628775"/>
              <a:gd name="connsiteX11" fmla="*/ 352507 w 3768248"/>
              <a:gd name="connsiteY11" fmla="*/ 873919 h 1628775"/>
              <a:gd name="connsiteX12" fmla="*/ 378700 w 3768248"/>
              <a:gd name="connsiteY12" fmla="*/ 847725 h 1628775"/>
              <a:gd name="connsiteX13" fmla="*/ 402513 w 3768248"/>
              <a:gd name="connsiteY13" fmla="*/ 828675 h 1628775"/>
              <a:gd name="connsiteX14" fmla="*/ 426325 w 3768248"/>
              <a:gd name="connsiteY14" fmla="*/ 809625 h 1628775"/>
              <a:gd name="connsiteX15" fmla="*/ 457282 w 3768248"/>
              <a:gd name="connsiteY15" fmla="*/ 790575 h 1628775"/>
              <a:gd name="connsiteX16" fmla="*/ 493001 w 3768248"/>
              <a:gd name="connsiteY16" fmla="*/ 778669 h 1628775"/>
              <a:gd name="connsiteX17" fmla="*/ 526338 w 3768248"/>
              <a:gd name="connsiteY17" fmla="*/ 773906 h 1628775"/>
              <a:gd name="connsiteX18" fmla="*/ 573963 w 3768248"/>
              <a:gd name="connsiteY18" fmla="*/ 785813 h 1628775"/>
              <a:gd name="connsiteX19" fmla="*/ 621588 w 3768248"/>
              <a:gd name="connsiteY19" fmla="*/ 812006 h 1628775"/>
              <a:gd name="connsiteX20" fmla="*/ 681119 w 3768248"/>
              <a:gd name="connsiteY20" fmla="*/ 857250 h 1628775"/>
              <a:gd name="connsiteX21" fmla="*/ 733507 w 3768248"/>
              <a:gd name="connsiteY21" fmla="*/ 912019 h 1628775"/>
              <a:gd name="connsiteX22" fmla="*/ 781131 w 3768248"/>
              <a:gd name="connsiteY22" fmla="*/ 969169 h 1628775"/>
              <a:gd name="connsiteX23" fmla="*/ 850188 w 3768248"/>
              <a:gd name="connsiteY23" fmla="*/ 1054894 h 1628775"/>
              <a:gd name="connsiteX24" fmla="*/ 928769 w 3768248"/>
              <a:gd name="connsiteY24" fmla="*/ 1152525 h 1628775"/>
              <a:gd name="connsiteX25" fmla="*/ 1014494 w 3768248"/>
              <a:gd name="connsiteY25" fmla="*/ 1269206 h 1628775"/>
              <a:gd name="connsiteX26" fmla="*/ 1080714 w 3768248"/>
              <a:gd name="connsiteY26" fmla="*/ 1343026 h 1628775"/>
              <a:gd name="connsiteX27" fmla="*/ 1154077 w 3768248"/>
              <a:gd name="connsiteY27" fmla="*/ 1402556 h 1628775"/>
              <a:gd name="connsiteX28" fmla="*/ 1224147 w 3768248"/>
              <a:gd name="connsiteY28" fmla="*/ 1433513 h 1628775"/>
              <a:gd name="connsiteX29" fmla="*/ 1288667 w 3768248"/>
              <a:gd name="connsiteY29" fmla="*/ 1433513 h 1628775"/>
              <a:gd name="connsiteX30" fmla="*/ 1347517 w 3768248"/>
              <a:gd name="connsiteY30" fmla="*/ 1416843 h 1628775"/>
              <a:gd name="connsiteX31" fmla="*/ 1424729 w 3768248"/>
              <a:gd name="connsiteY31" fmla="*/ 1383505 h 1628775"/>
              <a:gd name="connsiteX32" fmla="*/ 1458067 w 3768248"/>
              <a:gd name="connsiteY32" fmla="*/ 1357313 h 1628775"/>
              <a:gd name="connsiteX33" fmla="*/ 1501158 w 3768248"/>
              <a:gd name="connsiteY33" fmla="*/ 1302544 h 1628775"/>
              <a:gd name="connsiteX34" fmla="*/ 1541411 w 3768248"/>
              <a:gd name="connsiteY34" fmla="*/ 1247776 h 1628775"/>
              <a:gd name="connsiteX35" fmla="*/ 1592657 w 3768248"/>
              <a:gd name="connsiteY35" fmla="*/ 1154906 h 1628775"/>
              <a:gd name="connsiteX36" fmla="*/ 1628605 w 3768248"/>
              <a:gd name="connsiteY36" fmla="*/ 1069181 h 1628775"/>
              <a:gd name="connsiteX37" fmla="*/ 1721805 w 3768248"/>
              <a:gd name="connsiteY37" fmla="*/ 862012 h 1628775"/>
              <a:gd name="connsiteX38" fmla="*/ 1813533 w 3768248"/>
              <a:gd name="connsiteY38" fmla="*/ 673894 h 1628775"/>
              <a:gd name="connsiteX39" fmla="*/ 1888591 w 3768248"/>
              <a:gd name="connsiteY39" fmla="*/ 502443 h 1628775"/>
              <a:gd name="connsiteX40" fmla="*/ 1940982 w 3768248"/>
              <a:gd name="connsiteY40" fmla="*/ 395289 h 1628775"/>
              <a:gd name="connsiteX41" fmla="*/ 1982145 w 3768248"/>
              <a:gd name="connsiteY41" fmla="*/ 311944 h 1628775"/>
              <a:gd name="connsiteX42" fmla="*/ 2041449 w 3768248"/>
              <a:gd name="connsiteY42" fmla="*/ 192881 h 1628775"/>
              <a:gd name="connsiteX43" fmla="*/ 2096220 w 3768248"/>
              <a:gd name="connsiteY43" fmla="*/ 100013 h 1628775"/>
              <a:gd name="connsiteX44" fmla="*/ 2159603 w 3768248"/>
              <a:gd name="connsiteY44" fmla="*/ 40481 h 1628775"/>
              <a:gd name="connsiteX45" fmla="*/ 2208357 w 3768248"/>
              <a:gd name="connsiteY45" fmla="*/ 14640 h 1628775"/>
              <a:gd name="connsiteX46" fmla="*/ 2262552 w 3768248"/>
              <a:gd name="connsiteY46" fmla="*/ 0 h 1628775"/>
              <a:gd name="connsiteX47" fmla="*/ 2322087 w 3768248"/>
              <a:gd name="connsiteY47" fmla="*/ 2381 h 1628775"/>
              <a:gd name="connsiteX48" fmla="*/ 2371601 w 3768248"/>
              <a:gd name="connsiteY48" fmla="*/ 19403 h 1628775"/>
              <a:gd name="connsiteX49" fmla="*/ 2403347 w 3768248"/>
              <a:gd name="connsiteY49" fmla="*/ 40835 h 1628775"/>
              <a:gd name="connsiteX50" fmla="*/ 2423339 w 3768248"/>
              <a:gd name="connsiteY50" fmla="*/ 64295 h 1628775"/>
              <a:gd name="connsiteX51" fmla="*/ 2480717 w 3768248"/>
              <a:gd name="connsiteY51" fmla="*/ 138113 h 1628775"/>
              <a:gd name="connsiteX52" fmla="*/ 2536399 w 3768248"/>
              <a:gd name="connsiteY52" fmla="*/ 261938 h 1628775"/>
              <a:gd name="connsiteX53" fmla="*/ 2609531 w 3768248"/>
              <a:gd name="connsiteY53" fmla="*/ 419099 h 1628775"/>
              <a:gd name="connsiteX54" fmla="*/ 2665997 w 3768248"/>
              <a:gd name="connsiteY54" fmla="*/ 557213 h 1628775"/>
              <a:gd name="connsiteX55" fmla="*/ 2698094 w 3768248"/>
              <a:gd name="connsiteY55" fmla="*/ 628651 h 1628775"/>
              <a:gd name="connsiteX56" fmla="*/ 2734371 w 3768248"/>
              <a:gd name="connsiteY56" fmla="*/ 707231 h 1628775"/>
              <a:gd name="connsiteX57" fmla="*/ 2788786 w 3768248"/>
              <a:gd name="connsiteY57" fmla="*/ 840582 h 1628775"/>
              <a:gd name="connsiteX58" fmla="*/ 2834134 w 3768248"/>
              <a:gd name="connsiteY58" fmla="*/ 971903 h 1628775"/>
              <a:gd name="connsiteX59" fmla="*/ 2906682 w 3768248"/>
              <a:gd name="connsiteY59" fmla="*/ 1148117 h 1628775"/>
              <a:gd name="connsiteX60" fmla="*/ 3042721 w 3768248"/>
              <a:gd name="connsiteY60" fmla="*/ 1433866 h 1628775"/>
              <a:gd name="connsiteX61" fmla="*/ 3160618 w 3768248"/>
              <a:gd name="connsiteY61" fmla="*/ 1562453 h 1628775"/>
              <a:gd name="connsiteX62" fmla="*/ 3242242 w 3768248"/>
              <a:gd name="connsiteY62" fmla="*/ 1595791 h 1628775"/>
              <a:gd name="connsiteX63" fmla="*/ 3342001 w 3768248"/>
              <a:gd name="connsiteY63" fmla="*/ 1610079 h 1628775"/>
              <a:gd name="connsiteX64" fmla="*/ 3405485 w 3768248"/>
              <a:gd name="connsiteY64" fmla="*/ 1595791 h 1628775"/>
              <a:gd name="connsiteX65" fmla="*/ 3459901 w 3768248"/>
              <a:gd name="connsiteY65" fmla="*/ 1552928 h 1628775"/>
              <a:gd name="connsiteX66" fmla="*/ 3523385 w 3768248"/>
              <a:gd name="connsiteY66" fmla="*/ 1510066 h 1628775"/>
              <a:gd name="connsiteX67" fmla="*/ 3586865 w 3768248"/>
              <a:gd name="connsiteY67" fmla="*/ 1414816 h 1628775"/>
              <a:gd name="connsiteX68" fmla="*/ 3659417 w 3768248"/>
              <a:gd name="connsiteY68" fmla="*/ 1300515 h 1628775"/>
              <a:gd name="connsiteX69" fmla="*/ 3768248 w 3768248"/>
              <a:gd name="connsiteY69" fmla="*/ 1143354 h 1628775"/>
              <a:gd name="connsiteX0" fmla="*/ 6 w 3771354"/>
              <a:gd name="connsiteY0" fmla="*/ 1628775 h 1628775"/>
              <a:gd name="connsiteX1" fmla="*/ 77093 w 3771354"/>
              <a:gd name="connsiteY1" fmla="*/ 1407670 h 1628775"/>
              <a:gd name="connsiteX2" fmla="*/ 136042 w 3771354"/>
              <a:gd name="connsiteY2" fmla="*/ 1240983 h 1628775"/>
              <a:gd name="connsiteX3" fmla="*/ 164843 w 3771354"/>
              <a:gd name="connsiteY3" fmla="*/ 1166812 h 1628775"/>
              <a:gd name="connsiteX4" fmla="*/ 190582 w 3771354"/>
              <a:gd name="connsiteY4" fmla="*/ 1100138 h 1628775"/>
              <a:gd name="connsiteX5" fmla="*/ 212013 w 3771354"/>
              <a:gd name="connsiteY5" fmla="*/ 1059657 h 1628775"/>
              <a:gd name="connsiteX6" fmla="*/ 235825 w 3771354"/>
              <a:gd name="connsiteY6" fmla="*/ 1019175 h 1628775"/>
              <a:gd name="connsiteX7" fmla="*/ 257257 w 3771354"/>
              <a:gd name="connsiteY7" fmla="*/ 988219 h 1628775"/>
              <a:gd name="connsiteX8" fmla="*/ 283450 w 3771354"/>
              <a:gd name="connsiteY8" fmla="*/ 954882 h 1628775"/>
              <a:gd name="connsiteX9" fmla="*/ 307263 w 3771354"/>
              <a:gd name="connsiteY9" fmla="*/ 926306 h 1628775"/>
              <a:gd name="connsiteX10" fmla="*/ 326313 w 3771354"/>
              <a:gd name="connsiteY10" fmla="*/ 902494 h 1628775"/>
              <a:gd name="connsiteX11" fmla="*/ 352507 w 3771354"/>
              <a:gd name="connsiteY11" fmla="*/ 873919 h 1628775"/>
              <a:gd name="connsiteX12" fmla="*/ 378700 w 3771354"/>
              <a:gd name="connsiteY12" fmla="*/ 847725 h 1628775"/>
              <a:gd name="connsiteX13" fmla="*/ 402513 w 3771354"/>
              <a:gd name="connsiteY13" fmla="*/ 828675 h 1628775"/>
              <a:gd name="connsiteX14" fmla="*/ 426325 w 3771354"/>
              <a:gd name="connsiteY14" fmla="*/ 809625 h 1628775"/>
              <a:gd name="connsiteX15" fmla="*/ 457282 w 3771354"/>
              <a:gd name="connsiteY15" fmla="*/ 790575 h 1628775"/>
              <a:gd name="connsiteX16" fmla="*/ 493001 w 3771354"/>
              <a:gd name="connsiteY16" fmla="*/ 778669 h 1628775"/>
              <a:gd name="connsiteX17" fmla="*/ 526338 w 3771354"/>
              <a:gd name="connsiteY17" fmla="*/ 773906 h 1628775"/>
              <a:gd name="connsiteX18" fmla="*/ 573963 w 3771354"/>
              <a:gd name="connsiteY18" fmla="*/ 785813 h 1628775"/>
              <a:gd name="connsiteX19" fmla="*/ 621588 w 3771354"/>
              <a:gd name="connsiteY19" fmla="*/ 812006 h 1628775"/>
              <a:gd name="connsiteX20" fmla="*/ 681119 w 3771354"/>
              <a:gd name="connsiteY20" fmla="*/ 857250 h 1628775"/>
              <a:gd name="connsiteX21" fmla="*/ 733507 w 3771354"/>
              <a:gd name="connsiteY21" fmla="*/ 912019 h 1628775"/>
              <a:gd name="connsiteX22" fmla="*/ 781131 w 3771354"/>
              <a:gd name="connsiteY22" fmla="*/ 969169 h 1628775"/>
              <a:gd name="connsiteX23" fmla="*/ 850188 w 3771354"/>
              <a:gd name="connsiteY23" fmla="*/ 1054894 h 1628775"/>
              <a:gd name="connsiteX24" fmla="*/ 928769 w 3771354"/>
              <a:gd name="connsiteY24" fmla="*/ 1152525 h 1628775"/>
              <a:gd name="connsiteX25" fmla="*/ 1014494 w 3771354"/>
              <a:gd name="connsiteY25" fmla="*/ 1269206 h 1628775"/>
              <a:gd name="connsiteX26" fmla="*/ 1080714 w 3771354"/>
              <a:gd name="connsiteY26" fmla="*/ 1343026 h 1628775"/>
              <a:gd name="connsiteX27" fmla="*/ 1154077 w 3771354"/>
              <a:gd name="connsiteY27" fmla="*/ 1402556 h 1628775"/>
              <a:gd name="connsiteX28" fmla="*/ 1224147 w 3771354"/>
              <a:gd name="connsiteY28" fmla="*/ 1433513 h 1628775"/>
              <a:gd name="connsiteX29" fmla="*/ 1288667 w 3771354"/>
              <a:gd name="connsiteY29" fmla="*/ 1433513 h 1628775"/>
              <a:gd name="connsiteX30" fmla="*/ 1347517 w 3771354"/>
              <a:gd name="connsiteY30" fmla="*/ 1416843 h 1628775"/>
              <a:gd name="connsiteX31" fmla="*/ 1424729 w 3771354"/>
              <a:gd name="connsiteY31" fmla="*/ 1383505 h 1628775"/>
              <a:gd name="connsiteX32" fmla="*/ 1458067 w 3771354"/>
              <a:gd name="connsiteY32" fmla="*/ 1357313 h 1628775"/>
              <a:gd name="connsiteX33" fmla="*/ 1501158 w 3771354"/>
              <a:gd name="connsiteY33" fmla="*/ 1302544 h 1628775"/>
              <a:gd name="connsiteX34" fmla="*/ 1541411 w 3771354"/>
              <a:gd name="connsiteY34" fmla="*/ 1247776 h 1628775"/>
              <a:gd name="connsiteX35" fmla="*/ 1592657 w 3771354"/>
              <a:gd name="connsiteY35" fmla="*/ 1154906 h 1628775"/>
              <a:gd name="connsiteX36" fmla="*/ 1628605 w 3771354"/>
              <a:gd name="connsiteY36" fmla="*/ 1069181 h 1628775"/>
              <a:gd name="connsiteX37" fmla="*/ 1721805 w 3771354"/>
              <a:gd name="connsiteY37" fmla="*/ 862012 h 1628775"/>
              <a:gd name="connsiteX38" fmla="*/ 1813533 w 3771354"/>
              <a:gd name="connsiteY38" fmla="*/ 673894 h 1628775"/>
              <a:gd name="connsiteX39" fmla="*/ 1888591 w 3771354"/>
              <a:gd name="connsiteY39" fmla="*/ 502443 h 1628775"/>
              <a:gd name="connsiteX40" fmla="*/ 1940982 w 3771354"/>
              <a:gd name="connsiteY40" fmla="*/ 395289 h 1628775"/>
              <a:gd name="connsiteX41" fmla="*/ 1982145 w 3771354"/>
              <a:gd name="connsiteY41" fmla="*/ 311944 h 1628775"/>
              <a:gd name="connsiteX42" fmla="*/ 2041449 w 3771354"/>
              <a:gd name="connsiteY42" fmla="*/ 192881 h 1628775"/>
              <a:gd name="connsiteX43" fmla="*/ 2096220 w 3771354"/>
              <a:gd name="connsiteY43" fmla="*/ 100013 h 1628775"/>
              <a:gd name="connsiteX44" fmla="*/ 2159603 w 3771354"/>
              <a:gd name="connsiteY44" fmla="*/ 40481 h 1628775"/>
              <a:gd name="connsiteX45" fmla="*/ 2208357 w 3771354"/>
              <a:gd name="connsiteY45" fmla="*/ 14640 h 1628775"/>
              <a:gd name="connsiteX46" fmla="*/ 2262552 w 3771354"/>
              <a:gd name="connsiteY46" fmla="*/ 0 h 1628775"/>
              <a:gd name="connsiteX47" fmla="*/ 2322087 w 3771354"/>
              <a:gd name="connsiteY47" fmla="*/ 2381 h 1628775"/>
              <a:gd name="connsiteX48" fmla="*/ 2371601 w 3771354"/>
              <a:gd name="connsiteY48" fmla="*/ 19403 h 1628775"/>
              <a:gd name="connsiteX49" fmla="*/ 2403347 w 3771354"/>
              <a:gd name="connsiteY49" fmla="*/ 40835 h 1628775"/>
              <a:gd name="connsiteX50" fmla="*/ 2423339 w 3771354"/>
              <a:gd name="connsiteY50" fmla="*/ 64295 h 1628775"/>
              <a:gd name="connsiteX51" fmla="*/ 2480717 w 3771354"/>
              <a:gd name="connsiteY51" fmla="*/ 138113 h 1628775"/>
              <a:gd name="connsiteX52" fmla="*/ 2536399 w 3771354"/>
              <a:gd name="connsiteY52" fmla="*/ 261938 h 1628775"/>
              <a:gd name="connsiteX53" fmla="*/ 2609531 w 3771354"/>
              <a:gd name="connsiteY53" fmla="*/ 419099 h 1628775"/>
              <a:gd name="connsiteX54" fmla="*/ 2665997 w 3771354"/>
              <a:gd name="connsiteY54" fmla="*/ 557213 h 1628775"/>
              <a:gd name="connsiteX55" fmla="*/ 2698094 w 3771354"/>
              <a:gd name="connsiteY55" fmla="*/ 628651 h 1628775"/>
              <a:gd name="connsiteX56" fmla="*/ 2734371 w 3771354"/>
              <a:gd name="connsiteY56" fmla="*/ 707231 h 1628775"/>
              <a:gd name="connsiteX57" fmla="*/ 2788786 w 3771354"/>
              <a:gd name="connsiteY57" fmla="*/ 840582 h 1628775"/>
              <a:gd name="connsiteX58" fmla="*/ 2834134 w 3771354"/>
              <a:gd name="connsiteY58" fmla="*/ 971903 h 1628775"/>
              <a:gd name="connsiteX59" fmla="*/ 2906682 w 3771354"/>
              <a:gd name="connsiteY59" fmla="*/ 1148117 h 1628775"/>
              <a:gd name="connsiteX60" fmla="*/ 3042721 w 3771354"/>
              <a:gd name="connsiteY60" fmla="*/ 1433866 h 1628775"/>
              <a:gd name="connsiteX61" fmla="*/ 3160618 w 3771354"/>
              <a:gd name="connsiteY61" fmla="*/ 1562453 h 1628775"/>
              <a:gd name="connsiteX62" fmla="*/ 3242242 w 3771354"/>
              <a:gd name="connsiteY62" fmla="*/ 1595791 h 1628775"/>
              <a:gd name="connsiteX63" fmla="*/ 3342001 w 3771354"/>
              <a:gd name="connsiteY63" fmla="*/ 1610079 h 1628775"/>
              <a:gd name="connsiteX64" fmla="*/ 3405485 w 3771354"/>
              <a:gd name="connsiteY64" fmla="*/ 1595791 h 1628775"/>
              <a:gd name="connsiteX65" fmla="*/ 3459901 w 3771354"/>
              <a:gd name="connsiteY65" fmla="*/ 1552928 h 1628775"/>
              <a:gd name="connsiteX66" fmla="*/ 3523385 w 3771354"/>
              <a:gd name="connsiteY66" fmla="*/ 1510066 h 1628775"/>
              <a:gd name="connsiteX67" fmla="*/ 3586865 w 3771354"/>
              <a:gd name="connsiteY67" fmla="*/ 1414816 h 1628775"/>
              <a:gd name="connsiteX68" fmla="*/ 3659417 w 3771354"/>
              <a:gd name="connsiteY68" fmla="*/ 1300515 h 1628775"/>
              <a:gd name="connsiteX69" fmla="*/ 3768248 w 3771354"/>
              <a:gd name="connsiteY69" fmla="*/ 1143354 h 1628775"/>
              <a:gd name="connsiteX70" fmla="*/ 3741038 w 3771354"/>
              <a:gd name="connsiteY70" fmla="*/ 1148116 h 1628775"/>
              <a:gd name="connsiteX0" fmla="*/ 6 w 3841150"/>
              <a:gd name="connsiteY0" fmla="*/ 1628775 h 1628775"/>
              <a:gd name="connsiteX1" fmla="*/ 77093 w 3841150"/>
              <a:gd name="connsiteY1" fmla="*/ 1407670 h 1628775"/>
              <a:gd name="connsiteX2" fmla="*/ 136042 w 3841150"/>
              <a:gd name="connsiteY2" fmla="*/ 1240983 h 1628775"/>
              <a:gd name="connsiteX3" fmla="*/ 164843 w 3841150"/>
              <a:gd name="connsiteY3" fmla="*/ 1166812 h 1628775"/>
              <a:gd name="connsiteX4" fmla="*/ 190582 w 3841150"/>
              <a:gd name="connsiteY4" fmla="*/ 1100138 h 1628775"/>
              <a:gd name="connsiteX5" fmla="*/ 212013 w 3841150"/>
              <a:gd name="connsiteY5" fmla="*/ 1059657 h 1628775"/>
              <a:gd name="connsiteX6" fmla="*/ 235825 w 3841150"/>
              <a:gd name="connsiteY6" fmla="*/ 1019175 h 1628775"/>
              <a:gd name="connsiteX7" fmla="*/ 257257 w 3841150"/>
              <a:gd name="connsiteY7" fmla="*/ 988219 h 1628775"/>
              <a:gd name="connsiteX8" fmla="*/ 283450 w 3841150"/>
              <a:gd name="connsiteY8" fmla="*/ 954882 h 1628775"/>
              <a:gd name="connsiteX9" fmla="*/ 307263 w 3841150"/>
              <a:gd name="connsiteY9" fmla="*/ 926306 h 1628775"/>
              <a:gd name="connsiteX10" fmla="*/ 326313 w 3841150"/>
              <a:gd name="connsiteY10" fmla="*/ 902494 h 1628775"/>
              <a:gd name="connsiteX11" fmla="*/ 352507 w 3841150"/>
              <a:gd name="connsiteY11" fmla="*/ 873919 h 1628775"/>
              <a:gd name="connsiteX12" fmla="*/ 378700 w 3841150"/>
              <a:gd name="connsiteY12" fmla="*/ 847725 h 1628775"/>
              <a:gd name="connsiteX13" fmla="*/ 402513 w 3841150"/>
              <a:gd name="connsiteY13" fmla="*/ 828675 h 1628775"/>
              <a:gd name="connsiteX14" fmla="*/ 426325 w 3841150"/>
              <a:gd name="connsiteY14" fmla="*/ 809625 h 1628775"/>
              <a:gd name="connsiteX15" fmla="*/ 457282 w 3841150"/>
              <a:gd name="connsiteY15" fmla="*/ 790575 h 1628775"/>
              <a:gd name="connsiteX16" fmla="*/ 493001 w 3841150"/>
              <a:gd name="connsiteY16" fmla="*/ 778669 h 1628775"/>
              <a:gd name="connsiteX17" fmla="*/ 526338 w 3841150"/>
              <a:gd name="connsiteY17" fmla="*/ 773906 h 1628775"/>
              <a:gd name="connsiteX18" fmla="*/ 573963 w 3841150"/>
              <a:gd name="connsiteY18" fmla="*/ 785813 h 1628775"/>
              <a:gd name="connsiteX19" fmla="*/ 621588 w 3841150"/>
              <a:gd name="connsiteY19" fmla="*/ 812006 h 1628775"/>
              <a:gd name="connsiteX20" fmla="*/ 681119 w 3841150"/>
              <a:gd name="connsiteY20" fmla="*/ 857250 h 1628775"/>
              <a:gd name="connsiteX21" fmla="*/ 733507 w 3841150"/>
              <a:gd name="connsiteY21" fmla="*/ 912019 h 1628775"/>
              <a:gd name="connsiteX22" fmla="*/ 781131 w 3841150"/>
              <a:gd name="connsiteY22" fmla="*/ 969169 h 1628775"/>
              <a:gd name="connsiteX23" fmla="*/ 850188 w 3841150"/>
              <a:gd name="connsiteY23" fmla="*/ 1054894 h 1628775"/>
              <a:gd name="connsiteX24" fmla="*/ 928769 w 3841150"/>
              <a:gd name="connsiteY24" fmla="*/ 1152525 h 1628775"/>
              <a:gd name="connsiteX25" fmla="*/ 1014494 w 3841150"/>
              <a:gd name="connsiteY25" fmla="*/ 1269206 h 1628775"/>
              <a:gd name="connsiteX26" fmla="*/ 1080714 w 3841150"/>
              <a:gd name="connsiteY26" fmla="*/ 1343026 h 1628775"/>
              <a:gd name="connsiteX27" fmla="*/ 1154077 w 3841150"/>
              <a:gd name="connsiteY27" fmla="*/ 1402556 h 1628775"/>
              <a:gd name="connsiteX28" fmla="*/ 1224147 w 3841150"/>
              <a:gd name="connsiteY28" fmla="*/ 1433513 h 1628775"/>
              <a:gd name="connsiteX29" fmla="*/ 1288667 w 3841150"/>
              <a:gd name="connsiteY29" fmla="*/ 1433513 h 1628775"/>
              <a:gd name="connsiteX30" fmla="*/ 1347517 w 3841150"/>
              <a:gd name="connsiteY30" fmla="*/ 1416843 h 1628775"/>
              <a:gd name="connsiteX31" fmla="*/ 1424729 w 3841150"/>
              <a:gd name="connsiteY31" fmla="*/ 1383505 h 1628775"/>
              <a:gd name="connsiteX32" fmla="*/ 1458067 w 3841150"/>
              <a:gd name="connsiteY32" fmla="*/ 1357313 h 1628775"/>
              <a:gd name="connsiteX33" fmla="*/ 1501158 w 3841150"/>
              <a:gd name="connsiteY33" fmla="*/ 1302544 h 1628775"/>
              <a:gd name="connsiteX34" fmla="*/ 1541411 w 3841150"/>
              <a:gd name="connsiteY34" fmla="*/ 1247776 h 1628775"/>
              <a:gd name="connsiteX35" fmla="*/ 1592657 w 3841150"/>
              <a:gd name="connsiteY35" fmla="*/ 1154906 h 1628775"/>
              <a:gd name="connsiteX36" fmla="*/ 1628605 w 3841150"/>
              <a:gd name="connsiteY36" fmla="*/ 1069181 h 1628775"/>
              <a:gd name="connsiteX37" fmla="*/ 1721805 w 3841150"/>
              <a:gd name="connsiteY37" fmla="*/ 862012 h 1628775"/>
              <a:gd name="connsiteX38" fmla="*/ 1813533 w 3841150"/>
              <a:gd name="connsiteY38" fmla="*/ 673894 h 1628775"/>
              <a:gd name="connsiteX39" fmla="*/ 1888591 w 3841150"/>
              <a:gd name="connsiteY39" fmla="*/ 502443 h 1628775"/>
              <a:gd name="connsiteX40" fmla="*/ 1940982 w 3841150"/>
              <a:gd name="connsiteY40" fmla="*/ 395289 h 1628775"/>
              <a:gd name="connsiteX41" fmla="*/ 1982145 w 3841150"/>
              <a:gd name="connsiteY41" fmla="*/ 311944 h 1628775"/>
              <a:gd name="connsiteX42" fmla="*/ 2041449 w 3841150"/>
              <a:gd name="connsiteY42" fmla="*/ 192881 h 1628775"/>
              <a:gd name="connsiteX43" fmla="*/ 2096220 w 3841150"/>
              <a:gd name="connsiteY43" fmla="*/ 100013 h 1628775"/>
              <a:gd name="connsiteX44" fmla="*/ 2159603 w 3841150"/>
              <a:gd name="connsiteY44" fmla="*/ 40481 h 1628775"/>
              <a:gd name="connsiteX45" fmla="*/ 2208357 w 3841150"/>
              <a:gd name="connsiteY45" fmla="*/ 14640 h 1628775"/>
              <a:gd name="connsiteX46" fmla="*/ 2262552 w 3841150"/>
              <a:gd name="connsiteY46" fmla="*/ 0 h 1628775"/>
              <a:gd name="connsiteX47" fmla="*/ 2322087 w 3841150"/>
              <a:gd name="connsiteY47" fmla="*/ 2381 h 1628775"/>
              <a:gd name="connsiteX48" fmla="*/ 2371601 w 3841150"/>
              <a:gd name="connsiteY48" fmla="*/ 19403 h 1628775"/>
              <a:gd name="connsiteX49" fmla="*/ 2403347 w 3841150"/>
              <a:gd name="connsiteY49" fmla="*/ 40835 h 1628775"/>
              <a:gd name="connsiteX50" fmla="*/ 2423339 w 3841150"/>
              <a:gd name="connsiteY50" fmla="*/ 64295 h 1628775"/>
              <a:gd name="connsiteX51" fmla="*/ 2480717 w 3841150"/>
              <a:gd name="connsiteY51" fmla="*/ 138113 h 1628775"/>
              <a:gd name="connsiteX52" fmla="*/ 2536399 w 3841150"/>
              <a:gd name="connsiteY52" fmla="*/ 261938 h 1628775"/>
              <a:gd name="connsiteX53" fmla="*/ 2609531 w 3841150"/>
              <a:gd name="connsiteY53" fmla="*/ 419099 h 1628775"/>
              <a:gd name="connsiteX54" fmla="*/ 2665997 w 3841150"/>
              <a:gd name="connsiteY54" fmla="*/ 557213 h 1628775"/>
              <a:gd name="connsiteX55" fmla="*/ 2698094 w 3841150"/>
              <a:gd name="connsiteY55" fmla="*/ 628651 h 1628775"/>
              <a:gd name="connsiteX56" fmla="*/ 2734371 w 3841150"/>
              <a:gd name="connsiteY56" fmla="*/ 707231 h 1628775"/>
              <a:gd name="connsiteX57" fmla="*/ 2788786 w 3841150"/>
              <a:gd name="connsiteY57" fmla="*/ 840582 h 1628775"/>
              <a:gd name="connsiteX58" fmla="*/ 2834134 w 3841150"/>
              <a:gd name="connsiteY58" fmla="*/ 971903 h 1628775"/>
              <a:gd name="connsiteX59" fmla="*/ 2906682 w 3841150"/>
              <a:gd name="connsiteY59" fmla="*/ 1148117 h 1628775"/>
              <a:gd name="connsiteX60" fmla="*/ 3042721 w 3841150"/>
              <a:gd name="connsiteY60" fmla="*/ 1433866 h 1628775"/>
              <a:gd name="connsiteX61" fmla="*/ 3160618 w 3841150"/>
              <a:gd name="connsiteY61" fmla="*/ 1562453 h 1628775"/>
              <a:gd name="connsiteX62" fmla="*/ 3242242 w 3841150"/>
              <a:gd name="connsiteY62" fmla="*/ 1595791 h 1628775"/>
              <a:gd name="connsiteX63" fmla="*/ 3342001 w 3841150"/>
              <a:gd name="connsiteY63" fmla="*/ 1610079 h 1628775"/>
              <a:gd name="connsiteX64" fmla="*/ 3405485 w 3841150"/>
              <a:gd name="connsiteY64" fmla="*/ 1595791 h 1628775"/>
              <a:gd name="connsiteX65" fmla="*/ 3459901 w 3841150"/>
              <a:gd name="connsiteY65" fmla="*/ 1552928 h 1628775"/>
              <a:gd name="connsiteX66" fmla="*/ 3523385 w 3841150"/>
              <a:gd name="connsiteY66" fmla="*/ 1510066 h 1628775"/>
              <a:gd name="connsiteX67" fmla="*/ 3586865 w 3841150"/>
              <a:gd name="connsiteY67" fmla="*/ 1414816 h 1628775"/>
              <a:gd name="connsiteX68" fmla="*/ 3659417 w 3841150"/>
              <a:gd name="connsiteY68" fmla="*/ 1300515 h 1628775"/>
              <a:gd name="connsiteX69" fmla="*/ 3768248 w 3841150"/>
              <a:gd name="connsiteY69" fmla="*/ 1143354 h 1628775"/>
              <a:gd name="connsiteX70" fmla="*/ 3840800 w 3841150"/>
              <a:gd name="connsiteY70" fmla="*/ 1010003 h 1628775"/>
              <a:gd name="connsiteX0" fmla="*/ 6 w 3841152"/>
              <a:gd name="connsiteY0" fmla="*/ 1628775 h 1628775"/>
              <a:gd name="connsiteX1" fmla="*/ 77093 w 3841152"/>
              <a:gd name="connsiteY1" fmla="*/ 1407670 h 1628775"/>
              <a:gd name="connsiteX2" fmla="*/ 136042 w 3841152"/>
              <a:gd name="connsiteY2" fmla="*/ 1240983 h 1628775"/>
              <a:gd name="connsiteX3" fmla="*/ 164843 w 3841152"/>
              <a:gd name="connsiteY3" fmla="*/ 1166812 h 1628775"/>
              <a:gd name="connsiteX4" fmla="*/ 190582 w 3841152"/>
              <a:gd name="connsiteY4" fmla="*/ 1100138 h 1628775"/>
              <a:gd name="connsiteX5" fmla="*/ 212013 w 3841152"/>
              <a:gd name="connsiteY5" fmla="*/ 1059657 h 1628775"/>
              <a:gd name="connsiteX6" fmla="*/ 235825 w 3841152"/>
              <a:gd name="connsiteY6" fmla="*/ 1019175 h 1628775"/>
              <a:gd name="connsiteX7" fmla="*/ 257257 w 3841152"/>
              <a:gd name="connsiteY7" fmla="*/ 988219 h 1628775"/>
              <a:gd name="connsiteX8" fmla="*/ 283450 w 3841152"/>
              <a:gd name="connsiteY8" fmla="*/ 954882 h 1628775"/>
              <a:gd name="connsiteX9" fmla="*/ 307263 w 3841152"/>
              <a:gd name="connsiteY9" fmla="*/ 926306 h 1628775"/>
              <a:gd name="connsiteX10" fmla="*/ 326313 w 3841152"/>
              <a:gd name="connsiteY10" fmla="*/ 902494 h 1628775"/>
              <a:gd name="connsiteX11" fmla="*/ 352507 w 3841152"/>
              <a:gd name="connsiteY11" fmla="*/ 873919 h 1628775"/>
              <a:gd name="connsiteX12" fmla="*/ 378700 w 3841152"/>
              <a:gd name="connsiteY12" fmla="*/ 847725 h 1628775"/>
              <a:gd name="connsiteX13" fmla="*/ 402513 w 3841152"/>
              <a:gd name="connsiteY13" fmla="*/ 828675 h 1628775"/>
              <a:gd name="connsiteX14" fmla="*/ 426325 w 3841152"/>
              <a:gd name="connsiteY14" fmla="*/ 809625 h 1628775"/>
              <a:gd name="connsiteX15" fmla="*/ 457282 w 3841152"/>
              <a:gd name="connsiteY15" fmla="*/ 790575 h 1628775"/>
              <a:gd name="connsiteX16" fmla="*/ 493001 w 3841152"/>
              <a:gd name="connsiteY16" fmla="*/ 778669 h 1628775"/>
              <a:gd name="connsiteX17" fmla="*/ 526338 w 3841152"/>
              <a:gd name="connsiteY17" fmla="*/ 773906 h 1628775"/>
              <a:gd name="connsiteX18" fmla="*/ 573963 w 3841152"/>
              <a:gd name="connsiteY18" fmla="*/ 785813 h 1628775"/>
              <a:gd name="connsiteX19" fmla="*/ 621588 w 3841152"/>
              <a:gd name="connsiteY19" fmla="*/ 812006 h 1628775"/>
              <a:gd name="connsiteX20" fmla="*/ 681119 w 3841152"/>
              <a:gd name="connsiteY20" fmla="*/ 857250 h 1628775"/>
              <a:gd name="connsiteX21" fmla="*/ 733507 w 3841152"/>
              <a:gd name="connsiteY21" fmla="*/ 912019 h 1628775"/>
              <a:gd name="connsiteX22" fmla="*/ 781131 w 3841152"/>
              <a:gd name="connsiteY22" fmla="*/ 969169 h 1628775"/>
              <a:gd name="connsiteX23" fmla="*/ 850188 w 3841152"/>
              <a:gd name="connsiteY23" fmla="*/ 1054894 h 1628775"/>
              <a:gd name="connsiteX24" fmla="*/ 928769 w 3841152"/>
              <a:gd name="connsiteY24" fmla="*/ 1152525 h 1628775"/>
              <a:gd name="connsiteX25" fmla="*/ 1014494 w 3841152"/>
              <a:gd name="connsiteY25" fmla="*/ 1269206 h 1628775"/>
              <a:gd name="connsiteX26" fmla="*/ 1080714 w 3841152"/>
              <a:gd name="connsiteY26" fmla="*/ 1343026 h 1628775"/>
              <a:gd name="connsiteX27" fmla="*/ 1154077 w 3841152"/>
              <a:gd name="connsiteY27" fmla="*/ 1402556 h 1628775"/>
              <a:gd name="connsiteX28" fmla="*/ 1224147 w 3841152"/>
              <a:gd name="connsiteY28" fmla="*/ 1433513 h 1628775"/>
              <a:gd name="connsiteX29" fmla="*/ 1288667 w 3841152"/>
              <a:gd name="connsiteY29" fmla="*/ 1433513 h 1628775"/>
              <a:gd name="connsiteX30" fmla="*/ 1347517 w 3841152"/>
              <a:gd name="connsiteY30" fmla="*/ 1416843 h 1628775"/>
              <a:gd name="connsiteX31" fmla="*/ 1424729 w 3841152"/>
              <a:gd name="connsiteY31" fmla="*/ 1383505 h 1628775"/>
              <a:gd name="connsiteX32" fmla="*/ 1458067 w 3841152"/>
              <a:gd name="connsiteY32" fmla="*/ 1357313 h 1628775"/>
              <a:gd name="connsiteX33" fmla="*/ 1501158 w 3841152"/>
              <a:gd name="connsiteY33" fmla="*/ 1302544 h 1628775"/>
              <a:gd name="connsiteX34" fmla="*/ 1541411 w 3841152"/>
              <a:gd name="connsiteY34" fmla="*/ 1247776 h 1628775"/>
              <a:gd name="connsiteX35" fmla="*/ 1592657 w 3841152"/>
              <a:gd name="connsiteY35" fmla="*/ 1154906 h 1628775"/>
              <a:gd name="connsiteX36" fmla="*/ 1628605 w 3841152"/>
              <a:gd name="connsiteY36" fmla="*/ 1069181 h 1628775"/>
              <a:gd name="connsiteX37" fmla="*/ 1721805 w 3841152"/>
              <a:gd name="connsiteY37" fmla="*/ 862012 h 1628775"/>
              <a:gd name="connsiteX38" fmla="*/ 1813533 w 3841152"/>
              <a:gd name="connsiteY38" fmla="*/ 673894 h 1628775"/>
              <a:gd name="connsiteX39" fmla="*/ 1888591 w 3841152"/>
              <a:gd name="connsiteY39" fmla="*/ 502443 h 1628775"/>
              <a:gd name="connsiteX40" fmla="*/ 1940982 w 3841152"/>
              <a:gd name="connsiteY40" fmla="*/ 395289 h 1628775"/>
              <a:gd name="connsiteX41" fmla="*/ 1982145 w 3841152"/>
              <a:gd name="connsiteY41" fmla="*/ 311944 h 1628775"/>
              <a:gd name="connsiteX42" fmla="*/ 2041449 w 3841152"/>
              <a:gd name="connsiteY42" fmla="*/ 192881 h 1628775"/>
              <a:gd name="connsiteX43" fmla="*/ 2096220 w 3841152"/>
              <a:gd name="connsiteY43" fmla="*/ 100013 h 1628775"/>
              <a:gd name="connsiteX44" fmla="*/ 2159603 w 3841152"/>
              <a:gd name="connsiteY44" fmla="*/ 40481 h 1628775"/>
              <a:gd name="connsiteX45" fmla="*/ 2208357 w 3841152"/>
              <a:gd name="connsiteY45" fmla="*/ 14640 h 1628775"/>
              <a:gd name="connsiteX46" fmla="*/ 2262552 w 3841152"/>
              <a:gd name="connsiteY46" fmla="*/ 0 h 1628775"/>
              <a:gd name="connsiteX47" fmla="*/ 2322087 w 3841152"/>
              <a:gd name="connsiteY47" fmla="*/ 2381 h 1628775"/>
              <a:gd name="connsiteX48" fmla="*/ 2371601 w 3841152"/>
              <a:gd name="connsiteY48" fmla="*/ 19403 h 1628775"/>
              <a:gd name="connsiteX49" fmla="*/ 2403347 w 3841152"/>
              <a:gd name="connsiteY49" fmla="*/ 40835 h 1628775"/>
              <a:gd name="connsiteX50" fmla="*/ 2423339 w 3841152"/>
              <a:gd name="connsiteY50" fmla="*/ 64295 h 1628775"/>
              <a:gd name="connsiteX51" fmla="*/ 2480717 w 3841152"/>
              <a:gd name="connsiteY51" fmla="*/ 138113 h 1628775"/>
              <a:gd name="connsiteX52" fmla="*/ 2536399 w 3841152"/>
              <a:gd name="connsiteY52" fmla="*/ 261938 h 1628775"/>
              <a:gd name="connsiteX53" fmla="*/ 2609531 w 3841152"/>
              <a:gd name="connsiteY53" fmla="*/ 419099 h 1628775"/>
              <a:gd name="connsiteX54" fmla="*/ 2665997 w 3841152"/>
              <a:gd name="connsiteY54" fmla="*/ 557213 h 1628775"/>
              <a:gd name="connsiteX55" fmla="*/ 2698094 w 3841152"/>
              <a:gd name="connsiteY55" fmla="*/ 628651 h 1628775"/>
              <a:gd name="connsiteX56" fmla="*/ 2734371 w 3841152"/>
              <a:gd name="connsiteY56" fmla="*/ 707231 h 1628775"/>
              <a:gd name="connsiteX57" fmla="*/ 2788786 w 3841152"/>
              <a:gd name="connsiteY57" fmla="*/ 840582 h 1628775"/>
              <a:gd name="connsiteX58" fmla="*/ 2834134 w 3841152"/>
              <a:gd name="connsiteY58" fmla="*/ 971903 h 1628775"/>
              <a:gd name="connsiteX59" fmla="*/ 2906682 w 3841152"/>
              <a:gd name="connsiteY59" fmla="*/ 1148117 h 1628775"/>
              <a:gd name="connsiteX60" fmla="*/ 3042721 w 3841152"/>
              <a:gd name="connsiteY60" fmla="*/ 1433866 h 1628775"/>
              <a:gd name="connsiteX61" fmla="*/ 3160618 w 3841152"/>
              <a:gd name="connsiteY61" fmla="*/ 1562453 h 1628775"/>
              <a:gd name="connsiteX62" fmla="*/ 3242242 w 3841152"/>
              <a:gd name="connsiteY62" fmla="*/ 1595791 h 1628775"/>
              <a:gd name="connsiteX63" fmla="*/ 3342001 w 3841152"/>
              <a:gd name="connsiteY63" fmla="*/ 1610079 h 1628775"/>
              <a:gd name="connsiteX64" fmla="*/ 3405485 w 3841152"/>
              <a:gd name="connsiteY64" fmla="*/ 1595791 h 1628775"/>
              <a:gd name="connsiteX65" fmla="*/ 3459901 w 3841152"/>
              <a:gd name="connsiteY65" fmla="*/ 1552928 h 1628775"/>
              <a:gd name="connsiteX66" fmla="*/ 3523385 w 3841152"/>
              <a:gd name="connsiteY66" fmla="*/ 1510066 h 1628775"/>
              <a:gd name="connsiteX67" fmla="*/ 3586865 w 3841152"/>
              <a:gd name="connsiteY67" fmla="*/ 1414816 h 1628775"/>
              <a:gd name="connsiteX68" fmla="*/ 3659417 w 3841152"/>
              <a:gd name="connsiteY68" fmla="*/ 1300515 h 1628775"/>
              <a:gd name="connsiteX69" fmla="*/ 3768248 w 3841152"/>
              <a:gd name="connsiteY69" fmla="*/ 1148116 h 1628775"/>
              <a:gd name="connsiteX70" fmla="*/ 3840800 w 3841152"/>
              <a:gd name="connsiteY70" fmla="*/ 1010003 h 1628775"/>
              <a:gd name="connsiteX0" fmla="*/ 6 w 3841110"/>
              <a:gd name="connsiteY0" fmla="*/ 1628775 h 1628775"/>
              <a:gd name="connsiteX1" fmla="*/ 77093 w 3841110"/>
              <a:gd name="connsiteY1" fmla="*/ 1407670 h 1628775"/>
              <a:gd name="connsiteX2" fmla="*/ 136042 w 3841110"/>
              <a:gd name="connsiteY2" fmla="*/ 1240983 h 1628775"/>
              <a:gd name="connsiteX3" fmla="*/ 164843 w 3841110"/>
              <a:gd name="connsiteY3" fmla="*/ 1166812 h 1628775"/>
              <a:gd name="connsiteX4" fmla="*/ 190582 w 3841110"/>
              <a:gd name="connsiteY4" fmla="*/ 1100138 h 1628775"/>
              <a:gd name="connsiteX5" fmla="*/ 212013 w 3841110"/>
              <a:gd name="connsiteY5" fmla="*/ 1059657 h 1628775"/>
              <a:gd name="connsiteX6" fmla="*/ 235825 w 3841110"/>
              <a:gd name="connsiteY6" fmla="*/ 1019175 h 1628775"/>
              <a:gd name="connsiteX7" fmla="*/ 257257 w 3841110"/>
              <a:gd name="connsiteY7" fmla="*/ 988219 h 1628775"/>
              <a:gd name="connsiteX8" fmla="*/ 283450 w 3841110"/>
              <a:gd name="connsiteY8" fmla="*/ 954882 h 1628775"/>
              <a:gd name="connsiteX9" fmla="*/ 307263 w 3841110"/>
              <a:gd name="connsiteY9" fmla="*/ 926306 h 1628775"/>
              <a:gd name="connsiteX10" fmla="*/ 326313 w 3841110"/>
              <a:gd name="connsiteY10" fmla="*/ 902494 h 1628775"/>
              <a:gd name="connsiteX11" fmla="*/ 352507 w 3841110"/>
              <a:gd name="connsiteY11" fmla="*/ 873919 h 1628775"/>
              <a:gd name="connsiteX12" fmla="*/ 378700 w 3841110"/>
              <a:gd name="connsiteY12" fmla="*/ 847725 h 1628775"/>
              <a:gd name="connsiteX13" fmla="*/ 402513 w 3841110"/>
              <a:gd name="connsiteY13" fmla="*/ 828675 h 1628775"/>
              <a:gd name="connsiteX14" fmla="*/ 426325 w 3841110"/>
              <a:gd name="connsiteY14" fmla="*/ 809625 h 1628775"/>
              <a:gd name="connsiteX15" fmla="*/ 457282 w 3841110"/>
              <a:gd name="connsiteY15" fmla="*/ 790575 h 1628775"/>
              <a:gd name="connsiteX16" fmla="*/ 493001 w 3841110"/>
              <a:gd name="connsiteY16" fmla="*/ 778669 h 1628775"/>
              <a:gd name="connsiteX17" fmla="*/ 526338 w 3841110"/>
              <a:gd name="connsiteY17" fmla="*/ 773906 h 1628775"/>
              <a:gd name="connsiteX18" fmla="*/ 573963 w 3841110"/>
              <a:gd name="connsiteY18" fmla="*/ 785813 h 1628775"/>
              <a:gd name="connsiteX19" fmla="*/ 621588 w 3841110"/>
              <a:gd name="connsiteY19" fmla="*/ 812006 h 1628775"/>
              <a:gd name="connsiteX20" fmla="*/ 681119 w 3841110"/>
              <a:gd name="connsiteY20" fmla="*/ 857250 h 1628775"/>
              <a:gd name="connsiteX21" fmla="*/ 733507 w 3841110"/>
              <a:gd name="connsiteY21" fmla="*/ 912019 h 1628775"/>
              <a:gd name="connsiteX22" fmla="*/ 781131 w 3841110"/>
              <a:gd name="connsiteY22" fmla="*/ 969169 h 1628775"/>
              <a:gd name="connsiteX23" fmla="*/ 850188 w 3841110"/>
              <a:gd name="connsiteY23" fmla="*/ 1054894 h 1628775"/>
              <a:gd name="connsiteX24" fmla="*/ 928769 w 3841110"/>
              <a:gd name="connsiteY24" fmla="*/ 1152525 h 1628775"/>
              <a:gd name="connsiteX25" fmla="*/ 1014494 w 3841110"/>
              <a:gd name="connsiteY25" fmla="*/ 1269206 h 1628775"/>
              <a:gd name="connsiteX26" fmla="*/ 1080714 w 3841110"/>
              <a:gd name="connsiteY26" fmla="*/ 1343026 h 1628775"/>
              <a:gd name="connsiteX27" fmla="*/ 1154077 w 3841110"/>
              <a:gd name="connsiteY27" fmla="*/ 1402556 h 1628775"/>
              <a:gd name="connsiteX28" fmla="*/ 1224147 w 3841110"/>
              <a:gd name="connsiteY28" fmla="*/ 1433513 h 1628775"/>
              <a:gd name="connsiteX29" fmla="*/ 1288667 w 3841110"/>
              <a:gd name="connsiteY29" fmla="*/ 1433513 h 1628775"/>
              <a:gd name="connsiteX30" fmla="*/ 1347517 w 3841110"/>
              <a:gd name="connsiteY30" fmla="*/ 1416843 h 1628775"/>
              <a:gd name="connsiteX31" fmla="*/ 1424729 w 3841110"/>
              <a:gd name="connsiteY31" fmla="*/ 1383505 h 1628775"/>
              <a:gd name="connsiteX32" fmla="*/ 1458067 w 3841110"/>
              <a:gd name="connsiteY32" fmla="*/ 1357313 h 1628775"/>
              <a:gd name="connsiteX33" fmla="*/ 1501158 w 3841110"/>
              <a:gd name="connsiteY33" fmla="*/ 1302544 h 1628775"/>
              <a:gd name="connsiteX34" fmla="*/ 1541411 w 3841110"/>
              <a:gd name="connsiteY34" fmla="*/ 1247776 h 1628775"/>
              <a:gd name="connsiteX35" fmla="*/ 1592657 w 3841110"/>
              <a:gd name="connsiteY35" fmla="*/ 1154906 h 1628775"/>
              <a:gd name="connsiteX36" fmla="*/ 1628605 w 3841110"/>
              <a:gd name="connsiteY36" fmla="*/ 1069181 h 1628775"/>
              <a:gd name="connsiteX37" fmla="*/ 1721805 w 3841110"/>
              <a:gd name="connsiteY37" fmla="*/ 862012 h 1628775"/>
              <a:gd name="connsiteX38" fmla="*/ 1813533 w 3841110"/>
              <a:gd name="connsiteY38" fmla="*/ 673894 h 1628775"/>
              <a:gd name="connsiteX39" fmla="*/ 1888591 w 3841110"/>
              <a:gd name="connsiteY39" fmla="*/ 502443 h 1628775"/>
              <a:gd name="connsiteX40" fmla="*/ 1940982 w 3841110"/>
              <a:gd name="connsiteY40" fmla="*/ 395289 h 1628775"/>
              <a:gd name="connsiteX41" fmla="*/ 1982145 w 3841110"/>
              <a:gd name="connsiteY41" fmla="*/ 311944 h 1628775"/>
              <a:gd name="connsiteX42" fmla="*/ 2041449 w 3841110"/>
              <a:gd name="connsiteY42" fmla="*/ 192881 h 1628775"/>
              <a:gd name="connsiteX43" fmla="*/ 2096220 w 3841110"/>
              <a:gd name="connsiteY43" fmla="*/ 100013 h 1628775"/>
              <a:gd name="connsiteX44" fmla="*/ 2159603 w 3841110"/>
              <a:gd name="connsiteY44" fmla="*/ 40481 h 1628775"/>
              <a:gd name="connsiteX45" fmla="*/ 2208357 w 3841110"/>
              <a:gd name="connsiteY45" fmla="*/ 14640 h 1628775"/>
              <a:gd name="connsiteX46" fmla="*/ 2262552 w 3841110"/>
              <a:gd name="connsiteY46" fmla="*/ 0 h 1628775"/>
              <a:gd name="connsiteX47" fmla="*/ 2322087 w 3841110"/>
              <a:gd name="connsiteY47" fmla="*/ 2381 h 1628775"/>
              <a:gd name="connsiteX48" fmla="*/ 2371601 w 3841110"/>
              <a:gd name="connsiteY48" fmla="*/ 19403 h 1628775"/>
              <a:gd name="connsiteX49" fmla="*/ 2403347 w 3841110"/>
              <a:gd name="connsiteY49" fmla="*/ 40835 h 1628775"/>
              <a:gd name="connsiteX50" fmla="*/ 2423339 w 3841110"/>
              <a:gd name="connsiteY50" fmla="*/ 64295 h 1628775"/>
              <a:gd name="connsiteX51" fmla="*/ 2480717 w 3841110"/>
              <a:gd name="connsiteY51" fmla="*/ 138113 h 1628775"/>
              <a:gd name="connsiteX52" fmla="*/ 2536399 w 3841110"/>
              <a:gd name="connsiteY52" fmla="*/ 261938 h 1628775"/>
              <a:gd name="connsiteX53" fmla="*/ 2609531 w 3841110"/>
              <a:gd name="connsiteY53" fmla="*/ 419099 h 1628775"/>
              <a:gd name="connsiteX54" fmla="*/ 2665997 w 3841110"/>
              <a:gd name="connsiteY54" fmla="*/ 557213 h 1628775"/>
              <a:gd name="connsiteX55" fmla="*/ 2698094 w 3841110"/>
              <a:gd name="connsiteY55" fmla="*/ 628651 h 1628775"/>
              <a:gd name="connsiteX56" fmla="*/ 2734371 w 3841110"/>
              <a:gd name="connsiteY56" fmla="*/ 707231 h 1628775"/>
              <a:gd name="connsiteX57" fmla="*/ 2788786 w 3841110"/>
              <a:gd name="connsiteY57" fmla="*/ 840582 h 1628775"/>
              <a:gd name="connsiteX58" fmla="*/ 2834134 w 3841110"/>
              <a:gd name="connsiteY58" fmla="*/ 971903 h 1628775"/>
              <a:gd name="connsiteX59" fmla="*/ 2906682 w 3841110"/>
              <a:gd name="connsiteY59" fmla="*/ 1148117 h 1628775"/>
              <a:gd name="connsiteX60" fmla="*/ 3042721 w 3841110"/>
              <a:gd name="connsiteY60" fmla="*/ 1433866 h 1628775"/>
              <a:gd name="connsiteX61" fmla="*/ 3160618 w 3841110"/>
              <a:gd name="connsiteY61" fmla="*/ 1562453 h 1628775"/>
              <a:gd name="connsiteX62" fmla="*/ 3242242 w 3841110"/>
              <a:gd name="connsiteY62" fmla="*/ 1595791 h 1628775"/>
              <a:gd name="connsiteX63" fmla="*/ 3342001 w 3841110"/>
              <a:gd name="connsiteY63" fmla="*/ 1610079 h 1628775"/>
              <a:gd name="connsiteX64" fmla="*/ 3405485 w 3841110"/>
              <a:gd name="connsiteY64" fmla="*/ 1595791 h 1628775"/>
              <a:gd name="connsiteX65" fmla="*/ 3459901 w 3841110"/>
              <a:gd name="connsiteY65" fmla="*/ 1552928 h 1628775"/>
              <a:gd name="connsiteX66" fmla="*/ 3523385 w 3841110"/>
              <a:gd name="connsiteY66" fmla="*/ 1510066 h 1628775"/>
              <a:gd name="connsiteX67" fmla="*/ 3586865 w 3841110"/>
              <a:gd name="connsiteY67" fmla="*/ 1414816 h 1628775"/>
              <a:gd name="connsiteX68" fmla="*/ 3659417 w 3841110"/>
              <a:gd name="connsiteY68" fmla="*/ 1300515 h 1628775"/>
              <a:gd name="connsiteX69" fmla="*/ 3759180 w 3841110"/>
              <a:gd name="connsiteY69" fmla="*/ 1152879 h 1628775"/>
              <a:gd name="connsiteX70" fmla="*/ 3840800 w 3841110"/>
              <a:gd name="connsiteY70" fmla="*/ 1010003 h 1628775"/>
              <a:gd name="connsiteX0" fmla="*/ 6 w 3850300"/>
              <a:gd name="connsiteY0" fmla="*/ 1628775 h 1628775"/>
              <a:gd name="connsiteX1" fmla="*/ 77093 w 3850300"/>
              <a:gd name="connsiteY1" fmla="*/ 1407670 h 1628775"/>
              <a:gd name="connsiteX2" fmla="*/ 136042 w 3850300"/>
              <a:gd name="connsiteY2" fmla="*/ 1240983 h 1628775"/>
              <a:gd name="connsiteX3" fmla="*/ 164843 w 3850300"/>
              <a:gd name="connsiteY3" fmla="*/ 1166812 h 1628775"/>
              <a:gd name="connsiteX4" fmla="*/ 190582 w 3850300"/>
              <a:gd name="connsiteY4" fmla="*/ 1100138 h 1628775"/>
              <a:gd name="connsiteX5" fmla="*/ 212013 w 3850300"/>
              <a:gd name="connsiteY5" fmla="*/ 1059657 h 1628775"/>
              <a:gd name="connsiteX6" fmla="*/ 235825 w 3850300"/>
              <a:gd name="connsiteY6" fmla="*/ 1019175 h 1628775"/>
              <a:gd name="connsiteX7" fmla="*/ 257257 w 3850300"/>
              <a:gd name="connsiteY7" fmla="*/ 988219 h 1628775"/>
              <a:gd name="connsiteX8" fmla="*/ 283450 w 3850300"/>
              <a:gd name="connsiteY8" fmla="*/ 954882 h 1628775"/>
              <a:gd name="connsiteX9" fmla="*/ 307263 w 3850300"/>
              <a:gd name="connsiteY9" fmla="*/ 926306 h 1628775"/>
              <a:gd name="connsiteX10" fmla="*/ 326313 w 3850300"/>
              <a:gd name="connsiteY10" fmla="*/ 902494 h 1628775"/>
              <a:gd name="connsiteX11" fmla="*/ 352507 w 3850300"/>
              <a:gd name="connsiteY11" fmla="*/ 873919 h 1628775"/>
              <a:gd name="connsiteX12" fmla="*/ 378700 w 3850300"/>
              <a:gd name="connsiteY12" fmla="*/ 847725 h 1628775"/>
              <a:gd name="connsiteX13" fmla="*/ 402513 w 3850300"/>
              <a:gd name="connsiteY13" fmla="*/ 828675 h 1628775"/>
              <a:gd name="connsiteX14" fmla="*/ 426325 w 3850300"/>
              <a:gd name="connsiteY14" fmla="*/ 809625 h 1628775"/>
              <a:gd name="connsiteX15" fmla="*/ 457282 w 3850300"/>
              <a:gd name="connsiteY15" fmla="*/ 790575 h 1628775"/>
              <a:gd name="connsiteX16" fmla="*/ 493001 w 3850300"/>
              <a:gd name="connsiteY16" fmla="*/ 778669 h 1628775"/>
              <a:gd name="connsiteX17" fmla="*/ 526338 w 3850300"/>
              <a:gd name="connsiteY17" fmla="*/ 773906 h 1628775"/>
              <a:gd name="connsiteX18" fmla="*/ 573963 w 3850300"/>
              <a:gd name="connsiteY18" fmla="*/ 785813 h 1628775"/>
              <a:gd name="connsiteX19" fmla="*/ 621588 w 3850300"/>
              <a:gd name="connsiteY19" fmla="*/ 812006 h 1628775"/>
              <a:gd name="connsiteX20" fmla="*/ 681119 w 3850300"/>
              <a:gd name="connsiteY20" fmla="*/ 857250 h 1628775"/>
              <a:gd name="connsiteX21" fmla="*/ 733507 w 3850300"/>
              <a:gd name="connsiteY21" fmla="*/ 912019 h 1628775"/>
              <a:gd name="connsiteX22" fmla="*/ 781131 w 3850300"/>
              <a:gd name="connsiteY22" fmla="*/ 969169 h 1628775"/>
              <a:gd name="connsiteX23" fmla="*/ 850188 w 3850300"/>
              <a:gd name="connsiteY23" fmla="*/ 1054894 h 1628775"/>
              <a:gd name="connsiteX24" fmla="*/ 928769 w 3850300"/>
              <a:gd name="connsiteY24" fmla="*/ 1152525 h 1628775"/>
              <a:gd name="connsiteX25" fmla="*/ 1014494 w 3850300"/>
              <a:gd name="connsiteY25" fmla="*/ 1269206 h 1628775"/>
              <a:gd name="connsiteX26" fmla="*/ 1080714 w 3850300"/>
              <a:gd name="connsiteY26" fmla="*/ 1343026 h 1628775"/>
              <a:gd name="connsiteX27" fmla="*/ 1154077 w 3850300"/>
              <a:gd name="connsiteY27" fmla="*/ 1402556 h 1628775"/>
              <a:gd name="connsiteX28" fmla="*/ 1224147 w 3850300"/>
              <a:gd name="connsiteY28" fmla="*/ 1433513 h 1628775"/>
              <a:gd name="connsiteX29" fmla="*/ 1288667 w 3850300"/>
              <a:gd name="connsiteY29" fmla="*/ 1433513 h 1628775"/>
              <a:gd name="connsiteX30" fmla="*/ 1347517 w 3850300"/>
              <a:gd name="connsiteY30" fmla="*/ 1416843 h 1628775"/>
              <a:gd name="connsiteX31" fmla="*/ 1424729 w 3850300"/>
              <a:gd name="connsiteY31" fmla="*/ 1383505 h 1628775"/>
              <a:gd name="connsiteX32" fmla="*/ 1458067 w 3850300"/>
              <a:gd name="connsiteY32" fmla="*/ 1357313 h 1628775"/>
              <a:gd name="connsiteX33" fmla="*/ 1501158 w 3850300"/>
              <a:gd name="connsiteY33" fmla="*/ 1302544 h 1628775"/>
              <a:gd name="connsiteX34" fmla="*/ 1541411 w 3850300"/>
              <a:gd name="connsiteY34" fmla="*/ 1247776 h 1628775"/>
              <a:gd name="connsiteX35" fmla="*/ 1592657 w 3850300"/>
              <a:gd name="connsiteY35" fmla="*/ 1154906 h 1628775"/>
              <a:gd name="connsiteX36" fmla="*/ 1628605 w 3850300"/>
              <a:gd name="connsiteY36" fmla="*/ 1069181 h 1628775"/>
              <a:gd name="connsiteX37" fmla="*/ 1721805 w 3850300"/>
              <a:gd name="connsiteY37" fmla="*/ 862012 h 1628775"/>
              <a:gd name="connsiteX38" fmla="*/ 1813533 w 3850300"/>
              <a:gd name="connsiteY38" fmla="*/ 673894 h 1628775"/>
              <a:gd name="connsiteX39" fmla="*/ 1888591 w 3850300"/>
              <a:gd name="connsiteY39" fmla="*/ 502443 h 1628775"/>
              <a:gd name="connsiteX40" fmla="*/ 1940982 w 3850300"/>
              <a:gd name="connsiteY40" fmla="*/ 395289 h 1628775"/>
              <a:gd name="connsiteX41" fmla="*/ 1982145 w 3850300"/>
              <a:gd name="connsiteY41" fmla="*/ 311944 h 1628775"/>
              <a:gd name="connsiteX42" fmla="*/ 2041449 w 3850300"/>
              <a:gd name="connsiteY42" fmla="*/ 192881 h 1628775"/>
              <a:gd name="connsiteX43" fmla="*/ 2096220 w 3850300"/>
              <a:gd name="connsiteY43" fmla="*/ 100013 h 1628775"/>
              <a:gd name="connsiteX44" fmla="*/ 2159603 w 3850300"/>
              <a:gd name="connsiteY44" fmla="*/ 40481 h 1628775"/>
              <a:gd name="connsiteX45" fmla="*/ 2208357 w 3850300"/>
              <a:gd name="connsiteY45" fmla="*/ 14640 h 1628775"/>
              <a:gd name="connsiteX46" fmla="*/ 2262552 w 3850300"/>
              <a:gd name="connsiteY46" fmla="*/ 0 h 1628775"/>
              <a:gd name="connsiteX47" fmla="*/ 2322087 w 3850300"/>
              <a:gd name="connsiteY47" fmla="*/ 2381 h 1628775"/>
              <a:gd name="connsiteX48" fmla="*/ 2371601 w 3850300"/>
              <a:gd name="connsiteY48" fmla="*/ 19403 h 1628775"/>
              <a:gd name="connsiteX49" fmla="*/ 2403347 w 3850300"/>
              <a:gd name="connsiteY49" fmla="*/ 40835 h 1628775"/>
              <a:gd name="connsiteX50" fmla="*/ 2423339 w 3850300"/>
              <a:gd name="connsiteY50" fmla="*/ 64295 h 1628775"/>
              <a:gd name="connsiteX51" fmla="*/ 2480717 w 3850300"/>
              <a:gd name="connsiteY51" fmla="*/ 138113 h 1628775"/>
              <a:gd name="connsiteX52" fmla="*/ 2536399 w 3850300"/>
              <a:gd name="connsiteY52" fmla="*/ 261938 h 1628775"/>
              <a:gd name="connsiteX53" fmla="*/ 2609531 w 3850300"/>
              <a:gd name="connsiteY53" fmla="*/ 419099 h 1628775"/>
              <a:gd name="connsiteX54" fmla="*/ 2665997 w 3850300"/>
              <a:gd name="connsiteY54" fmla="*/ 557213 h 1628775"/>
              <a:gd name="connsiteX55" fmla="*/ 2698094 w 3850300"/>
              <a:gd name="connsiteY55" fmla="*/ 628651 h 1628775"/>
              <a:gd name="connsiteX56" fmla="*/ 2734371 w 3850300"/>
              <a:gd name="connsiteY56" fmla="*/ 707231 h 1628775"/>
              <a:gd name="connsiteX57" fmla="*/ 2788786 w 3850300"/>
              <a:gd name="connsiteY57" fmla="*/ 840582 h 1628775"/>
              <a:gd name="connsiteX58" fmla="*/ 2834134 w 3850300"/>
              <a:gd name="connsiteY58" fmla="*/ 971903 h 1628775"/>
              <a:gd name="connsiteX59" fmla="*/ 2906682 w 3850300"/>
              <a:gd name="connsiteY59" fmla="*/ 1148117 h 1628775"/>
              <a:gd name="connsiteX60" fmla="*/ 3042721 w 3850300"/>
              <a:gd name="connsiteY60" fmla="*/ 1433866 h 1628775"/>
              <a:gd name="connsiteX61" fmla="*/ 3160618 w 3850300"/>
              <a:gd name="connsiteY61" fmla="*/ 1562453 h 1628775"/>
              <a:gd name="connsiteX62" fmla="*/ 3242242 w 3850300"/>
              <a:gd name="connsiteY62" fmla="*/ 1595791 h 1628775"/>
              <a:gd name="connsiteX63" fmla="*/ 3342001 w 3850300"/>
              <a:gd name="connsiteY63" fmla="*/ 1610079 h 1628775"/>
              <a:gd name="connsiteX64" fmla="*/ 3405485 w 3850300"/>
              <a:gd name="connsiteY64" fmla="*/ 1595791 h 1628775"/>
              <a:gd name="connsiteX65" fmla="*/ 3459901 w 3850300"/>
              <a:gd name="connsiteY65" fmla="*/ 1552928 h 1628775"/>
              <a:gd name="connsiteX66" fmla="*/ 3523385 w 3850300"/>
              <a:gd name="connsiteY66" fmla="*/ 1510066 h 1628775"/>
              <a:gd name="connsiteX67" fmla="*/ 3586865 w 3850300"/>
              <a:gd name="connsiteY67" fmla="*/ 1414816 h 1628775"/>
              <a:gd name="connsiteX68" fmla="*/ 3659417 w 3850300"/>
              <a:gd name="connsiteY68" fmla="*/ 1300515 h 1628775"/>
              <a:gd name="connsiteX69" fmla="*/ 3759180 w 3850300"/>
              <a:gd name="connsiteY69" fmla="*/ 1152879 h 1628775"/>
              <a:gd name="connsiteX70" fmla="*/ 3840800 w 3850300"/>
              <a:gd name="connsiteY70" fmla="*/ 1010003 h 1628775"/>
              <a:gd name="connsiteX71" fmla="*/ 3849866 w 3850300"/>
              <a:gd name="connsiteY71" fmla="*/ 1014766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10003 h 1628775"/>
              <a:gd name="connsiteX71" fmla="*/ 3976835 w 3976835"/>
              <a:gd name="connsiteY71" fmla="*/ 933803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29053 h 1628775"/>
              <a:gd name="connsiteX71" fmla="*/ 3976835 w 3976835"/>
              <a:gd name="connsiteY71" fmla="*/ 933803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29053 h 1628775"/>
              <a:gd name="connsiteX71" fmla="*/ 3976835 w 3976835"/>
              <a:gd name="connsiteY71" fmla="*/ 933803 h 1628775"/>
              <a:gd name="connsiteX72" fmla="*/ 3976835 w 3976835"/>
              <a:gd name="connsiteY72" fmla="*/ 933803 h 1628775"/>
              <a:gd name="connsiteX0" fmla="*/ 6 w 4040320"/>
              <a:gd name="connsiteY0" fmla="*/ 1628775 h 1628775"/>
              <a:gd name="connsiteX1" fmla="*/ 77093 w 4040320"/>
              <a:gd name="connsiteY1" fmla="*/ 1407670 h 1628775"/>
              <a:gd name="connsiteX2" fmla="*/ 136042 w 4040320"/>
              <a:gd name="connsiteY2" fmla="*/ 1240983 h 1628775"/>
              <a:gd name="connsiteX3" fmla="*/ 164843 w 4040320"/>
              <a:gd name="connsiteY3" fmla="*/ 1166812 h 1628775"/>
              <a:gd name="connsiteX4" fmla="*/ 190582 w 4040320"/>
              <a:gd name="connsiteY4" fmla="*/ 1100138 h 1628775"/>
              <a:gd name="connsiteX5" fmla="*/ 212013 w 4040320"/>
              <a:gd name="connsiteY5" fmla="*/ 1059657 h 1628775"/>
              <a:gd name="connsiteX6" fmla="*/ 235825 w 4040320"/>
              <a:gd name="connsiteY6" fmla="*/ 1019175 h 1628775"/>
              <a:gd name="connsiteX7" fmla="*/ 257257 w 4040320"/>
              <a:gd name="connsiteY7" fmla="*/ 988219 h 1628775"/>
              <a:gd name="connsiteX8" fmla="*/ 283450 w 4040320"/>
              <a:gd name="connsiteY8" fmla="*/ 954882 h 1628775"/>
              <a:gd name="connsiteX9" fmla="*/ 307263 w 4040320"/>
              <a:gd name="connsiteY9" fmla="*/ 926306 h 1628775"/>
              <a:gd name="connsiteX10" fmla="*/ 326313 w 4040320"/>
              <a:gd name="connsiteY10" fmla="*/ 902494 h 1628775"/>
              <a:gd name="connsiteX11" fmla="*/ 352507 w 4040320"/>
              <a:gd name="connsiteY11" fmla="*/ 873919 h 1628775"/>
              <a:gd name="connsiteX12" fmla="*/ 378700 w 4040320"/>
              <a:gd name="connsiteY12" fmla="*/ 847725 h 1628775"/>
              <a:gd name="connsiteX13" fmla="*/ 402513 w 4040320"/>
              <a:gd name="connsiteY13" fmla="*/ 828675 h 1628775"/>
              <a:gd name="connsiteX14" fmla="*/ 426325 w 4040320"/>
              <a:gd name="connsiteY14" fmla="*/ 809625 h 1628775"/>
              <a:gd name="connsiteX15" fmla="*/ 457282 w 4040320"/>
              <a:gd name="connsiteY15" fmla="*/ 790575 h 1628775"/>
              <a:gd name="connsiteX16" fmla="*/ 493001 w 4040320"/>
              <a:gd name="connsiteY16" fmla="*/ 778669 h 1628775"/>
              <a:gd name="connsiteX17" fmla="*/ 526338 w 4040320"/>
              <a:gd name="connsiteY17" fmla="*/ 773906 h 1628775"/>
              <a:gd name="connsiteX18" fmla="*/ 573963 w 4040320"/>
              <a:gd name="connsiteY18" fmla="*/ 785813 h 1628775"/>
              <a:gd name="connsiteX19" fmla="*/ 621588 w 4040320"/>
              <a:gd name="connsiteY19" fmla="*/ 812006 h 1628775"/>
              <a:gd name="connsiteX20" fmla="*/ 681119 w 4040320"/>
              <a:gd name="connsiteY20" fmla="*/ 857250 h 1628775"/>
              <a:gd name="connsiteX21" fmla="*/ 733507 w 4040320"/>
              <a:gd name="connsiteY21" fmla="*/ 912019 h 1628775"/>
              <a:gd name="connsiteX22" fmla="*/ 781131 w 4040320"/>
              <a:gd name="connsiteY22" fmla="*/ 969169 h 1628775"/>
              <a:gd name="connsiteX23" fmla="*/ 850188 w 4040320"/>
              <a:gd name="connsiteY23" fmla="*/ 1054894 h 1628775"/>
              <a:gd name="connsiteX24" fmla="*/ 928769 w 4040320"/>
              <a:gd name="connsiteY24" fmla="*/ 1152525 h 1628775"/>
              <a:gd name="connsiteX25" fmla="*/ 1014494 w 4040320"/>
              <a:gd name="connsiteY25" fmla="*/ 1269206 h 1628775"/>
              <a:gd name="connsiteX26" fmla="*/ 1080714 w 4040320"/>
              <a:gd name="connsiteY26" fmla="*/ 1343026 h 1628775"/>
              <a:gd name="connsiteX27" fmla="*/ 1154077 w 4040320"/>
              <a:gd name="connsiteY27" fmla="*/ 1402556 h 1628775"/>
              <a:gd name="connsiteX28" fmla="*/ 1224147 w 4040320"/>
              <a:gd name="connsiteY28" fmla="*/ 1433513 h 1628775"/>
              <a:gd name="connsiteX29" fmla="*/ 1288667 w 4040320"/>
              <a:gd name="connsiteY29" fmla="*/ 1433513 h 1628775"/>
              <a:gd name="connsiteX30" fmla="*/ 1347517 w 4040320"/>
              <a:gd name="connsiteY30" fmla="*/ 1416843 h 1628775"/>
              <a:gd name="connsiteX31" fmla="*/ 1424729 w 4040320"/>
              <a:gd name="connsiteY31" fmla="*/ 1383505 h 1628775"/>
              <a:gd name="connsiteX32" fmla="*/ 1458067 w 4040320"/>
              <a:gd name="connsiteY32" fmla="*/ 1357313 h 1628775"/>
              <a:gd name="connsiteX33" fmla="*/ 1501158 w 4040320"/>
              <a:gd name="connsiteY33" fmla="*/ 1302544 h 1628775"/>
              <a:gd name="connsiteX34" fmla="*/ 1541411 w 4040320"/>
              <a:gd name="connsiteY34" fmla="*/ 1247776 h 1628775"/>
              <a:gd name="connsiteX35" fmla="*/ 1592657 w 4040320"/>
              <a:gd name="connsiteY35" fmla="*/ 1154906 h 1628775"/>
              <a:gd name="connsiteX36" fmla="*/ 1628605 w 4040320"/>
              <a:gd name="connsiteY36" fmla="*/ 1069181 h 1628775"/>
              <a:gd name="connsiteX37" fmla="*/ 1721805 w 4040320"/>
              <a:gd name="connsiteY37" fmla="*/ 862012 h 1628775"/>
              <a:gd name="connsiteX38" fmla="*/ 1813533 w 4040320"/>
              <a:gd name="connsiteY38" fmla="*/ 673894 h 1628775"/>
              <a:gd name="connsiteX39" fmla="*/ 1888591 w 4040320"/>
              <a:gd name="connsiteY39" fmla="*/ 502443 h 1628775"/>
              <a:gd name="connsiteX40" fmla="*/ 1940982 w 4040320"/>
              <a:gd name="connsiteY40" fmla="*/ 395289 h 1628775"/>
              <a:gd name="connsiteX41" fmla="*/ 1982145 w 4040320"/>
              <a:gd name="connsiteY41" fmla="*/ 311944 h 1628775"/>
              <a:gd name="connsiteX42" fmla="*/ 2041449 w 4040320"/>
              <a:gd name="connsiteY42" fmla="*/ 192881 h 1628775"/>
              <a:gd name="connsiteX43" fmla="*/ 2096220 w 4040320"/>
              <a:gd name="connsiteY43" fmla="*/ 100013 h 1628775"/>
              <a:gd name="connsiteX44" fmla="*/ 2159603 w 4040320"/>
              <a:gd name="connsiteY44" fmla="*/ 40481 h 1628775"/>
              <a:gd name="connsiteX45" fmla="*/ 2208357 w 4040320"/>
              <a:gd name="connsiteY45" fmla="*/ 14640 h 1628775"/>
              <a:gd name="connsiteX46" fmla="*/ 2262552 w 4040320"/>
              <a:gd name="connsiteY46" fmla="*/ 0 h 1628775"/>
              <a:gd name="connsiteX47" fmla="*/ 2322087 w 4040320"/>
              <a:gd name="connsiteY47" fmla="*/ 2381 h 1628775"/>
              <a:gd name="connsiteX48" fmla="*/ 2371601 w 4040320"/>
              <a:gd name="connsiteY48" fmla="*/ 19403 h 1628775"/>
              <a:gd name="connsiteX49" fmla="*/ 2403347 w 4040320"/>
              <a:gd name="connsiteY49" fmla="*/ 40835 h 1628775"/>
              <a:gd name="connsiteX50" fmla="*/ 2423339 w 4040320"/>
              <a:gd name="connsiteY50" fmla="*/ 64295 h 1628775"/>
              <a:gd name="connsiteX51" fmla="*/ 2480717 w 4040320"/>
              <a:gd name="connsiteY51" fmla="*/ 138113 h 1628775"/>
              <a:gd name="connsiteX52" fmla="*/ 2536399 w 4040320"/>
              <a:gd name="connsiteY52" fmla="*/ 261938 h 1628775"/>
              <a:gd name="connsiteX53" fmla="*/ 2609531 w 4040320"/>
              <a:gd name="connsiteY53" fmla="*/ 419099 h 1628775"/>
              <a:gd name="connsiteX54" fmla="*/ 2665997 w 4040320"/>
              <a:gd name="connsiteY54" fmla="*/ 557213 h 1628775"/>
              <a:gd name="connsiteX55" fmla="*/ 2698094 w 4040320"/>
              <a:gd name="connsiteY55" fmla="*/ 628651 h 1628775"/>
              <a:gd name="connsiteX56" fmla="*/ 2734371 w 4040320"/>
              <a:gd name="connsiteY56" fmla="*/ 707231 h 1628775"/>
              <a:gd name="connsiteX57" fmla="*/ 2788786 w 4040320"/>
              <a:gd name="connsiteY57" fmla="*/ 840582 h 1628775"/>
              <a:gd name="connsiteX58" fmla="*/ 2834134 w 4040320"/>
              <a:gd name="connsiteY58" fmla="*/ 971903 h 1628775"/>
              <a:gd name="connsiteX59" fmla="*/ 2906682 w 4040320"/>
              <a:gd name="connsiteY59" fmla="*/ 1148117 h 1628775"/>
              <a:gd name="connsiteX60" fmla="*/ 3042721 w 4040320"/>
              <a:gd name="connsiteY60" fmla="*/ 1433866 h 1628775"/>
              <a:gd name="connsiteX61" fmla="*/ 3160618 w 4040320"/>
              <a:gd name="connsiteY61" fmla="*/ 1562453 h 1628775"/>
              <a:gd name="connsiteX62" fmla="*/ 3242242 w 4040320"/>
              <a:gd name="connsiteY62" fmla="*/ 1595791 h 1628775"/>
              <a:gd name="connsiteX63" fmla="*/ 3342001 w 4040320"/>
              <a:gd name="connsiteY63" fmla="*/ 1610079 h 1628775"/>
              <a:gd name="connsiteX64" fmla="*/ 3405485 w 4040320"/>
              <a:gd name="connsiteY64" fmla="*/ 1595791 h 1628775"/>
              <a:gd name="connsiteX65" fmla="*/ 3459901 w 4040320"/>
              <a:gd name="connsiteY65" fmla="*/ 1552928 h 1628775"/>
              <a:gd name="connsiteX66" fmla="*/ 3523385 w 4040320"/>
              <a:gd name="connsiteY66" fmla="*/ 1510066 h 1628775"/>
              <a:gd name="connsiteX67" fmla="*/ 3586865 w 4040320"/>
              <a:gd name="connsiteY67" fmla="*/ 1414816 h 1628775"/>
              <a:gd name="connsiteX68" fmla="*/ 3659417 w 4040320"/>
              <a:gd name="connsiteY68" fmla="*/ 1300515 h 1628775"/>
              <a:gd name="connsiteX69" fmla="*/ 3759180 w 4040320"/>
              <a:gd name="connsiteY69" fmla="*/ 1152879 h 1628775"/>
              <a:gd name="connsiteX70" fmla="*/ 3840800 w 4040320"/>
              <a:gd name="connsiteY70" fmla="*/ 1029053 h 1628775"/>
              <a:gd name="connsiteX71" fmla="*/ 3976835 w 4040320"/>
              <a:gd name="connsiteY71" fmla="*/ 933803 h 1628775"/>
              <a:gd name="connsiteX72" fmla="*/ 4040320 w 4040320"/>
              <a:gd name="connsiteY72" fmla="*/ 914753 h 1628775"/>
              <a:gd name="connsiteX0" fmla="*/ 6 w 4049388"/>
              <a:gd name="connsiteY0" fmla="*/ 1628775 h 1628775"/>
              <a:gd name="connsiteX1" fmla="*/ 77093 w 4049388"/>
              <a:gd name="connsiteY1" fmla="*/ 1407670 h 1628775"/>
              <a:gd name="connsiteX2" fmla="*/ 136042 w 4049388"/>
              <a:gd name="connsiteY2" fmla="*/ 1240983 h 1628775"/>
              <a:gd name="connsiteX3" fmla="*/ 164843 w 4049388"/>
              <a:gd name="connsiteY3" fmla="*/ 1166812 h 1628775"/>
              <a:gd name="connsiteX4" fmla="*/ 190582 w 4049388"/>
              <a:gd name="connsiteY4" fmla="*/ 1100138 h 1628775"/>
              <a:gd name="connsiteX5" fmla="*/ 212013 w 4049388"/>
              <a:gd name="connsiteY5" fmla="*/ 1059657 h 1628775"/>
              <a:gd name="connsiteX6" fmla="*/ 235825 w 4049388"/>
              <a:gd name="connsiteY6" fmla="*/ 1019175 h 1628775"/>
              <a:gd name="connsiteX7" fmla="*/ 257257 w 4049388"/>
              <a:gd name="connsiteY7" fmla="*/ 988219 h 1628775"/>
              <a:gd name="connsiteX8" fmla="*/ 283450 w 4049388"/>
              <a:gd name="connsiteY8" fmla="*/ 954882 h 1628775"/>
              <a:gd name="connsiteX9" fmla="*/ 307263 w 4049388"/>
              <a:gd name="connsiteY9" fmla="*/ 926306 h 1628775"/>
              <a:gd name="connsiteX10" fmla="*/ 326313 w 4049388"/>
              <a:gd name="connsiteY10" fmla="*/ 902494 h 1628775"/>
              <a:gd name="connsiteX11" fmla="*/ 352507 w 4049388"/>
              <a:gd name="connsiteY11" fmla="*/ 873919 h 1628775"/>
              <a:gd name="connsiteX12" fmla="*/ 378700 w 4049388"/>
              <a:gd name="connsiteY12" fmla="*/ 847725 h 1628775"/>
              <a:gd name="connsiteX13" fmla="*/ 402513 w 4049388"/>
              <a:gd name="connsiteY13" fmla="*/ 828675 h 1628775"/>
              <a:gd name="connsiteX14" fmla="*/ 426325 w 4049388"/>
              <a:gd name="connsiteY14" fmla="*/ 809625 h 1628775"/>
              <a:gd name="connsiteX15" fmla="*/ 457282 w 4049388"/>
              <a:gd name="connsiteY15" fmla="*/ 790575 h 1628775"/>
              <a:gd name="connsiteX16" fmla="*/ 493001 w 4049388"/>
              <a:gd name="connsiteY16" fmla="*/ 778669 h 1628775"/>
              <a:gd name="connsiteX17" fmla="*/ 526338 w 4049388"/>
              <a:gd name="connsiteY17" fmla="*/ 773906 h 1628775"/>
              <a:gd name="connsiteX18" fmla="*/ 573963 w 4049388"/>
              <a:gd name="connsiteY18" fmla="*/ 785813 h 1628775"/>
              <a:gd name="connsiteX19" fmla="*/ 621588 w 4049388"/>
              <a:gd name="connsiteY19" fmla="*/ 812006 h 1628775"/>
              <a:gd name="connsiteX20" fmla="*/ 681119 w 4049388"/>
              <a:gd name="connsiteY20" fmla="*/ 857250 h 1628775"/>
              <a:gd name="connsiteX21" fmla="*/ 733507 w 4049388"/>
              <a:gd name="connsiteY21" fmla="*/ 912019 h 1628775"/>
              <a:gd name="connsiteX22" fmla="*/ 781131 w 4049388"/>
              <a:gd name="connsiteY22" fmla="*/ 969169 h 1628775"/>
              <a:gd name="connsiteX23" fmla="*/ 850188 w 4049388"/>
              <a:gd name="connsiteY23" fmla="*/ 1054894 h 1628775"/>
              <a:gd name="connsiteX24" fmla="*/ 928769 w 4049388"/>
              <a:gd name="connsiteY24" fmla="*/ 1152525 h 1628775"/>
              <a:gd name="connsiteX25" fmla="*/ 1014494 w 4049388"/>
              <a:gd name="connsiteY25" fmla="*/ 1269206 h 1628775"/>
              <a:gd name="connsiteX26" fmla="*/ 1080714 w 4049388"/>
              <a:gd name="connsiteY26" fmla="*/ 1343026 h 1628775"/>
              <a:gd name="connsiteX27" fmla="*/ 1154077 w 4049388"/>
              <a:gd name="connsiteY27" fmla="*/ 1402556 h 1628775"/>
              <a:gd name="connsiteX28" fmla="*/ 1224147 w 4049388"/>
              <a:gd name="connsiteY28" fmla="*/ 1433513 h 1628775"/>
              <a:gd name="connsiteX29" fmla="*/ 1288667 w 4049388"/>
              <a:gd name="connsiteY29" fmla="*/ 1433513 h 1628775"/>
              <a:gd name="connsiteX30" fmla="*/ 1347517 w 4049388"/>
              <a:gd name="connsiteY30" fmla="*/ 1416843 h 1628775"/>
              <a:gd name="connsiteX31" fmla="*/ 1424729 w 4049388"/>
              <a:gd name="connsiteY31" fmla="*/ 1383505 h 1628775"/>
              <a:gd name="connsiteX32" fmla="*/ 1458067 w 4049388"/>
              <a:gd name="connsiteY32" fmla="*/ 1357313 h 1628775"/>
              <a:gd name="connsiteX33" fmla="*/ 1501158 w 4049388"/>
              <a:gd name="connsiteY33" fmla="*/ 1302544 h 1628775"/>
              <a:gd name="connsiteX34" fmla="*/ 1541411 w 4049388"/>
              <a:gd name="connsiteY34" fmla="*/ 1247776 h 1628775"/>
              <a:gd name="connsiteX35" fmla="*/ 1592657 w 4049388"/>
              <a:gd name="connsiteY35" fmla="*/ 1154906 h 1628775"/>
              <a:gd name="connsiteX36" fmla="*/ 1628605 w 4049388"/>
              <a:gd name="connsiteY36" fmla="*/ 1069181 h 1628775"/>
              <a:gd name="connsiteX37" fmla="*/ 1721805 w 4049388"/>
              <a:gd name="connsiteY37" fmla="*/ 862012 h 1628775"/>
              <a:gd name="connsiteX38" fmla="*/ 1813533 w 4049388"/>
              <a:gd name="connsiteY38" fmla="*/ 673894 h 1628775"/>
              <a:gd name="connsiteX39" fmla="*/ 1888591 w 4049388"/>
              <a:gd name="connsiteY39" fmla="*/ 502443 h 1628775"/>
              <a:gd name="connsiteX40" fmla="*/ 1940982 w 4049388"/>
              <a:gd name="connsiteY40" fmla="*/ 395289 h 1628775"/>
              <a:gd name="connsiteX41" fmla="*/ 1982145 w 4049388"/>
              <a:gd name="connsiteY41" fmla="*/ 311944 h 1628775"/>
              <a:gd name="connsiteX42" fmla="*/ 2041449 w 4049388"/>
              <a:gd name="connsiteY42" fmla="*/ 192881 h 1628775"/>
              <a:gd name="connsiteX43" fmla="*/ 2096220 w 4049388"/>
              <a:gd name="connsiteY43" fmla="*/ 100013 h 1628775"/>
              <a:gd name="connsiteX44" fmla="*/ 2159603 w 4049388"/>
              <a:gd name="connsiteY44" fmla="*/ 40481 h 1628775"/>
              <a:gd name="connsiteX45" fmla="*/ 2208357 w 4049388"/>
              <a:gd name="connsiteY45" fmla="*/ 14640 h 1628775"/>
              <a:gd name="connsiteX46" fmla="*/ 2262552 w 4049388"/>
              <a:gd name="connsiteY46" fmla="*/ 0 h 1628775"/>
              <a:gd name="connsiteX47" fmla="*/ 2322087 w 4049388"/>
              <a:gd name="connsiteY47" fmla="*/ 2381 h 1628775"/>
              <a:gd name="connsiteX48" fmla="*/ 2371601 w 4049388"/>
              <a:gd name="connsiteY48" fmla="*/ 19403 h 1628775"/>
              <a:gd name="connsiteX49" fmla="*/ 2403347 w 4049388"/>
              <a:gd name="connsiteY49" fmla="*/ 40835 h 1628775"/>
              <a:gd name="connsiteX50" fmla="*/ 2423339 w 4049388"/>
              <a:gd name="connsiteY50" fmla="*/ 64295 h 1628775"/>
              <a:gd name="connsiteX51" fmla="*/ 2480717 w 4049388"/>
              <a:gd name="connsiteY51" fmla="*/ 138113 h 1628775"/>
              <a:gd name="connsiteX52" fmla="*/ 2536399 w 4049388"/>
              <a:gd name="connsiteY52" fmla="*/ 261938 h 1628775"/>
              <a:gd name="connsiteX53" fmla="*/ 2609531 w 4049388"/>
              <a:gd name="connsiteY53" fmla="*/ 419099 h 1628775"/>
              <a:gd name="connsiteX54" fmla="*/ 2665997 w 4049388"/>
              <a:gd name="connsiteY54" fmla="*/ 557213 h 1628775"/>
              <a:gd name="connsiteX55" fmla="*/ 2698094 w 4049388"/>
              <a:gd name="connsiteY55" fmla="*/ 628651 h 1628775"/>
              <a:gd name="connsiteX56" fmla="*/ 2734371 w 4049388"/>
              <a:gd name="connsiteY56" fmla="*/ 707231 h 1628775"/>
              <a:gd name="connsiteX57" fmla="*/ 2788786 w 4049388"/>
              <a:gd name="connsiteY57" fmla="*/ 840582 h 1628775"/>
              <a:gd name="connsiteX58" fmla="*/ 2834134 w 4049388"/>
              <a:gd name="connsiteY58" fmla="*/ 971903 h 1628775"/>
              <a:gd name="connsiteX59" fmla="*/ 2906682 w 4049388"/>
              <a:gd name="connsiteY59" fmla="*/ 1148117 h 1628775"/>
              <a:gd name="connsiteX60" fmla="*/ 3042721 w 4049388"/>
              <a:gd name="connsiteY60" fmla="*/ 1433866 h 1628775"/>
              <a:gd name="connsiteX61" fmla="*/ 3160618 w 4049388"/>
              <a:gd name="connsiteY61" fmla="*/ 1562453 h 1628775"/>
              <a:gd name="connsiteX62" fmla="*/ 3242242 w 4049388"/>
              <a:gd name="connsiteY62" fmla="*/ 1595791 h 1628775"/>
              <a:gd name="connsiteX63" fmla="*/ 3342001 w 4049388"/>
              <a:gd name="connsiteY63" fmla="*/ 1610079 h 1628775"/>
              <a:gd name="connsiteX64" fmla="*/ 3405485 w 4049388"/>
              <a:gd name="connsiteY64" fmla="*/ 1595791 h 1628775"/>
              <a:gd name="connsiteX65" fmla="*/ 3459901 w 4049388"/>
              <a:gd name="connsiteY65" fmla="*/ 1552928 h 1628775"/>
              <a:gd name="connsiteX66" fmla="*/ 3523385 w 4049388"/>
              <a:gd name="connsiteY66" fmla="*/ 1510066 h 1628775"/>
              <a:gd name="connsiteX67" fmla="*/ 3586865 w 4049388"/>
              <a:gd name="connsiteY67" fmla="*/ 1414816 h 1628775"/>
              <a:gd name="connsiteX68" fmla="*/ 3659417 w 4049388"/>
              <a:gd name="connsiteY68" fmla="*/ 1300515 h 1628775"/>
              <a:gd name="connsiteX69" fmla="*/ 3759180 w 4049388"/>
              <a:gd name="connsiteY69" fmla="*/ 1152879 h 1628775"/>
              <a:gd name="connsiteX70" fmla="*/ 3840800 w 4049388"/>
              <a:gd name="connsiteY70" fmla="*/ 1029053 h 1628775"/>
              <a:gd name="connsiteX71" fmla="*/ 3976835 w 4049388"/>
              <a:gd name="connsiteY71" fmla="*/ 933803 h 1628775"/>
              <a:gd name="connsiteX72" fmla="*/ 4040320 w 4049388"/>
              <a:gd name="connsiteY72" fmla="*/ 914753 h 1628775"/>
              <a:gd name="connsiteX73" fmla="*/ 4049388 w 4049388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76835 w 4103803"/>
              <a:gd name="connsiteY71" fmla="*/ 933803 h 1628775"/>
              <a:gd name="connsiteX72" fmla="*/ 4040320 w 4103803"/>
              <a:gd name="connsiteY72" fmla="*/ 914753 h 1628775"/>
              <a:gd name="connsiteX73" fmla="*/ 4103803 w 4103803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31491 w 4103803"/>
              <a:gd name="connsiteY71" fmla="*/ 952853 h 1628775"/>
              <a:gd name="connsiteX72" fmla="*/ 4040320 w 4103803"/>
              <a:gd name="connsiteY72" fmla="*/ 914753 h 1628775"/>
              <a:gd name="connsiteX73" fmla="*/ 4103803 w 4103803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31491 w 4103803"/>
              <a:gd name="connsiteY71" fmla="*/ 952853 h 1628775"/>
              <a:gd name="connsiteX72" fmla="*/ 4031249 w 4103803"/>
              <a:gd name="connsiteY72" fmla="*/ 905228 h 1628775"/>
              <a:gd name="connsiteX73" fmla="*/ 4103803 w 4103803"/>
              <a:gd name="connsiteY73" fmla="*/ 905228 h 1628775"/>
              <a:gd name="connsiteX0" fmla="*/ 6 w 4131008"/>
              <a:gd name="connsiteY0" fmla="*/ 1628775 h 1628775"/>
              <a:gd name="connsiteX1" fmla="*/ 77093 w 4131008"/>
              <a:gd name="connsiteY1" fmla="*/ 1407670 h 1628775"/>
              <a:gd name="connsiteX2" fmla="*/ 136042 w 4131008"/>
              <a:gd name="connsiteY2" fmla="*/ 1240983 h 1628775"/>
              <a:gd name="connsiteX3" fmla="*/ 164843 w 4131008"/>
              <a:gd name="connsiteY3" fmla="*/ 1166812 h 1628775"/>
              <a:gd name="connsiteX4" fmla="*/ 190582 w 4131008"/>
              <a:gd name="connsiteY4" fmla="*/ 1100138 h 1628775"/>
              <a:gd name="connsiteX5" fmla="*/ 212013 w 4131008"/>
              <a:gd name="connsiteY5" fmla="*/ 1059657 h 1628775"/>
              <a:gd name="connsiteX6" fmla="*/ 235825 w 4131008"/>
              <a:gd name="connsiteY6" fmla="*/ 1019175 h 1628775"/>
              <a:gd name="connsiteX7" fmla="*/ 257257 w 4131008"/>
              <a:gd name="connsiteY7" fmla="*/ 988219 h 1628775"/>
              <a:gd name="connsiteX8" fmla="*/ 283450 w 4131008"/>
              <a:gd name="connsiteY8" fmla="*/ 954882 h 1628775"/>
              <a:gd name="connsiteX9" fmla="*/ 307263 w 4131008"/>
              <a:gd name="connsiteY9" fmla="*/ 926306 h 1628775"/>
              <a:gd name="connsiteX10" fmla="*/ 326313 w 4131008"/>
              <a:gd name="connsiteY10" fmla="*/ 902494 h 1628775"/>
              <a:gd name="connsiteX11" fmla="*/ 352507 w 4131008"/>
              <a:gd name="connsiteY11" fmla="*/ 873919 h 1628775"/>
              <a:gd name="connsiteX12" fmla="*/ 378700 w 4131008"/>
              <a:gd name="connsiteY12" fmla="*/ 847725 h 1628775"/>
              <a:gd name="connsiteX13" fmla="*/ 402513 w 4131008"/>
              <a:gd name="connsiteY13" fmla="*/ 828675 h 1628775"/>
              <a:gd name="connsiteX14" fmla="*/ 426325 w 4131008"/>
              <a:gd name="connsiteY14" fmla="*/ 809625 h 1628775"/>
              <a:gd name="connsiteX15" fmla="*/ 457282 w 4131008"/>
              <a:gd name="connsiteY15" fmla="*/ 790575 h 1628775"/>
              <a:gd name="connsiteX16" fmla="*/ 493001 w 4131008"/>
              <a:gd name="connsiteY16" fmla="*/ 778669 h 1628775"/>
              <a:gd name="connsiteX17" fmla="*/ 526338 w 4131008"/>
              <a:gd name="connsiteY17" fmla="*/ 773906 h 1628775"/>
              <a:gd name="connsiteX18" fmla="*/ 573963 w 4131008"/>
              <a:gd name="connsiteY18" fmla="*/ 785813 h 1628775"/>
              <a:gd name="connsiteX19" fmla="*/ 621588 w 4131008"/>
              <a:gd name="connsiteY19" fmla="*/ 812006 h 1628775"/>
              <a:gd name="connsiteX20" fmla="*/ 681119 w 4131008"/>
              <a:gd name="connsiteY20" fmla="*/ 857250 h 1628775"/>
              <a:gd name="connsiteX21" fmla="*/ 733507 w 4131008"/>
              <a:gd name="connsiteY21" fmla="*/ 912019 h 1628775"/>
              <a:gd name="connsiteX22" fmla="*/ 781131 w 4131008"/>
              <a:gd name="connsiteY22" fmla="*/ 969169 h 1628775"/>
              <a:gd name="connsiteX23" fmla="*/ 850188 w 4131008"/>
              <a:gd name="connsiteY23" fmla="*/ 1054894 h 1628775"/>
              <a:gd name="connsiteX24" fmla="*/ 928769 w 4131008"/>
              <a:gd name="connsiteY24" fmla="*/ 1152525 h 1628775"/>
              <a:gd name="connsiteX25" fmla="*/ 1014494 w 4131008"/>
              <a:gd name="connsiteY25" fmla="*/ 1269206 h 1628775"/>
              <a:gd name="connsiteX26" fmla="*/ 1080714 w 4131008"/>
              <a:gd name="connsiteY26" fmla="*/ 1343026 h 1628775"/>
              <a:gd name="connsiteX27" fmla="*/ 1154077 w 4131008"/>
              <a:gd name="connsiteY27" fmla="*/ 1402556 h 1628775"/>
              <a:gd name="connsiteX28" fmla="*/ 1224147 w 4131008"/>
              <a:gd name="connsiteY28" fmla="*/ 1433513 h 1628775"/>
              <a:gd name="connsiteX29" fmla="*/ 1288667 w 4131008"/>
              <a:gd name="connsiteY29" fmla="*/ 1433513 h 1628775"/>
              <a:gd name="connsiteX30" fmla="*/ 1347517 w 4131008"/>
              <a:gd name="connsiteY30" fmla="*/ 1416843 h 1628775"/>
              <a:gd name="connsiteX31" fmla="*/ 1424729 w 4131008"/>
              <a:gd name="connsiteY31" fmla="*/ 1383505 h 1628775"/>
              <a:gd name="connsiteX32" fmla="*/ 1458067 w 4131008"/>
              <a:gd name="connsiteY32" fmla="*/ 1357313 h 1628775"/>
              <a:gd name="connsiteX33" fmla="*/ 1501158 w 4131008"/>
              <a:gd name="connsiteY33" fmla="*/ 1302544 h 1628775"/>
              <a:gd name="connsiteX34" fmla="*/ 1541411 w 4131008"/>
              <a:gd name="connsiteY34" fmla="*/ 1247776 h 1628775"/>
              <a:gd name="connsiteX35" fmla="*/ 1592657 w 4131008"/>
              <a:gd name="connsiteY35" fmla="*/ 1154906 h 1628775"/>
              <a:gd name="connsiteX36" fmla="*/ 1628605 w 4131008"/>
              <a:gd name="connsiteY36" fmla="*/ 1069181 h 1628775"/>
              <a:gd name="connsiteX37" fmla="*/ 1721805 w 4131008"/>
              <a:gd name="connsiteY37" fmla="*/ 862012 h 1628775"/>
              <a:gd name="connsiteX38" fmla="*/ 1813533 w 4131008"/>
              <a:gd name="connsiteY38" fmla="*/ 673894 h 1628775"/>
              <a:gd name="connsiteX39" fmla="*/ 1888591 w 4131008"/>
              <a:gd name="connsiteY39" fmla="*/ 502443 h 1628775"/>
              <a:gd name="connsiteX40" fmla="*/ 1940982 w 4131008"/>
              <a:gd name="connsiteY40" fmla="*/ 395289 h 1628775"/>
              <a:gd name="connsiteX41" fmla="*/ 1982145 w 4131008"/>
              <a:gd name="connsiteY41" fmla="*/ 311944 h 1628775"/>
              <a:gd name="connsiteX42" fmla="*/ 2041449 w 4131008"/>
              <a:gd name="connsiteY42" fmla="*/ 192881 h 1628775"/>
              <a:gd name="connsiteX43" fmla="*/ 2096220 w 4131008"/>
              <a:gd name="connsiteY43" fmla="*/ 100013 h 1628775"/>
              <a:gd name="connsiteX44" fmla="*/ 2159603 w 4131008"/>
              <a:gd name="connsiteY44" fmla="*/ 40481 h 1628775"/>
              <a:gd name="connsiteX45" fmla="*/ 2208357 w 4131008"/>
              <a:gd name="connsiteY45" fmla="*/ 14640 h 1628775"/>
              <a:gd name="connsiteX46" fmla="*/ 2262552 w 4131008"/>
              <a:gd name="connsiteY46" fmla="*/ 0 h 1628775"/>
              <a:gd name="connsiteX47" fmla="*/ 2322087 w 4131008"/>
              <a:gd name="connsiteY47" fmla="*/ 2381 h 1628775"/>
              <a:gd name="connsiteX48" fmla="*/ 2371601 w 4131008"/>
              <a:gd name="connsiteY48" fmla="*/ 19403 h 1628775"/>
              <a:gd name="connsiteX49" fmla="*/ 2403347 w 4131008"/>
              <a:gd name="connsiteY49" fmla="*/ 40835 h 1628775"/>
              <a:gd name="connsiteX50" fmla="*/ 2423339 w 4131008"/>
              <a:gd name="connsiteY50" fmla="*/ 64295 h 1628775"/>
              <a:gd name="connsiteX51" fmla="*/ 2480717 w 4131008"/>
              <a:gd name="connsiteY51" fmla="*/ 138113 h 1628775"/>
              <a:gd name="connsiteX52" fmla="*/ 2536399 w 4131008"/>
              <a:gd name="connsiteY52" fmla="*/ 261938 h 1628775"/>
              <a:gd name="connsiteX53" fmla="*/ 2609531 w 4131008"/>
              <a:gd name="connsiteY53" fmla="*/ 419099 h 1628775"/>
              <a:gd name="connsiteX54" fmla="*/ 2665997 w 4131008"/>
              <a:gd name="connsiteY54" fmla="*/ 557213 h 1628775"/>
              <a:gd name="connsiteX55" fmla="*/ 2698094 w 4131008"/>
              <a:gd name="connsiteY55" fmla="*/ 628651 h 1628775"/>
              <a:gd name="connsiteX56" fmla="*/ 2734371 w 4131008"/>
              <a:gd name="connsiteY56" fmla="*/ 707231 h 1628775"/>
              <a:gd name="connsiteX57" fmla="*/ 2788786 w 4131008"/>
              <a:gd name="connsiteY57" fmla="*/ 840582 h 1628775"/>
              <a:gd name="connsiteX58" fmla="*/ 2834134 w 4131008"/>
              <a:gd name="connsiteY58" fmla="*/ 971903 h 1628775"/>
              <a:gd name="connsiteX59" fmla="*/ 2906682 w 4131008"/>
              <a:gd name="connsiteY59" fmla="*/ 1148117 h 1628775"/>
              <a:gd name="connsiteX60" fmla="*/ 3042721 w 4131008"/>
              <a:gd name="connsiteY60" fmla="*/ 1433866 h 1628775"/>
              <a:gd name="connsiteX61" fmla="*/ 3160618 w 4131008"/>
              <a:gd name="connsiteY61" fmla="*/ 1562453 h 1628775"/>
              <a:gd name="connsiteX62" fmla="*/ 3242242 w 4131008"/>
              <a:gd name="connsiteY62" fmla="*/ 1595791 h 1628775"/>
              <a:gd name="connsiteX63" fmla="*/ 3342001 w 4131008"/>
              <a:gd name="connsiteY63" fmla="*/ 1610079 h 1628775"/>
              <a:gd name="connsiteX64" fmla="*/ 3405485 w 4131008"/>
              <a:gd name="connsiteY64" fmla="*/ 1595791 h 1628775"/>
              <a:gd name="connsiteX65" fmla="*/ 3459901 w 4131008"/>
              <a:gd name="connsiteY65" fmla="*/ 1552928 h 1628775"/>
              <a:gd name="connsiteX66" fmla="*/ 3523385 w 4131008"/>
              <a:gd name="connsiteY66" fmla="*/ 1510066 h 1628775"/>
              <a:gd name="connsiteX67" fmla="*/ 3586865 w 4131008"/>
              <a:gd name="connsiteY67" fmla="*/ 1414816 h 1628775"/>
              <a:gd name="connsiteX68" fmla="*/ 3659417 w 4131008"/>
              <a:gd name="connsiteY68" fmla="*/ 1300515 h 1628775"/>
              <a:gd name="connsiteX69" fmla="*/ 3759180 w 4131008"/>
              <a:gd name="connsiteY69" fmla="*/ 1152879 h 1628775"/>
              <a:gd name="connsiteX70" fmla="*/ 3840800 w 4131008"/>
              <a:gd name="connsiteY70" fmla="*/ 1029053 h 1628775"/>
              <a:gd name="connsiteX71" fmla="*/ 3931491 w 4131008"/>
              <a:gd name="connsiteY71" fmla="*/ 952853 h 1628775"/>
              <a:gd name="connsiteX72" fmla="*/ 4031249 w 4131008"/>
              <a:gd name="connsiteY72" fmla="*/ 905228 h 1628775"/>
              <a:gd name="connsiteX73" fmla="*/ 4103803 w 4131008"/>
              <a:gd name="connsiteY73" fmla="*/ 905228 h 1628775"/>
              <a:gd name="connsiteX74" fmla="*/ 4131008 w 4131008"/>
              <a:gd name="connsiteY74" fmla="*/ 900466 h 1628775"/>
              <a:gd name="connsiteX0" fmla="*/ 6 w 4176353"/>
              <a:gd name="connsiteY0" fmla="*/ 1628775 h 1628775"/>
              <a:gd name="connsiteX1" fmla="*/ 77093 w 4176353"/>
              <a:gd name="connsiteY1" fmla="*/ 1407670 h 1628775"/>
              <a:gd name="connsiteX2" fmla="*/ 136042 w 4176353"/>
              <a:gd name="connsiteY2" fmla="*/ 1240983 h 1628775"/>
              <a:gd name="connsiteX3" fmla="*/ 164843 w 4176353"/>
              <a:gd name="connsiteY3" fmla="*/ 1166812 h 1628775"/>
              <a:gd name="connsiteX4" fmla="*/ 190582 w 4176353"/>
              <a:gd name="connsiteY4" fmla="*/ 1100138 h 1628775"/>
              <a:gd name="connsiteX5" fmla="*/ 212013 w 4176353"/>
              <a:gd name="connsiteY5" fmla="*/ 1059657 h 1628775"/>
              <a:gd name="connsiteX6" fmla="*/ 235825 w 4176353"/>
              <a:gd name="connsiteY6" fmla="*/ 1019175 h 1628775"/>
              <a:gd name="connsiteX7" fmla="*/ 257257 w 4176353"/>
              <a:gd name="connsiteY7" fmla="*/ 988219 h 1628775"/>
              <a:gd name="connsiteX8" fmla="*/ 283450 w 4176353"/>
              <a:gd name="connsiteY8" fmla="*/ 954882 h 1628775"/>
              <a:gd name="connsiteX9" fmla="*/ 307263 w 4176353"/>
              <a:gd name="connsiteY9" fmla="*/ 926306 h 1628775"/>
              <a:gd name="connsiteX10" fmla="*/ 326313 w 4176353"/>
              <a:gd name="connsiteY10" fmla="*/ 902494 h 1628775"/>
              <a:gd name="connsiteX11" fmla="*/ 352507 w 4176353"/>
              <a:gd name="connsiteY11" fmla="*/ 873919 h 1628775"/>
              <a:gd name="connsiteX12" fmla="*/ 378700 w 4176353"/>
              <a:gd name="connsiteY12" fmla="*/ 847725 h 1628775"/>
              <a:gd name="connsiteX13" fmla="*/ 402513 w 4176353"/>
              <a:gd name="connsiteY13" fmla="*/ 828675 h 1628775"/>
              <a:gd name="connsiteX14" fmla="*/ 426325 w 4176353"/>
              <a:gd name="connsiteY14" fmla="*/ 809625 h 1628775"/>
              <a:gd name="connsiteX15" fmla="*/ 457282 w 4176353"/>
              <a:gd name="connsiteY15" fmla="*/ 790575 h 1628775"/>
              <a:gd name="connsiteX16" fmla="*/ 493001 w 4176353"/>
              <a:gd name="connsiteY16" fmla="*/ 778669 h 1628775"/>
              <a:gd name="connsiteX17" fmla="*/ 526338 w 4176353"/>
              <a:gd name="connsiteY17" fmla="*/ 773906 h 1628775"/>
              <a:gd name="connsiteX18" fmla="*/ 573963 w 4176353"/>
              <a:gd name="connsiteY18" fmla="*/ 785813 h 1628775"/>
              <a:gd name="connsiteX19" fmla="*/ 621588 w 4176353"/>
              <a:gd name="connsiteY19" fmla="*/ 812006 h 1628775"/>
              <a:gd name="connsiteX20" fmla="*/ 681119 w 4176353"/>
              <a:gd name="connsiteY20" fmla="*/ 857250 h 1628775"/>
              <a:gd name="connsiteX21" fmla="*/ 733507 w 4176353"/>
              <a:gd name="connsiteY21" fmla="*/ 912019 h 1628775"/>
              <a:gd name="connsiteX22" fmla="*/ 781131 w 4176353"/>
              <a:gd name="connsiteY22" fmla="*/ 969169 h 1628775"/>
              <a:gd name="connsiteX23" fmla="*/ 850188 w 4176353"/>
              <a:gd name="connsiteY23" fmla="*/ 1054894 h 1628775"/>
              <a:gd name="connsiteX24" fmla="*/ 928769 w 4176353"/>
              <a:gd name="connsiteY24" fmla="*/ 1152525 h 1628775"/>
              <a:gd name="connsiteX25" fmla="*/ 1014494 w 4176353"/>
              <a:gd name="connsiteY25" fmla="*/ 1269206 h 1628775"/>
              <a:gd name="connsiteX26" fmla="*/ 1080714 w 4176353"/>
              <a:gd name="connsiteY26" fmla="*/ 1343026 h 1628775"/>
              <a:gd name="connsiteX27" fmla="*/ 1154077 w 4176353"/>
              <a:gd name="connsiteY27" fmla="*/ 1402556 h 1628775"/>
              <a:gd name="connsiteX28" fmla="*/ 1224147 w 4176353"/>
              <a:gd name="connsiteY28" fmla="*/ 1433513 h 1628775"/>
              <a:gd name="connsiteX29" fmla="*/ 1288667 w 4176353"/>
              <a:gd name="connsiteY29" fmla="*/ 1433513 h 1628775"/>
              <a:gd name="connsiteX30" fmla="*/ 1347517 w 4176353"/>
              <a:gd name="connsiteY30" fmla="*/ 1416843 h 1628775"/>
              <a:gd name="connsiteX31" fmla="*/ 1424729 w 4176353"/>
              <a:gd name="connsiteY31" fmla="*/ 1383505 h 1628775"/>
              <a:gd name="connsiteX32" fmla="*/ 1458067 w 4176353"/>
              <a:gd name="connsiteY32" fmla="*/ 1357313 h 1628775"/>
              <a:gd name="connsiteX33" fmla="*/ 1501158 w 4176353"/>
              <a:gd name="connsiteY33" fmla="*/ 1302544 h 1628775"/>
              <a:gd name="connsiteX34" fmla="*/ 1541411 w 4176353"/>
              <a:gd name="connsiteY34" fmla="*/ 1247776 h 1628775"/>
              <a:gd name="connsiteX35" fmla="*/ 1592657 w 4176353"/>
              <a:gd name="connsiteY35" fmla="*/ 1154906 h 1628775"/>
              <a:gd name="connsiteX36" fmla="*/ 1628605 w 4176353"/>
              <a:gd name="connsiteY36" fmla="*/ 1069181 h 1628775"/>
              <a:gd name="connsiteX37" fmla="*/ 1721805 w 4176353"/>
              <a:gd name="connsiteY37" fmla="*/ 862012 h 1628775"/>
              <a:gd name="connsiteX38" fmla="*/ 1813533 w 4176353"/>
              <a:gd name="connsiteY38" fmla="*/ 673894 h 1628775"/>
              <a:gd name="connsiteX39" fmla="*/ 1888591 w 4176353"/>
              <a:gd name="connsiteY39" fmla="*/ 502443 h 1628775"/>
              <a:gd name="connsiteX40" fmla="*/ 1940982 w 4176353"/>
              <a:gd name="connsiteY40" fmla="*/ 395289 h 1628775"/>
              <a:gd name="connsiteX41" fmla="*/ 1982145 w 4176353"/>
              <a:gd name="connsiteY41" fmla="*/ 311944 h 1628775"/>
              <a:gd name="connsiteX42" fmla="*/ 2041449 w 4176353"/>
              <a:gd name="connsiteY42" fmla="*/ 192881 h 1628775"/>
              <a:gd name="connsiteX43" fmla="*/ 2096220 w 4176353"/>
              <a:gd name="connsiteY43" fmla="*/ 100013 h 1628775"/>
              <a:gd name="connsiteX44" fmla="*/ 2159603 w 4176353"/>
              <a:gd name="connsiteY44" fmla="*/ 40481 h 1628775"/>
              <a:gd name="connsiteX45" fmla="*/ 2208357 w 4176353"/>
              <a:gd name="connsiteY45" fmla="*/ 14640 h 1628775"/>
              <a:gd name="connsiteX46" fmla="*/ 2262552 w 4176353"/>
              <a:gd name="connsiteY46" fmla="*/ 0 h 1628775"/>
              <a:gd name="connsiteX47" fmla="*/ 2322087 w 4176353"/>
              <a:gd name="connsiteY47" fmla="*/ 2381 h 1628775"/>
              <a:gd name="connsiteX48" fmla="*/ 2371601 w 4176353"/>
              <a:gd name="connsiteY48" fmla="*/ 19403 h 1628775"/>
              <a:gd name="connsiteX49" fmla="*/ 2403347 w 4176353"/>
              <a:gd name="connsiteY49" fmla="*/ 40835 h 1628775"/>
              <a:gd name="connsiteX50" fmla="*/ 2423339 w 4176353"/>
              <a:gd name="connsiteY50" fmla="*/ 64295 h 1628775"/>
              <a:gd name="connsiteX51" fmla="*/ 2480717 w 4176353"/>
              <a:gd name="connsiteY51" fmla="*/ 138113 h 1628775"/>
              <a:gd name="connsiteX52" fmla="*/ 2536399 w 4176353"/>
              <a:gd name="connsiteY52" fmla="*/ 261938 h 1628775"/>
              <a:gd name="connsiteX53" fmla="*/ 2609531 w 4176353"/>
              <a:gd name="connsiteY53" fmla="*/ 419099 h 1628775"/>
              <a:gd name="connsiteX54" fmla="*/ 2665997 w 4176353"/>
              <a:gd name="connsiteY54" fmla="*/ 557213 h 1628775"/>
              <a:gd name="connsiteX55" fmla="*/ 2698094 w 4176353"/>
              <a:gd name="connsiteY55" fmla="*/ 628651 h 1628775"/>
              <a:gd name="connsiteX56" fmla="*/ 2734371 w 4176353"/>
              <a:gd name="connsiteY56" fmla="*/ 707231 h 1628775"/>
              <a:gd name="connsiteX57" fmla="*/ 2788786 w 4176353"/>
              <a:gd name="connsiteY57" fmla="*/ 840582 h 1628775"/>
              <a:gd name="connsiteX58" fmla="*/ 2834134 w 4176353"/>
              <a:gd name="connsiteY58" fmla="*/ 971903 h 1628775"/>
              <a:gd name="connsiteX59" fmla="*/ 2906682 w 4176353"/>
              <a:gd name="connsiteY59" fmla="*/ 1148117 h 1628775"/>
              <a:gd name="connsiteX60" fmla="*/ 3042721 w 4176353"/>
              <a:gd name="connsiteY60" fmla="*/ 1433866 h 1628775"/>
              <a:gd name="connsiteX61" fmla="*/ 3160618 w 4176353"/>
              <a:gd name="connsiteY61" fmla="*/ 1562453 h 1628775"/>
              <a:gd name="connsiteX62" fmla="*/ 3242242 w 4176353"/>
              <a:gd name="connsiteY62" fmla="*/ 1595791 h 1628775"/>
              <a:gd name="connsiteX63" fmla="*/ 3342001 w 4176353"/>
              <a:gd name="connsiteY63" fmla="*/ 1610079 h 1628775"/>
              <a:gd name="connsiteX64" fmla="*/ 3405485 w 4176353"/>
              <a:gd name="connsiteY64" fmla="*/ 1595791 h 1628775"/>
              <a:gd name="connsiteX65" fmla="*/ 3459901 w 4176353"/>
              <a:gd name="connsiteY65" fmla="*/ 1552928 h 1628775"/>
              <a:gd name="connsiteX66" fmla="*/ 3523385 w 4176353"/>
              <a:gd name="connsiteY66" fmla="*/ 1510066 h 1628775"/>
              <a:gd name="connsiteX67" fmla="*/ 3586865 w 4176353"/>
              <a:gd name="connsiteY67" fmla="*/ 1414816 h 1628775"/>
              <a:gd name="connsiteX68" fmla="*/ 3659417 w 4176353"/>
              <a:gd name="connsiteY68" fmla="*/ 1300515 h 1628775"/>
              <a:gd name="connsiteX69" fmla="*/ 3759180 w 4176353"/>
              <a:gd name="connsiteY69" fmla="*/ 1152879 h 1628775"/>
              <a:gd name="connsiteX70" fmla="*/ 3840800 w 4176353"/>
              <a:gd name="connsiteY70" fmla="*/ 1029053 h 1628775"/>
              <a:gd name="connsiteX71" fmla="*/ 3931491 w 4176353"/>
              <a:gd name="connsiteY71" fmla="*/ 952853 h 1628775"/>
              <a:gd name="connsiteX72" fmla="*/ 4031249 w 4176353"/>
              <a:gd name="connsiteY72" fmla="*/ 905228 h 1628775"/>
              <a:gd name="connsiteX73" fmla="*/ 4103803 w 4176353"/>
              <a:gd name="connsiteY73" fmla="*/ 905228 h 1628775"/>
              <a:gd name="connsiteX74" fmla="*/ 4176353 w 4176353"/>
              <a:gd name="connsiteY74" fmla="*/ 933804 h 1628775"/>
              <a:gd name="connsiteX0" fmla="*/ 6 w 4185423"/>
              <a:gd name="connsiteY0" fmla="*/ 1628775 h 1628775"/>
              <a:gd name="connsiteX1" fmla="*/ 77093 w 4185423"/>
              <a:gd name="connsiteY1" fmla="*/ 1407670 h 1628775"/>
              <a:gd name="connsiteX2" fmla="*/ 136042 w 4185423"/>
              <a:gd name="connsiteY2" fmla="*/ 1240983 h 1628775"/>
              <a:gd name="connsiteX3" fmla="*/ 164843 w 4185423"/>
              <a:gd name="connsiteY3" fmla="*/ 1166812 h 1628775"/>
              <a:gd name="connsiteX4" fmla="*/ 190582 w 4185423"/>
              <a:gd name="connsiteY4" fmla="*/ 1100138 h 1628775"/>
              <a:gd name="connsiteX5" fmla="*/ 212013 w 4185423"/>
              <a:gd name="connsiteY5" fmla="*/ 1059657 h 1628775"/>
              <a:gd name="connsiteX6" fmla="*/ 235825 w 4185423"/>
              <a:gd name="connsiteY6" fmla="*/ 1019175 h 1628775"/>
              <a:gd name="connsiteX7" fmla="*/ 257257 w 4185423"/>
              <a:gd name="connsiteY7" fmla="*/ 988219 h 1628775"/>
              <a:gd name="connsiteX8" fmla="*/ 283450 w 4185423"/>
              <a:gd name="connsiteY8" fmla="*/ 954882 h 1628775"/>
              <a:gd name="connsiteX9" fmla="*/ 307263 w 4185423"/>
              <a:gd name="connsiteY9" fmla="*/ 926306 h 1628775"/>
              <a:gd name="connsiteX10" fmla="*/ 326313 w 4185423"/>
              <a:gd name="connsiteY10" fmla="*/ 902494 h 1628775"/>
              <a:gd name="connsiteX11" fmla="*/ 352507 w 4185423"/>
              <a:gd name="connsiteY11" fmla="*/ 873919 h 1628775"/>
              <a:gd name="connsiteX12" fmla="*/ 378700 w 4185423"/>
              <a:gd name="connsiteY12" fmla="*/ 847725 h 1628775"/>
              <a:gd name="connsiteX13" fmla="*/ 402513 w 4185423"/>
              <a:gd name="connsiteY13" fmla="*/ 828675 h 1628775"/>
              <a:gd name="connsiteX14" fmla="*/ 426325 w 4185423"/>
              <a:gd name="connsiteY14" fmla="*/ 809625 h 1628775"/>
              <a:gd name="connsiteX15" fmla="*/ 457282 w 4185423"/>
              <a:gd name="connsiteY15" fmla="*/ 790575 h 1628775"/>
              <a:gd name="connsiteX16" fmla="*/ 493001 w 4185423"/>
              <a:gd name="connsiteY16" fmla="*/ 778669 h 1628775"/>
              <a:gd name="connsiteX17" fmla="*/ 526338 w 4185423"/>
              <a:gd name="connsiteY17" fmla="*/ 773906 h 1628775"/>
              <a:gd name="connsiteX18" fmla="*/ 573963 w 4185423"/>
              <a:gd name="connsiteY18" fmla="*/ 785813 h 1628775"/>
              <a:gd name="connsiteX19" fmla="*/ 621588 w 4185423"/>
              <a:gd name="connsiteY19" fmla="*/ 812006 h 1628775"/>
              <a:gd name="connsiteX20" fmla="*/ 681119 w 4185423"/>
              <a:gd name="connsiteY20" fmla="*/ 857250 h 1628775"/>
              <a:gd name="connsiteX21" fmla="*/ 733507 w 4185423"/>
              <a:gd name="connsiteY21" fmla="*/ 912019 h 1628775"/>
              <a:gd name="connsiteX22" fmla="*/ 781131 w 4185423"/>
              <a:gd name="connsiteY22" fmla="*/ 969169 h 1628775"/>
              <a:gd name="connsiteX23" fmla="*/ 850188 w 4185423"/>
              <a:gd name="connsiteY23" fmla="*/ 1054894 h 1628775"/>
              <a:gd name="connsiteX24" fmla="*/ 928769 w 4185423"/>
              <a:gd name="connsiteY24" fmla="*/ 1152525 h 1628775"/>
              <a:gd name="connsiteX25" fmla="*/ 1014494 w 4185423"/>
              <a:gd name="connsiteY25" fmla="*/ 1269206 h 1628775"/>
              <a:gd name="connsiteX26" fmla="*/ 1080714 w 4185423"/>
              <a:gd name="connsiteY26" fmla="*/ 1343026 h 1628775"/>
              <a:gd name="connsiteX27" fmla="*/ 1154077 w 4185423"/>
              <a:gd name="connsiteY27" fmla="*/ 1402556 h 1628775"/>
              <a:gd name="connsiteX28" fmla="*/ 1224147 w 4185423"/>
              <a:gd name="connsiteY28" fmla="*/ 1433513 h 1628775"/>
              <a:gd name="connsiteX29" fmla="*/ 1288667 w 4185423"/>
              <a:gd name="connsiteY29" fmla="*/ 1433513 h 1628775"/>
              <a:gd name="connsiteX30" fmla="*/ 1347517 w 4185423"/>
              <a:gd name="connsiteY30" fmla="*/ 1416843 h 1628775"/>
              <a:gd name="connsiteX31" fmla="*/ 1424729 w 4185423"/>
              <a:gd name="connsiteY31" fmla="*/ 1383505 h 1628775"/>
              <a:gd name="connsiteX32" fmla="*/ 1458067 w 4185423"/>
              <a:gd name="connsiteY32" fmla="*/ 1357313 h 1628775"/>
              <a:gd name="connsiteX33" fmla="*/ 1501158 w 4185423"/>
              <a:gd name="connsiteY33" fmla="*/ 1302544 h 1628775"/>
              <a:gd name="connsiteX34" fmla="*/ 1541411 w 4185423"/>
              <a:gd name="connsiteY34" fmla="*/ 1247776 h 1628775"/>
              <a:gd name="connsiteX35" fmla="*/ 1592657 w 4185423"/>
              <a:gd name="connsiteY35" fmla="*/ 1154906 h 1628775"/>
              <a:gd name="connsiteX36" fmla="*/ 1628605 w 4185423"/>
              <a:gd name="connsiteY36" fmla="*/ 1069181 h 1628775"/>
              <a:gd name="connsiteX37" fmla="*/ 1721805 w 4185423"/>
              <a:gd name="connsiteY37" fmla="*/ 862012 h 1628775"/>
              <a:gd name="connsiteX38" fmla="*/ 1813533 w 4185423"/>
              <a:gd name="connsiteY38" fmla="*/ 673894 h 1628775"/>
              <a:gd name="connsiteX39" fmla="*/ 1888591 w 4185423"/>
              <a:gd name="connsiteY39" fmla="*/ 502443 h 1628775"/>
              <a:gd name="connsiteX40" fmla="*/ 1940982 w 4185423"/>
              <a:gd name="connsiteY40" fmla="*/ 395289 h 1628775"/>
              <a:gd name="connsiteX41" fmla="*/ 1982145 w 4185423"/>
              <a:gd name="connsiteY41" fmla="*/ 311944 h 1628775"/>
              <a:gd name="connsiteX42" fmla="*/ 2041449 w 4185423"/>
              <a:gd name="connsiteY42" fmla="*/ 192881 h 1628775"/>
              <a:gd name="connsiteX43" fmla="*/ 2096220 w 4185423"/>
              <a:gd name="connsiteY43" fmla="*/ 100013 h 1628775"/>
              <a:gd name="connsiteX44" fmla="*/ 2159603 w 4185423"/>
              <a:gd name="connsiteY44" fmla="*/ 40481 h 1628775"/>
              <a:gd name="connsiteX45" fmla="*/ 2208357 w 4185423"/>
              <a:gd name="connsiteY45" fmla="*/ 14640 h 1628775"/>
              <a:gd name="connsiteX46" fmla="*/ 2262552 w 4185423"/>
              <a:gd name="connsiteY46" fmla="*/ 0 h 1628775"/>
              <a:gd name="connsiteX47" fmla="*/ 2322087 w 4185423"/>
              <a:gd name="connsiteY47" fmla="*/ 2381 h 1628775"/>
              <a:gd name="connsiteX48" fmla="*/ 2371601 w 4185423"/>
              <a:gd name="connsiteY48" fmla="*/ 19403 h 1628775"/>
              <a:gd name="connsiteX49" fmla="*/ 2403347 w 4185423"/>
              <a:gd name="connsiteY49" fmla="*/ 40835 h 1628775"/>
              <a:gd name="connsiteX50" fmla="*/ 2423339 w 4185423"/>
              <a:gd name="connsiteY50" fmla="*/ 64295 h 1628775"/>
              <a:gd name="connsiteX51" fmla="*/ 2480717 w 4185423"/>
              <a:gd name="connsiteY51" fmla="*/ 138113 h 1628775"/>
              <a:gd name="connsiteX52" fmla="*/ 2536399 w 4185423"/>
              <a:gd name="connsiteY52" fmla="*/ 261938 h 1628775"/>
              <a:gd name="connsiteX53" fmla="*/ 2609531 w 4185423"/>
              <a:gd name="connsiteY53" fmla="*/ 419099 h 1628775"/>
              <a:gd name="connsiteX54" fmla="*/ 2665997 w 4185423"/>
              <a:gd name="connsiteY54" fmla="*/ 557213 h 1628775"/>
              <a:gd name="connsiteX55" fmla="*/ 2698094 w 4185423"/>
              <a:gd name="connsiteY55" fmla="*/ 628651 h 1628775"/>
              <a:gd name="connsiteX56" fmla="*/ 2734371 w 4185423"/>
              <a:gd name="connsiteY56" fmla="*/ 707231 h 1628775"/>
              <a:gd name="connsiteX57" fmla="*/ 2788786 w 4185423"/>
              <a:gd name="connsiteY57" fmla="*/ 840582 h 1628775"/>
              <a:gd name="connsiteX58" fmla="*/ 2834134 w 4185423"/>
              <a:gd name="connsiteY58" fmla="*/ 971903 h 1628775"/>
              <a:gd name="connsiteX59" fmla="*/ 2906682 w 4185423"/>
              <a:gd name="connsiteY59" fmla="*/ 1148117 h 1628775"/>
              <a:gd name="connsiteX60" fmla="*/ 3042721 w 4185423"/>
              <a:gd name="connsiteY60" fmla="*/ 1433866 h 1628775"/>
              <a:gd name="connsiteX61" fmla="*/ 3160618 w 4185423"/>
              <a:gd name="connsiteY61" fmla="*/ 1562453 h 1628775"/>
              <a:gd name="connsiteX62" fmla="*/ 3242242 w 4185423"/>
              <a:gd name="connsiteY62" fmla="*/ 1595791 h 1628775"/>
              <a:gd name="connsiteX63" fmla="*/ 3342001 w 4185423"/>
              <a:gd name="connsiteY63" fmla="*/ 1610079 h 1628775"/>
              <a:gd name="connsiteX64" fmla="*/ 3405485 w 4185423"/>
              <a:gd name="connsiteY64" fmla="*/ 1595791 h 1628775"/>
              <a:gd name="connsiteX65" fmla="*/ 3459901 w 4185423"/>
              <a:gd name="connsiteY65" fmla="*/ 1552928 h 1628775"/>
              <a:gd name="connsiteX66" fmla="*/ 3523385 w 4185423"/>
              <a:gd name="connsiteY66" fmla="*/ 1510066 h 1628775"/>
              <a:gd name="connsiteX67" fmla="*/ 3586865 w 4185423"/>
              <a:gd name="connsiteY67" fmla="*/ 1414816 h 1628775"/>
              <a:gd name="connsiteX68" fmla="*/ 3659417 w 4185423"/>
              <a:gd name="connsiteY68" fmla="*/ 1300515 h 1628775"/>
              <a:gd name="connsiteX69" fmla="*/ 3759180 w 4185423"/>
              <a:gd name="connsiteY69" fmla="*/ 1152879 h 1628775"/>
              <a:gd name="connsiteX70" fmla="*/ 3840800 w 4185423"/>
              <a:gd name="connsiteY70" fmla="*/ 1029053 h 1628775"/>
              <a:gd name="connsiteX71" fmla="*/ 3931491 w 4185423"/>
              <a:gd name="connsiteY71" fmla="*/ 952853 h 1628775"/>
              <a:gd name="connsiteX72" fmla="*/ 4031249 w 4185423"/>
              <a:gd name="connsiteY72" fmla="*/ 905228 h 1628775"/>
              <a:gd name="connsiteX73" fmla="*/ 4103803 w 4185423"/>
              <a:gd name="connsiteY73" fmla="*/ 905228 h 1628775"/>
              <a:gd name="connsiteX74" fmla="*/ 4176353 w 4185423"/>
              <a:gd name="connsiteY74" fmla="*/ 933804 h 1628775"/>
              <a:gd name="connsiteX75" fmla="*/ 4185423 w 4185423"/>
              <a:gd name="connsiteY75" fmla="*/ 943328 h 1628775"/>
              <a:gd name="connsiteX0" fmla="*/ 6 w 4239838"/>
              <a:gd name="connsiteY0" fmla="*/ 1628775 h 1628775"/>
              <a:gd name="connsiteX1" fmla="*/ 77093 w 4239838"/>
              <a:gd name="connsiteY1" fmla="*/ 1407670 h 1628775"/>
              <a:gd name="connsiteX2" fmla="*/ 136042 w 4239838"/>
              <a:gd name="connsiteY2" fmla="*/ 1240983 h 1628775"/>
              <a:gd name="connsiteX3" fmla="*/ 164843 w 4239838"/>
              <a:gd name="connsiteY3" fmla="*/ 1166812 h 1628775"/>
              <a:gd name="connsiteX4" fmla="*/ 190582 w 4239838"/>
              <a:gd name="connsiteY4" fmla="*/ 1100138 h 1628775"/>
              <a:gd name="connsiteX5" fmla="*/ 212013 w 4239838"/>
              <a:gd name="connsiteY5" fmla="*/ 1059657 h 1628775"/>
              <a:gd name="connsiteX6" fmla="*/ 235825 w 4239838"/>
              <a:gd name="connsiteY6" fmla="*/ 1019175 h 1628775"/>
              <a:gd name="connsiteX7" fmla="*/ 257257 w 4239838"/>
              <a:gd name="connsiteY7" fmla="*/ 988219 h 1628775"/>
              <a:gd name="connsiteX8" fmla="*/ 283450 w 4239838"/>
              <a:gd name="connsiteY8" fmla="*/ 954882 h 1628775"/>
              <a:gd name="connsiteX9" fmla="*/ 307263 w 4239838"/>
              <a:gd name="connsiteY9" fmla="*/ 926306 h 1628775"/>
              <a:gd name="connsiteX10" fmla="*/ 326313 w 4239838"/>
              <a:gd name="connsiteY10" fmla="*/ 902494 h 1628775"/>
              <a:gd name="connsiteX11" fmla="*/ 352507 w 4239838"/>
              <a:gd name="connsiteY11" fmla="*/ 873919 h 1628775"/>
              <a:gd name="connsiteX12" fmla="*/ 378700 w 4239838"/>
              <a:gd name="connsiteY12" fmla="*/ 847725 h 1628775"/>
              <a:gd name="connsiteX13" fmla="*/ 402513 w 4239838"/>
              <a:gd name="connsiteY13" fmla="*/ 828675 h 1628775"/>
              <a:gd name="connsiteX14" fmla="*/ 426325 w 4239838"/>
              <a:gd name="connsiteY14" fmla="*/ 809625 h 1628775"/>
              <a:gd name="connsiteX15" fmla="*/ 457282 w 4239838"/>
              <a:gd name="connsiteY15" fmla="*/ 790575 h 1628775"/>
              <a:gd name="connsiteX16" fmla="*/ 493001 w 4239838"/>
              <a:gd name="connsiteY16" fmla="*/ 778669 h 1628775"/>
              <a:gd name="connsiteX17" fmla="*/ 526338 w 4239838"/>
              <a:gd name="connsiteY17" fmla="*/ 773906 h 1628775"/>
              <a:gd name="connsiteX18" fmla="*/ 573963 w 4239838"/>
              <a:gd name="connsiteY18" fmla="*/ 785813 h 1628775"/>
              <a:gd name="connsiteX19" fmla="*/ 621588 w 4239838"/>
              <a:gd name="connsiteY19" fmla="*/ 812006 h 1628775"/>
              <a:gd name="connsiteX20" fmla="*/ 681119 w 4239838"/>
              <a:gd name="connsiteY20" fmla="*/ 857250 h 1628775"/>
              <a:gd name="connsiteX21" fmla="*/ 733507 w 4239838"/>
              <a:gd name="connsiteY21" fmla="*/ 912019 h 1628775"/>
              <a:gd name="connsiteX22" fmla="*/ 781131 w 4239838"/>
              <a:gd name="connsiteY22" fmla="*/ 969169 h 1628775"/>
              <a:gd name="connsiteX23" fmla="*/ 850188 w 4239838"/>
              <a:gd name="connsiteY23" fmla="*/ 1054894 h 1628775"/>
              <a:gd name="connsiteX24" fmla="*/ 928769 w 4239838"/>
              <a:gd name="connsiteY24" fmla="*/ 1152525 h 1628775"/>
              <a:gd name="connsiteX25" fmla="*/ 1014494 w 4239838"/>
              <a:gd name="connsiteY25" fmla="*/ 1269206 h 1628775"/>
              <a:gd name="connsiteX26" fmla="*/ 1080714 w 4239838"/>
              <a:gd name="connsiteY26" fmla="*/ 1343026 h 1628775"/>
              <a:gd name="connsiteX27" fmla="*/ 1154077 w 4239838"/>
              <a:gd name="connsiteY27" fmla="*/ 1402556 h 1628775"/>
              <a:gd name="connsiteX28" fmla="*/ 1224147 w 4239838"/>
              <a:gd name="connsiteY28" fmla="*/ 1433513 h 1628775"/>
              <a:gd name="connsiteX29" fmla="*/ 1288667 w 4239838"/>
              <a:gd name="connsiteY29" fmla="*/ 1433513 h 1628775"/>
              <a:gd name="connsiteX30" fmla="*/ 1347517 w 4239838"/>
              <a:gd name="connsiteY30" fmla="*/ 1416843 h 1628775"/>
              <a:gd name="connsiteX31" fmla="*/ 1424729 w 4239838"/>
              <a:gd name="connsiteY31" fmla="*/ 1383505 h 1628775"/>
              <a:gd name="connsiteX32" fmla="*/ 1458067 w 4239838"/>
              <a:gd name="connsiteY32" fmla="*/ 1357313 h 1628775"/>
              <a:gd name="connsiteX33" fmla="*/ 1501158 w 4239838"/>
              <a:gd name="connsiteY33" fmla="*/ 1302544 h 1628775"/>
              <a:gd name="connsiteX34" fmla="*/ 1541411 w 4239838"/>
              <a:gd name="connsiteY34" fmla="*/ 1247776 h 1628775"/>
              <a:gd name="connsiteX35" fmla="*/ 1592657 w 4239838"/>
              <a:gd name="connsiteY35" fmla="*/ 1154906 h 1628775"/>
              <a:gd name="connsiteX36" fmla="*/ 1628605 w 4239838"/>
              <a:gd name="connsiteY36" fmla="*/ 1069181 h 1628775"/>
              <a:gd name="connsiteX37" fmla="*/ 1721805 w 4239838"/>
              <a:gd name="connsiteY37" fmla="*/ 862012 h 1628775"/>
              <a:gd name="connsiteX38" fmla="*/ 1813533 w 4239838"/>
              <a:gd name="connsiteY38" fmla="*/ 673894 h 1628775"/>
              <a:gd name="connsiteX39" fmla="*/ 1888591 w 4239838"/>
              <a:gd name="connsiteY39" fmla="*/ 502443 h 1628775"/>
              <a:gd name="connsiteX40" fmla="*/ 1940982 w 4239838"/>
              <a:gd name="connsiteY40" fmla="*/ 395289 h 1628775"/>
              <a:gd name="connsiteX41" fmla="*/ 1982145 w 4239838"/>
              <a:gd name="connsiteY41" fmla="*/ 311944 h 1628775"/>
              <a:gd name="connsiteX42" fmla="*/ 2041449 w 4239838"/>
              <a:gd name="connsiteY42" fmla="*/ 192881 h 1628775"/>
              <a:gd name="connsiteX43" fmla="*/ 2096220 w 4239838"/>
              <a:gd name="connsiteY43" fmla="*/ 100013 h 1628775"/>
              <a:gd name="connsiteX44" fmla="*/ 2159603 w 4239838"/>
              <a:gd name="connsiteY44" fmla="*/ 40481 h 1628775"/>
              <a:gd name="connsiteX45" fmla="*/ 2208357 w 4239838"/>
              <a:gd name="connsiteY45" fmla="*/ 14640 h 1628775"/>
              <a:gd name="connsiteX46" fmla="*/ 2262552 w 4239838"/>
              <a:gd name="connsiteY46" fmla="*/ 0 h 1628775"/>
              <a:gd name="connsiteX47" fmla="*/ 2322087 w 4239838"/>
              <a:gd name="connsiteY47" fmla="*/ 2381 h 1628775"/>
              <a:gd name="connsiteX48" fmla="*/ 2371601 w 4239838"/>
              <a:gd name="connsiteY48" fmla="*/ 19403 h 1628775"/>
              <a:gd name="connsiteX49" fmla="*/ 2403347 w 4239838"/>
              <a:gd name="connsiteY49" fmla="*/ 40835 h 1628775"/>
              <a:gd name="connsiteX50" fmla="*/ 2423339 w 4239838"/>
              <a:gd name="connsiteY50" fmla="*/ 64295 h 1628775"/>
              <a:gd name="connsiteX51" fmla="*/ 2480717 w 4239838"/>
              <a:gd name="connsiteY51" fmla="*/ 138113 h 1628775"/>
              <a:gd name="connsiteX52" fmla="*/ 2536399 w 4239838"/>
              <a:gd name="connsiteY52" fmla="*/ 261938 h 1628775"/>
              <a:gd name="connsiteX53" fmla="*/ 2609531 w 4239838"/>
              <a:gd name="connsiteY53" fmla="*/ 419099 h 1628775"/>
              <a:gd name="connsiteX54" fmla="*/ 2665997 w 4239838"/>
              <a:gd name="connsiteY54" fmla="*/ 557213 h 1628775"/>
              <a:gd name="connsiteX55" fmla="*/ 2698094 w 4239838"/>
              <a:gd name="connsiteY55" fmla="*/ 628651 h 1628775"/>
              <a:gd name="connsiteX56" fmla="*/ 2734371 w 4239838"/>
              <a:gd name="connsiteY56" fmla="*/ 707231 h 1628775"/>
              <a:gd name="connsiteX57" fmla="*/ 2788786 w 4239838"/>
              <a:gd name="connsiteY57" fmla="*/ 840582 h 1628775"/>
              <a:gd name="connsiteX58" fmla="*/ 2834134 w 4239838"/>
              <a:gd name="connsiteY58" fmla="*/ 971903 h 1628775"/>
              <a:gd name="connsiteX59" fmla="*/ 2906682 w 4239838"/>
              <a:gd name="connsiteY59" fmla="*/ 1148117 h 1628775"/>
              <a:gd name="connsiteX60" fmla="*/ 3042721 w 4239838"/>
              <a:gd name="connsiteY60" fmla="*/ 1433866 h 1628775"/>
              <a:gd name="connsiteX61" fmla="*/ 3160618 w 4239838"/>
              <a:gd name="connsiteY61" fmla="*/ 1562453 h 1628775"/>
              <a:gd name="connsiteX62" fmla="*/ 3242242 w 4239838"/>
              <a:gd name="connsiteY62" fmla="*/ 1595791 h 1628775"/>
              <a:gd name="connsiteX63" fmla="*/ 3342001 w 4239838"/>
              <a:gd name="connsiteY63" fmla="*/ 1610079 h 1628775"/>
              <a:gd name="connsiteX64" fmla="*/ 3405485 w 4239838"/>
              <a:gd name="connsiteY64" fmla="*/ 1595791 h 1628775"/>
              <a:gd name="connsiteX65" fmla="*/ 3459901 w 4239838"/>
              <a:gd name="connsiteY65" fmla="*/ 1552928 h 1628775"/>
              <a:gd name="connsiteX66" fmla="*/ 3523385 w 4239838"/>
              <a:gd name="connsiteY66" fmla="*/ 1510066 h 1628775"/>
              <a:gd name="connsiteX67" fmla="*/ 3586865 w 4239838"/>
              <a:gd name="connsiteY67" fmla="*/ 1414816 h 1628775"/>
              <a:gd name="connsiteX68" fmla="*/ 3659417 w 4239838"/>
              <a:gd name="connsiteY68" fmla="*/ 1300515 h 1628775"/>
              <a:gd name="connsiteX69" fmla="*/ 3759180 w 4239838"/>
              <a:gd name="connsiteY69" fmla="*/ 1152879 h 1628775"/>
              <a:gd name="connsiteX70" fmla="*/ 3840800 w 4239838"/>
              <a:gd name="connsiteY70" fmla="*/ 1029053 h 1628775"/>
              <a:gd name="connsiteX71" fmla="*/ 3931491 w 4239838"/>
              <a:gd name="connsiteY71" fmla="*/ 952853 h 1628775"/>
              <a:gd name="connsiteX72" fmla="*/ 4031249 w 4239838"/>
              <a:gd name="connsiteY72" fmla="*/ 905228 h 1628775"/>
              <a:gd name="connsiteX73" fmla="*/ 4103803 w 4239838"/>
              <a:gd name="connsiteY73" fmla="*/ 905228 h 1628775"/>
              <a:gd name="connsiteX74" fmla="*/ 4176353 w 4239838"/>
              <a:gd name="connsiteY74" fmla="*/ 933804 h 1628775"/>
              <a:gd name="connsiteX75" fmla="*/ 4239838 w 4239838"/>
              <a:gd name="connsiteY75" fmla="*/ 1000478 h 1628775"/>
              <a:gd name="connsiteX0" fmla="*/ 6 w 4257975"/>
              <a:gd name="connsiteY0" fmla="*/ 1628775 h 1628775"/>
              <a:gd name="connsiteX1" fmla="*/ 77093 w 4257975"/>
              <a:gd name="connsiteY1" fmla="*/ 1407670 h 1628775"/>
              <a:gd name="connsiteX2" fmla="*/ 136042 w 4257975"/>
              <a:gd name="connsiteY2" fmla="*/ 1240983 h 1628775"/>
              <a:gd name="connsiteX3" fmla="*/ 164843 w 4257975"/>
              <a:gd name="connsiteY3" fmla="*/ 1166812 h 1628775"/>
              <a:gd name="connsiteX4" fmla="*/ 190582 w 4257975"/>
              <a:gd name="connsiteY4" fmla="*/ 1100138 h 1628775"/>
              <a:gd name="connsiteX5" fmla="*/ 212013 w 4257975"/>
              <a:gd name="connsiteY5" fmla="*/ 1059657 h 1628775"/>
              <a:gd name="connsiteX6" fmla="*/ 235825 w 4257975"/>
              <a:gd name="connsiteY6" fmla="*/ 1019175 h 1628775"/>
              <a:gd name="connsiteX7" fmla="*/ 257257 w 4257975"/>
              <a:gd name="connsiteY7" fmla="*/ 988219 h 1628775"/>
              <a:gd name="connsiteX8" fmla="*/ 283450 w 4257975"/>
              <a:gd name="connsiteY8" fmla="*/ 954882 h 1628775"/>
              <a:gd name="connsiteX9" fmla="*/ 307263 w 4257975"/>
              <a:gd name="connsiteY9" fmla="*/ 926306 h 1628775"/>
              <a:gd name="connsiteX10" fmla="*/ 326313 w 4257975"/>
              <a:gd name="connsiteY10" fmla="*/ 902494 h 1628775"/>
              <a:gd name="connsiteX11" fmla="*/ 352507 w 4257975"/>
              <a:gd name="connsiteY11" fmla="*/ 873919 h 1628775"/>
              <a:gd name="connsiteX12" fmla="*/ 378700 w 4257975"/>
              <a:gd name="connsiteY12" fmla="*/ 847725 h 1628775"/>
              <a:gd name="connsiteX13" fmla="*/ 402513 w 4257975"/>
              <a:gd name="connsiteY13" fmla="*/ 828675 h 1628775"/>
              <a:gd name="connsiteX14" fmla="*/ 426325 w 4257975"/>
              <a:gd name="connsiteY14" fmla="*/ 809625 h 1628775"/>
              <a:gd name="connsiteX15" fmla="*/ 457282 w 4257975"/>
              <a:gd name="connsiteY15" fmla="*/ 790575 h 1628775"/>
              <a:gd name="connsiteX16" fmla="*/ 493001 w 4257975"/>
              <a:gd name="connsiteY16" fmla="*/ 778669 h 1628775"/>
              <a:gd name="connsiteX17" fmla="*/ 526338 w 4257975"/>
              <a:gd name="connsiteY17" fmla="*/ 773906 h 1628775"/>
              <a:gd name="connsiteX18" fmla="*/ 573963 w 4257975"/>
              <a:gd name="connsiteY18" fmla="*/ 785813 h 1628775"/>
              <a:gd name="connsiteX19" fmla="*/ 621588 w 4257975"/>
              <a:gd name="connsiteY19" fmla="*/ 812006 h 1628775"/>
              <a:gd name="connsiteX20" fmla="*/ 681119 w 4257975"/>
              <a:gd name="connsiteY20" fmla="*/ 857250 h 1628775"/>
              <a:gd name="connsiteX21" fmla="*/ 733507 w 4257975"/>
              <a:gd name="connsiteY21" fmla="*/ 912019 h 1628775"/>
              <a:gd name="connsiteX22" fmla="*/ 781131 w 4257975"/>
              <a:gd name="connsiteY22" fmla="*/ 969169 h 1628775"/>
              <a:gd name="connsiteX23" fmla="*/ 850188 w 4257975"/>
              <a:gd name="connsiteY23" fmla="*/ 1054894 h 1628775"/>
              <a:gd name="connsiteX24" fmla="*/ 928769 w 4257975"/>
              <a:gd name="connsiteY24" fmla="*/ 1152525 h 1628775"/>
              <a:gd name="connsiteX25" fmla="*/ 1014494 w 4257975"/>
              <a:gd name="connsiteY25" fmla="*/ 1269206 h 1628775"/>
              <a:gd name="connsiteX26" fmla="*/ 1080714 w 4257975"/>
              <a:gd name="connsiteY26" fmla="*/ 1343026 h 1628775"/>
              <a:gd name="connsiteX27" fmla="*/ 1154077 w 4257975"/>
              <a:gd name="connsiteY27" fmla="*/ 1402556 h 1628775"/>
              <a:gd name="connsiteX28" fmla="*/ 1224147 w 4257975"/>
              <a:gd name="connsiteY28" fmla="*/ 1433513 h 1628775"/>
              <a:gd name="connsiteX29" fmla="*/ 1288667 w 4257975"/>
              <a:gd name="connsiteY29" fmla="*/ 1433513 h 1628775"/>
              <a:gd name="connsiteX30" fmla="*/ 1347517 w 4257975"/>
              <a:gd name="connsiteY30" fmla="*/ 1416843 h 1628775"/>
              <a:gd name="connsiteX31" fmla="*/ 1424729 w 4257975"/>
              <a:gd name="connsiteY31" fmla="*/ 1383505 h 1628775"/>
              <a:gd name="connsiteX32" fmla="*/ 1458067 w 4257975"/>
              <a:gd name="connsiteY32" fmla="*/ 1357313 h 1628775"/>
              <a:gd name="connsiteX33" fmla="*/ 1501158 w 4257975"/>
              <a:gd name="connsiteY33" fmla="*/ 1302544 h 1628775"/>
              <a:gd name="connsiteX34" fmla="*/ 1541411 w 4257975"/>
              <a:gd name="connsiteY34" fmla="*/ 1247776 h 1628775"/>
              <a:gd name="connsiteX35" fmla="*/ 1592657 w 4257975"/>
              <a:gd name="connsiteY35" fmla="*/ 1154906 h 1628775"/>
              <a:gd name="connsiteX36" fmla="*/ 1628605 w 4257975"/>
              <a:gd name="connsiteY36" fmla="*/ 1069181 h 1628775"/>
              <a:gd name="connsiteX37" fmla="*/ 1721805 w 4257975"/>
              <a:gd name="connsiteY37" fmla="*/ 862012 h 1628775"/>
              <a:gd name="connsiteX38" fmla="*/ 1813533 w 4257975"/>
              <a:gd name="connsiteY38" fmla="*/ 673894 h 1628775"/>
              <a:gd name="connsiteX39" fmla="*/ 1888591 w 4257975"/>
              <a:gd name="connsiteY39" fmla="*/ 502443 h 1628775"/>
              <a:gd name="connsiteX40" fmla="*/ 1940982 w 4257975"/>
              <a:gd name="connsiteY40" fmla="*/ 395289 h 1628775"/>
              <a:gd name="connsiteX41" fmla="*/ 1982145 w 4257975"/>
              <a:gd name="connsiteY41" fmla="*/ 311944 h 1628775"/>
              <a:gd name="connsiteX42" fmla="*/ 2041449 w 4257975"/>
              <a:gd name="connsiteY42" fmla="*/ 192881 h 1628775"/>
              <a:gd name="connsiteX43" fmla="*/ 2096220 w 4257975"/>
              <a:gd name="connsiteY43" fmla="*/ 100013 h 1628775"/>
              <a:gd name="connsiteX44" fmla="*/ 2159603 w 4257975"/>
              <a:gd name="connsiteY44" fmla="*/ 40481 h 1628775"/>
              <a:gd name="connsiteX45" fmla="*/ 2208357 w 4257975"/>
              <a:gd name="connsiteY45" fmla="*/ 14640 h 1628775"/>
              <a:gd name="connsiteX46" fmla="*/ 2262552 w 4257975"/>
              <a:gd name="connsiteY46" fmla="*/ 0 h 1628775"/>
              <a:gd name="connsiteX47" fmla="*/ 2322087 w 4257975"/>
              <a:gd name="connsiteY47" fmla="*/ 2381 h 1628775"/>
              <a:gd name="connsiteX48" fmla="*/ 2371601 w 4257975"/>
              <a:gd name="connsiteY48" fmla="*/ 19403 h 1628775"/>
              <a:gd name="connsiteX49" fmla="*/ 2403347 w 4257975"/>
              <a:gd name="connsiteY49" fmla="*/ 40835 h 1628775"/>
              <a:gd name="connsiteX50" fmla="*/ 2423339 w 4257975"/>
              <a:gd name="connsiteY50" fmla="*/ 64295 h 1628775"/>
              <a:gd name="connsiteX51" fmla="*/ 2480717 w 4257975"/>
              <a:gd name="connsiteY51" fmla="*/ 138113 h 1628775"/>
              <a:gd name="connsiteX52" fmla="*/ 2536399 w 4257975"/>
              <a:gd name="connsiteY52" fmla="*/ 261938 h 1628775"/>
              <a:gd name="connsiteX53" fmla="*/ 2609531 w 4257975"/>
              <a:gd name="connsiteY53" fmla="*/ 419099 h 1628775"/>
              <a:gd name="connsiteX54" fmla="*/ 2665997 w 4257975"/>
              <a:gd name="connsiteY54" fmla="*/ 557213 h 1628775"/>
              <a:gd name="connsiteX55" fmla="*/ 2698094 w 4257975"/>
              <a:gd name="connsiteY55" fmla="*/ 628651 h 1628775"/>
              <a:gd name="connsiteX56" fmla="*/ 2734371 w 4257975"/>
              <a:gd name="connsiteY56" fmla="*/ 707231 h 1628775"/>
              <a:gd name="connsiteX57" fmla="*/ 2788786 w 4257975"/>
              <a:gd name="connsiteY57" fmla="*/ 840582 h 1628775"/>
              <a:gd name="connsiteX58" fmla="*/ 2834134 w 4257975"/>
              <a:gd name="connsiteY58" fmla="*/ 971903 h 1628775"/>
              <a:gd name="connsiteX59" fmla="*/ 2906682 w 4257975"/>
              <a:gd name="connsiteY59" fmla="*/ 1148117 h 1628775"/>
              <a:gd name="connsiteX60" fmla="*/ 3042721 w 4257975"/>
              <a:gd name="connsiteY60" fmla="*/ 1433866 h 1628775"/>
              <a:gd name="connsiteX61" fmla="*/ 3160618 w 4257975"/>
              <a:gd name="connsiteY61" fmla="*/ 1562453 h 1628775"/>
              <a:gd name="connsiteX62" fmla="*/ 3242242 w 4257975"/>
              <a:gd name="connsiteY62" fmla="*/ 1595791 h 1628775"/>
              <a:gd name="connsiteX63" fmla="*/ 3342001 w 4257975"/>
              <a:gd name="connsiteY63" fmla="*/ 1610079 h 1628775"/>
              <a:gd name="connsiteX64" fmla="*/ 3405485 w 4257975"/>
              <a:gd name="connsiteY64" fmla="*/ 1595791 h 1628775"/>
              <a:gd name="connsiteX65" fmla="*/ 3459901 w 4257975"/>
              <a:gd name="connsiteY65" fmla="*/ 1552928 h 1628775"/>
              <a:gd name="connsiteX66" fmla="*/ 3523385 w 4257975"/>
              <a:gd name="connsiteY66" fmla="*/ 1510066 h 1628775"/>
              <a:gd name="connsiteX67" fmla="*/ 3586865 w 4257975"/>
              <a:gd name="connsiteY67" fmla="*/ 1414816 h 1628775"/>
              <a:gd name="connsiteX68" fmla="*/ 3659417 w 4257975"/>
              <a:gd name="connsiteY68" fmla="*/ 1300515 h 1628775"/>
              <a:gd name="connsiteX69" fmla="*/ 3759180 w 4257975"/>
              <a:gd name="connsiteY69" fmla="*/ 1152879 h 1628775"/>
              <a:gd name="connsiteX70" fmla="*/ 3840800 w 4257975"/>
              <a:gd name="connsiteY70" fmla="*/ 1029053 h 1628775"/>
              <a:gd name="connsiteX71" fmla="*/ 3931491 w 4257975"/>
              <a:gd name="connsiteY71" fmla="*/ 952853 h 1628775"/>
              <a:gd name="connsiteX72" fmla="*/ 4031249 w 4257975"/>
              <a:gd name="connsiteY72" fmla="*/ 905228 h 1628775"/>
              <a:gd name="connsiteX73" fmla="*/ 4103803 w 4257975"/>
              <a:gd name="connsiteY73" fmla="*/ 905228 h 1628775"/>
              <a:gd name="connsiteX74" fmla="*/ 4176353 w 4257975"/>
              <a:gd name="connsiteY74" fmla="*/ 933804 h 1628775"/>
              <a:gd name="connsiteX75" fmla="*/ 4239838 w 4257975"/>
              <a:gd name="connsiteY75" fmla="*/ 1000478 h 1628775"/>
              <a:gd name="connsiteX76" fmla="*/ 4257975 w 4257975"/>
              <a:gd name="connsiteY76" fmla="*/ 1005241 h 1628775"/>
              <a:gd name="connsiteX0" fmla="*/ 6 w 4348667"/>
              <a:gd name="connsiteY0" fmla="*/ 1628775 h 1628775"/>
              <a:gd name="connsiteX1" fmla="*/ 77093 w 4348667"/>
              <a:gd name="connsiteY1" fmla="*/ 1407670 h 1628775"/>
              <a:gd name="connsiteX2" fmla="*/ 136042 w 4348667"/>
              <a:gd name="connsiteY2" fmla="*/ 1240983 h 1628775"/>
              <a:gd name="connsiteX3" fmla="*/ 164843 w 4348667"/>
              <a:gd name="connsiteY3" fmla="*/ 1166812 h 1628775"/>
              <a:gd name="connsiteX4" fmla="*/ 190582 w 4348667"/>
              <a:gd name="connsiteY4" fmla="*/ 1100138 h 1628775"/>
              <a:gd name="connsiteX5" fmla="*/ 212013 w 4348667"/>
              <a:gd name="connsiteY5" fmla="*/ 1059657 h 1628775"/>
              <a:gd name="connsiteX6" fmla="*/ 235825 w 4348667"/>
              <a:gd name="connsiteY6" fmla="*/ 1019175 h 1628775"/>
              <a:gd name="connsiteX7" fmla="*/ 257257 w 4348667"/>
              <a:gd name="connsiteY7" fmla="*/ 988219 h 1628775"/>
              <a:gd name="connsiteX8" fmla="*/ 283450 w 4348667"/>
              <a:gd name="connsiteY8" fmla="*/ 954882 h 1628775"/>
              <a:gd name="connsiteX9" fmla="*/ 307263 w 4348667"/>
              <a:gd name="connsiteY9" fmla="*/ 926306 h 1628775"/>
              <a:gd name="connsiteX10" fmla="*/ 326313 w 4348667"/>
              <a:gd name="connsiteY10" fmla="*/ 902494 h 1628775"/>
              <a:gd name="connsiteX11" fmla="*/ 352507 w 4348667"/>
              <a:gd name="connsiteY11" fmla="*/ 873919 h 1628775"/>
              <a:gd name="connsiteX12" fmla="*/ 378700 w 4348667"/>
              <a:gd name="connsiteY12" fmla="*/ 847725 h 1628775"/>
              <a:gd name="connsiteX13" fmla="*/ 402513 w 4348667"/>
              <a:gd name="connsiteY13" fmla="*/ 828675 h 1628775"/>
              <a:gd name="connsiteX14" fmla="*/ 426325 w 4348667"/>
              <a:gd name="connsiteY14" fmla="*/ 809625 h 1628775"/>
              <a:gd name="connsiteX15" fmla="*/ 457282 w 4348667"/>
              <a:gd name="connsiteY15" fmla="*/ 790575 h 1628775"/>
              <a:gd name="connsiteX16" fmla="*/ 493001 w 4348667"/>
              <a:gd name="connsiteY16" fmla="*/ 778669 h 1628775"/>
              <a:gd name="connsiteX17" fmla="*/ 526338 w 4348667"/>
              <a:gd name="connsiteY17" fmla="*/ 773906 h 1628775"/>
              <a:gd name="connsiteX18" fmla="*/ 573963 w 4348667"/>
              <a:gd name="connsiteY18" fmla="*/ 785813 h 1628775"/>
              <a:gd name="connsiteX19" fmla="*/ 621588 w 4348667"/>
              <a:gd name="connsiteY19" fmla="*/ 812006 h 1628775"/>
              <a:gd name="connsiteX20" fmla="*/ 681119 w 4348667"/>
              <a:gd name="connsiteY20" fmla="*/ 857250 h 1628775"/>
              <a:gd name="connsiteX21" fmla="*/ 733507 w 4348667"/>
              <a:gd name="connsiteY21" fmla="*/ 912019 h 1628775"/>
              <a:gd name="connsiteX22" fmla="*/ 781131 w 4348667"/>
              <a:gd name="connsiteY22" fmla="*/ 969169 h 1628775"/>
              <a:gd name="connsiteX23" fmla="*/ 850188 w 4348667"/>
              <a:gd name="connsiteY23" fmla="*/ 1054894 h 1628775"/>
              <a:gd name="connsiteX24" fmla="*/ 928769 w 4348667"/>
              <a:gd name="connsiteY24" fmla="*/ 1152525 h 1628775"/>
              <a:gd name="connsiteX25" fmla="*/ 1014494 w 4348667"/>
              <a:gd name="connsiteY25" fmla="*/ 1269206 h 1628775"/>
              <a:gd name="connsiteX26" fmla="*/ 1080714 w 4348667"/>
              <a:gd name="connsiteY26" fmla="*/ 1343026 h 1628775"/>
              <a:gd name="connsiteX27" fmla="*/ 1154077 w 4348667"/>
              <a:gd name="connsiteY27" fmla="*/ 1402556 h 1628775"/>
              <a:gd name="connsiteX28" fmla="*/ 1224147 w 4348667"/>
              <a:gd name="connsiteY28" fmla="*/ 1433513 h 1628775"/>
              <a:gd name="connsiteX29" fmla="*/ 1288667 w 4348667"/>
              <a:gd name="connsiteY29" fmla="*/ 1433513 h 1628775"/>
              <a:gd name="connsiteX30" fmla="*/ 1347517 w 4348667"/>
              <a:gd name="connsiteY30" fmla="*/ 1416843 h 1628775"/>
              <a:gd name="connsiteX31" fmla="*/ 1424729 w 4348667"/>
              <a:gd name="connsiteY31" fmla="*/ 1383505 h 1628775"/>
              <a:gd name="connsiteX32" fmla="*/ 1458067 w 4348667"/>
              <a:gd name="connsiteY32" fmla="*/ 1357313 h 1628775"/>
              <a:gd name="connsiteX33" fmla="*/ 1501158 w 4348667"/>
              <a:gd name="connsiteY33" fmla="*/ 1302544 h 1628775"/>
              <a:gd name="connsiteX34" fmla="*/ 1541411 w 4348667"/>
              <a:gd name="connsiteY34" fmla="*/ 1247776 h 1628775"/>
              <a:gd name="connsiteX35" fmla="*/ 1592657 w 4348667"/>
              <a:gd name="connsiteY35" fmla="*/ 1154906 h 1628775"/>
              <a:gd name="connsiteX36" fmla="*/ 1628605 w 4348667"/>
              <a:gd name="connsiteY36" fmla="*/ 1069181 h 1628775"/>
              <a:gd name="connsiteX37" fmla="*/ 1721805 w 4348667"/>
              <a:gd name="connsiteY37" fmla="*/ 862012 h 1628775"/>
              <a:gd name="connsiteX38" fmla="*/ 1813533 w 4348667"/>
              <a:gd name="connsiteY38" fmla="*/ 673894 h 1628775"/>
              <a:gd name="connsiteX39" fmla="*/ 1888591 w 4348667"/>
              <a:gd name="connsiteY39" fmla="*/ 502443 h 1628775"/>
              <a:gd name="connsiteX40" fmla="*/ 1940982 w 4348667"/>
              <a:gd name="connsiteY40" fmla="*/ 395289 h 1628775"/>
              <a:gd name="connsiteX41" fmla="*/ 1982145 w 4348667"/>
              <a:gd name="connsiteY41" fmla="*/ 311944 h 1628775"/>
              <a:gd name="connsiteX42" fmla="*/ 2041449 w 4348667"/>
              <a:gd name="connsiteY42" fmla="*/ 192881 h 1628775"/>
              <a:gd name="connsiteX43" fmla="*/ 2096220 w 4348667"/>
              <a:gd name="connsiteY43" fmla="*/ 100013 h 1628775"/>
              <a:gd name="connsiteX44" fmla="*/ 2159603 w 4348667"/>
              <a:gd name="connsiteY44" fmla="*/ 40481 h 1628775"/>
              <a:gd name="connsiteX45" fmla="*/ 2208357 w 4348667"/>
              <a:gd name="connsiteY45" fmla="*/ 14640 h 1628775"/>
              <a:gd name="connsiteX46" fmla="*/ 2262552 w 4348667"/>
              <a:gd name="connsiteY46" fmla="*/ 0 h 1628775"/>
              <a:gd name="connsiteX47" fmla="*/ 2322087 w 4348667"/>
              <a:gd name="connsiteY47" fmla="*/ 2381 h 1628775"/>
              <a:gd name="connsiteX48" fmla="*/ 2371601 w 4348667"/>
              <a:gd name="connsiteY48" fmla="*/ 19403 h 1628775"/>
              <a:gd name="connsiteX49" fmla="*/ 2403347 w 4348667"/>
              <a:gd name="connsiteY49" fmla="*/ 40835 h 1628775"/>
              <a:gd name="connsiteX50" fmla="*/ 2423339 w 4348667"/>
              <a:gd name="connsiteY50" fmla="*/ 64295 h 1628775"/>
              <a:gd name="connsiteX51" fmla="*/ 2480717 w 4348667"/>
              <a:gd name="connsiteY51" fmla="*/ 138113 h 1628775"/>
              <a:gd name="connsiteX52" fmla="*/ 2536399 w 4348667"/>
              <a:gd name="connsiteY52" fmla="*/ 261938 h 1628775"/>
              <a:gd name="connsiteX53" fmla="*/ 2609531 w 4348667"/>
              <a:gd name="connsiteY53" fmla="*/ 419099 h 1628775"/>
              <a:gd name="connsiteX54" fmla="*/ 2665997 w 4348667"/>
              <a:gd name="connsiteY54" fmla="*/ 557213 h 1628775"/>
              <a:gd name="connsiteX55" fmla="*/ 2698094 w 4348667"/>
              <a:gd name="connsiteY55" fmla="*/ 628651 h 1628775"/>
              <a:gd name="connsiteX56" fmla="*/ 2734371 w 4348667"/>
              <a:gd name="connsiteY56" fmla="*/ 707231 h 1628775"/>
              <a:gd name="connsiteX57" fmla="*/ 2788786 w 4348667"/>
              <a:gd name="connsiteY57" fmla="*/ 840582 h 1628775"/>
              <a:gd name="connsiteX58" fmla="*/ 2834134 w 4348667"/>
              <a:gd name="connsiteY58" fmla="*/ 971903 h 1628775"/>
              <a:gd name="connsiteX59" fmla="*/ 2906682 w 4348667"/>
              <a:gd name="connsiteY59" fmla="*/ 1148117 h 1628775"/>
              <a:gd name="connsiteX60" fmla="*/ 3042721 w 4348667"/>
              <a:gd name="connsiteY60" fmla="*/ 1433866 h 1628775"/>
              <a:gd name="connsiteX61" fmla="*/ 3160618 w 4348667"/>
              <a:gd name="connsiteY61" fmla="*/ 1562453 h 1628775"/>
              <a:gd name="connsiteX62" fmla="*/ 3242242 w 4348667"/>
              <a:gd name="connsiteY62" fmla="*/ 1595791 h 1628775"/>
              <a:gd name="connsiteX63" fmla="*/ 3342001 w 4348667"/>
              <a:gd name="connsiteY63" fmla="*/ 1610079 h 1628775"/>
              <a:gd name="connsiteX64" fmla="*/ 3405485 w 4348667"/>
              <a:gd name="connsiteY64" fmla="*/ 1595791 h 1628775"/>
              <a:gd name="connsiteX65" fmla="*/ 3459901 w 4348667"/>
              <a:gd name="connsiteY65" fmla="*/ 1552928 h 1628775"/>
              <a:gd name="connsiteX66" fmla="*/ 3523385 w 4348667"/>
              <a:gd name="connsiteY66" fmla="*/ 1510066 h 1628775"/>
              <a:gd name="connsiteX67" fmla="*/ 3586865 w 4348667"/>
              <a:gd name="connsiteY67" fmla="*/ 1414816 h 1628775"/>
              <a:gd name="connsiteX68" fmla="*/ 3659417 w 4348667"/>
              <a:gd name="connsiteY68" fmla="*/ 1300515 h 1628775"/>
              <a:gd name="connsiteX69" fmla="*/ 3759180 w 4348667"/>
              <a:gd name="connsiteY69" fmla="*/ 1152879 h 1628775"/>
              <a:gd name="connsiteX70" fmla="*/ 3840800 w 4348667"/>
              <a:gd name="connsiteY70" fmla="*/ 1029053 h 1628775"/>
              <a:gd name="connsiteX71" fmla="*/ 3931491 w 4348667"/>
              <a:gd name="connsiteY71" fmla="*/ 952853 h 1628775"/>
              <a:gd name="connsiteX72" fmla="*/ 4031249 w 4348667"/>
              <a:gd name="connsiteY72" fmla="*/ 905228 h 1628775"/>
              <a:gd name="connsiteX73" fmla="*/ 4103803 w 4348667"/>
              <a:gd name="connsiteY73" fmla="*/ 905228 h 1628775"/>
              <a:gd name="connsiteX74" fmla="*/ 4176353 w 4348667"/>
              <a:gd name="connsiteY74" fmla="*/ 933804 h 1628775"/>
              <a:gd name="connsiteX75" fmla="*/ 4239838 w 4348667"/>
              <a:gd name="connsiteY75" fmla="*/ 1000478 h 1628775"/>
              <a:gd name="connsiteX76" fmla="*/ 4348667 w 4348667"/>
              <a:gd name="connsiteY76" fmla="*/ 1157641 h 1628775"/>
              <a:gd name="connsiteX0" fmla="*/ 6 w 4366805"/>
              <a:gd name="connsiteY0" fmla="*/ 1628775 h 1628775"/>
              <a:gd name="connsiteX1" fmla="*/ 77093 w 4366805"/>
              <a:gd name="connsiteY1" fmla="*/ 1407670 h 1628775"/>
              <a:gd name="connsiteX2" fmla="*/ 136042 w 4366805"/>
              <a:gd name="connsiteY2" fmla="*/ 1240983 h 1628775"/>
              <a:gd name="connsiteX3" fmla="*/ 164843 w 4366805"/>
              <a:gd name="connsiteY3" fmla="*/ 1166812 h 1628775"/>
              <a:gd name="connsiteX4" fmla="*/ 190582 w 4366805"/>
              <a:gd name="connsiteY4" fmla="*/ 1100138 h 1628775"/>
              <a:gd name="connsiteX5" fmla="*/ 212013 w 4366805"/>
              <a:gd name="connsiteY5" fmla="*/ 1059657 h 1628775"/>
              <a:gd name="connsiteX6" fmla="*/ 235825 w 4366805"/>
              <a:gd name="connsiteY6" fmla="*/ 1019175 h 1628775"/>
              <a:gd name="connsiteX7" fmla="*/ 257257 w 4366805"/>
              <a:gd name="connsiteY7" fmla="*/ 988219 h 1628775"/>
              <a:gd name="connsiteX8" fmla="*/ 283450 w 4366805"/>
              <a:gd name="connsiteY8" fmla="*/ 954882 h 1628775"/>
              <a:gd name="connsiteX9" fmla="*/ 307263 w 4366805"/>
              <a:gd name="connsiteY9" fmla="*/ 926306 h 1628775"/>
              <a:gd name="connsiteX10" fmla="*/ 326313 w 4366805"/>
              <a:gd name="connsiteY10" fmla="*/ 902494 h 1628775"/>
              <a:gd name="connsiteX11" fmla="*/ 352507 w 4366805"/>
              <a:gd name="connsiteY11" fmla="*/ 873919 h 1628775"/>
              <a:gd name="connsiteX12" fmla="*/ 378700 w 4366805"/>
              <a:gd name="connsiteY12" fmla="*/ 847725 h 1628775"/>
              <a:gd name="connsiteX13" fmla="*/ 402513 w 4366805"/>
              <a:gd name="connsiteY13" fmla="*/ 828675 h 1628775"/>
              <a:gd name="connsiteX14" fmla="*/ 426325 w 4366805"/>
              <a:gd name="connsiteY14" fmla="*/ 809625 h 1628775"/>
              <a:gd name="connsiteX15" fmla="*/ 457282 w 4366805"/>
              <a:gd name="connsiteY15" fmla="*/ 790575 h 1628775"/>
              <a:gd name="connsiteX16" fmla="*/ 493001 w 4366805"/>
              <a:gd name="connsiteY16" fmla="*/ 778669 h 1628775"/>
              <a:gd name="connsiteX17" fmla="*/ 526338 w 4366805"/>
              <a:gd name="connsiteY17" fmla="*/ 773906 h 1628775"/>
              <a:gd name="connsiteX18" fmla="*/ 573963 w 4366805"/>
              <a:gd name="connsiteY18" fmla="*/ 785813 h 1628775"/>
              <a:gd name="connsiteX19" fmla="*/ 621588 w 4366805"/>
              <a:gd name="connsiteY19" fmla="*/ 812006 h 1628775"/>
              <a:gd name="connsiteX20" fmla="*/ 681119 w 4366805"/>
              <a:gd name="connsiteY20" fmla="*/ 857250 h 1628775"/>
              <a:gd name="connsiteX21" fmla="*/ 733507 w 4366805"/>
              <a:gd name="connsiteY21" fmla="*/ 912019 h 1628775"/>
              <a:gd name="connsiteX22" fmla="*/ 781131 w 4366805"/>
              <a:gd name="connsiteY22" fmla="*/ 969169 h 1628775"/>
              <a:gd name="connsiteX23" fmla="*/ 850188 w 4366805"/>
              <a:gd name="connsiteY23" fmla="*/ 1054894 h 1628775"/>
              <a:gd name="connsiteX24" fmla="*/ 928769 w 4366805"/>
              <a:gd name="connsiteY24" fmla="*/ 1152525 h 1628775"/>
              <a:gd name="connsiteX25" fmla="*/ 1014494 w 4366805"/>
              <a:gd name="connsiteY25" fmla="*/ 1269206 h 1628775"/>
              <a:gd name="connsiteX26" fmla="*/ 1080714 w 4366805"/>
              <a:gd name="connsiteY26" fmla="*/ 1343026 h 1628775"/>
              <a:gd name="connsiteX27" fmla="*/ 1154077 w 4366805"/>
              <a:gd name="connsiteY27" fmla="*/ 1402556 h 1628775"/>
              <a:gd name="connsiteX28" fmla="*/ 1224147 w 4366805"/>
              <a:gd name="connsiteY28" fmla="*/ 1433513 h 1628775"/>
              <a:gd name="connsiteX29" fmla="*/ 1288667 w 4366805"/>
              <a:gd name="connsiteY29" fmla="*/ 1433513 h 1628775"/>
              <a:gd name="connsiteX30" fmla="*/ 1347517 w 4366805"/>
              <a:gd name="connsiteY30" fmla="*/ 1416843 h 1628775"/>
              <a:gd name="connsiteX31" fmla="*/ 1424729 w 4366805"/>
              <a:gd name="connsiteY31" fmla="*/ 1383505 h 1628775"/>
              <a:gd name="connsiteX32" fmla="*/ 1458067 w 4366805"/>
              <a:gd name="connsiteY32" fmla="*/ 1357313 h 1628775"/>
              <a:gd name="connsiteX33" fmla="*/ 1501158 w 4366805"/>
              <a:gd name="connsiteY33" fmla="*/ 1302544 h 1628775"/>
              <a:gd name="connsiteX34" fmla="*/ 1541411 w 4366805"/>
              <a:gd name="connsiteY34" fmla="*/ 1247776 h 1628775"/>
              <a:gd name="connsiteX35" fmla="*/ 1592657 w 4366805"/>
              <a:gd name="connsiteY35" fmla="*/ 1154906 h 1628775"/>
              <a:gd name="connsiteX36" fmla="*/ 1628605 w 4366805"/>
              <a:gd name="connsiteY36" fmla="*/ 1069181 h 1628775"/>
              <a:gd name="connsiteX37" fmla="*/ 1721805 w 4366805"/>
              <a:gd name="connsiteY37" fmla="*/ 862012 h 1628775"/>
              <a:gd name="connsiteX38" fmla="*/ 1813533 w 4366805"/>
              <a:gd name="connsiteY38" fmla="*/ 673894 h 1628775"/>
              <a:gd name="connsiteX39" fmla="*/ 1888591 w 4366805"/>
              <a:gd name="connsiteY39" fmla="*/ 502443 h 1628775"/>
              <a:gd name="connsiteX40" fmla="*/ 1940982 w 4366805"/>
              <a:gd name="connsiteY40" fmla="*/ 395289 h 1628775"/>
              <a:gd name="connsiteX41" fmla="*/ 1982145 w 4366805"/>
              <a:gd name="connsiteY41" fmla="*/ 311944 h 1628775"/>
              <a:gd name="connsiteX42" fmla="*/ 2041449 w 4366805"/>
              <a:gd name="connsiteY42" fmla="*/ 192881 h 1628775"/>
              <a:gd name="connsiteX43" fmla="*/ 2096220 w 4366805"/>
              <a:gd name="connsiteY43" fmla="*/ 100013 h 1628775"/>
              <a:gd name="connsiteX44" fmla="*/ 2159603 w 4366805"/>
              <a:gd name="connsiteY44" fmla="*/ 40481 h 1628775"/>
              <a:gd name="connsiteX45" fmla="*/ 2208357 w 4366805"/>
              <a:gd name="connsiteY45" fmla="*/ 14640 h 1628775"/>
              <a:gd name="connsiteX46" fmla="*/ 2262552 w 4366805"/>
              <a:gd name="connsiteY46" fmla="*/ 0 h 1628775"/>
              <a:gd name="connsiteX47" fmla="*/ 2322087 w 4366805"/>
              <a:gd name="connsiteY47" fmla="*/ 2381 h 1628775"/>
              <a:gd name="connsiteX48" fmla="*/ 2371601 w 4366805"/>
              <a:gd name="connsiteY48" fmla="*/ 19403 h 1628775"/>
              <a:gd name="connsiteX49" fmla="*/ 2403347 w 4366805"/>
              <a:gd name="connsiteY49" fmla="*/ 40835 h 1628775"/>
              <a:gd name="connsiteX50" fmla="*/ 2423339 w 4366805"/>
              <a:gd name="connsiteY50" fmla="*/ 64295 h 1628775"/>
              <a:gd name="connsiteX51" fmla="*/ 2480717 w 4366805"/>
              <a:gd name="connsiteY51" fmla="*/ 138113 h 1628775"/>
              <a:gd name="connsiteX52" fmla="*/ 2536399 w 4366805"/>
              <a:gd name="connsiteY52" fmla="*/ 261938 h 1628775"/>
              <a:gd name="connsiteX53" fmla="*/ 2609531 w 4366805"/>
              <a:gd name="connsiteY53" fmla="*/ 419099 h 1628775"/>
              <a:gd name="connsiteX54" fmla="*/ 2665997 w 4366805"/>
              <a:gd name="connsiteY54" fmla="*/ 557213 h 1628775"/>
              <a:gd name="connsiteX55" fmla="*/ 2698094 w 4366805"/>
              <a:gd name="connsiteY55" fmla="*/ 628651 h 1628775"/>
              <a:gd name="connsiteX56" fmla="*/ 2734371 w 4366805"/>
              <a:gd name="connsiteY56" fmla="*/ 707231 h 1628775"/>
              <a:gd name="connsiteX57" fmla="*/ 2788786 w 4366805"/>
              <a:gd name="connsiteY57" fmla="*/ 840582 h 1628775"/>
              <a:gd name="connsiteX58" fmla="*/ 2834134 w 4366805"/>
              <a:gd name="connsiteY58" fmla="*/ 971903 h 1628775"/>
              <a:gd name="connsiteX59" fmla="*/ 2906682 w 4366805"/>
              <a:gd name="connsiteY59" fmla="*/ 1148117 h 1628775"/>
              <a:gd name="connsiteX60" fmla="*/ 3042721 w 4366805"/>
              <a:gd name="connsiteY60" fmla="*/ 1433866 h 1628775"/>
              <a:gd name="connsiteX61" fmla="*/ 3160618 w 4366805"/>
              <a:gd name="connsiteY61" fmla="*/ 1562453 h 1628775"/>
              <a:gd name="connsiteX62" fmla="*/ 3242242 w 4366805"/>
              <a:gd name="connsiteY62" fmla="*/ 1595791 h 1628775"/>
              <a:gd name="connsiteX63" fmla="*/ 3342001 w 4366805"/>
              <a:gd name="connsiteY63" fmla="*/ 1610079 h 1628775"/>
              <a:gd name="connsiteX64" fmla="*/ 3405485 w 4366805"/>
              <a:gd name="connsiteY64" fmla="*/ 1595791 h 1628775"/>
              <a:gd name="connsiteX65" fmla="*/ 3459901 w 4366805"/>
              <a:gd name="connsiteY65" fmla="*/ 1552928 h 1628775"/>
              <a:gd name="connsiteX66" fmla="*/ 3523385 w 4366805"/>
              <a:gd name="connsiteY66" fmla="*/ 1510066 h 1628775"/>
              <a:gd name="connsiteX67" fmla="*/ 3586865 w 4366805"/>
              <a:gd name="connsiteY67" fmla="*/ 1414816 h 1628775"/>
              <a:gd name="connsiteX68" fmla="*/ 3659417 w 4366805"/>
              <a:gd name="connsiteY68" fmla="*/ 1300515 h 1628775"/>
              <a:gd name="connsiteX69" fmla="*/ 3759180 w 4366805"/>
              <a:gd name="connsiteY69" fmla="*/ 1152879 h 1628775"/>
              <a:gd name="connsiteX70" fmla="*/ 3840800 w 4366805"/>
              <a:gd name="connsiteY70" fmla="*/ 1029053 h 1628775"/>
              <a:gd name="connsiteX71" fmla="*/ 3931491 w 4366805"/>
              <a:gd name="connsiteY71" fmla="*/ 952853 h 1628775"/>
              <a:gd name="connsiteX72" fmla="*/ 4031249 w 4366805"/>
              <a:gd name="connsiteY72" fmla="*/ 905228 h 1628775"/>
              <a:gd name="connsiteX73" fmla="*/ 4103803 w 4366805"/>
              <a:gd name="connsiteY73" fmla="*/ 905228 h 1628775"/>
              <a:gd name="connsiteX74" fmla="*/ 4176353 w 4366805"/>
              <a:gd name="connsiteY74" fmla="*/ 933804 h 1628775"/>
              <a:gd name="connsiteX75" fmla="*/ 4239838 w 4366805"/>
              <a:gd name="connsiteY75" fmla="*/ 1000478 h 1628775"/>
              <a:gd name="connsiteX76" fmla="*/ 4348667 w 4366805"/>
              <a:gd name="connsiteY76" fmla="*/ 1157641 h 1628775"/>
              <a:gd name="connsiteX77" fmla="*/ 4366805 w 4366805"/>
              <a:gd name="connsiteY77" fmla="*/ 1152878 h 1628775"/>
              <a:gd name="connsiteX0" fmla="*/ 6 w 4448427"/>
              <a:gd name="connsiteY0" fmla="*/ 1628775 h 1628775"/>
              <a:gd name="connsiteX1" fmla="*/ 77093 w 4448427"/>
              <a:gd name="connsiteY1" fmla="*/ 1407670 h 1628775"/>
              <a:gd name="connsiteX2" fmla="*/ 136042 w 4448427"/>
              <a:gd name="connsiteY2" fmla="*/ 1240983 h 1628775"/>
              <a:gd name="connsiteX3" fmla="*/ 164843 w 4448427"/>
              <a:gd name="connsiteY3" fmla="*/ 1166812 h 1628775"/>
              <a:gd name="connsiteX4" fmla="*/ 190582 w 4448427"/>
              <a:gd name="connsiteY4" fmla="*/ 1100138 h 1628775"/>
              <a:gd name="connsiteX5" fmla="*/ 212013 w 4448427"/>
              <a:gd name="connsiteY5" fmla="*/ 1059657 h 1628775"/>
              <a:gd name="connsiteX6" fmla="*/ 235825 w 4448427"/>
              <a:gd name="connsiteY6" fmla="*/ 1019175 h 1628775"/>
              <a:gd name="connsiteX7" fmla="*/ 257257 w 4448427"/>
              <a:gd name="connsiteY7" fmla="*/ 988219 h 1628775"/>
              <a:gd name="connsiteX8" fmla="*/ 283450 w 4448427"/>
              <a:gd name="connsiteY8" fmla="*/ 954882 h 1628775"/>
              <a:gd name="connsiteX9" fmla="*/ 307263 w 4448427"/>
              <a:gd name="connsiteY9" fmla="*/ 926306 h 1628775"/>
              <a:gd name="connsiteX10" fmla="*/ 326313 w 4448427"/>
              <a:gd name="connsiteY10" fmla="*/ 902494 h 1628775"/>
              <a:gd name="connsiteX11" fmla="*/ 352507 w 4448427"/>
              <a:gd name="connsiteY11" fmla="*/ 873919 h 1628775"/>
              <a:gd name="connsiteX12" fmla="*/ 378700 w 4448427"/>
              <a:gd name="connsiteY12" fmla="*/ 847725 h 1628775"/>
              <a:gd name="connsiteX13" fmla="*/ 402513 w 4448427"/>
              <a:gd name="connsiteY13" fmla="*/ 828675 h 1628775"/>
              <a:gd name="connsiteX14" fmla="*/ 426325 w 4448427"/>
              <a:gd name="connsiteY14" fmla="*/ 809625 h 1628775"/>
              <a:gd name="connsiteX15" fmla="*/ 457282 w 4448427"/>
              <a:gd name="connsiteY15" fmla="*/ 790575 h 1628775"/>
              <a:gd name="connsiteX16" fmla="*/ 493001 w 4448427"/>
              <a:gd name="connsiteY16" fmla="*/ 778669 h 1628775"/>
              <a:gd name="connsiteX17" fmla="*/ 526338 w 4448427"/>
              <a:gd name="connsiteY17" fmla="*/ 773906 h 1628775"/>
              <a:gd name="connsiteX18" fmla="*/ 573963 w 4448427"/>
              <a:gd name="connsiteY18" fmla="*/ 785813 h 1628775"/>
              <a:gd name="connsiteX19" fmla="*/ 621588 w 4448427"/>
              <a:gd name="connsiteY19" fmla="*/ 812006 h 1628775"/>
              <a:gd name="connsiteX20" fmla="*/ 681119 w 4448427"/>
              <a:gd name="connsiteY20" fmla="*/ 857250 h 1628775"/>
              <a:gd name="connsiteX21" fmla="*/ 733507 w 4448427"/>
              <a:gd name="connsiteY21" fmla="*/ 912019 h 1628775"/>
              <a:gd name="connsiteX22" fmla="*/ 781131 w 4448427"/>
              <a:gd name="connsiteY22" fmla="*/ 969169 h 1628775"/>
              <a:gd name="connsiteX23" fmla="*/ 850188 w 4448427"/>
              <a:gd name="connsiteY23" fmla="*/ 1054894 h 1628775"/>
              <a:gd name="connsiteX24" fmla="*/ 928769 w 4448427"/>
              <a:gd name="connsiteY24" fmla="*/ 1152525 h 1628775"/>
              <a:gd name="connsiteX25" fmla="*/ 1014494 w 4448427"/>
              <a:gd name="connsiteY25" fmla="*/ 1269206 h 1628775"/>
              <a:gd name="connsiteX26" fmla="*/ 1080714 w 4448427"/>
              <a:gd name="connsiteY26" fmla="*/ 1343026 h 1628775"/>
              <a:gd name="connsiteX27" fmla="*/ 1154077 w 4448427"/>
              <a:gd name="connsiteY27" fmla="*/ 1402556 h 1628775"/>
              <a:gd name="connsiteX28" fmla="*/ 1224147 w 4448427"/>
              <a:gd name="connsiteY28" fmla="*/ 1433513 h 1628775"/>
              <a:gd name="connsiteX29" fmla="*/ 1288667 w 4448427"/>
              <a:gd name="connsiteY29" fmla="*/ 1433513 h 1628775"/>
              <a:gd name="connsiteX30" fmla="*/ 1347517 w 4448427"/>
              <a:gd name="connsiteY30" fmla="*/ 1416843 h 1628775"/>
              <a:gd name="connsiteX31" fmla="*/ 1424729 w 4448427"/>
              <a:gd name="connsiteY31" fmla="*/ 1383505 h 1628775"/>
              <a:gd name="connsiteX32" fmla="*/ 1458067 w 4448427"/>
              <a:gd name="connsiteY32" fmla="*/ 1357313 h 1628775"/>
              <a:gd name="connsiteX33" fmla="*/ 1501158 w 4448427"/>
              <a:gd name="connsiteY33" fmla="*/ 1302544 h 1628775"/>
              <a:gd name="connsiteX34" fmla="*/ 1541411 w 4448427"/>
              <a:gd name="connsiteY34" fmla="*/ 1247776 h 1628775"/>
              <a:gd name="connsiteX35" fmla="*/ 1592657 w 4448427"/>
              <a:gd name="connsiteY35" fmla="*/ 1154906 h 1628775"/>
              <a:gd name="connsiteX36" fmla="*/ 1628605 w 4448427"/>
              <a:gd name="connsiteY36" fmla="*/ 1069181 h 1628775"/>
              <a:gd name="connsiteX37" fmla="*/ 1721805 w 4448427"/>
              <a:gd name="connsiteY37" fmla="*/ 862012 h 1628775"/>
              <a:gd name="connsiteX38" fmla="*/ 1813533 w 4448427"/>
              <a:gd name="connsiteY38" fmla="*/ 673894 h 1628775"/>
              <a:gd name="connsiteX39" fmla="*/ 1888591 w 4448427"/>
              <a:gd name="connsiteY39" fmla="*/ 502443 h 1628775"/>
              <a:gd name="connsiteX40" fmla="*/ 1940982 w 4448427"/>
              <a:gd name="connsiteY40" fmla="*/ 395289 h 1628775"/>
              <a:gd name="connsiteX41" fmla="*/ 1982145 w 4448427"/>
              <a:gd name="connsiteY41" fmla="*/ 311944 h 1628775"/>
              <a:gd name="connsiteX42" fmla="*/ 2041449 w 4448427"/>
              <a:gd name="connsiteY42" fmla="*/ 192881 h 1628775"/>
              <a:gd name="connsiteX43" fmla="*/ 2096220 w 4448427"/>
              <a:gd name="connsiteY43" fmla="*/ 100013 h 1628775"/>
              <a:gd name="connsiteX44" fmla="*/ 2159603 w 4448427"/>
              <a:gd name="connsiteY44" fmla="*/ 40481 h 1628775"/>
              <a:gd name="connsiteX45" fmla="*/ 2208357 w 4448427"/>
              <a:gd name="connsiteY45" fmla="*/ 14640 h 1628775"/>
              <a:gd name="connsiteX46" fmla="*/ 2262552 w 4448427"/>
              <a:gd name="connsiteY46" fmla="*/ 0 h 1628775"/>
              <a:gd name="connsiteX47" fmla="*/ 2322087 w 4448427"/>
              <a:gd name="connsiteY47" fmla="*/ 2381 h 1628775"/>
              <a:gd name="connsiteX48" fmla="*/ 2371601 w 4448427"/>
              <a:gd name="connsiteY48" fmla="*/ 19403 h 1628775"/>
              <a:gd name="connsiteX49" fmla="*/ 2403347 w 4448427"/>
              <a:gd name="connsiteY49" fmla="*/ 40835 h 1628775"/>
              <a:gd name="connsiteX50" fmla="*/ 2423339 w 4448427"/>
              <a:gd name="connsiteY50" fmla="*/ 64295 h 1628775"/>
              <a:gd name="connsiteX51" fmla="*/ 2480717 w 4448427"/>
              <a:gd name="connsiteY51" fmla="*/ 138113 h 1628775"/>
              <a:gd name="connsiteX52" fmla="*/ 2536399 w 4448427"/>
              <a:gd name="connsiteY52" fmla="*/ 261938 h 1628775"/>
              <a:gd name="connsiteX53" fmla="*/ 2609531 w 4448427"/>
              <a:gd name="connsiteY53" fmla="*/ 419099 h 1628775"/>
              <a:gd name="connsiteX54" fmla="*/ 2665997 w 4448427"/>
              <a:gd name="connsiteY54" fmla="*/ 557213 h 1628775"/>
              <a:gd name="connsiteX55" fmla="*/ 2698094 w 4448427"/>
              <a:gd name="connsiteY55" fmla="*/ 628651 h 1628775"/>
              <a:gd name="connsiteX56" fmla="*/ 2734371 w 4448427"/>
              <a:gd name="connsiteY56" fmla="*/ 707231 h 1628775"/>
              <a:gd name="connsiteX57" fmla="*/ 2788786 w 4448427"/>
              <a:gd name="connsiteY57" fmla="*/ 840582 h 1628775"/>
              <a:gd name="connsiteX58" fmla="*/ 2834134 w 4448427"/>
              <a:gd name="connsiteY58" fmla="*/ 971903 h 1628775"/>
              <a:gd name="connsiteX59" fmla="*/ 2906682 w 4448427"/>
              <a:gd name="connsiteY59" fmla="*/ 1148117 h 1628775"/>
              <a:gd name="connsiteX60" fmla="*/ 3042721 w 4448427"/>
              <a:gd name="connsiteY60" fmla="*/ 1433866 h 1628775"/>
              <a:gd name="connsiteX61" fmla="*/ 3160618 w 4448427"/>
              <a:gd name="connsiteY61" fmla="*/ 1562453 h 1628775"/>
              <a:gd name="connsiteX62" fmla="*/ 3242242 w 4448427"/>
              <a:gd name="connsiteY62" fmla="*/ 1595791 h 1628775"/>
              <a:gd name="connsiteX63" fmla="*/ 3342001 w 4448427"/>
              <a:gd name="connsiteY63" fmla="*/ 1610079 h 1628775"/>
              <a:gd name="connsiteX64" fmla="*/ 3405485 w 4448427"/>
              <a:gd name="connsiteY64" fmla="*/ 1595791 h 1628775"/>
              <a:gd name="connsiteX65" fmla="*/ 3459901 w 4448427"/>
              <a:gd name="connsiteY65" fmla="*/ 1552928 h 1628775"/>
              <a:gd name="connsiteX66" fmla="*/ 3523385 w 4448427"/>
              <a:gd name="connsiteY66" fmla="*/ 1510066 h 1628775"/>
              <a:gd name="connsiteX67" fmla="*/ 3586865 w 4448427"/>
              <a:gd name="connsiteY67" fmla="*/ 1414816 h 1628775"/>
              <a:gd name="connsiteX68" fmla="*/ 3659417 w 4448427"/>
              <a:gd name="connsiteY68" fmla="*/ 1300515 h 1628775"/>
              <a:gd name="connsiteX69" fmla="*/ 3759180 w 4448427"/>
              <a:gd name="connsiteY69" fmla="*/ 1152879 h 1628775"/>
              <a:gd name="connsiteX70" fmla="*/ 3840800 w 4448427"/>
              <a:gd name="connsiteY70" fmla="*/ 1029053 h 1628775"/>
              <a:gd name="connsiteX71" fmla="*/ 3931491 w 4448427"/>
              <a:gd name="connsiteY71" fmla="*/ 952853 h 1628775"/>
              <a:gd name="connsiteX72" fmla="*/ 4031249 w 4448427"/>
              <a:gd name="connsiteY72" fmla="*/ 905228 h 1628775"/>
              <a:gd name="connsiteX73" fmla="*/ 4103803 w 4448427"/>
              <a:gd name="connsiteY73" fmla="*/ 905228 h 1628775"/>
              <a:gd name="connsiteX74" fmla="*/ 4176353 w 4448427"/>
              <a:gd name="connsiteY74" fmla="*/ 933804 h 1628775"/>
              <a:gd name="connsiteX75" fmla="*/ 4239838 w 4448427"/>
              <a:gd name="connsiteY75" fmla="*/ 1000478 h 1628775"/>
              <a:gd name="connsiteX76" fmla="*/ 4348667 w 4448427"/>
              <a:gd name="connsiteY76" fmla="*/ 1157641 h 1628775"/>
              <a:gd name="connsiteX77" fmla="*/ 4448427 w 4448427"/>
              <a:gd name="connsiteY77" fmla="*/ 1410053 h 1628775"/>
              <a:gd name="connsiteX0" fmla="*/ 6 w 4453652"/>
              <a:gd name="connsiteY0" fmla="*/ 1628775 h 1628775"/>
              <a:gd name="connsiteX1" fmla="*/ 77093 w 4453652"/>
              <a:gd name="connsiteY1" fmla="*/ 1407670 h 1628775"/>
              <a:gd name="connsiteX2" fmla="*/ 136042 w 4453652"/>
              <a:gd name="connsiteY2" fmla="*/ 1240983 h 1628775"/>
              <a:gd name="connsiteX3" fmla="*/ 164843 w 4453652"/>
              <a:gd name="connsiteY3" fmla="*/ 1166812 h 1628775"/>
              <a:gd name="connsiteX4" fmla="*/ 190582 w 4453652"/>
              <a:gd name="connsiteY4" fmla="*/ 1100138 h 1628775"/>
              <a:gd name="connsiteX5" fmla="*/ 212013 w 4453652"/>
              <a:gd name="connsiteY5" fmla="*/ 1059657 h 1628775"/>
              <a:gd name="connsiteX6" fmla="*/ 235825 w 4453652"/>
              <a:gd name="connsiteY6" fmla="*/ 1019175 h 1628775"/>
              <a:gd name="connsiteX7" fmla="*/ 257257 w 4453652"/>
              <a:gd name="connsiteY7" fmla="*/ 988219 h 1628775"/>
              <a:gd name="connsiteX8" fmla="*/ 283450 w 4453652"/>
              <a:gd name="connsiteY8" fmla="*/ 954882 h 1628775"/>
              <a:gd name="connsiteX9" fmla="*/ 307263 w 4453652"/>
              <a:gd name="connsiteY9" fmla="*/ 926306 h 1628775"/>
              <a:gd name="connsiteX10" fmla="*/ 326313 w 4453652"/>
              <a:gd name="connsiteY10" fmla="*/ 902494 h 1628775"/>
              <a:gd name="connsiteX11" fmla="*/ 352507 w 4453652"/>
              <a:gd name="connsiteY11" fmla="*/ 873919 h 1628775"/>
              <a:gd name="connsiteX12" fmla="*/ 378700 w 4453652"/>
              <a:gd name="connsiteY12" fmla="*/ 847725 h 1628775"/>
              <a:gd name="connsiteX13" fmla="*/ 402513 w 4453652"/>
              <a:gd name="connsiteY13" fmla="*/ 828675 h 1628775"/>
              <a:gd name="connsiteX14" fmla="*/ 426325 w 4453652"/>
              <a:gd name="connsiteY14" fmla="*/ 809625 h 1628775"/>
              <a:gd name="connsiteX15" fmla="*/ 457282 w 4453652"/>
              <a:gd name="connsiteY15" fmla="*/ 790575 h 1628775"/>
              <a:gd name="connsiteX16" fmla="*/ 493001 w 4453652"/>
              <a:gd name="connsiteY16" fmla="*/ 778669 h 1628775"/>
              <a:gd name="connsiteX17" fmla="*/ 526338 w 4453652"/>
              <a:gd name="connsiteY17" fmla="*/ 773906 h 1628775"/>
              <a:gd name="connsiteX18" fmla="*/ 573963 w 4453652"/>
              <a:gd name="connsiteY18" fmla="*/ 785813 h 1628775"/>
              <a:gd name="connsiteX19" fmla="*/ 621588 w 4453652"/>
              <a:gd name="connsiteY19" fmla="*/ 812006 h 1628775"/>
              <a:gd name="connsiteX20" fmla="*/ 681119 w 4453652"/>
              <a:gd name="connsiteY20" fmla="*/ 857250 h 1628775"/>
              <a:gd name="connsiteX21" fmla="*/ 733507 w 4453652"/>
              <a:gd name="connsiteY21" fmla="*/ 912019 h 1628775"/>
              <a:gd name="connsiteX22" fmla="*/ 781131 w 4453652"/>
              <a:gd name="connsiteY22" fmla="*/ 969169 h 1628775"/>
              <a:gd name="connsiteX23" fmla="*/ 850188 w 4453652"/>
              <a:gd name="connsiteY23" fmla="*/ 1054894 h 1628775"/>
              <a:gd name="connsiteX24" fmla="*/ 928769 w 4453652"/>
              <a:gd name="connsiteY24" fmla="*/ 1152525 h 1628775"/>
              <a:gd name="connsiteX25" fmla="*/ 1014494 w 4453652"/>
              <a:gd name="connsiteY25" fmla="*/ 1269206 h 1628775"/>
              <a:gd name="connsiteX26" fmla="*/ 1080714 w 4453652"/>
              <a:gd name="connsiteY26" fmla="*/ 1343026 h 1628775"/>
              <a:gd name="connsiteX27" fmla="*/ 1154077 w 4453652"/>
              <a:gd name="connsiteY27" fmla="*/ 1402556 h 1628775"/>
              <a:gd name="connsiteX28" fmla="*/ 1224147 w 4453652"/>
              <a:gd name="connsiteY28" fmla="*/ 1433513 h 1628775"/>
              <a:gd name="connsiteX29" fmla="*/ 1288667 w 4453652"/>
              <a:gd name="connsiteY29" fmla="*/ 1433513 h 1628775"/>
              <a:gd name="connsiteX30" fmla="*/ 1347517 w 4453652"/>
              <a:gd name="connsiteY30" fmla="*/ 1416843 h 1628775"/>
              <a:gd name="connsiteX31" fmla="*/ 1424729 w 4453652"/>
              <a:gd name="connsiteY31" fmla="*/ 1383505 h 1628775"/>
              <a:gd name="connsiteX32" fmla="*/ 1458067 w 4453652"/>
              <a:gd name="connsiteY32" fmla="*/ 1357313 h 1628775"/>
              <a:gd name="connsiteX33" fmla="*/ 1501158 w 4453652"/>
              <a:gd name="connsiteY33" fmla="*/ 1302544 h 1628775"/>
              <a:gd name="connsiteX34" fmla="*/ 1541411 w 4453652"/>
              <a:gd name="connsiteY34" fmla="*/ 1247776 h 1628775"/>
              <a:gd name="connsiteX35" fmla="*/ 1592657 w 4453652"/>
              <a:gd name="connsiteY35" fmla="*/ 1154906 h 1628775"/>
              <a:gd name="connsiteX36" fmla="*/ 1628605 w 4453652"/>
              <a:gd name="connsiteY36" fmla="*/ 1069181 h 1628775"/>
              <a:gd name="connsiteX37" fmla="*/ 1721805 w 4453652"/>
              <a:gd name="connsiteY37" fmla="*/ 862012 h 1628775"/>
              <a:gd name="connsiteX38" fmla="*/ 1813533 w 4453652"/>
              <a:gd name="connsiteY38" fmla="*/ 673894 h 1628775"/>
              <a:gd name="connsiteX39" fmla="*/ 1888591 w 4453652"/>
              <a:gd name="connsiteY39" fmla="*/ 502443 h 1628775"/>
              <a:gd name="connsiteX40" fmla="*/ 1940982 w 4453652"/>
              <a:gd name="connsiteY40" fmla="*/ 395289 h 1628775"/>
              <a:gd name="connsiteX41" fmla="*/ 1982145 w 4453652"/>
              <a:gd name="connsiteY41" fmla="*/ 311944 h 1628775"/>
              <a:gd name="connsiteX42" fmla="*/ 2041449 w 4453652"/>
              <a:gd name="connsiteY42" fmla="*/ 192881 h 1628775"/>
              <a:gd name="connsiteX43" fmla="*/ 2096220 w 4453652"/>
              <a:gd name="connsiteY43" fmla="*/ 100013 h 1628775"/>
              <a:gd name="connsiteX44" fmla="*/ 2159603 w 4453652"/>
              <a:gd name="connsiteY44" fmla="*/ 40481 h 1628775"/>
              <a:gd name="connsiteX45" fmla="*/ 2208357 w 4453652"/>
              <a:gd name="connsiteY45" fmla="*/ 14640 h 1628775"/>
              <a:gd name="connsiteX46" fmla="*/ 2262552 w 4453652"/>
              <a:gd name="connsiteY46" fmla="*/ 0 h 1628775"/>
              <a:gd name="connsiteX47" fmla="*/ 2322087 w 4453652"/>
              <a:gd name="connsiteY47" fmla="*/ 2381 h 1628775"/>
              <a:gd name="connsiteX48" fmla="*/ 2371601 w 4453652"/>
              <a:gd name="connsiteY48" fmla="*/ 19403 h 1628775"/>
              <a:gd name="connsiteX49" fmla="*/ 2403347 w 4453652"/>
              <a:gd name="connsiteY49" fmla="*/ 40835 h 1628775"/>
              <a:gd name="connsiteX50" fmla="*/ 2423339 w 4453652"/>
              <a:gd name="connsiteY50" fmla="*/ 64295 h 1628775"/>
              <a:gd name="connsiteX51" fmla="*/ 2480717 w 4453652"/>
              <a:gd name="connsiteY51" fmla="*/ 138113 h 1628775"/>
              <a:gd name="connsiteX52" fmla="*/ 2536399 w 4453652"/>
              <a:gd name="connsiteY52" fmla="*/ 261938 h 1628775"/>
              <a:gd name="connsiteX53" fmla="*/ 2609531 w 4453652"/>
              <a:gd name="connsiteY53" fmla="*/ 419099 h 1628775"/>
              <a:gd name="connsiteX54" fmla="*/ 2665997 w 4453652"/>
              <a:gd name="connsiteY54" fmla="*/ 557213 h 1628775"/>
              <a:gd name="connsiteX55" fmla="*/ 2698094 w 4453652"/>
              <a:gd name="connsiteY55" fmla="*/ 628651 h 1628775"/>
              <a:gd name="connsiteX56" fmla="*/ 2734371 w 4453652"/>
              <a:gd name="connsiteY56" fmla="*/ 707231 h 1628775"/>
              <a:gd name="connsiteX57" fmla="*/ 2788786 w 4453652"/>
              <a:gd name="connsiteY57" fmla="*/ 840582 h 1628775"/>
              <a:gd name="connsiteX58" fmla="*/ 2834134 w 4453652"/>
              <a:gd name="connsiteY58" fmla="*/ 971903 h 1628775"/>
              <a:gd name="connsiteX59" fmla="*/ 2906682 w 4453652"/>
              <a:gd name="connsiteY59" fmla="*/ 1148117 h 1628775"/>
              <a:gd name="connsiteX60" fmla="*/ 3042721 w 4453652"/>
              <a:gd name="connsiteY60" fmla="*/ 1433866 h 1628775"/>
              <a:gd name="connsiteX61" fmla="*/ 3160618 w 4453652"/>
              <a:gd name="connsiteY61" fmla="*/ 1562453 h 1628775"/>
              <a:gd name="connsiteX62" fmla="*/ 3242242 w 4453652"/>
              <a:gd name="connsiteY62" fmla="*/ 1595791 h 1628775"/>
              <a:gd name="connsiteX63" fmla="*/ 3342001 w 4453652"/>
              <a:gd name="connsiteY63" fmla="*/ 1610079 h 1628775"/>
              <a:gd name="connsiteX64" fmla="*/ 3405485 w 4453652"/>
              <a:gd name="connsiteY64" fmla="*/ 1595791 h 1628775"/>
              <a:gd name="connsiteX65" fmla="*/ 3459901 w 4453652"/>
              <a:gd name="connsiteY65" fmla="*/ 1552928 h 1628775"/>
              <a:gd name="connsiteX66" fmla="*/ 3523385 w 4453652"/>
              <a:gd name="connsiteY66" fmla="*/ 1510066 h 1628775"/>
              <a:gd name="connsiteX67" fmla="*/ 3586865 w 4453652"/>
              <a:gd name="connsiteY67" fmla="*/ 1414816 h 1628775"/>
              <a:gd name="connsiteX68" fmla="*/ 3659417 w 4453652"/>
              <a:gd name="connsiteY68" fmla="*/ 1300515 h 1628775"/>
              <a:gd name="connsiteX69" fmla="*/ 3759180 w 4453652"/>
              <a:gd name="connsiteY69" fmla="*/ 1152879 h 1628775"/>
              <a:gd name="connsiteX70" fmla="*/ 3840800 w 4453652"/>
              <a:gd name="connsiteY70" fmla="*/ 1029053 h 1628775"/>
              <a:gd name="connsiteX71" fmla="*/ 3931491 w 4453652"/>
              <a:gd name="connsiteY71" fmla="*/ 952853 h 1628775"/>
              <a:gd name="connsiteX72" fmla="*/ 4031249 w 4453652"/>
              <a:gd name="connsiteY72" fmla="*/ 905228 h 1628775"/>
              <a:gd name="connsiteX73" fmla="*/ 4103803 w 4453652"/>
              <a:gd name="connsiteY73" fmla="*/ 905228 h 1628775"/>
              <a:gd name="connsiteX74" fmla="*/ 4176353 w 4453652"/>
              <a:gd name="connsiteY74" fmla="*/ 933804 h 1628775"/>
              <a:gd name="connsiteX75" fmla="*/ 4239838 w 4453652"/>
              <a:gd name="connsiteY75" fmla="*/ 1000478 h 1628775"/>
              <a:gd name="connsiteX76" fmla="*/ 4348667 w 4453652"/>
              <a:gd name="connsiteY76" fmla="*/ 1157641 h 1628775"/>
              <a:gd name="connsiteX77" fmla="*/ 4448427 w 4453652"/>
              <a:gd name="connsiteY77" fmla="*/ 1410053 h 1628775"/>
              <a:gd name="connsiteX78" fmla="*/ 4439357 w 4453652"/>
              <a:gd name="connsiteY78" fmla="*/ 1414816 h 1628775"/>
              <a:gd name="connsiteX0" fmla="*/ 6 w 4602619"/>
              <a:gd name="connsiteY0" fmla="*/ 1628775 h 1738666"/>
              <a:gd name="connsiteX1" fmla="*/ 77093 w 4602619"/>
              <a:gd name="connsiteY1" fmla="*/ 1407670 h 1738666"/>
              <a:gd name="connsiteX2" fmla="*/ 136042 w 4602619"/>
              <a:gd name="connsiteY2" fmla="*/ 1240983 h 1738666"/>
              <a:gd name="connsiteX3" fmla="*/ 164843 w 4602619"/>
              <a:gd name="connsiteY3" fmla="*/ 1166812 h 1738666"/>
              <a:gd name="connsiteX4" fmla="*/ 190582 w 4602619"/>
              <a:gd name="connsiteY4" fmla="*/ 1100138 h 1738666"/>
              <a:gd name="connsiteX5" fmla="*/ 212013 w 4602619"/>
              <a:gd name="connsiteY5" fmla="*/ 1059657 h 1738666"/>
              <a:gd name="connsiteX6" fmla="*/ 235825 w 4602619"/>
              <a:gd name="connsiteY6" fmla="*/ 1019175 h 1738666"/>
              <a:gd name="connsiteX7" fmla="*/ 257257 w 4602619"/>
              <a:gd name="connsiteY7" fmla="*/ 988219 h 1738666"/>
              <a:gd name="connsiteX8" fmla="*/ 283450 w 4602619"/>
              <a:gd name="connsiteY8" fmla="*/ 954882 h 1738666"/>
              <a:gd name="connsiteX9" fmla="*/ 307263 w 4602619"/>
              <a:gd name="connsiteY9" fmla="*/ 926306 h 1738666"/>
              <a:gd name="connsiteX10" fmla="*/ 326313 w 4602619"/>
              <a:gd name="connsiteY10" fmla="*/ 902494 h 1738666"/>
              <a:gd name="connsiteX11" fmla="*/ 352507 w 4602619"/>
              <a:gd name="connsiteY11" fmla="*/ 873919 h 1738666"/>
              <a:gd name="connsiteX12" fmla="*/ 378700 w 4602619"/>
              <a:gd name="connsiteY12" fmla="*/ 847725 h 1738666"/>
              <a:gd name="connsiteX13" fmla="*/ 402513 w 4602619"/>
              <a:gd name="connsiteY13" fmla="*/ 828675 h 1738666"/>
              <a:gd name="connsiteX14" fmla="*/ 426325 w 4602619"/>
              <a:gd name="connsiteY14" fmla="*/ 809625 h 1738666"/>
              <a:gd name="connsiteX15" fmla="*/ 457282 w 4602619"/>
              <a:gd name="connsiteY15" fmla="*/ 790575 h 1738666"/>
              <a:gd name="connsiteX16" fmla="*/ 493001 w 4602619"/>
              <a:gd name="connsiteY16" fmla="*/ 778669 h 1738666"/>
              <a:gd name="connsiteX17" fmla="*/ 526338 w 4602619"/>
              <a:gd name="connsiteY17" fmla="*/ 773906 h 1738666"/>
              <a:gd name="connsiteX18" fmla="*/ 573963 w 4602619"/>
              <a:gd name="connsiteY18" fmla="*/ 785813 h 1738666"/>
              <a:gd name="connsiteX19" fmla="*/ 621588 w 4602619"/>
              <a:gd name="connsiteY19" fmla="*/ 812006 h 1738666"/>
              <a:gd name="connsiteX20" fmla="*/ 681119 w 4602619"/>
              <a:gd name="connsiteY20" fmla="*/ 857250 h 1738666"/>
              <a:gd name="connsiteX21" fmla="*/ 733507 w 4602619"/>
              <a:gd name="connsiteY21" fmla="*/ 912019 h 1738666"/>
              <a:gd name="connsiteX22" fmla="*/ 781131 w 4602619"/>
              <a:gd name="connsiteY22" fmla="*/ 969169 h 1738666"/>
              <a:gd name="connsiteX23" fmla="*/ 850188 w 4602619"/>
              <a:gd name="connsiteY23" fmla="*/ 1054894 h 1738666"/>
              <a:gd name="connsiteX24" fmla="*/ 928769 w 4602619"/>
              <a:gd name="connsiteY24" fmla="*/ 1152525 h 1738666"/>
              <a:gd name="connsiteX25" fmla="*/ 1014494 w 4602619"/>
              <a:gd name="connsiteY25" fmla="*/ 1269206 h 1738666"/>
              <a:gd name="connsiteX26" fmla="*/ 1080714 w 4602619"/>
              <a:gd name="connsiteY26" fmla="*/ 1343026 h 1738666"/>
              <a:gd name="connsiteX27" fmla="*/ 1154077 w 4602619"/>
              <a:gd name="connsiteY27" fmla="*/ 1402556 h 1738666"/>
              <a:gd name="connsiteX28" fmla="*/ 1224147 w 4602619"/>
              <a:gd name="connsiteY28" fmla="*/ 1433513 h 1738666"/>
              <a:gd name="connsiteX29" fmla="*/ 1288667 w 4602619"/>
              <a:gd name="connsiteY29" fmla="*/ 1433513 h 1738666"/>
              <a:gd name="connsiteX30" fmla="*/ 1347517 w 4602619"/>
              <a:gd name="connsiteY30" fmla="*/ 1416843 h 1738666"/>
              <a:gd name="connsiteX31" fmla="*/ 1424729 w 4602619"/>
              <a:gd name="connsiteY31" fmla="*/ 1383505 h 1738666"/>
              <a:gd name="connsiteX32" fmla="*/ 1458067 w 4602619"/>
              <a:gd name="connsiteY32" fmla="*/ 1357313 h 1738666"/>
              <a:gd name="connsiteX33" fmla="*/ 1501158 w 4602619"/>
              <a:gd name="connsiteY33" fmla="*/ 1302544 h 1738666"/>
              <a:gd name="connsiteX34" fmla="*/ 1541411 w 4602619"/>
              <a:gd name="connsiteY34" fmla="*/ 1247776 h 1738666"/>
              <a:gd name="connsiteX35" fmla="*/ 1592657 w 4602619"/>
              <a:gd name="connsiteY35" fmla="*/ 1154906 h 1738666"/>
              <a:gd name="connsiteX36" fmla="*/ 1628605 w 4602619"/>
              <a:gd name="connsiteY36" fmla="*/ 1069181 h 1738666"/>
              <a:gd name="connsiteX37" fmla="*/ 1721805 w 4602619"/>
              <a:gd name="connsiteY37" fmla="*/ 862012 h 1738666"/>
              <a:gd name="connsiteX38" fmla="*/ 1813533 w 4602619"/>
              <a:gd name="connsiteY38" fmla="*/ 673894 h 1738666"/>
              <a:gd name="connsiteX39" fmla="*/ 1888591 w 4602619"/>
              <a:gd name="connsiteY39" fmla="*/ 502443 h 1738666"/>
              <a:gd name="connsiteX40" fmla="*/ 1940982 w 4602619"/>
              <a:gd name="connsiteY40" fmla="*/ 395289 h 1738666"/>
              <a:gd name="connsiteX41" fmla="*/ 1982145 w 4602619"/>
              <a:gd name="connsiteY41" fmla="*/ 311944 h 1738666"/>
              <a:gd name="connsiteX42" fmla="*/ 2041449 w 4602619"/>
              <a:gd name="connsiteY42" fmla="*/ 192881 h 1738666"/>
              <a:gd name="connsiteX43" fmla="*/ 2096220 w 4602619"/>
              <a:gd name="connsiteY43" fmla="*/ 100013 h 1738666"/>
              <a:gd name="connsiteX44" fmla="*/ 2159603 w 4602619"/>
              <a:gd name="connsiteY44" fmla="*/ 40481 h 1738666"/>
              <a:gd name="connsiteX45" fmla="*/ 2208357 w 4602619"/>
              <a:gd name="connsiteY45" fmla="*/ 14640 h 1738666"/>
              <a:gd name="connsiteX46" fmla="*/ 2262552 w 4602619"/>
              <a:gd name="connsiteY46" fmla="*/ 0 h 1738666"/>
              <a:gd name="connsiteX47" fmla="*/ 2322087 w 4602619"/>
              <a:gd name="connsiteY47" fmla="*/ 2381 h 1738666"/>
              <a:gd name="connsiteX48" fmla="*/ 2371601 w 4602619"/>
              <a:gd name="connsiteY48" fmla="*/ 19403 h 1738666"/>
              <a:gd name="connsiteX49" fmla="*/ 2403347 w 4602619"/>
              <a:gd name="connsiteY49" fmla="*/ 40835 h 1738666"/>
              <a:gd name="connsiteX50" fmla="*/ 2423339 w 4602619"/>
              <a:gd name="connsiteY50" fmla="*/ 64295 h 1738666"/>
              <a:gd name="connsiteX51" fmla="*/ 2480717 w 4602619"/>
              <a:gd name="connsiteY51" fmla="*/ 138113 h 1738666"/>
              <a:gd name="connsiteX52" fmla="*/ 2536399 w 4602619"/>
              <a:gd name="connsiteY52" fmla="*/ 261938 h 1738666"/>
              <a:gd name="connsiteX53" fmla="*/ 2609531 w 4602619"/>
              <a:gd name="connsiteY53" fmla="*/ 419099 h 1738666"/>
              <a:gd name="connsiteX54" fmla="*/ 2665997 w 4602619"/>
              <a:gd name="connsiteY54" fmla="*/ 557213 h 1738666"/>
              <a:gd name="connsiteX55" fmla="*/ 2698094 w 4602619"/>
              <a:gd name="connsiteY55" fmla="*/ 628651 h 1738666"/>
              <a:gd name="connsiteX56" fmla="*/ 2734371 w 4602619"/>
              <a:gd name="connsiteY56" fmla="*/ 707231 h 1738666"/>
              <a:gd name="connsiteX57" fmla="*/ 2788786 w 4602619"/>
              <a:gd name="connsiteY57" fmla="*/ 840582 h 1738666"/>
              <a:gd name="connsiteX58" fmla="*/ 2834134 w 4602619"/>
              <a:gd name="connsiteY58" fmla="*/ 971903 h 1738666"/>
              <a:gd name="connsiteX59" fmla="*/ 2906682 w 4602619"/>
              <a:gd name="connsiteY59" fmla="*/ 1148117 h 1738666"/>
              <a:gd name="connsiteX60" fmla="*/ 3042721 w 4602619"/>
              <a:gd name="connsiteY60" fmla="*/ 1433866 h 1738666"/>
              <a:gd name="connsiteX61" fmla="*/ 3160618 w 4602619"/>
              <a:gd name="connsiteY61" fmla="*/ 1562453 h 1738666"/>
              <a:gd name="connsiteX62" fmla="*/ 3242242 w 4602619"/>
              <a:gd name="connsiteY62" fmla="*/ 1595791 h 1738666"/>
              <a:gd name="connsiteX63" fmla="*/ 3342001 w 4602619"/>
              <a:gd name="connsiteY63" fmla="*/ 1610079 h 1738666"/>
              <a:gd name="connsiteX64" fmla="*/ 3405485 w 4602619"/>
              <a:gd name="connsiteY64" fmla="*/ 1595791 h 1738666"/>
              <a:gd name="connsiteX65" fmla="*/ 3459901 w 4602619"/>
              <a:gd name="connsiteY65" fmla="*/ 1552928 h 1738666"/>
              <a:gd name="connsiteX66" fmla="*/ 3523385 w 4602619"/>
              <a:gd name="connsiteY66" fmla="*/ 1510066 h 1738666"/>
              <a:gd name="connsiteX67" fmla="*/ 3586865 w 4602619"/>
              <a:gd name="connsiteY67" fmla="*/ 1414816 h 1738666"/>
              <a:gd name="connsiteX68" fmla="*/ 3659417 w 4602619"/>
              <a:gd name="connsiteY68" fmla="*/ 1300515 h 1738666"/>
              <a:gd name="connsiteX69" fmla="*/ 3759180 w 4602619"/>
              <a:gd name="connsiteY69" fmla="*/ 1152879 h 1738666"/>
              <a:gd name="connsiteX70" fmla="*/ 3840800 w 4602619"/>
              <a:gd name="connsiteY70" fmla="*/ 1029053 h 1738666"/>
              <a:gd name="connsiteX71" fmla="*/ 3931491 w 4602619"/>
              <a:gd name="connsiteY71" fmla="*/ 952853 h 1738666"/>
              <a:gd name="connsiteX72" fmla="*/ 4031249 w 4602619"/>
              <a:gd name="connsiteY72" fmla="*/ 905228 h 1738666"/>
              <a:gd name="connsiteX73" fmla="*/ 4103803 w 4602619"/>
              <a:gd name="connsiteY73" fmla="*/ 905228 h 1738666"/>
              <a:gd name="connsiteX74" fmla="*/ 4176353 w 4602619"/>
              <a:gd name="connsiteY74" fmla="*/ 933804 h 1738666"/>
              <a:gd name="connsiteX75" fmla="*/ 4239838 w 4602619"/>
              <a:gd name="connsiteY75" fmla="*/ 1000478 h 1738666"/>
              <a:gd name="connsiteX76" fmla="*/ 4348667 w 4602619"/>
              <a:gd name="connsiteY76" fmla="*/ 1157641 h 1738666"/>
              <a:gd name="connsiteX77" fmla="*/ 4448427 w 4602619"/>
              <a:gd name="connsiteY77" fmla="*/ 1410053 h 1738666"/>
              <a:gd name="connsiteX78" fmla="*/ 4602602 w 4602619"/>
              <a:gd name="connsiteY78" fmla="*/ 1738666 h 1738666"/>
              <a:gd name="connsiteX0" fmla="*/ 6 w 4602623"/>
              <a:gd name="connsiteY0" fmla="*/ 1628775 h 1738666"/>
              <a:gd name="connsiteX1" fmla="*/ 77093 w 4602623"/>
              <a:gd name="connsiteY1" fmla="*/ 1407670 h 1738666"/>
              <a:gd name="connsiteX2" fmla="*/ 136042 w 4602623"/>
              <a:gd name="connsiteY2" fmla="*/ 1240983 h 1738666"/>
              <a:gd name="connsiteX3" fmla="*/ 164843 w 4602623"/>
              <a:gd name="connsiteY3" fmla="*/ 1166812 h 1738666"/>
              <a:gd name="connsiteX4" fmla="*/ 190582 w 4602623"/>
              <a:gd name="connsiteY4" fmla="*/ 1100138 h 1738666"/>
              <a:gd name="connsiteX5" fmla="*/ 212013 w 4602623"/>
              <a:gd name="connsiteY5" fmla="*/ 1059657 h 1738666"/>
              <a:gd name="connsiteX6" fmla="*/ 235825 w 4602623"/>
              <a:gd name="connsiteY6" fmla="*/ 1019175 h 1738666"/>
              <a:gd name="connsiteX7" fmla="*/ 257257 w 4602623"/>
              <a:gd name="connsiteY7" fmla="*/ 988219 h 1738666"/>
              <a:gd name="connsiteX8" fmla="*/ 283450 w 4602623"/>
              <a:gd name="connsiteY8" fmla="*/ 954882 h 1738666"/>
              <a:gd name="connsiteX9" fmla="*/ 307263 w 4602623"/>
              <a:gd name="connsiteY9" fmla="*/ 926306 h 1738666"/>
              <a:gd name="connsiteX10" fmla="*/ 326313 w 4602623"/>
              <a:gd name="connsiteY10" fmla="*/ 902494 h 1738666"/>
              <a:gd name="connsiteX11" fmla="*/ 352507 w 4602623"/>
              <a:gd name="connsiteY11" fmla="*/ 873919 h 1738666"/>
              <a:gd name="connsiteX12" fmla="*/ 378700 w 4602623"/>
              <a:gd name="connsiteY12" fmla="*/ 847725 h 1738666"/>
              <a:gd name="connsiteX13" fmla="*/ 402513 w 4602623"/>
              <a:gd name="connsiteY13" fmla="*/ 828675 h 1738666"/>
              <a:gd name="connsiteX14" fmla="*/ 426325 w 4602623"/>
              <a:gd name="connsiteY14" fmla="*/ 809625 h 1738666"/>
              <a:gd name="connsiteX15" fmla="*/ 457282 w 4602623"/>
              <a:gd name="connsiteY15" fmla="*/ 790575 h 1738666"/>
              <a:gd name="connsiteX16" fmla="*/ 493001 w 4602623"/>
              <a:gd name="connsiteY16" fmla="*/ 778669 h 1738666"/>
              <a:gd name="connsiteX17" fmla="*/ 526338 w 4602623"/>
              <a:gd name="connsiteY17" fmla="*/ 773906 h 1738666"/>
              <a:gd name="connsiteX18" fmla="*/ 573963 w 4602623"/>
              <a:gd name="connsiteY18" fmla="*/ 785813 h 1738666"/>
              <a:gd name="connsiteX19" fmla="*/ 621588 w 4602623"/>
              <a:gd name="connsiteY19" fmla="*/ 812006 h 1738666"/>
              <a:gd name="connsiteX20" fmla="*/ 681119 w 4602623"/>
              <a:gd name="connsiteY20" fmla="*/ 857250 h 1738666"/>
              <a:gd name="connsiteX21" fmla="*/ 733507 w 4602623"/>
              <a:gd name="connsiteY21" fmla="*/ 912019 h 1738666"/>
              <a:gd name="connsiteX22" fmla="*/ 781131 w 4602623"/>
              <a:gd name="connsiteY22" fmla="*/ 969169 h 1738666"/>
              <a:gd name="connsiteX23" fmla="*/ 850188 w 4602623"/>
              <a:gd name="connsiteY23" fmla="*/ 1054894 h 1738666"/>
              <a:gd name="connsiteX24" fmla="*/ 928769 w 4602623"/>
              <a:gd name="connsiteY24" fmla="*/ 1152525 h 1738666"/>
              <a:gd name="connsiteX25" fmla="*/ 1014494 w 4602623"/>
              <a:gd name="connsiteY25" fmla="*/ 1269206 h 1738666"/>
              <a:gd name="connsiteX26" fmla="*/ 1080714 w 4602623"/>
              <a:gd name="connsiteY26" fmla="*/ 1343026 h 1738666"/>
              <a:gd name="connsiteX27" fmla="*/ 1154077 w 4602623"/>
              <a:gd name="connsiteY27" fmla="*/ 1402556 h 1738666"/>
              <a:gd name="connsiteX28" fmla="*/ 1224147 w 4602623"/>
              <a:gd name="connsiteY28" fmla="*/ 1433513 h 1738666"/>
              <a:gd name="connsiteX29" fmla="*/ 1288667 w 4602623"/>
              <a:gd name="connsiteY29" fmla="*/ 1433513 h 1738666"/>
              <a:gd name="connsiteX30" fmla="*/ 1347517 w 4602623"/>
              <a:gd name="connsiteY30" fmla="*/ 1416843 h 1738666"/>
              <a:gd name="connsiteX31" fmla="*/ 1424729 w 4602623"/>
              <a:gd name="connsiteY31" fmla="*/ 1383505 h 1738666"/>
              <a:gd name="connsiteX32" fmla="*/ 1458067 w 4602623"/>
              <a:gd name="connsiteY32" fmla="*/ 1357313 h 1738666"/>
              <a:gd name="connsiteX33" fmla="*/ 1501158 w 4602623"/>
              <a:gd name="connsiteY33" fmla="*/ 1302544 h 1738666"/>
              <a:gd name="connsiteX34" fmla="*/ 1541411 w 4602623"/>
              <a:gd name="connsiteY34" fmla="*/ 1247776 h 1738666"/>
              <a:gd name="connsiteX35" fmla="*/ 1592657 w 4602623"/>
              <a:gd name="connsiteY35" fmla="*/ 1154906 h 1738666"/>
              <a:gd name="connsiteX36" fmla="*/ 1628605 w 4602623"/>
              <a:gd name="connsiteY36" fmla="*/ 1069181 h 1738666"/>
              <a:gd name="connsiteX37" fmla="*/ 1721805 w 4602623"/>
              <a:gd name="connsiteY37" fmla="*/ 862012 h 1738666"/>
              <a:gd name="connsiteX38" fmla="*/ 1813533 w 4602623"/>
              <a:gd name="connsiteY38" fmla="*/ 673894 h 1738666"/>
              <a:gd name="connsiteX39" fmla="*/ 1888591 w 4602623"/>
              <a:gd name="connsiteY39" fmla="*/ 502443 h 1738666"/>
              <a:gd name="connsiteX40" fmla="*/ 1940982 w 4602623"/>
              <a:gd name="connsiteY40" fmla="*/ 395289 h 1738666"/>
              <a:gd name="connsiteX41" fmla="*/ 1982145 w 4602623"/>
              <a:gd name="connsiteY41" fmla="*/ 311944 h 1738666"/>
              <a:gd name="connsiteX42" fmla="*/ 2041449 w 4602623"/>
              <a:gd name="connsiteY42" fmla="*/ 192881 h 1738666"/>
              <a:gd name="connsiteX43" fmla="*/ 2096220 w 4602623"/>
              <a:gd name="connsiteY43" fmla="*/ 100013 h 1738666"/>
              <a:gd name="connsiteX44" fmla="*/ 2159603 w 4602623"/>
              <a:gd name="connsiteY44" fmla="*/ 40481 h 1738666"/>
              <a:gd name="connsiteX45" fmla="*/ 2208357 w 4602623"/>
              <a:gd name="connsiteY45" fmla="*/ 14640 h 1738666"/>
              <a:gd name="connsiteX46" fmla="*/ 2262552 w 4602623"/>
              <a:gd name="connsiteY46" fmla="*/ 0 h 1738666"/>
              <a:gd name="connsiteX47" fmla="*/ 2322087 w 4602623"/>
              <a:gd name="connsiteY47" fmla="*/ 2381 h 1738666"/>
              <a:gd name="connsiteX48" fmla="*/ 2371601 w 4602623"/>
              <a:gd name="connsiteY48" fmla="*/ 19403 h 1738666"/>
              <a:gd name="connsiteX49" fmla="*/ 2403347 w 4602623"/>
              <a:gd name="connsiteY49" fmla="*/ 40835 h 1738666"/>
              <a:gd name="connsiteX50" fmla="*/ 2423339 w 4602623"/>
              <a:gd name="connsiteY50" fmla="*/ 64295 h 1738666"/>
              <a:gd name="connsiteX51" fmla="*/ 2480717 w 4602623"/>
              <a:gd name="connsiteY51" fmla="*/ 138113 h 1738666"/>
              <a:gd name="connsiteX52" fmla="*/ 2536399 w 4602623"/>
              <a:gd name="connsiteY52" fmla="*/ 261938 h 1738666"/>
              <a:gd name="connsiteX53" fmla="*/ 2609531 w 4602623"/>
              <a:gd name="connsiteY53" fmla="*/ 419099 h 1738666"/>
              <a:gd name="connsiteX54" fmla="*/ 2665997 w 4602623"/>
              <a:gd name="connsiteY54" fmla="*/ 557213 h 1738666"/>
              <a:gd name="connsiteX55" fmla="*/ 2698094 w 4602623"/>
              <a:gd name="connsiteY55" fmla="*/ 628651 h 1738666"/>
              <a:gd name="connsiteX56" fmla="*/ 2734371 w 4602623"/>
              <a:gd name="connsiteY56" fmla="*/ 707231 h 1738666"/>
              <a:gd name="connsiteX57" fmla="*/ 2788786 w 4602623"/>
              <a:gd name="connsiteY57" fmla="*/ 840582 h 1738666"/>
              <a:gd name="connsiteX58" fmla="*/ 2834134 w 4602623"/>
              <a:gd name="connsiteY58" fmla="*/ 971903 h 1738666"/>
              <a:gd name="connsiteX59" fmla="*/ 2906682 w 4602623"/>
              <a:gd name="connsiteY59" fmla="*/ 1148117 h 1738666"/>
              <a:gd name="connsiteX60" fmla="*/ 3042721 w 4602623"/>
              <a:gd name="connsiteY60" fmla="*/ 1433866 h 1738666"/>
              <a:gd name="connsiteX61" fmla="*/ 3160618 w 4602623"/>
              <a:gd name="connsiteY61" fmla="*/ 1562453 h 1738666"/>
              <a:gd name="connsiteX62" fmla="*/ 3242242 w 4602623"/>
              <a:gd name="connsiteY62" fmla="*/ 1595791 h 1738666"/>
              <a:gd name="connsiteX63" fmla="*/ 3342001 w 4602623"/>
              <a:gd name="connsiteY63" fmla="*/ 1610079 h 1738666"/>
              <a:gd name="connsiteX64" fmla="*/ 3405485 w 4602623"/>
              <a:gd name="connsiteY64" fmla="*/ 1595791 h 1738666"/>
              <a:gd name="connsiteX65" fmla="*/ 3459901 w 4602623"/>
              <a:gd name="connsiteY65" fmla="*/ 1552928 h 1738666"/>
              <a:gd name="connsiteX66" fmla="*/ 3523385 w 4602623"/>
              <a:gd name="connsiteY66" fmla="*/ 1510066 h 1738666"/>
              <a:gd name="connsiteX67" fmla="*/ 3586865 w 4602623"/>
              <a:gd name="connsiteY67" fmla="*/ 1414816 h 1738666"/>
              <a:gd name="connsiteX68" fmla="*/ 3659417 w 4602623"/>
              <a:gd name="connsiteY68" fmla="*/ 1300515 h 1738666"/>
              <a:gd name="connsiteX69" fmla="*/ 3759180 w 4602623"/>
              <a:gd name="connsiteY69" fmla="*/ 1152879 h 1738666"/>
              <a:gd name="connsiteX70" fmla="*/ 3840800 w 4602623"/>
              <a:gd name="connsiteY70" fmla="*/ 1029053 h 1738666"/>
              <a:gd name="connsiteX71" fmla="*/ 3931491 w 4602623"/>
              <a:gd name="connsiteY71" fmla="*/ 952853 h 1738666"/>
              <a:gd name="connsiteX72" fmla="*/ 4031249 w 4602623"/>
              <a:gd name="connsiteY72" fmla="*/ 905228 h 1738666"/>
              <a:gd name="connsiteX73" fmla="*/ 4103803 w 4602623"/>
              <a:gd name="connsiteY73" fmla="*/ 905228 h 1738666"/>
              <a:gd name="connsiteX74" fmla="*/ 4176353 w 4602623"/>
              <a:gd name="connsiteY74" fmla="*/ 933804 h 1738666"/>
              <a:gd name="connsiteX75" fmla="*/ 4239838 w 4602623"/>
              <a:gd name="connsiteY75" fmla="*/ 1000478 h 1738666"/>
              <a:gd name="connsiteX76" fmla="*/ 4348667 w 4602623"/>
              <a:gd name="connsiteY76" fmla="*/ 1157641 h 1738666"/>
              <a:gd name="connsiteX77" fmla="*/ 4466565 w 4602623"/>
              <a:gd name="connsiteY77" fmla="*/ 1410053 h 1738666"/>
              <a:gd name="connsiteX78" fmla="*/ 4602602 w 4602623"/>
              <a:gd name="connsiteY78" fmla="*/ 1738666 h 1738666"/>
              <a:gd name="connsiteX0" fmla="*/ 6 w 4617705"/>
              <a:gd name="connsiteY0" fmla="*/ 1628775 h 1769142"/>
              <a:gd name="connsiteX1" fmla="*/ 77093 w 4617705"/>
              <a:gd name="connsiteY1" fmla="*/ 1407670 h 1769142"/>
              <a:gd name="connsiteX2" fmla="*/ 136042 w 4617705"/>
              <a:gd name="connsiteY2" fmla="*/ 1240983 h 1769142"/>
              <a:gd name="connsiteX3" fmla="*/ 164843 w 4617705"/>
              <a:gd name="connsiteY3" fmla="*/ 1166812 h 1769142"/>
              <a:gd name="connsiteX4" fmla="*/ 190582 w 4617705"/>
              <a:gd name="connsiteY4" fmla="*/ 1100138 h 1769142"/>
              <a:gd name="connsiteX5" fmla="*/ 212013 w 4617705"/>
              <a:gd name="connsiteY5" fmla="*/ 1059657 h 1769142"/>
              <a:gd name="connsiteX6" fmla="*/ 235825 w 4617705"/>
              <a:gd name="connsiteY6" fmla="*/ 1019175 h 1769142"/>
              <a:gd name="connsiteX7" fmla="*/ 257257 w 4617705"/>
              <a:gd name="connsiteY7" fmla="*/ 988219 h 1769142"/>
              <a:gd name="connsiteX8" fmla="*/ 283450 w 4617705"/>
              <a:gd name="connsiteY8" fmla="*/ 954882 h 1769142"/>
              <a:gd name="connsiteX9" fmla="*/ 307263 w 4617705"/>
              <a:gd name="connsiteY9" fmla="*/ 926306 h 1769142"/>
              <a:gd name="connsiteX10" fmla="*/ 326313 w 4617705"/>
              <a:gd name="connsiteY10" fmla="*/ 902494 h 1769142"/>
              <a:gd name="connsiteX11" fmla="*/ 352507 w 4617705"/>
              <a:gd name="connsiteY11" fmla="*/ 873919 h 1769142"/>
              <a:gd name="connsiteX12" fmla="*/ 378700 w 4617705"/>
              <a:gd name="connsiteY12" fmla="*/ 847725 h 1769142"/>
              <a:gd name="connsiteX13" fmla="*/ 402513 w 4617705"/>
              <a:gd name="connsiteY13" fmla="*/ 828675 h 1769142"/>
              <a:gd name="connsiteX14" fmla="*/ 426325 w 4617705"/>
              <a:gd name="connsiteY14" fmla="*/ 809625 h 1769142"/>
              <a:gd name="connsiteX15" fmla="*/ 457282 w 4617705"/>
              <a:gd name="connsiteY15" fmla="*/ 790575 h 1769142"/>
              <a:gd name="connsiteX16" fmla="*/ 493001 w 4617705"/>
              <a:gd name="connsiteY16" fmla="*/ 778669 h 1769142"/>
              <a:gd name="connsiteX17" fmla="*/ 526338 w 4617705"/>
              <a:gd name="connsiteY17" fmla="*/ 773906 h 1769142"/>
              <a:gd name="connsiteX18" fmla="*/ 573963 w 4617705"/>
              <a:gd name="connsiteY18" fmla="*/ 785813 h 1769142"/>
              <a:gd name="connsiteX19" fmla="*/ 621588 w 4617705"/>
              <a:gd name="connsiteY19" fmla="*/ 812006 h 1769142"/>
              <a:gd name="connsiteX20" fmla="*/ 681119 w 4617705"/>
              <a:gd name="connsiteY20" fmla="*/ 857250 h 1769142"/>
              <a:gd name="connsiteX21" fmla="*/ 733507 w 4617705"/>
              <a:gd name="connsiteY21" fmla="*/ 912019 h 1769142"/>
              <a:gd name="connsiteX22" fmla="*/ 781131 w 4617705"/>
              <a:gd name="connsiteY22" fmla="*/ 969169 h 1769142"/>
              <a:gd name="connsiteX23" fmla="*/ 850188 w 4617705"/>
              <a:gd name="connsiteY23" fmla="*/ 1054894 h 1769142"/>
              <a:gd name="connsiteX24" fmla="*/ 928769 w 4617705"/>
              <a:gd name="connsiteY24" fmla="*/ 1152525 h 1769142"/>
              <a:gd name="connsiteX25" fmla="*/ 1014494 w 4617705"/>
              <a:gd name="connsiteY25" fmla="*/ 1269206 h 1769142"/>
              <a:gd name="connsiteX26" fmla="*/ 1080714 w 4617705"/>
              <a:gd name="connsiteY26" fmla="*/ 1343026 h 1769142"/>
              <a:gd name="connsiteX27" fmla="*/ 1154077 w 4617705"/>
              <a:gd name="connsiteY27" fmla="*/ 1402556 h 1769142"/>
              <a:gd name="connsiteX28" fmla="*/ 1224147 w 4617705"/>
              <a:gd name="connsiteY28" fmla="*/ 1433513 h 1769142"/>
              <a:gd name="connsiteX29" fmla="*/ 1288667 w 4617705"/>
              <a:gd name="connsiteY29" fmla="*/ 1433513 h 1769142"/>
              <a:gd name="connsiteX30" fmla="*/ 1347517 w 4617705"/>
              <a:gd name="connsiteY30" fmla="*/ 1416843 h 1769142"/>
              <a:gd name="connsiteX31" fmla="*/ 1424729 w 4617705"/>
              <a:gd name="connsiteY31" fmla="*/ 1383505 h 1769142"/>
              <a:gd name="connsiteX32" fmla="*/ 1458067 w 4617705"/>
              <a:gd name="connsiteY32" fmla="*/ 1357313 h 1769142"/>
              <a:gd name="connsiteX33" fmla="*/ 1501158 w 4617705"/>
              <a:gd name="connsiteY33" fmla="*/ 1302544 h 1769142"/>
              <a:gd name="connsiteX34" fmla="*/ 1541411 w 4617705"/>
              <a:gd name="connsiteY34" fmla="*/ 1247776 h 1769142"/>
              <a:gd name="connsiteX35" fmla="*/ 1592657 w 4617705"/>
              <a:gd name="connsiteY35" fmla="*/ 1154906 h 1769142"/>
              <a:gd name="connsiteX36" fmla="*/ 1628605 w 4617705"/>
              <a:gd name="connsiteY36" fmla="*/ 1069181 h 1769142"/>
              <a:gd name="connsiteX37" fmla="*/ 1721805 w 4617705"/>
              <a:gd name="connsiteY37" fmla="*/ 862012 h 1769142"/>
              <a:gd name="connsiteX38" fmla="*/ 1813533 w 4617705"/>
              <a:gd name="connsiteY38" fmla="*/ 673894 h 1769142"/>
              <a:gd name="connsiteX39" fmla="*/ 1888591 w 4617705"/>
              <a:gd name="connsiteY39" fmla="*/ 502443 h 1769142"/>
              <a:gd name="connsiteX40" fmla="*/ 1940982 w 4617705"/>
              <a:gd name="connsiteY40" fmla="*/ 395289 h 1769142"/>
              <a:gd name="connsiteX41" fmla="*/ 1982145 w 4617705"/>
              <a:gd name="connsiteY41" fmla="*/ 311944 h 1769142"/>
              <a:gd name="connsiteX42" fmla="*/ 2041449 w 4617705"/>
              <a:gd name="connsiteY42" fmla="*/ 192881 h 1769142"/>
              <a:gd name="connsiteX43" fmla="*/ 2096220 w 4617705"/>
              <a:gd name="connsiteY43" fmla="*/ 100013 h 1769142"/>
              <a:gd name="connsiteX44" fmla="*/ 2159603 w 4617705"/>
              <a:gd name="connsiteY44" fmla="*/ 40481 h 1769142"/>
              <a:gd name="connsiteX45" fmla="*/ 2208357 w 4617705"/>
              <a:gd name="connsiteY45" fmla="*/ 14640 h 1769142"/>
              <a:gd name="connsiteX46" fmla="*/ 2262552 w 4617705"/>
              <a:gd name="connsiteY46" fmla="*/ 0 h 1769142"/>
              <a:gd name="connsiteX47" fmla="*/ 2322087 w 4617705"/>
              <a:gd name="connsiteY47" fmla="*/ 2381 h 1769142"/>
              <a:gd name="connsiteX48" fmla="*/ 2371601 w 4617705"/>
              <a:gd name="connsiteY48" fmla="*/ 19403 h 1769142"/>
              <a:gd name="connsiteX49" fmla="*/ 2403347 w 4617705"/>
              <a:gd name="connsiteY49" fmla="*/ 40835 h 1769142"/>
              <a:gd name="connsiteX50" fmla="*/ 2423339 w 4617705"/>
              <a:gd name="connsiteY50" fmla="*/ 64295 h 1769142"/>
              <a:gd name="connsiteX51" fmla="*/ 2480717 w 4617705"/>
              <a:gd name="connsiteY51" fmla="*/ 138113 h 1769142"/>
              <a:gd name="connsiteX52" fmla="*/ 2536399 w 4617705"/>
              <a:gd name="connsiteY52" fmla="*/ 261938 h 1769142"/>
              <a:gd name="connsiteX53" fmla="*/ 2609531 w 4617705"/>
              <a:gd name="connsiteY53" fmla="*/ 419099 h 1769142"/>
              <a:gd name="connsiteX54" fmla="*/ 2665997 w 4617705"/>
              <a:gd name="connsiteY54" fmla="*/ 557213 h 1769142"/>
              <a:gd name="connsiteX55" fmla="*/ 2698094 w 4617705"/>
              <a:gd name="connsiteY55" fmla="*/ 628651 h 1769142"/>
              <a:gd name="connsiteX56" fmla="*/ 2734371 w 4617705"/>
              <a:gd name="connsiteY56" fmla="*/ 707231 h 1769142"/>
              <a:gd name="connsiteX57" fmla="*/ 2788786 w 4617705"/>
              <a:gd name="connsiteY57" fmla="*/ 840582 h 1769142"/>
              <a:gd name="connsiteX58" fmla="*/ 2834134 w 4617705"/>
              <a:gd name="connsiteY58" fmla="*/ 971903 h 1769142"/>
              <a:gd name="connsiteX59" fmla="*/ 2906682 w 4617705"/>
              <a:gd name="connsiteY59" fmla="*/ 1148117 h 1769142"/>
              <a:gd name="connsiteX60" fmla="*/ 3042721 w 4617705"/>
              <a:gd name="connsiteY60" fmla="*/ 1433866 h 1769142"/>
              <a:gd name="connsiteX61" fmla="*/ 3160618 w 4617705"/>
              <a:gd name="connsiteY61" fmla="*/ 1562453 h 1769142"/>
              <a:gd name="connsiteX62" fmla="*/ 3242242 w 4617705"/>
              <a:gd name="connsiteY62" fmla="*/ 1595791 h 1769142"/>
              <a:gd name="connsiteX63" fmla="*/ 3342001 w 4617705"/>
              <a:gd name="connsiteY63" fmla="*/ 1610079 h 1769142"/>
              <a:gd name="connsiteX64" fmla="*/ 3405485 w 4617705"/>
              <a:gd name="connsiteY64" fmla="*/ 1595791 h 1769142"/>
              <a:gd name="connsiteX65" fmla="*/ 3459901 w 4617705"/>
              <a:gd name="connsiteY65" fmla="*/ 1552928 h 1769142"/>
              <a:gd name="connsiteX66" fmla="*/ 3523385 w 4617705"/>
              <a:gd name="connsiteY66" fmla="*/ 1510066 h 1769142"/>
              <a:gd name="connsiteX67" fmla="*/ 3586865 w 4617705"/>
              <a:gd name="connsiteY67" fmla="*/ 1414816 h 1769142"/>
              <a:gd name="connsiteX68" fmla="*/ 3659417 w 4617705"/>
              <a:gd name="connsiteY68" fmla="*/ 1300515 h 1769142"/>
              <a:gd name="connsiteX69" fmla="*/ 3759180 w 4617705"/>
              <a:gd name="connsiteY69" fmla="*/ 1152879 h 1769142"/>
              <a:gd name="connsiteX70" fmla="*/ 3840800 w 4617705"/>
              <a:gd name="connsiteY70" fmla="*/ 1029053 h 1769142"/>
              <a:gd name="connsiteX71" fmla="*/ 3931491 w 4617705"/>
              <a:gd name="connsiteY71" fmla="*/ 952853 h 1769142"/>
              <a:gd name="connsiteX72" fmla="*/ 4031249 w 4617705"/>
              <a:gd name="connsiteY72" fmla="*/ 905228 h 1769142"/>
              <a:gd name="connsiteX73" fmla="*/ 4103803 w 4617705"/>
              <a:gd name="connsiteY73" fmla="*/ 905228 h 1769142"/>
              <a:gd name="connsiteX74" fmla="*/ 4176353 w 4617705"/>
              <a:gd name="connsiteY74" fmla="*/ 933804 h 1769142"/>
              <a:gd name="connsiteX75" fmla="*/ 4239838 w 4617705"/>
              <a:gd name="connsiteY75" fmla="*/ 1000478 h 1769142"/>
              <a:gd name="connsiteX76" fmla="*/ 4348667 w 4617705"/>
              <a:gd name="connsiteY76" fmla="*/ 1157641 h 1769142"/>
              <a:gd name="connsiteX77" fmla="*/ 4466565 w 4617705"/>
              <a:gd name="connsiteY77" fmla="*/ 1410053 h 1769142"/>
              <a:gd name="connsiteX78" fmla="*/ 4602602 w 4617705"/>
              <a:gd name="connsiteY78" fmla="*/ 1738666 h 1769142"/>
              <a:gd name="connsiteX79" fmla="*/ 4616227 w 4617705"/>
              <a:gd name="connsiteY79" fmla="*/ 1757362 h 1769142"/>
              <a:gd name="connsiteX0" fmla="*/ 6 w 4752264"/>
              <a:gd name="connsiteY0" fmla="*/ 1628775 h 2062162"/>
              <a:gd name="connsiteX1" fmla="*/ 77093 w 4752264"/>
              <a:gd name="connsiteY1" fmla="*/ 1407670 h 2062162"/>
              <a:gd name="connsiteX2" fmla="*/ 136042 w 4752264"/>
              <a:gd name="connsiteY2" fmla="*/ 1240983 h 2062162"/>
              <a:gd name="connsiteX3" fmla="*/ 164843 w 4752264"/>
              <a:gd name="connsiteY3" fmla="*/ 1166812 h 2062162"/>
              <a:gd name="connsiteX4" fmla="*/ 190582 w 4752264"/>
              <a:gd name="connsiteY4" fmla="*/ 1100138 h 2062162"/>
              <a:gd name="connsiteX5" fmla="*/ 212013 w 4752264"/>
              <a:gd name="connsiteY5" fmla="*/ 1059657 h 2062162"/>
              <a:gd name="connsiteX6" fmla="*/ 235825 w 4752264"/>
              <a:gd name="connsiteY6" fmla="*/ 1019175 h 2062162"/>
              <a:gd name="connsiteX7" fmla="*/ 257257 w 4752264"/>
              <a:gd name="connsiteY7" fmla="*/ 988219 h 2062162"/>
              <a:gd name="connsiteX8" fmla="*/ 283450 w 4752264"/>
              <a:gd name="connsiteY8" fmla="*/ 954882 h 2062162"/>
              <a:gd name="connsiteX9" fmla="*/ 307263 w 4752264"/>
              <a:gd name="connsiteY9" fmla="*/ 926306 h 2062162"/>
              <a:gd name="connsiteX10" fmla="*/ 326313 w 4752264"/>
              <a:gd name="connsiteY10" fmla="*/ 902494 h 2062162"/>
              <a:gd name="connsiteX11" fmla="*/ 352507 w 4752264"/>
              <a:gd name="connsiteY11" fmla="*/ 873919 h 2062162"/>
              <a:gd name="connsiteX12" fmla="*/ 378700 w 4752264"/>
              <a:gd name="connsiteY12" fmla="*/ 847725 h 2062162"/>
              <a:gd name="connsiteX13" fmla="*/ 402513 w 4752264"/>
              <a:gd name="connsiteY13" fmla="*/ 828675 h 2062162"/>
              <a:gd name="connsiteX14" fmla="*/ 426325 w 4752264"/>
              <a:gd name="connsiteY14" fmla="*/ 809625 h 2062162"/>
              <a:gd name="connsiteX15" fmla="*/ 457282 w 4752264"/>
              <a:gd name="connsiteY15" fmla="*/ 790575 h 2062162"/>
              <a:gd name="connsiteX16" fmla="*/ 493001 w 4752264"/>
              <a:gd name="connsiteY16" fmla="*/ 778669 h 2062162"/>
              <a:gd name="connsiteX17" fmla="*/ 526338 w 4752264"/>
              <a:gd name="connsiteY17" fmla="*/ 773906 h 2062162"/>
              <a:gd name="connsiteX18" fmla="*/ 573963 w 4752264"/>
              <a:gd name="connsiteY18" fmla="*/ 785813 h 2062162"/>
              <a:gd name="connsiteX19" fmla="*/ 621588 w 4752264"/>
              <a:gd name="connsiteY19" fmla="*/ 812006 h 2062162"/>
              <a:gd name="connsiteX20" fmla="*/ 681119 w 4752264"/>
              <a:gd name="connsiteY20" fmla="*/ 857250 h 2062162"/>
              <a:gd name="connsiteX21" fmla="*/ 733507 w 4752264"/>
              <a:gd name="connsiteY21" fmla="*/ 912019 h 2062162"/>
              <a:gd name="connsiteX22" fmla="*/ 781131 w 4752264"/>
              <a:gd name="connsiteY22" fmla="*/ 969169 h 2062162"/>
              <a:gd name="connsiteX23" fmla="*/ 850188 w 4752264"/>
              <a:gd name="connsiteY23" fmla="*/ 1054894 h 2062162"/>
              <a:gd name="connsiteX24" fmla="*/ 928769 w 4752264"/>
              <a:gd name="connsiteY24" fmla="*/ 1152525 h 2062162"/>
              <a:gd name="connsiteX25" fmla="*/ 1014494 w 4752264"/>
              <a:gd name="connsiteY25" fmla="*/ 1269206 h 2062162"/>
              <a:gd name="connsiteX26" fmla="*/ 1080714 w 4752264"/>
              <a:gd name="connsiteY26" fmla="*/ 1343026 h 2062162"/>
              <a:gd name="connsiteX27" fmla="*/ 1154077 w 4752264"/>
              <a:gd name="connsiteY27" fmla="*/ 1402556 h 2062162"/>
              <a:gd name="connsiteX28" fmla="*/ 1224147 w 4752264"/>
              <a:gd name="connsiteY28" fmla="*/ 1433513 h 2062162"/>
              <a:gd name="connsiteX29" fmla="*/ 1288667 w 4752264"/>
              <a:gd name="connsiteY29" fmla="*/ 1433513 h 2062162"/>
              <a:gd name="connsiteX30" fmla="*/ 1347517 w 4752264"/>
              <a:gd name="connsiteY30" fmla="*/ 1416843 h 2062162"/>
              <a:gd name="connsiteX31" fmla="*/ 1424729 w 4752264"/>
              <a:gd name="connsiteY31" fmla="*/ 1383505 h 2062162"/>
              <a:gd name="connsiteX32" fmla="*/ 1458067 w 4752264"/>
              <a:gd name="connsiteY32" fmla="*/ 1357313 h 2062162"/>
              <a:gd name="connsiteX33" fmla="*/ 1501158 w 4752264"/>
              <a:gd name="connsiteY33" fmla="*/ 1302544 h 2062162"/>
              <a:gd name="connsiteX34" fmla="*/ 1541411 w 4752264"/>
              <a:gd name="connsiteY34" fmla="*/ 1247776 h 2062162"/>
              <a:gd name="connsiteX35" fmla="*/ 1592657 w 4752264"/>
              <a:gd name="connsiteY35" fmla="*/ 1154906 h 2062162"/>
              <a:gd name="connsiteX36" fmla="*/ 1628605 w 4752264"/>
              <a:gd name="connsiteY36" fmla="*/ 1069181 h 2062162"/>
              <a:gd name="connsiteX37" fmla="*/ 1721805 w 4752264"/>
              <a:gd name="connsiteY37" fmla="*/ 862012 h 2062162"/>
              <a:gd name="connsiteX38" fmla="*/ 1813533 w 4752264"/>
              <a:gd name="connsiteY38" fmla="*/ 673894 h 2062162"/>
              <a:gd name="connsiteX39" fmla="*/ 1888591 w 4752264"/>
              <a:gd name="connsiteY39" fmla="*/ 502443 h 2062162"/>
              <a:gd name="connsiteX40" fmla="*/ 1940982 w 4752264"/>
              <a:gd name="connsiteY40" fmla="*/ 395289 h 2062162"/>
              <a:gd name="connsiteX41" fmla="*/ 1982145 w 4752264"/>
              <a:gd name="connsiteY41" fmla="*/ 311944 h 2062162"/>
              <a:gd name="connsiteX42" fmla="*/ 2041449 w 4752264"/>
              <a:gd name="connsiteY42" fmla="*/ 192881 h 2062162"/>
              <a:gd name="connsiteX43" fmla="*/ 2096220 w 4752264"/>
              <a:gd name="connsiteY43" fmla="*/ 100013 h 2062162"/>
              <a:gd name="connsiteX44" fmla="*/ 2159603 w 4752264"/>
              <a:gd name="connsiteY44" fmla="*/ 40481 h 2062162"/>
              <a:gd name="connsiteX45" fmla="*/ 2208357 w 4752264"/>
              <a:gd name="connsiteY45" fmla="*/ 14640 h 2062162"/>
              <a:gd name="connsiteX46" fmla="*/ 2262552 w 4752264"/>
              <a:gd name="connsiteY46" fmla="*/ 0 h 2062162"/>
              <a:gd name="connsiteX47" fmla="*/ 2322087 w 4752264"/>
              <a:gd name="connsiteY47" fmla="*/ 2381 h 2062162"/>
              <a:gd name="connsiteX48" fmla="*/ 2371601 w 4752264"/>
              <a:gd name="connsiteY48" fmla="*/ 19403 h 2062162"/>
              <a:gd name="connsiteX49" fmla="*/ 2403347 w 4752264"/>
              <a:gd name="connsiteY49" fmla="*/ 40835 h 2062162"/>
              <a:gd name="connsiteX50" fmla="*/ 2423339 w 4752264"/>
              <a:gd name="connsiteY50" fmla="*/ 64295 h 2062162"/>
              <a:gd name="connsiteX51" fmla="*/ 2480717 w 4752264"/>
              <a:gd name="connsiteY51" fmla="*/ 138113 h 2062162"/>
              <a:gd name="connsiteX52" fmla="*/ 2536399 w 4752264"/>
              <a:gd name="connsiteY52" fmla="*/ 261938 h 2062162"/>
              <a:gd name="connsiteX53" fmla="*/ 2609531 w 4752264"/>
              <a:gd name="connsiteY53" fmla="*/ 419099 h 2062162"/>
              <a:gd name="connsiteX54" fmla="*/ 2665997 w 4752264"/>
              <a:gd name="connsiteY54" fmla="*/ 557213 h 2062162"/>
              <a:gd name="connsiteX55" fmla="*/ 2698094 w 4752264"/>
              <a:gd name="connsiteY55" fmla="*/ 628651 h 2062162"/>
              <a:gd name="connsiteX56" fmla="*/ 2734371 w 4752264"/>
              <a:gd name="connsiteY56" fmla="*/ 707231 h 2062162"/>
              <a:gd name="connsiteX57" fmla="*/ 2788786 w 4752264"/>
              <a:gd name="connsiteY57" fmla="*/ 840582 h 2062162"/>
              <a:gd name="connsiteX58" fmla="*/ 2834134 w 4752264"/>
              <a:gd name="connsiteY58" fmla="*/ 971903 h 2062162"/>
              <a:gd name="connsiteX59" fmla="*/ 2906682 w 4752264"/>
              <a:gd name="connsiteY59" fmla="*/ 1148117 h 2062162"/>
              <a:gd name="connsiteX60" fmla="*/ 3042721 w 4752264"/>
              <a:gd name="connsiteY60" fmla="*/ 1433866 h 2062162"/>
              <a:gd name="connsiteX61" fmla="*/ 3160618 w 4752264"/>
              <a:gd name="connsiteY61" fmla="*/ 1562453 h 2062162"/>
              <a:gd name="connsiteX62" fmla="*/ 3242242 w 4752264"/>
              <a:gd name="connsiteY62" fmla="*/ 1595791 h 2062162"/>
              <a:gd name="connsiteX63" fmla="*/ 3342001 w 4752264"/>
              <a:gd name="connsiteY63" fmla="*/ 1610079 h 2062162"/>
              <a:gd name="connsiteX64" fmla="*/ 3405485 w 4752264"/>
              <a:gd name="connsiteY64" fmla="*/ 1595791 h 2062162"/>
              <a:gd name="connsiteX65" fmla="*/ 3459901 w 4752264"/>
              <a:gd name="connsiteY65" fmla="*/ 1552928 h 2062162"/>
              <a:gd name="connsiteX66" fmla="*/ 3523385 w 4752264"/>
              <a:gd name="connsiteY66" fmla="*/ 1510066 h 2062162"/>
              <a:gd name="connsiteX67" fmla="*/ 3586865 w 4752264"/>
              <a:gd name="connsiteY67" fmla="*/ 1414816 h 2062162"/>
              <a:gd name="connsiteX68" fmla="*/ 3659417 w 4752264"/>
              <a:gd name="connsiteY68" fmla="*/ 1300515 h 2062162"/>
              <a:gd name="connsiteX69" fmla="*/ 3759180 w 4752264"/>
              <a:gd name="connsiteY69" fmla="*/ 1152879 h 2062162"/>
              <a:gd name="connsiteX70" fmla="*/ 3840800 w 4752264"/>
              <a:gd name="connsiteY70" fmla="*/ 1029053 h 2062162"/>
              <a:gd name="connsiteX71" fmla="*/ 3931491 w 4752264"/>
              <a:gd name="connsiteY71" fmla="*/ 952853 h 2062162"/>
              <a:gd name="connsiteX72" fmla="*/ 4031249 w 4752264"/>
              <a:gd name="connsiteY72" fmla="*/ 905228 h 2062162"/>
              <a:gd name="connsiteX73" fmla="*/ 4103803 w 4752264"/>
              <a:gd name="connsiteY73" fmla="*/ 905228 h 2062162"/>
              <a:gd name="connsiteX74" fmla="*/ 4176353 w 4752264"/>
              <a:gd name="connsiteY74" fmla="*/ 933804 h 2062162"/>
              <a:gd name="connsiteX75" fmla="*/ 4239838 w 4752264"/>
              <a:gd name="connsiteY75" fmla="*/ 1000478 h 2062162"/>
              <a:gd name="connsiteX76" fmla="*/ 4348667 w 4752264"/>
              <a:gd name="connsiteY76" fmla="*/ 1157641 h 2062162"/>
              <a:gd name="connsiteX77" fmla="*/ 4466565 w 4752264"/>
              <a:gd name="connsiteY77" fmla="*/ 1410053 h 2062162"/>
              <a:gd name="connsiteX78" fmla="*/ 4602602 w 4752264"/>
              <a:gd name="connsiteY78" fmla="*/ 1738666 h 2062162"/>
              <a:gd name="connsiteX79" fmla="*/ 4752264 w 4752264"/>
              <a:gd name="connsiteY79" fmla="*/ 2062162 h 2062162"/>
              <a:gd name="connsiteX0" fmla="*/ 6 w 4763349"/>
              <a:gd name="connsiteY0" fmla="*/ 1628775 h 2086124"/>
              <a:gd name="connsiteX1" fmla="*/ 77093 w 4763349"/>
              <a:gd name="connsiteY1" fmla="*/ 1407670 h 2086124"/>
              <a:gd name="connsiteX2" fmla="*/ 136042 w 4763349"/>
              <a:gd name="connsiteY2" fmla="*/ 1240983 h 2086124"/>
              <a:gd name="connsiteX3" fmla="*/ 164843 w 4763349"/>
              <a:gd name="connsiteY3" fmla="*/ 1166812 h 2086124"/>
              <a:gd name="connsiteX4" fmla="*/ 190582 w 4763349"/>
              <a:gd name="connsiteY4" fmla="*/ 1100138 h 2086124"/>
              <a:gd name="connsiteX5" fmla="*/ 212013 w 4763349"/>
              <a:gd name="connsiteY5" fmla="*/ 1059657 h 2086124"/>
              <a:gd name="connsiteX6" fmla="*/ 235825 w 4763349"/>
              <a:gd name="connsiteY6" fmla="*/ 1019175 h 2086124"/>
              <a:gd name="connsiteX7" fmla="*/ 257257 w 4763349"/>
              <a:gd name="connsiteY7" fmla="*/ 988219 h 2086124"/>
              <a:gd name="connsiteX8" fmla="*/ 283450 w 4763349"/>
              <a:gd name="connsiteY8" fmla="*/ 954882 h 2086124"/>
              <a:gd name="connsiteX9" fmla="*/ 307263 w 4763349"/>
              <a:gd name="connsiteY9" fmla="*/ 926306 h 2086124"/>
              <a:gd name="connsiteX10" fmla="*/ 326313 w 4763349"/>
              <a:gd name="connsiteY10" fmla="*/ 902494 h 2086124"/>
              <a:gd name="connsiteX11" fmla="*/ 352507 w 4763349"/>
              <a:gd name="connsiteY11" fmla="*/ 873919 h 2086124"/>
              <a:gd name="connsiteX12" fmla="*/ 378700 w 4763349"/>
              <a:gd name="connsiteY12" fmla="*/ 847725 h 2086124"/>
              <a:gd name="connsiteX13" fmla="*/ 402513 w 4763349"/>
              <a:gd name="connsiteY13" fmla="*/ 828675 h 2086124"/>
              <a:gd name="connsiteX14" fmla="*/ 426325 w 4763349"/>
              <a:gd name="connsiteY14" fmla="*/ 809625 h 2086124"/>
              <a:gd name="connsiteX15" fmla="*/ 457282 w 4763349"/>
              <a:gd name="connsiteY15" fmla="*/ 790575 h 2086124"/>
              <a:gd name="connsiteX16" fmla="*/ 493001 w 4763349"/>
              <a:gd name="connsiteY16" fmla="*/ 778669 h 2086124"/>
              <a:gd name="connsiteX17" fmla="*/ 526338 w 4763349"/>
              <a:gd name="connsiteY17" fmla="*/ 773906 h 2086124"/>
              <a:gd name="connsiteX18" fmla="*/ 573963 w 4763349"/>
              <a:gd name="connsiteY18" fmla="*/ 785813 h 2086124"/>
              <a:gd name="connsiteX19" fmla="*/ 621588 w 4763349"/>
              <a:gd name="connsiteY19" fmla="*/ 812006 h 2086124"/>
              <a:gd name="connsiteX20" fmla="*/ 681119 w 4763349"/>
              <a:gd name="connsiteY20" fmla="*/ 857250 h 2086124"/>
              <a:gd name="connsiteX21" fmla="*/ 733507 w 4763349"/>
              <a:gd name="connsiteY21" fmla="*/ 912019 h 2086124"/>
              <a:gd name="connsiteX22" fmla="*/ 781131 w 4763349"/>
              <a:gd name="connsiteY22" fmla="*/ 969169 h 2086124"/>
              <a:gd name="connsiteX23" fmla="*/ 850188 w 4763349"/>
              <a:gd name="connsiteY23" fmla="*/ 1054894 h 2086124"/>
              <a:gd name="connsiteX24" fmla="*/ 928769 w 4763349"/>
              <a:gd name="connsiteY24" fmla="*/ 1152525 h 2086124"/>
              <a:gd name="connsiteX25" fmla="*/ 1014494 w 4763349"/>
              <a:gd name="connsiteY25" fmla="*/ 1269206 h 2086124"/>
              <a:gd name="connsiteX26" fmla="*/ 1080714 w 4763349"/>
              <a:gd name="connsiteY26" fmla="*/ 1343026 h 2086124"/>
              <a:gd name="connsiteX27" fmla="*/ 1154077 w 4763349"/>
              <a:gd name="connsiteY27" fmla="*/ 1402556 h 2086124"/>
              <a:gd name="connsiteX28" fmla="*/ 1224147 w 4763349"/>
              <a:gd name="connsiteY28" fmla="*/ 1433513 h 2086124"/>
              <a:gd name="connsiteX29" fmla="*/ 1288667 w 4763349"/>
              <a:gd name="connsiteY29" fmla="*/ 1433513 h 2086124"/>
              <a:gd name="connsiteX30" fmla="*/ 1347517 w 4763349"/>
              <a:gd name="connsiteY30" fmla="*/ 1416843 h 2086124"/>
              <a:gd name="connsiteX31" fmla="*/ 1424729 w 4763349"/>
              <a:gd name="connsiteY31" fmla="*/ 1383505 h 2086124"/>
              <a:gd name="connsiteX32" fmla="*/ 1458067 w 4763349"/>
              <a:gd name="connsiteY32" fmla="*/ 1357313 h 2086124"/>
              <a:gd name="connsiteX33" fmla="*/ 1501158 w 4763349"/>
              <a:gd name="connsiteY33" fmla="*/ 1302544 h 2086124"/>
              <a:gd name="connsiteX34" fmla="*/ 1541411 w 4763349"/>
              <a:gd name="connsiteY34" fmla="*/ 1247776 h 2086124"/>
              <a:gd name="connsiteX35" fmla="*/ 1592657 w 4763349"/>
              <a:gd name="connsiteY35" fmla="*/ 1154906 h 2086124"/>
              <a:gd name="connsiteX36" fmla="*/ 1628605 w 4763349"/>
              <a:gd name="connsiteY36" fmla="*/ 1069181 h 2086124"/>
              <a:gd name="connsiteX37" fmla="*/ 1721805 w 4763349"/>
              <a:gd name="connsiteY37" fmla="*/ 862012 h 2086124"/>
              <a:gd name="connsiteX38" fmla="*/ 1813533 w 4763349"/>
              <a:gd name="connsiteY38" fmla="*/ 673894 h 2086124"/>
              <a:gd name="connsiteX39" fmla="*/ 1888591 w 4763349"/>
              <a:gd name="connsiteY39" fmla="*/ 502443 h 2086124"/>
              <a:gd name="connsiteX40" fmla="*/ 1940982 w 4763349"/>
              <a:gd name="connsiteY40" fmla="*/ 395289 h 2086124"/>
              <a:gd name="connsiteX41" fmla="*/ 1982145 w 4763349"/>
              <a:gd name="connsiteY41" fmla="*/ 311944 h 2086124"/>
              <a:gd name="connsiteX42" fmla="*/ 2041449 w 4763349"/>
              <a:gd name="connsiteY42" fmla="*/ 192881 h 2086124"/>
              <a:gd name="connsiteX43" fmla="*/ 2096220 w 4763349"/>
              <a:gd name="connsiteY43" fmla="*/ 100013 h 2086124"/>
              <a:gd name="connsiteX44" fmla="*/ 2159603 w 4763349"/>
              <a:gd name="connsiteY44" fmla="*/ 40481 h 2086124"/>
              <a:gd name="connsiteX45" fmla="*/ 2208357 w 4763349"/>
              <a:gd name="connsiteY45" fmla="*/ 14640 h 2086124"/>
              <a:gd name="connsiteX46" fmla="*/ 2262552 w 4763349"/>
              <a:gd name="connsiteY46" fmla="*/ 0 h 2086124"/>
              <a:gd name="connsiteX47" fmla="*/ 2322087 w 4763349"/>
              <a:gd name="connsiteY47" fmla="*/ 2381 h 2086124"/>
              <a:gd name="connsiteX48" fmla="*/ 2371601 w 4763349"/>
              <a:gd name="connsiteY48" fmla="*/ 19403 h 2086124"/>
              <a:gd name="connsiteX49" fmla="*/ 2403347 w 4763349"/>
              <a:gd name="connsiteY49" fmla="*/ 40835 h 2086124"/>
              <a:gd name="connsiteX50" fmla="*/ 2423339 w 4763349"/>
              <a:gd name="connsiteY50" fmla="*/ 64295 h 2086124"/>
              <a:gd name="connsiteX51" fmla="*/ 2480717 w 4763349"/>
              <a:gd name="connsiteY51" fmla="*/ 138113 h 2086124"/>
              <a:gd name="connsiteX52" fmla="*/ 2536399 w 4763349"/>
              <a:gd name="connsiteY52" fmla="*/ 261938 h 2086124"/>
              <a:gd name="connsiteX53" fmla="*/ 2609531 w 4763349"/>
              <a:gd name="connsiteY53" fmla="*/ 419099 h 2086124"/>
              <a:gd name="connsiteX54" fmla="*/ 2665997 w 4763349"/>
              <a:gd name="connsiteY54" fmla="*/ 557213 h 2086124"/>
              <a:gd name="connsiteX55" fmla="*/ 2698094 w 4763349"/>
              <a:gd name="connsiteY55" fmla="*/ 628651 h 2086124"/>
              <a:gd name="connsiteX56" fmla="*/ 2734371 w 4763349"/>
              <a:gd name="connsiteY56" fmla="*/ 707231 h 2086124"/>
              <a:gd name="connsiteX57" fmla="*/ 2788786 w 4763349"/>
              <a:gd name="connsiteY57" fmla="*/ 840582 h 2086124"/>
              <a:gd name="connsiteX58" fmla="*/ 2834134 w 4763349"/>
              <a:gd name="connsiteY58" fmla="*/ 971903 h 2086124"/>
              <a:gd name="connsiteX59" fmla="*/ 2906682 w 4763349"/>
              <a:gd name="connsiteY59" fmla="*/ 1148117 h 2086124"/>
              <a:gd name="connsiteX60" fmla="*/ 3042721 w 4763349"/>
              <a:gd name="connsiteY60" fmla="*/ 1433866 h 2086124"/>
              <a:gd name="connsiteX61" fmla="*/ 3160618 w 4763349"/>
              <a:gd name="connsiteY61" fmla="*/ 1562453 h 2086124"/>
              <a:gd name="connsiteX62" fmla="*/ 3242242 w 4763349"/>
              <a:gd name="connsiteY62" fmla="*/ 1595791 h 2086124"/>
              <a:gd name="connsiteX63" fmla="*/ 3342001 w 4763349"/>
              <a:gd name="connsiteY63" fmla="*/ 1610079 h 2086124"/>
              <a:gd name="connsiteX64" fmla="*/ 3405485 w 4763349"/>
              <a:gd name="connsiteY64" fmla="*/ 1595791 h 2086124"/>
              <a:gd name="connsiteX65" fmla="*/ 3459901 w 4763349"/>
              <a:gd name="connsiteY65" fmla="*/ 1552928 h 2086124"/>
              <a:gd name="connsiteX66" fmla="*/ 3523385 w 4763349"/>
              <a:gd name="connsiteY66" fmla="*/ 1510066 h 2086124"/>
              <a:gd name="connsiteX67" fmla="*/ 3586865 w 4763349"/>
              <a:gd name="connsiteY67" fmla="*/ 1414816 h 2086124"/>
              <a:gd name="connsiteX68" fmla="*/ 3659417 w 4763349"/>
              <a:gd name="connsiteY68" fmla="*/ 1300515 h 2086124"/>
              <a:gd name="connsiteX69" fmla="*/ 3759180 w 4763349"/>
              <a:gd name="connsiteY69" fmla="*/ 1152879 h 2086124"/>
              <a:gd name="connsiteX70" fmla="*/ 3840800 w 4763349"/>
              <a:gd name="connsiteY70" fmla="*/ 1029053 h 2086124"/>
              <a:gd name="connsiteX71" fmla="*/ 3931491 w 4763349"/>
              <a:gd name="connsiteY71" fmla="*/ 952853 h 2086124"/>
              <a:gd name="connsiteX72" fmla="*/ 4031249 w 4763349"/>
              <a:gd name="connsiteY72" fmla="*/ 905228 h 2086124"/>
              <a:gd name="connsiteX73" fmla="*/ 4103803 w 4763349"/>
              <a:gd name="connsiteY73" fmla="*/ 905228 h 2086124"/>
              <a:gd name="connsiteX74" fmla="*/ 4176353 w 4763349"/>
              <a:gd name="connsiteY74" fmla="*/ 933804 h 2086124"/>
              <a:gd name="connsiteX75" fmla="*/ 4239838 w 4763349"/>
              <a:gd name="connsiteY75" fmla="*/ 1000478 h 2086124"/>
              <a:gd name="connsiteX76" fmla="*/ 4348667 w 4763349"/>
              <a:gd name="connsiteY76" fmla="*/ 1157641 h 2086124"/>
              <a:gd name="connsiteX77" fmla="*/ 4466565 w 4763349"/>
              <a:gd name="connsiteY77" fmla="*/ 1410053 h 2086124"/>
              <a:gd name="connsiteX78" fmla="*/ 4602602 w 4763349"/>
              <a:gd name="connsiteY78" fmla="*/ 1738666 h 2086124"/>
              <a:gd name="connsiteX79" fmla="*/ 4752264 w 4763349"/>
              <a:gd name="connsiteY79" fmla="*/ 2062162 h 2086124"/>
              <a:gd name="connsiteX80" fmla="*/ 4752262 w 4763349"/>
              <a:gd name="connsiteY80" fmla="*/ 2062162 h 2086124"/>
              <a:gd name="connsiteX0" fmla="*/ 6 w 4806677"/>
              <a:gd name="connsiteY0" fmla="*/ 1628775 h 2162174"/>
              <a:gd name="connsiteX1" fmla="*/ 77093 w 4806677"/>
              <a:gd name="connsiteY1" fmla="*/ 1407670 h 2162174"/>
              <a:gd name="connsiteX2" fmla="*/ 136042 w 4806677"/>
              <a:gd name="connsiteY2" fmla="*/ 1240983 h 2162174"/>
              <a:gd name="connsiteX3" fmla="*/ 164843 w 4806677"/>
              <a:gd name="connsiteY3" fmla="*/ 1166812 h 2162174"/>
              <a:gd name="connsiteX4" fmla="*/ 190582 w 4806677"/>
              <a:gd name="connsiteY4" fmla="*/ 1100138 h 2162174"/>
              <a:gd name="connsiteX5" fmla="*/ 212013 w 4806677"/>
              <a:gd name="connsiteY5" fmla="*/ 1059657 h 2162174"/>
              <a:gd name="connsiteX6" fmla="*/ 235825 w 4806677"/>
              <a:gd name="connsiteY6" fmla="*/ 1019175 h 2162174"/>
              <a:gd name="connsiteX7" fmla="*/ 257257 w 4806677"/>
              <a:gd name="connsiteY7" fmla="*/ 988219 h 2162174"/>
              <a:gd name="connsiteX8" fmla="*/ 283450 w 4806677"/>
              <a:gd name="connsiteY8" fmla="*/ 954882 h 2162174"/>
              <a:gd name="connsiteX9" fmla="*/ 307263 w 4806677"/>
              <a:gd name="connsiteY9" fmla="*/ 926306 h 2162174"/>
              <a:gd name="connsiteX10" fmla="*/ 326313 w 4806677"/>
              <a:gd name="connsiteY10" fmla="*/ 902494 h 2162174"/>
              <a:gd name="connsiteX11" fmla="*/ 352507 w 4806677"/>
              <a:gd name="connsiteY11" fmla="*/ 873919 h 2162174"/>
              <a:gd name="connsiteX12" fmla="*/ 378700 w 4806677"/>
              <a:gd name="connsiteY12" fmla="*/ 847725 h 2162174"/>
              <a:gd name="connsiteX13" fmla="*/ 402513 w 4806677"/>
              <a:gd name="connsiteY13" fmla="*/ 828675 h 2162174"/>
              <a:gd name="connsiteX14" fmla="*/ 426325 w 4806677"/>
              <a:gd name="connsiteY14" fmla="*/ 809625 h 2162174"/>
              <a:gd name="connsiteX15" fmla="*/ 457282 w 4806677"/>
              <a:gd name="connsiteY15" fmla="*/ 790575 h 2162174"/>
              <a:gd name="connsiteX16" fmla="*/ 493001 w 4806677"/>
              <a:gd name="connsiteY16" fmla="*/ 778669 h 2162174"/>
              <a:gd name="connsiteX17" fmla="*/ 526338 w 4806677"/>
              <a:gd name="connsiteY17" fmla="*/ 773906 h 2162174"/>
              <a:gd name="connsiteX18" fmla="*/ 573963 w 4806677"/>
              <a:gd name="connsiteY18" fmla="*/ 785813 h 2162174"/>
              <a:gd name="connsiteX19" fmla="*/ 621588 w 4806677"/>
              <a:gd name="connsiteY19" fmla="*/ 812006 h 2162174"/>
              <a:gd name="connsiteX20" fmla="*/ 681119 w 4806677"/>
              <a:gd name="connsiteY20" fmla="*/ 857250 h 2162174"/>
              <a:gd name="connsiteX21" fmla="*/ 733507 w 4806677"/>
              <a:gd name="connsiteY21" fmla="*/ 912019 h 2162174"/>
              <a:gd name="connsiteX22" fmla="*/ 781131 w 4806677"/>
              <a:gd name="connsiteY22" fmla="*/ 969169 h 2162174"/>
              <a:gd name="connsiteX23" fmla="*/ 850188 w 4806677"/>
              <a:gd name="connsiteY23" fmla="*/ 1054894 h 2162174"/>
              <a:gd name="connsiteX24" fmla="*/ 928769 w 4806677"/>
              <a:gd name="connsiteY24" fmla="*/ 1152525 h 2162174"/>
              <a:gd name="connsiteX25" fmla="*/ 1014494 w 4806677"/>
              <a:gd name="connsiteY25" fmla="*/ 1269206 h 2162174"/>
              <a:gd name="connsiteX26" fmla="*/ 1080714 w 4806677"/>
              <a:gd name="connsiteY26" fmla="*/ 1343026 h 2162174"/>
              <a:gd name="connsiteX27" fmla="*/ 1154077 w 4806677"/>
              <a:gd name="connsiteY27" fmla="*/ 1402556 h 2162174"/>
              <a:gd name="connsiteX28" fmla="*/ 1224147 w 4806677"/>
              <a:gd name="connsiteY28" fmla="*/ 1433513 h 2162174"/>
              <a:gd name="connsiteX29" fmla="*/ 1288667 w 4806677"/>
              <a:gd name="connsiteY29" fmla="*/ 1433513 h 2162174"/>
              <a:gd name="connsiteX30" fmla="*/ 1347517 w 4806677"/>
              <a:gd name="connsiteY30" fmla="*/ 1416843 h 2162174"/>
              <a:gd name="connsiteX31" fmla="*/ 1424729 w 4806677"/>
              <a:gd name="connsiteY31" fmla="*/ 1383505 h 2162174"/>
              <a:gd name="connsiteX32" fmla="*/ 1458067 w 4806677"/>
              <a:gd name="connsiteY32" fmla="*/ 1357313 h 2162174"/>
              <a:gd name="connsiteX33" fmla="*/ 1501158 w 4806677"/>
              <a:gd name="connsiteY33" fmla="*/ 1302544 h 2162174"/>
              <a:gd name="connsiteX34" fmla="*/ 1541411 w 4806677"/>
              <a:gd name="connsiteY34" fmla="*/ 1247776 h 2162174"/>
              <a:gd name="connsiteX35" fmla="*/ 1592657 w 4806677"/>
              <a:gd name="connsiteY35" fmla="*/ 1154906 h 2162174"/>
              <a:gd name="connsiteX36" fmla="*/ 1628605 w 4806677"/>
              <a:gd name="connsiteY36" fmla="*/ 1069181 h 2162174"/>
              <a:gd name="connsiteX37" fmla="*/ 1721805 w 4806677"/>
              <a:gd name="connsiteY37" fmla="*/ 862012 h 2162174"/>
              <a:gd name="connsiteX38" fmla="*/ 1813533 w 4806677"/>
              <a:gd name="connsiteY38" fmla="*/ 673894 h 2162174"/>
              <a:gd name="connsiteX39" fmla="*/ 1888591 w 4806677"/>
              <a:gd name="connsiteY39" fmla="*/ 502443 h 2162174"/>
              <a:gd name="connsiteX40" fmla="*/ 1940982 w 4806677"/>
              <a:gd name="connsiteY40" fmla="*/ 395289 h 2162174"/>
              <a:gd name="connsiteX41" fmla="*/ 1982145 w 4806677"/>
              <a:gd name="connsiteY41" fmla="*/ 311944 h 2162174"/>
              <a:gd name="connsiteX42" fmla="*/ 2041449 w 4806677"/>
              <a:gd name="connsiteY42" fmla="*/ 192881 h 2162174"/>
              <a:gd name="connsiteX43" fmla="*/ 2096220 w 4806677"/>
              <a:gd name="connsiteY43" fmla="*/ 100013 h 2162174"/>
              <a:gd name="connsiteX44" fmla="*/ 2159603 w 4806677"/>
              <a:gd name="connsiteY44" fmla="*/ 40481 h 2162174"/>
              <a:gd name="connsiteX45" fmla="*/ 2208357 w 4806677"/>
              <a:gd name="connsiteY45" fmla="*/ 14640 h 2162174"/>
              <a:gd name="connsiteX46" fmla="*/ 2262552 w 4806677"/>
              <a:gd name="connsiteY46" fmla="*/ 0 h 2162174"/>
              <a:gd name="connsiteX47" fmla="*/ 2322087 w 4806677"/>
              <a:gd name="connsiteY47" fmla="*/ 2381 h 2162174"/>
              <a:gd name="connsiteX48" fmla="*/ 2371601 w 4806677"/>
              <a:gd name="connsiteY48" fmla="*/ 19403 h 2162174"/>
              <a:gd name="connsiteX49" fmla="*/ 2403347 w 4806677"/>
              <a:gd name="connsiteY49" fmla="*/ 40835 h 2162174"/>
              <a:gd name="connsiteX50" fmla="*/ 2423339 w 4806677"/>
              <a:gd name="connsiteY50" fmla="*/ 64295 h 2162174"/>
              <a:gd name="connsiteX51" fmla="*/ 2480717 w 4806677"/>
              <a:gd name="connsiteY51" fmla="*/ 138113 h 2162174"/>
              <a:gd name="connsiteX52" fmla="*/ 2536399 w 4806677"/>
              <a:gd name="connsiteY52" fmla="*/ 261938 h 2162174"/>
              <a:gd name="connsiteX53" fmla="*/ 2609531 w 4806677"/>
              <a:gd name="connsiteY53" fmla="*/ 419099 h 2162174"/>
              <a:gd name="connsiteX54" fmla="*/ 2665997 w 4806677"/>
              <a:gd name="connsiteY54" fmla="*/ 557213 h 2162174"/>
              <a:gd name="connsiteX55" fmla="*/ 2698094 w 4806677"/>
              <a:gd name="connsiteY55" fmla="*/ 628651 h 2162174"/>
              <a:gd name="connsiteX56" fmla="*/ 2734371 w 4806677"/>
              <a:gd name="connsiteY56" fmla="*/ 707231 h 2162174"/>
              <a:gd name="connsiteX57" fmla="*/ 2788786 w 4806677"/>
              <a:gd name="connsiteY57" fmla="*/ 840582 h 2162174"/>
              <a:gd name="connsiteX58" fmla="*/ 2834134 w 4806677"/>
              <a:gd name="connsiteY58" fmla="*/ 971903 h 2162174"/>
              <a:gd name="connsiteX59" fmla="*/ 2906682 w 4806677"/>
              <a:gd name="connsiteY59" fmla="*/ 1148117 h 2162174"/>
              <a:gd name="connsiteX60" fmla="*/ 3042721 w 4806677"/>
              <a:gd name="connsiteY60" fmla="*/ 1433866 h 2162174"/>
              <a:gd name="connsiteX61" fmla="*/ 3160618 w 4806677"/>
              <a:gd name="connsiteY61" fmla="*/ 1562453 h 2162174"/>
              <a:gd name="connsiteX62" fmla="*/ 3242242 w 4806677"/>
              <a:gd name="connsiteY62" fmla="*/ 1595791 h 2162174"/>
              <a:gd name="connsiteX63" fmla="*/ 3342001 w 4806677"/>
              <a:gd name="connsiteY63" fmla="*/ 1610079 h 2162174"/>
              <a:gd name="connsiteX64" fmla="*/ 3405485 w 4806677"/>
              <a:gd name="connsiteY64" fmla="*/ 1595791 h 2162174"/>
              <a:gd name="connsiteX65" fmla="*/ 3459901 w 4806677"/>
              <a:gd name="connsiteY65" fmla="*/ 1552928 h 2162174"/>
              <a:gd name="connsiteX66" fmla="*/ 3523385 w 4806677"/>
              <a:gd name="connsiteY66" fmla="*/ 1510066 h 2162174"/>
              <a:gd name="connsiteX67" fmla="*/ 3586865 w 4806677"/>
              <a:gd name="connsiteY67" fmla="*/ 1414816 h 2162174"/>
              <a:gd name="connsiteX68" fmla="*/ 3659417 w 4806677"/>
              <a:gd name="connsiteY68" fmla="*/ 1300515 h 2162174"/>
              <a:gd name="connsiteX69" fmla="*/ 3759180 w 4806677"/>
              <a:gd name="connsiteY69" fmla="*/ 1152879 h 2162174"/>
              <a:gd name="connsiteX70" fmla="*/ 3840800 w 4806677"/>
              <a:gd name="connsiteY70" fmla="*/ 1029053 h 2162174"/>
              <a:gd name="connsiteX71" fmla="*/ 3931491 w 4806677"/>
              <a:gd name="connsiteY71" fmla="*/ 952853 h 2162174"/>
              <a:gd name="connsiteX72" fmla="*/ 4031249 w 4806677"/>
              <a:gd name="connsiteY72" fmla="*/ 905228 h 2162174"/>
              <a:gd name="connsiteX73" fmla="*/ 4103803 w 4806677"/>
              <a:gd name="connsiteY73" fmla="*/ 905228 h 2162174"/>
              <a:gd name="connsiteX74" fmla="*/ 4176353 w 4806677"/>
              <a:gd name="connsiteY74" fmla="*/ 933804 h 2162174"/>
              <a:gd name="connsiteX75" fmla="*/ 4239838 w 4806677"/>
              <a:gd name="connsiteY75" fmla="*/ 1000478 h 2162174"/>
              <a:gd name="connsiteX76" fmla="*/ 4348667 w 4806677"/>
              <a:gd name="connsiteY76" fmla="*/ 1157641 h 2162174"/>
              <a:gd name="connsiteX77" fmla="*/ 4466565 w 4806677"/>
              <a:gd name="connsiteY77" fmla="*/ 1410053 h 2162174"/>
              <a:gd name="connsiteX78" fmla="*/ 4602602 w 4806677"/>
              <a:gd name="connsiteY78" fmla="*/ 1738666 h 2162174"/>
              <a:gd name="connsiteX79" fmla="*/ 4752264 w 4806677"/>
              <a:gd name="connsiteY79" fmla="*/ 2062162 h 2162174"/>
              <a:gd name="connsiteX80" fmla="*/ 4806677 w 4806677"/>
              <a:gd name="connsiteY80" fmla="*/ 2162174 h 2162174"/>
              <a:gd name="connsiteX0" fmla="*/ 6 w 4810706"/>
              <a:gd name="connsiteY0" fmla="*/ 1628775 h 2173046"/>
              <a:gd name="connsiteX1" fmla="*/ 77093 w 4810706"/>
              <a:gd name="connsiteY1" fmla="*/ 1407670 h 2173046"/>
              <a:gd name="connsiteX2" fmla="*/ 136042 w 4810706"/>
              <a:gd name="connsiteY2" fmla="*/ 1240983 h 2173046"/>
              <a:gd name="connsiteX3" fmla="*/ 164843 w 4810706"/>
              <a:gd name="connsiteY3" fmla="*/ 1166812 h 2173046"/>
              <a:gd name="connsiteX4" fmla="*/ 190582 w 4810706"/>
              <a:gd name="connsiteY4" fmla="*/ 1100138 h 2173046"/>
              <a:gd name="connsiteX5" fmla="*/ 212013 w 4810706"/>
              <a:gd name="connsiteY5" fmla="*/ 1059657 h 2173046"/>
              <a:gd name="connsiteX6" fmla="*/ 235825 w 4810706"/>
              <a:gd name="connsiteY6" fmla="*/ 1019175 h 2173046"/>
              <a:gd name="connsiteX7" fmla="*/ 257257 w 4810706"/>
              <a:gd name="connsiteY7" fmla="*/ 988219 h 2173046"/>
              <a:gd name="connsiteX8" fmla="*/ 283450 w 4810706"/>
              <a:gd name="connsiteY8" fmla="*/ 954882 h 2173046"/>
              <a:gd name="connsiteX9" fmla="*/ 307263 w 4810706"/>
              <a:gd name="connsiteY9" fmla="*/ 926306 h 2173046"/>
              <a:gd name="connsiteX10" fmla="*/ 326313 w 4810706"/>
              <a:gd name="connsiteY10" fmla="*/ 902494 h 2173046"/>
              <a:gd name="connsiteX11" fmla="*/ 352507 w 4810706"/>
              <a:gd name="connsiteY11" fmla="*/ 873919 h 2173046"/>
              <a:gd name="connsiteX12" fmla="*/ 378700 w 4810706"/>
              <a:gd name="connsiteY12" fmla="*/ 847725 h 2173046"/>
              <a:gd name="connsiteX13" fmla="*/ 402513 w 4810706"/>
              <a:gd name="connsiteY13" fmla="*/ 828675 h 2173046"/>
              <a:gd name="connsiteX14" fmla="*/ 426325 w 4810706"/>
              <a:gd name="connsiteY14" fmla="*/ 809625 h 2173046"/>
              <a:gd name="connsiteX15" fmla="*/ 457282 w 4810706"/>
              <a:gd name="connsiteY15" fmla="*/ 790575 h 2173046"/>
              <a:gd name="connsiteX16" fmla="*/ 493001 w 4810706"/>
              <a:gd name="connsiteY16" fmla="*/ 778669 h 2173046"/>
              <a:gd name="connsiteX17" fmla="*/ 526338 w 4810706"/>
              <a:gd name="connsiteY17" fmla="*/ 773906 h 2173046"/>
              <a:gd name="connsiteX18" fmla="*/ 573963 w 4810706"/>
              <a:gd name="connsiteY18" fmla="*/ 785813 h 2173046"/>
              <a:gd name="connsiteX19" fmla="*/ 621588 w 4810706"/>
              <a:gd name="connsiteY19" fmla="*/ 812006 h 2173046"/>
              <a:gd name="connsiteX20" fmla="*/ 681119 w 4810706"/>
              <a:gd name="connsiteY20" fmla="*/ 857250 h 2173046"/>
              <a:gd name="connsiteX21" fmla="*/ 733507 w 4810706"/>
              <a:gd name="connsiteY21" fmla="*/ 912019 h 2173046"/>
              <a:gd name="connsiteX22" fmla="*/ 781131 w 4810706"/>
              <a:gd name="connsiteY22" fmla="*/ 969169 h 2173046"/>
              <a:gd name="connsiteX23" fmla="*/ 850188 w 4810706"/>
              <a:gd name="connsiteY23" fmla="*/ 1054894 h 2173046"/>
              <a:gd name="connsiteX24" fmla="*/ 928769 w 4810706"/>
              <a:gd name="connsiteY24" fmla="*/ 1152525 h 2173046"/>
              <a:gd name="connsiteX25" fmla="*/ 1014494 w 4810706"/>
              <a:gd name="connsiteY25" fmla="*/ 1269206 h 2173046"/>
              <a:gd name="connsiteX26" fmla="*/ 1080714 w 4810706"/>
              <a:gd name="connsiteY26" fmla="*/ 1343026 h 2173046"/>
              <a:gd name="connsiteX27" fmla="*/ 1154077 w 4810706"/>
              <a:gd name="connsiteY27" fmla="*/ 1402556 h 2173046"/>
              <a:gd name="connsiteX28" fmla="*/ 1224147 w 4810706"/>
              <a:gd name="connsiteY28" fmla="*/ 1433513 h 2173046"/>
              <a:gd name="connsiteX29" fmla="*/ 1288667 w 4810706"/>
              <a:gd name="connsiteY29" fmla="*/ 1433513 h 2173046"/>
              <a:gd name="connsiteX30" fmla="*/ 1347517 w 4810706"/>
              <a:gd name="connsiteY30" fmla="*/ 1416843 h 2173046"/>
              <a:gd name="connsiteX31" fmla="*/ 1424729 w 4810706"/>
              <a:gd name="connsiteY31" fmla="*/ 1383505 h 2173046"/>
              <a:gd name="connsiteX32" fmla="*/ 1458067 w 4810706"/>
              <a:gd name="connsiteY32" fmla="*/ 1357313 h 2173046"/>
              <a:gd name="connsiteX33" fmla="*/ 1501158 w 4810706"/>
              <a:gd name="connsiteY33" fmla="*/ 1302544 h 2173046"/>
              <a:gd name="connsiteX34" fmla="*/ 1541411 w 4810706"/>
              <a:gd name="connsiteY34" fmla="*/ 1247776 h 2173046"/>
              <a:gd name="connsiteX35" fmla="*/ 1592657 w 4810706"/>
              <a:gd name="connsiteY35" fmla="*/ 1154906 h 2173046"/>
              <a:gd name="connsiteX36" fmla="*/ 1628605 w 4810706"/>
              <a:gd name="connsiteY36" fmla="*/ 1069181 h 2173046"/>
              <a:gd name="connsiteX37" fmla="*/ 1721805 w 4810706"/>
              <a:gd name="connsiteY37" fmla="*/ 862012 h 2173046"/>
              <a:gd name="connsiteX38" fmla="*/ 1813533 w 4810706"/>
              <a:gd name="connsiteY38" fmla="*/ 673894 h 2173046"/>
              <a:gd name="connsiteX39" fmla="*/ 1888591 w 4810706"/>
              <a:gd name="connsiteY39" fmla="*/ 502443 h 2173046"/>
              <a:gd name="connsiteX40" fmla="*/ 1940982 w 4810706"/>
              <a:gd name="connsiteY40" fmla="*/ 395289 h 2173046"/>
              <a:gd name="connsiteX41" fmla="*/ 1982145 w 4810706"/>
              <a:gd name="connsiteY41" fmla="*/ 311944 h 2173046"/>
              <a:gd name="connsiteX42" fmla="*/ 2041449 w 4810706"/>
              <a:gd name="connsiteY42" fmla="*/ 192881 h 2173046"/>
              <a:gd name="connsiteX43" fmla="*/ 2096220 w 4810706"/>
              <a:gd name="connsiteY43" fmla="*/ 100013 h 2173046"/>
              <a:gd name="connsiteX44" fmla="*/ 2159603 w 4810706"/>
              <a:gd name="connsiteY44" fmla="*/ 40481 h 2173046"/>
              <a:gd name="connsiteX45" fmla="*/ 2208357 w 4810706"/>
              <a:gd name="connsiteY45" fmla="*/ 14640 h 2173046"/>
              <a:gd name="connsiteX46" fmla="*/ 2262552 w 4810706"/>
              <a:gd name="connsiteY46" fmla="*/ 0 h 2173046"/>
              <a:gd name="connsiteX47" fmla="*/ 2322087 w 4810706"/>
              <a:gd name="connsiteY47" fmla="*/ 2381 h 2173046"/>
              <a:gd name="connsiteX48" fmla="*/ 2371601 w 4810706"/>
              <a:gd name="connsiteY48" fmla="*/ 19403 h 2173046"/>
              <a:gd name="connsiteX49" fmla="*/ 2403347 w 4810706"/>
              <a:gd name="connsiteY49" fmla="*/ 40835 h 2173046"/>
              <a:gd name="connsiteX50" fmla="*/ 2423339 w 4810706"/>
              <a:gd name="connsiteY50" fmla="*/ 64295 h 2173046"/>
              <a:gd name="connsiteX51" fmla="*/ 2480717 w 4810706"/>
              <a:gd name="connsiteY51" fmla="*/ 138113 h 2173046"/>
              <a:gd name="connsiteX52" fmla="*/ 2536399 w 4810706"/>
              <a:gd name="connsiteY52" fmla="*/ 261938 h 2173046"/>
              <a:gd name="connsiteX53" fmla="*/ 2609531 w 4810706"/>
              <a:gd name="connsiteY53" fmla="*/ 419099 h 2173046"/>
              <a:gd name="connsiteX54" fmla="*/ 2665997 w 4810706"/>
              <a:gd name="connsiteY54" fmla="*/ 557213 h 2173046"/>
              <a:gd name="connsiteX55" fmla="*/ 2698094 w 4810706"/>
              <a:gd name="connsiteY55" fmla="*/ 628651 h 2173046"/>
              <a:gd name="connsiteX56" fmla="*/ 2734371 w 4810706"/>
              <a:gd name="connsiteY56" fmla="*/ 707231 h 2173046"/>
              <a:gd name="connsiteX57" fmla="*/ 2788786 w 4810706"/>
              <a:gd name="connsiteY57" fmla="*/ 840582 h 2173046"/>
              <a:gd name="connsiteX58" fmla="*/ 2834134 w 4810706"/>
              <a:gd name="connsiteY58" fmla="*/ 971903 h 2173046"/>
              <a:gd name="connsiteX59" fmla="*/ 2906682 w 4810706"/>
              <a:gd name="connsiteY59" fmla="*/ 1148117 h 2173046"/>
              <a:gd name="connsiteX60" fmla="*/ 3042721 w 4810706"/>
              <a:gd name="connsiteY60" fmla="*/ 1433866 h 2173046"/>
              <a:gd name="connsiteX61" fmla="*/ 3160618 w 4810706"/>
              <a:gd name="connsiteY61" fmla="*/ 1562453 h 2173046"/>
              <a:gd name="connsiteX62" fmla="*/ 3242242 w 4810706"/>
              <a:gd name="connsiteY62" fmla="*/ 1595791 h 2173046"/>
              <a:gd name="connsiteX63" fmla="*/ 3342001 w 4810706"/>
              <a:gd name="connsiteY63" fmla="*/ 1610079 h 2173046"/>
              <a:gd name="connsiteX64" fmla="*/ 3405485 w 4810706"/>
              <a:gd name="connsiteY64" fmla="*/ 1595791 h 2173046"/>
              <a:gd name="connsiteX65" fmla="*/ 3459901 w 4810706"/>
              <a:gd name="connsiteY65" fmla="*/ 1552928 h 2173046"/>
              <a:gd name="connsiteX66" fmla="*/ 3523385 w 4810706"/>
              <a:gd name="connsiteY66" fmla="*/ 1510066 h 2173046"/>
              <a:gd name="connsiteX67" fmla="*/ 3586865 w 4810706"/>
              <a:gd name="connsiteY67" fmla="*/ 1414816 h 2173046"/>
              <a:gd name="connsiteX68" fmla="*/ 3659417 w 4810706"/>
              <a:gd name="connsiteY68" fmla="*/ 1300515 h 2173046"/>
              <a:gd name="connsiteX69" fmla="*/ 3759180 w 4810706"/>
              <a:gd name="connsiteY69" fmla="*/ 1152879 h 2173046"/>
              <a:gd name="connsiteX70" fmla="*/ 3840800 w 4810706"/>
              <a:gd name="connsiteY70" fmla="*/ 1029053 h 2173046"/>
              <a:gd name="connsiteX71" fmla="*/ 3931491 w 4810706"/>
              <a:gd name="connsiteY71" fmla="*/ 952853 h 2173046"/>
              <a:gd name="connsiteX72" fmla="*/ 4031249 w 4810706"/>
              <a:gd name="connsiteY72" fmla="*/ 905228 h 2173046"/>
              <a:gd name="connsiteX73" fmla="*/ 4103803 w 4810706"/>
              <a:gd name="connsiteY73" fmla="*/ 905228 h 2173046"/>
              <a:gd name="connsiteX74" fmla="*/ 4176353 w 4810706"/>
              <a:gd name="connsiteY74" fmla="*/ 933804 h 2173046"/>
              <a:gd name="connsiteX75" fmla="*/ 4239838 w 4810706"/>
              <a:gd name="connsiteY75" fmla="*/ 1000478 h 2173046"/>
              <a:gd name="connsiteX76" fmla="*/ 4348667 w 4810706"/>
              <a:gd name="connsiteY76" fmla="*/ 1157641 h 2173046"/>
              <a:gd name="connsiteX77" fmla="*/ 4466565 w 4810706"/>
              <a:gd name="connsiteY77" fmla="*/ 1410053 h 2173046"/>
              <a:gd name="connsiteX78" fmla="*/ 4602602 w 4810706"/>
              <a:gd name="connsiteY78" fmla="*/ 1738666 h 2173046"/>
              <a:gd name="connsiteX79" fmla="*/ 4752264 w 4810706"/>
              <a:gd name="connsiteY79" fmla="*/ 2062162 h 2173046"/>
              <a:gd name="connsiteX80" fmla="*/ 4806677 w 4810706"/>
              <a:gd name="connsiteY80" fmla="*/ 2162174 h 2173046"/>
              <a:gd name="connsiteX81" fmla="*/ 4806675 w 4810706"/>
              <a:gd name="connsiteY81" fmla="*/ 2171699 h 2173046"/>
              <a:gd name="connsiteX0" fmla="*/ 6 w 4879228"/>
              <a:gd name="connsiteY0" fmla="*/ 1628775 h 2271712"/>
              <a:gd name="connsiteX1" fmla="*/ 77093 w 4879228"/>
              <a:gd name="connsiteY1" fmla="*/ 1407670 h 2271712"/>
              <a:gd name="connsiteX2" fmla="*/ 136042 w 4879228"/>
              <a:gd name="connsiteY2" fmla="*/ 1240983 h 2271712"/>
              <a:gd name="connsiteX3" fmla="*/ 164843 w 4879228"/>
              <a:gd name="connsiteY3" fmla="*/ 1166812 h 2271712"/>
              <a:gd name="connsiteX4" fmla="*/ 190582 w 4879228"/>
              <a:gd name="connsiteY4" fmla="*/ 1100138 h 2271712"/>
              <a:gd name="connsiteX5" fmla="*/ 212013 w 4879228"/>
              <a:gd name="connsiteY5" fmla="*/ 1059657 h 2271712"/>
              <a:gd name="connsiteX6" fmla="*/ 235825 w 4879228"/>
              <a:gd name="connsiteY6" fmla="*/ 1019175 h 2271712"/>
              <a:gd name="connsiteX7" fmla="*/ 257257 w 4879228"/>
              <a:gd name="connsiteY7" fmla="*/ 988219 h 2271712"/>
              <a:gd name="connsiteX8" fmla="*/ 283450 w 4879228"/>
              <a:gd name="connsiteY8" fmla="*/ 954882 h 2271712"/>
              <a:gd name="connsiteX9" fmla="*/ 307263 w 4879228"/>
              <a:gd name="connsiteY9" fmla="*/ 926306 h 2271712"/>
              <a:gd name="connsiteX10" fmla="*/ 326313 w 4879228"/>
              <a:gd name="connsiteY10" fmla="*/ 902494 h 2271712"/>
              <a:gd name="connsiteX11" fmla="*/ 352507 w 4879228"/>
              <a:gd name="connsiteY11" fmla="*/ 873919 h 2271712"/>
              <a:gd name="connsiteX12" fmla="*/ 378700 w 4879228"/>
              <a:gd name="connsiteY12" fmla="*/ 847725 h 2271712"/>
              <a:gd name="connsiteX13" fmla="*/ 402513 w 4879228"/>
              <a:gd name="connsiteY13" fmla="*/ 828675 h 2271712"/>
              <a:gd name="connsiteX14" fmla="*/ 426325 w 4879228"/>
              <a:gd name="connsiteY14" fmla="*/ 809625 h 2271712"/>
              <a:gd name="connsiteX15" fmla="*/ 457282 w 4879228"/>
              <a:gd name="connsiteY15" fmla="*/ 790575 h 2271712"/>
              <a:gd name="connsiteX16" fmla="*/ 493001 w 4879228"/>
              <a:gd name="connsiteY16" fmla="*/ 778669 h 2271712"/>
              <a:gd name="connsiteX17" fmla="*/ 526338 w 4879228"/>
              <a:gd name="connsiteY17" fmla="*/ 773906 h 2271712"/>
              <a:gd name="connsiteX18" fmla="*/ 573963 w 4879228"/>
              <a:gd name="connsiteY18" fmla="*/ 785813 h 2271712"/>
              <a:gd name="connsiteX19" fmla="*/ 621588 w 4879228"/>
              <a:gd name="connsiteY19" fmla="*/ 812006 h 2271712"/>
              <a:gd name="connsiteX20" fmla="*/ 681119 w 4879228"/>
              <a:gd name="connsiteY20" fmla="*/ 857250 h 2271712"/>
              <a:gd name="connsiteX21" fmla="*/ 733507 w 4879228"/>
              <a:gd name="connsiteY21" fmla="*/ 912019 h 2271712"/>
              <a:gd name="connsiteX22" fmla="*/ 781131 w 4879228"/>
              <a:gd name="connsiteY22" fmla="*/ 969169 h 2271712"/>
              <a:gd name="connsiteX23" fmla="*/ 850188 w 4879228"/>
              <a:gd name="connsiteY23" fmla="*/ 1054894 h 2271712"/>
              <a:gd name="connsiteX24" fmla="*/ 928769 w 4879228"/>
              <a:gd name="connsiteY24" fmla="*/ 1152525 h 2271712"/>
              <a:gd name="connsiteX25" fmla="*/ 1014494 w 4879228"/>
              <a:gd name="connsiteY25" fmla="*/ 1269206 h 2271712"/>
              <a:gd name="connsiteX26" fmla="*/ 1080714 w 4879228"/>
              <a:gd name="connsiteY26" fmla="*/ 1343026 h 2271712"/>
              <a:gd name="connsiteX27" fmla="*/ 1154077 w 4879228"/>
              <a:gd name="connsiteY27" fmla="*/ 1402556 h 2271712"/>
              <a:gd name="connsiteX28" fmla="*/ 1224147 w 4879228"/>
              <a:gd name="connsiteY28" fmla="*/ 1433513 h 2271712"/>
              <a:gd name="connsiteX29" fmla="*/ 1288667 w 4879228"/>
              <a:gd name="connsiteY29" fmla="*/ 1433513 h 2271712"/>
              <a:gd name="connsiteX30" fmla="*/ 1347517 w 4879228"/>
              <a:gd name="connsiteY30" fmla="*/ 1416843 h 2271712"/>
              <a:gd name="connsiteX31" fmla="*/ 1424729 w 4879228"/>
              <a:gd name="connsiteY31" fmla="*/ 1383505 h 2271712"/>
              <a:gd name="connsiteX32" fmla="*/ 1458067 w 4879228"/>
              <a:gd name="connsiteY32" fmla="*/ 1357313 h 2271712"/>
              <a:gd name="connsiteX33" fmla="*/ 1501158 w 4879228"/>
              <a:gd name="connsiteY33" fmla="*/ 1302544 h 2271712"/>
              <a:gd name="connsiteX34" fmla="*/ 1541411 w 4879228"/>
              <a:gd name="connsiteY34" fmla="*/ 1247776 h 2271712"/>
              <a:gd name="connsiteX35" fmla="*/ 1592657 w 4879228"/>
              <a:gd name="connsiteY35" fmla="*/ 1154906 h 2271712"/>
              <a:gd name="connsiteX36" fmla="*/ 1628605 w 4879228"/>
              <a:gd name="connsiteY36" fmla="*/ 1069181 h 2271712"/>
              <a:gd name="connsiteX37" fmla="*/ 1721805 w 4879228"/>
              <a:gd name="connsiteY37" fmla="*/ 862012 h 2271712"/>
              <a:gd name="connsiteX38" fmla="*/ 1813533 w 4879228"/>
              <a:gd name="connsiteY38" fmla="*/ 673894 h 2271712"/>
              <a:gd name="connsiteX39" fmla="*/ 1888591 w 4879228"/>
              <a:gd name="connsiteY39" fmla="*/ 502443 h 2271712"/>
              <a:gd name="connsiteX40" fmla="*/ 1940982 w 4879228"/>
              <a:gd name="connsiteY40" fmla="*/ 395289 h 2271712"/>
              <a:gd name="connsiteX41" fmla="*/ 1982145 w 4879228"/>
              <a:gd name="connsiteY41" fmla="*/ 311944 h 2271712"/>
              <a:gd name="connsiteX42" fmla="*/ 2041449 w 4879228"/>
              <a:gd name="connsiteY42" fmla="*/ 192881 h 2271712"/>
              <a:gd name="connsiteX43" fmla="*/ 2096220 w 4879228"/>
              <a:gd name="connsiteY43" fmla="*/ 100013 h 2271712"/>
              <a:gd name="connsiteX44" fmla="*/ 2159603 w 4879228"/>
              <a:gd name="connsiteY44" fmla="*/ 40481 h 2271712"/>
              <a:gd name="connsiteX45" fmla="*/ 2208357 w 4879228"/>
              <a:gd name="connsiteY45" fmla="*/ 14640 h 2271712"/>
              <a:gd name="connsiteX46" fmla="*/ 2262552 w 4879228"/>
              <a:gd name="connsiteY46" fmla="*/ 0 h 2271712"/>
              <a:gd name="connsiteX47" fmla="*/ 2322087 w 4879228"/>
              <a:gd name="connsiteY47" fmla="*/ 2381 h 2271712"/>
              <a:gd name="connsiteX48" fmla="*/ 2371601 w 4879228"/>
              <a:gd name="connsiteY48" fmla="*/ 19403 h 2271712"/>
              <a:gd name="connsiteX49" fmla="*/ 2403347 w 4879228"/>
              <a:gd name="connsiteY49" fmla="*/ 40835 h 2271712"/>
              <a:gd name="connsiteX50" fmla="*/ 2423339 w 4879228"/>
              <a:gd name="connsiteY50" fmla="*/ 64295 h 2271712"/>
              <a:gd name="connsiteX51" fmla="*/ 2480717 w 4879228"/>
              <a:gd name="connsiteY51" fmla="*/ 138113 h 2271712"/>
              <a:gd name="connsiteX52" fmla="*/ 2536399 w 4879228"/>
              <a:gd name="connsiteY52" fmla="*/ 261938 h 2271712"/>
              <a:gd name="connsiteX53" fmla="*/ 2609531 w 4879228"/>
              <a:gd name="connsiteY53" fmla="*/ 419099 h 2271712"/>
              <a:gd name="connsiteX54" fmla="*/ 2665997 w 4879228"/>
              <a:gd name="connsiteY54" fmla="*/ 557213 h 2271712"/>
              <a:gd name="connsiteX55" fmla="*/ 2698094 w 4879228"/>
              <a:gd name="connsiteY55" fmla="*/ 628651 h 2271712"/>
              <a:gd name="connsiteX56" fmla="*/ 2734371 w 4879228"/>
              <a:gd name="connsiteY56" fmla="*/ 707231 h 2271712"/>
              <a:gd name="connsiteX57" fmla="*/ 2788786 w 4879228"/>
              <a:gd name="connsiteY57" fmla="*/ 840582 h 2271712"/>
              <a:gd name="connsiteX58" fmla="*/ 2834134 w 4879228"/>
              <a:gd name="connsiteY58" fmla="*/ 971903 h 2271712"/>
              <a:gd name="connsiteX59" fmla="*/ 2906682 w 4879228"/>
              <a:gd name="connsiteY59" fmla="*/ 1148117 h 2271712"/>
              <a:gd name="connsiteX60" fmla="*/ 3042721 w 4879228"/>
              <a:gd name="connsiteY60" fmla="*/ 1433866 h 2271712"/>
              <a:gd name="connsiteX61" fmla="*/ 3160618 w 4879228"/>
              <a:gd name="connsiteY61" fmla="*/ 1562453 h 2271712"/>
              <a:gd name="connsiteX62" fmla="*/ 3242242 w 4879228"/>
              <a:gd name="connsiteY62" fmla="*/ 1595791 h 2271712"/>
              <a:gd name="connsiteX63" fmla="*/ 3342001 w 4879228"/>
              <a:gd name="connsiteY63" fmla="*/ 1610079 h 2271712"/>
              <a:gd name="connsiteX64" fmla="*/ 3405485 w 4879228"/>
              <a:gd name="connsiteY64" fmla="*/ 1595791 h 2271712"/>
              <a:gd name="connsiteX65" fmla="*/ 3459901 w 4879228"/>
              <a:gd name="connsiteY65" fmla="*/ 1552928 h 2271712"/>
              <a:gd name="connsiteX66" fmla="*/ 3523385 w 4879228"/>
              <a:gd name="connsiteY66" fmla="*/ 1510066 h 2271712"/>
              <a:gd name="connsiteX67" fmla="*/ 3586865 w 4879228"/>
              <a:gd name="connsiteY67" fmla="*/ 1414816 h 2271712"/>
              <a:gd name="connsiteX68" fmla="*/ 3659417 w 4879228"/>
              <a:gd name="connsiteY68" fmla="*/ 1300515 h 2271712"/>
              <a:gd name="connsiteX69" fmla="*/ 3759180 w 4879228"/>
              <a:gd name="connsiteY69" fmla="*/ 1152879 h 2271712"/>
              <a:gd name="connsiteX70" fmla="*/ 3840800 w 4879228"/>
              <a:gd name="connsiteY70" fmla="*/ 1029053 h 2271712"/>
              <a:gd name="connsiteX71" fmla="*/ 3931491 w 4879228"/>
              <a:gd name="connsiteY71" fmla="*/ 952853 h 2271712"/>
              <a:gd name="connsiteX72" fmla="*/ 4031249 w 4879228"/>
              <a:gd name="connsiteY72" fmla="*/ 905228 h 2271712"/>
              <a:gd name="connsiteX73" fmla="*/ 4103803 w 4879228"/>
              <a:gd name="connsiteY73" fmla="*/ 905228 h 2271712"/>
              <a:gd name="connsiteX74" fmla="*/ 4176353 w 4879228"/>
              <a:gd name="connsiteY74" fmla="*/ 933804 h 2271712"/>
              <a:gd name="connsiteX75" fmla="*/ 4239838 w 4879228"/>
              <a:gd name="connsiteY75" fmla="*/ 1000478 h 2271712"/>
              <a:gd name="connsiteX76" fmla="*/ 4348667 w 4879228"/>
              <a:gd name="connsiteY76" fmla="*/ 1157641 h 2271712"/>
              <a:gd name="connsiteX77" fmla="*/ 4466565 w 4879228"/>
              <a:gd name="connsiteY77" fmla="*/ 1410053 h 2271712"/>
              <a:gd name="connsiteX78" fmla="*/ 4602602 w 4879228"/>
              <a:gd name="connsiteY78" fmla="*/ 1738666 h 2271712"/>
              <a:gd name="connsiteX79" fmla="*/ 4752264 w 4879228"/>
              <a:gd name="connsiteY79" fmla="*/ 2062162 h 2271712"/>
              <a:gd name="connsiteX80" fmla="*/ 4806677 w 4879228"/>
              <a:gd name="connsiteY80" fmla="*/ 2162174 h 2271712"/>
              <a:gd name="connsiteX81" fmla="*/ 4879228 w 4879228"/>
              <a:gd name="connsiteY81" fmla="*/ 2271712 h 2271712"/>
              <a:gd name="connsiteX0" fmla="*/ 6 w 4879228"/>
              <a:gd name="connsiteY0" fmla="*/ 1628775 h 2271712"/>
              <a:gd name="connsiteX1" fmla="*/ 77093 w 4879228"/>
              <a:gd name="connsiteY1" fmla="*/ 1407670 h 2271712"/>
              <a:gd name="connsiteX2" fmla="*/ 136042 w 4879228"/>
              <a:gd name="connsiteY2" fmla="*/ 1240983 h 2271712"/>
              <a:gd name="connsiteX3" fmla="*/ 164843 w 4879228"/>
              <a:gd name="connsiteY3" fmla="*/ 1166812 h 2271712"/>
              <a:gd name="connsiteX4" fmla="*/ 190582 w 4879228"/>
              <a:gd name="connsiteY4" fmla="*/ 1100138 h 2271712"/>
              <a:gd name="connsiteX5" fmla="*/ 212013 w 4879228"/>
              <a:gd name="connsiteY5" fmla="*/ 1059657 h 2271712"/>
              <a:gd name="connsiteX6" fmla="*/ 235825 w 4879228"/>
              <a:gd name="connsiteY6" fmla="*/ 1019175 h 2271712"/>
              <a:gd name="connsiteX7" fmla="*/ 257257 w 4879228"/>
              <a:gd name="connsiteY7" fmla="*/ 988219 h 2271712"/>
              <a:gd name="connsiteX8" fmla="*/ 283450 w 4879228"/>
              <a:gd name="connsiteY8" fmla="*/ 954882 h 2271712"/>
              <a:gd name="connsiteX9" fmla="*/ 307263 w 4879228"/>
              <a:gd name="connsiteY9" fmla="*/ 926306 h 2271712"/>
              <a:gd name="connsiteX10" fmla="*/ 326313 w 4879228"/>
              <a:gd name="connsiteY10" fmla="*/ 902494 h 2271712"/>
              <a:gd name="connsiteX11" fmla="*/ 352507 w 4879228"/>
              <a:gd name="connsiteY11" fmla="*/ 873919 h 2271712"/>
              <a:gd name="connsiteX12" fmla="*/ 378700 w 4879228"/>
              <a:gd name="connsiteY12" fmla="*/ 847725 h 2271712"/>
              <a:gd name="connsiteX13" fmla="*/ 402513 w 4879228"/>
              <a:gd name="connsiteY13" fmla="*/ 828675 h 2271712"/>
              <a:gd name="connsiteX14" fmla="*/ 426325 w 4879228"/>
              <a:gd name="connsiteY14" fmla="*/ 809625 h 2271712"/>
              <a:gd name="connsiteX15" fmla="*/ 457282 w 4879228"/>
              <a:gd name="connsiteY15" fmla="*/ 790575 h 2271712"/>
              <a:gd name="connsiteX16" fmla="*/ 493001 w 4879228"/>
              <a:gd name="connsiteY16" fmla="*/ 778669 h 2271712"/>
              <a:gd name="connsiteX17" fmla="*/ 526338 w 4879228"/>
              <a:gd name="connsiteY17" fmla="*/ 773906 h 2271712"/>
              <a:gd name="connsiteX18" fmla="*/ 573963 w 4879228"/>
              <a:gd name="connsiteY18" fmla="*/ 785813 h 2271712"/>
              <a:gd name="connsiteX19" fmla="*/ 621588 w 4879228"/>
              <a:gd name="connsiteY19" fmla="*/ 812006 h 2271712"/>
              <a:gd name="connsiteX20" fmla="*/ 681119 w 4879228"/>
              <a:gd name="connsiteY20" fmla="*/ 857250 h 2271712"/>
              <a:gd name="connsiteX21" fmla="*/ 733507 w 4879228"/>
              <a:gd name="connsiteY21" fmla="*/ 912019 h 2271712"/>
              <a:gd name="connsiteX22" fmla="*/ 781131 w 4879228"/>
              <a:gd name="connsiteY22" fmla="*/ 969169 h 2271712"/>
              <a:gd name="connsiteX23" fmla="*/ 850188 w 4879228"/>
              <a:gd name="connsiteY23" fmla="*/ 1054894 h 2271712"/>
              <a:gd name="connsiteX24" fmla="*/ 928769 w 4879228"/>
              <a:gd name="connsiteY24" fmla="*/ 1152525 h 2271712"/>
              <a:gd name="connsiteX25" fmla="*/ 1014494 w 4879228"/>
              <a:gd name="connsiteY25" fmla="*/ 1269206 h 2271712"/>
              <a:gd name="connsiteX26" fmla="*/ 1080714 w 4879228"/>
              <a:gd name="connsiteY26" fmla="*/ 1343026 h 2271712"/>
              <a:gd name="connsiteX27" fmla="*/ 1154077 w 4879228"/>
              <a:gd name="connsiteY27" fmla="*/ 1402556 h 2271712"/>
              <a:gd name="connsiteX28" fmla="*/ 1224147 w 4879228"/>
              <a:gd name="connsiteY28" fmla="*/ 1433513 h 2271712"/>
              <a:gd name="connsiteX29" fmla="*/ 1288667 w 4879228"/>
              <a:gd name="connsiteY29" fmla="*/ 1433513 h 2271712"/>
              <a:gd name="connsiteX30" fmla="*/ 1347517 w 4879228"/>
              <a:gd name="connsiteY30" fmla="*/ 1416843 h 2271712"/>
              <a:gd name="connsiteX31" fmla="*/ 1424729 w 4879228"/>
              <a:gd name="connsiteY31" fmla="*/ 1383505 h 2271712"/>
              <a:gd name="connsiteX32" fmla="*/ 1458067 w 4879228"/>
              <a:gd name="connsiteY32" fmla="*/ 1357313 h 2271712"/>
              <a:gd name="connsiteX33" fmla="*/ 1501158 w 4879228"/>
              <a:gd name="connsiteY33" fmla="*/ 1302544 h 2271712"/>
              <a:gd name="connsiteX34" fmla="*/ 1541411 w 4879228"/>
              <a:gd name="connsiteY34" fmla="*/ 1247776 h 2271712"/>
              <a:gd name="connsiteX35" fmla="*/ 1592657 w 4879228"/>
              <a:gd name="connsiteY35" fmla="*/ 1154906 h 2271712"/>
              <a:gd name="connsiteX36" fmla="*/ 1628605 w 4879228"/>
              <a:gd name="connsiteY36" fmla="*/ 1069181 h 2271712"/>
              <a:gd name="connsiteX37" fmla="*/ 1721805 w 4879228"/>
              <a:gd name="connsiteY37" fmla="*/ 862012 h 2271712"/>
              <a:gd name="connsiteX38" fmla="*/ 1813533 w 4879228"/>
              <a:gd name="connsiteY38" fmla="*/ 673894 h 2271712"/>
              <a:gd name="connsiteX39" fmla="*/ 1888591 w 4879228"/>
              <a:gd name="connsiteY39" fmla="*/ 502443 h 2271712"/>
              <a:gd name="connsiteX40" fmla="*/ 1940982 w 4879228"/>
              <a:gd name="connsiteY40" fmla="*/ 395289 h 2271712"/>
              <a:gd name="connsiteX41" fmla="*/ 1982145 w 4879228"/>
              <a:gd name="connsiteY41" fmla="*/ 311944 h 2271712"/>
              <a:gd name="connsiteX42" fmla="*/ 2041449 w 4879228"/>
              <a:gd name="connsiteY42" fmla="*/ 192881 h 2271712"/>
              <a:gd name="connsiteX43" fmla="*/ 2096220 w 4879228"/>
              <a:gd name="connsiteY43" fmla="*/ 100013 h 2271712"/>
              <a:gd name="connsiteX44" fmla="*/ 2159603 w 4879228"/>
              <a:gd name="connsiteY44" fmla="*/ 40481 h 2271712"/>
              <a:gd name="connsiteX45" fmla="*/ 2208357 w 4879228"/>
              <a:gd name="connsiteY45" fmla="*/ 14640 h 2271712"/>
              <a:gd name="connsiteX46" fmla="*/ 2262552 w 4879228"/>
              <a:gd name="connsiteY46" fmla="*/ 0 h 2271712"/>
              <a:gd name="connsiteX47" fmla="*/ 2322087 w 4879228"/>
              <a:gd name="connsiteY47" fmla="*/ 2381 h 2271712"/>
              <a:gd name="connsiteX48" fmla="*/ 2371601 w 4879228"/>
              <a:gd name="connsiteY48" fmla="*/ 19403 h 2271712"/>
              <a:gd name="connsiteX49" fmla="*/ 2403347 w 4879228"/>
              <a:gd name="connsiteY49" fmla="*/ 40835 h 2271712"/>
              <a:gd name="connsiteX50" fmla="*/ 2423339 w 4879228"/>
              <a:gd name="connsiteY50" fmla="*/ 64295 h 2271712"/>
              <a:gd name="connsiteX51" fmla="*/ 2480717 w 4879228"/>
              <a:gd name="connsiteY51" fmla="*/ 138113 h 2271712"/>
              <a:gd name="connsiteX52" fmla="*/ 2536399 w 4879228"/>
              <a:gd name="connsiteY52" fmla="*/ 261938 h 2271712"/>
              <a:gd name="connsiteX53" fmla="*/ 2609531 w 4879228"/>
              <a:gd name="connsiteY53" fmla="*/ 419099 h 2271712"/>
              <a:gd name="connsiteX54" fmla="*/ 2665997 w 4879228"/>
              <a:gd name="connsiteY54" fmla="*/ 557213 h 2271712"/>
              <a:gd name="connsiteX55" fmla="*/ 2698094 w 4879228"/>
              <a:gd name="connsiteY55" fmla="*/ 628651 h 2271712"/>
              <a:gd name="connsiteX56" fmla="*/ 2734371 w 4879228"/>
              <a:gd name="connsiteY56" fmla="*/ 707231 h 2271712"/>
              <a:gd name="connsiteX57" fmla="*/ 2788786 w 4879228"/>
              <a:gd name="connsiteY57" fmla="*/ 840582 h 2271712"/>
              <a:gd name="connsiteX58" fmla="*/ 2834134 w 4879228"/>
              <a:gd name="connsiteY58" fmla="*/ 971903 h 2271712"/>
              <a:gd name="connsiteX59" fmla="*/ 2906682 w 4879228"/>
              <a:gd name="connsiteY59" fmla="*/ 1148117 h 2271712"/>
              <a:gd name="connsiteX60" fmla="*/ 3042721 w 4879228"/>
              <a:gd name="connsiteY60" fmla="*/ 1433866 h 2271712"/>
              <a:gd name="connsiteX61" fmla="*/ 3160618 w 4879228"/>
              <a:gd name="connsiteY61" fmla="*/ 1562453 h 2271712"/>
              <a:gd name="connsiteX62" fmla="*/ 3242242 w 4879228"/>
              <a:gd name="connsiteY62" fmla="*/ 1595791 h 2271712"/>
              <a:gd name="connsiteX63" fmla="*/ 3342001 w 4879228"/>
              <a:gd name="connsiteY63" fmla="*/ 1610079 h 2271712"/>
              <a:gd name="connsiteX64" fmla="*/ 3405485 w 4879228"/>
              <a:gd name="connsiteY64" fmla="*/ 1595791 h 2271712"/>
              <a:gd name="connsiteX65" fmla="*/ 3459901 w 4879228"/>
              <a:gd name="connsiteY65" fmla="*/ 1552928 h 2271712"/>
              <a:gd name="connsiteX66" fmla="*/ 3523385 w 4879228"/>
              <a:gd name="connsiteY66" fmla="*/ 1510066 h 2271712"/>
              <a:gd name="connsiteX67" fmla="*/ 3586865 w 4879228"/>
              <a:gd name="connsiteY67" fmla="*/ 1414816 h 2271712"/>
              <a:gd name="connsiteX68" fmla="*/ 3659417 w 4879228"/>
              <a:gd name="connsiteY68" fmla="*/ 1300515 h 2271712"/>
              <a:gd name="connsiteX69" fmla="*/ 3759180 w 4879228"/>
              <a:gd name="connsiteY69" fmla="*/ 1152879 h 2271712"/>
              <a:gd name="connsiteX70" fmla="*/ 3840800 w 4879228"/>
              <a:gd name="connsiteY70" fmla="*/ 1029053 h 2271712"/>
              <a:gd name="connsiteX71" fmla="*/ 3931491 w 4879228"/>
              <a:gd name="connsiteY71" fmla="*/ 952853 h 2271712"/>
              <a:gd name="connsiteX72" fmla="*/ 4031249 w 4879228"/>
              <a:gd name="connsiteY72" fmla="*/ 905228 h 2271712"/>
              <a:gd name="connsiteX73" fmla="*/ 4103803 w 4879228"/>
              <a:gd name="connsiteY73" fmla="*/ 905228 h 2271712"/>
              <a:gd name="connsiteX74" fmla="*/ 4176353 w 4879228"/>
              <a:gd name="connsiteY74" fmla="*/ 933804 h 2271712"/>
              <a:gd name="connsiteX75" fmla="*/ 4239838 w 4879228"/>
              <a:gd name="connsiteY75" fmla="*/ 1000478 h 2271712"/>
              <a:gd name="connsiteX76" fmla="*/ 4348667 w 4879228"/>
              <a:gd name="connsiteY76" fmla="*/ 1157641 h 2271712"/>
              <a:gd name="connsiteX77" fmla="*/ 4466565 w 4879228"/>
              <a:gd name="connsiteY77" fmla="*/ 1410053 h 2271712"/>
              <a:gd name="connsiteX78" fmla="*/ 4602602 w 4879228"/>
              <a:gd name="connsiteY78" fmla="*/ 1738666 h 2271712"/>
              <a:gd name="connsiteX79" fmla="*/ 4752264 w 4879228"/>
              <a:gd name="connsiteY79" fmla="*/ 2062162 h 2271712"/>
              <a:gd name="connsiteX80" fmla="*/ 4806677 w 4879228"/>
              <a:gd name="connsiteY80" fmla="*/ 2162174 h 2271712"/>
              <a:gd name="connsiteX81" fmla="*/ 4879228 w 4879228"/>
              <a:gd name="connsiteY81" fmla="*/ 2271712 h 2271712"/>
              <a:gd name="connsiteX82" fmla="*/ 4879228 w 4879228"/>
              <a:gd name="connsiteY82" fmla="*/ 2271712 h 2271712"/>
              <a:gd name="connsiteX0" fmla="*/ 6 w 4988058"/>
              <a:gd name="connsiteY0" fmla="*/ 1628775 h 2343149"/>
              <a:gd name="connsiteX1" fmla="*/ 77093 w 4988058"/>
              <a:gd name="connsiteY1" fmla="*/ 1407670 h 2343149"/>
              <a:gd name="connsiteX2" fmla="*/ 136042 w 4988058"/>
              <a:gd name="connsiteY2" fmla="*/ 1240983 h 2343149"/>
              <a:gd name="connsiteX3" fmla="*/ 164843 w 4988058"/>
              <a:gd name="connsiteY3" fmla="*/ 1166812 h 2343149"/>
              <a:gd name="connsiteX4" fmla="*/ 190582 w 4988058"/>
              <a:gd name="connsiteY4" fmla="*/ 1100138 h 2343149"/>
              <a:gd name="connsiteX5" fmla="*/ 212013 w 4988058"/>
              <a:gd name="connsiteY5" fmla="*/ 1059657 h 2343149"/>
              <a:gd name="connsiteX6" fmla="*/ 235825 w 4988058"/>
              <a:gd name="connsiteY6" fmla="*/ 1019175 h 2343149"/>
              <a:gd name="connsiteX7" fmla="*/ 257257 w 4988058"/>
              <a:gd name="connsiteY7" fmla="*/ 988219 h 2343149"/>
              <a:gd name="connsiteX8" fmla="*/ 283450 w 4988058"/>
              <a:gd name="connsiteY8" fmla="*/ 954882 h 2343149"/>
              <a:gd name="connsiteX9" fmla="*/ 307263 w 4988058"/>
              <a:gd name="connsiteY9" fmla="*/ 926306 h 2343149"/>
              <a:gd name="connsiteX10" fmla="*/ 326313 w 4988058"/>
              <a:gd name="connsiteY10" fmla="*/ 902494 h 2343149"/>
              <a:gd name="connsiteX11" fmla="*/ 352507 w 4988058"/>
              <a:gd name="connsiteY11" fmla="*/ 873919 h 2343149"/>
              <a:gd name="connsiteX12" fmla="*/ 378700 w 4988058"/>
              <a:gd name="connsiteY12" fmla="*/ 847725 h 2343149"/>
              <a:gd name="connsiteX13" fmla="*/ 402513 w 4988058"/>
              <a:gd name="connsiteY13" fmla="*/ 828675 h 2343149"/>
              <a:gd name="connsiteX14" fmla="*/ 426325 w 4988058"/>
              <a:gd name="connsiteY14" fmla="*/ 809625 h 2343149"/>
              <a:gd name="connsiteX15" fmla="*/ 457282 w 4988058"/>
              <a:gd name="connsiteY15" fmla="*/ 790575 h 2343149"/>
              <a:gd name="connsiteX16" fmla="*/ 493001 w 4988058"/>
              <a:gd name="connsiteY16" fmla="*/ 778669 h 2343149"/>
              <a:gd name="connsiteX17" fmla="*/ 526338 w 4988058"/>
              <a:gd name="connsiteY17" fmla="*/ 773906 h 2343149"/>
              <a:gd name="connsiteX18" fmla="*/ 573963 w 4988058"/>
              <a:gd name="connsiteY18" fmla="*/ 785813 h 2343149"/>
              <a:gd name="connsiteX19" fmla="*/ 621588 w 4988058"/>
              <a:gd name="connsiteY19" fmla="*/ 812006 h 2343149"/>
              <a:gd name="connsiteX20" fmla="*/ 681119 w 4988058"/>
              <a:gd name="connsiteY20" fmla="*/ 857250 h 2343149"/>
              <a:gd name="connsiteX21" fmla="*/ 733507 w 4988058"/>
              <a:gd name="connsiteY21" fmla="*/ 912019 h 2343149"/>
              <a:gd name="connsiteX22" fmla="*/ 781131 w 4988058"/>
              <a:gd name="connsiteY22" fmla="*/ 969169 h 2343149"/>
              <a:gd name="connsiteX23" fmla="*/ 850188 w 4988058"/>
              <a:gd name="connsiteY23" fmla="*/ 1054894 h 2343149"/>
              <a:gd name="connsiteX24" fmla="*/ 928769 w 4988058"/>
              <a:gd name="connsiteY24" fmla="*/ 1152525 h 2343149"/>
              <a:gd name="connsiteX25" fmla="*/ 1014494 w 4988058"/>
              <a:gd name="connsiteY25" fmla="*/ 1269206 h 2343149"/>
              <a:gd name="connsiteX26" fmla="*/ 1080714 w 4988058"/>
              <a:gd name="connsiteY26" fmla="*/ 1343026 h 2343149"/>
              <a:gd name="connsiteX27" fmla="*/ 1154077 w 4988058"/>
              <a:gd name="connsiteY27" fmla="*/ 1402556 h 2343149"/>
              <a:gd name="connsiteX28" fmla="*/ 1224147 w 4988058"/>
              <a:gd name="connsiteY28" fmla="*/ 1433513 h 2343149"/>
              <a:gd name="connsiteX29" fmla="*/ 1288667 w 4988058"/>
              <a:gd name="connsiteY29" fmla="*/ 1433513 h 2343149"/>
              <a:gd name="connsiteX30" fmla="*/ 1347517 w 4988058"/>
              <a:gd name="connsiteY30" fmla="*/ 1416843 h 2343149"/>
              <a:gd name="connsiteX31" fmla="*/ 1424729 w 4988058"/>
              <a:gd name="connsiteY31" fmla="*/ 1383505 h 2343149"/>
              <a:gd name="connsiteX32" fmla="*/ 1458067 w 4988058"/>
              <a:gd name="connsiteY32" fmla="*/ 1357313 h 2343149"/>
              <a:gd name="connsiteX33" fmla="*/ 1501158 w 4988058"/>
              <a:gd name="connsiteY33" fmla="*/ 1302544 h 2343149"/>
              <a:gd name="connsiteX34" fmla="*/ 1541411 w 4988058"/>
              <a:gd name="connsiteY34" fmla="*/ 1247776 h 2343149"/>
              <a:gd name="connsiteX35" fmla="*/ 1592657 w 4988058"/>
              <a:gd name="connsiteY35" fmla="*/ 1154906 h 2343149"/>
              <a:gd name="connsiteX36" fmla="*/ 1628605 w 4988058"/>
              <a:gd name="connsiteY36" fmla="*/ 1069181 h 2343149"/>
              <a:gd name="connsiteX37" fmla="*/ 1721805 w 4988058"/>
              <a:gd name="connsiteY37" fmla="*/ 862012 h 2343149"/>
              <a:gd name="connsiteX38" fmla="*/ 1813533 w 4988058"/>
              <a:gd name="connsiteY38" fmla="*/ 673894 h 2343149"/>
              <a:gd name="connsiteX39" fmla="*/ 1888591 w 4988058"/>
              <a:gd name="connsiteY39" fmla="*/ 502443 h 2343149"/>
              <a:gd name="connsiteX40" fmla="*/ 1940982 w 4988058"/>
              <a:gd name="connsiteY40" fmla="*/ 395289 h 2343149"/>
              <a:gd name="connsiteX41" fmla="*/ 1982145 w 4988058"/>
              <a:gd name="connsiteY41" fmla="*/ 311944 h 2343149"/>
              <a:gd name="connsiteX42" fmla="*/ 2041449 w 4988058"/>
              <a:gd name="connsiteY42" fmla="*/ 192881 h 2343149"/>
              <a:gd name="connsiteX43" fmla="*/ 2096220 w 4988058"/>
              <a:gd name="connsiteY43" fmla="*/ 100013 h 2343149"/>
              <a:gd name="connsiteX44" fmla="*/ 2159603 w 4988058"/>
              <a:gd name="connsiteY44" fmla="*/ 40481 h 2343149"/>
              <a:gd name="connsiteX45" fmla="*/ 2208357 w 4988058"/>
              <a:gd name="connsiteY45" fmla="*/ 14640 h 2343149"/>
              <a:gd name="connsiteX46" fmla="*/ 2262552 w 4988058"/>
              <a:gd name="connsiteY46" fmla="*/ 0 h 2343149"/>
              <a:gd name="connsiteX47" fmla="*/ 2322087 w 4988058"/>
              <a:gd name="connsiteY47" fmla="*/ 2381 h 2343149"/>
              <a:gd name="connsiteX48" fmla="*/ 2371601 w 4988058"/>
              <a:gd name="connsiteY48" fmla="*/ 19403 h 2343149"/>
              <a:gd name="connsiteX49" fmla="*/ 2403347 w 4988058"/>
              <a:gd name="connsiteY49" fmla="*/ 40835 h 2343149"/>
              <a:gd name="connsiteX50" fmla="*/ 2423339 w 4988058"/>
              <a:gd name="connsiteY50" fmla="*/ 64295 h 2343149"/>
              <a:gd name="connsiteX51" fmla="*/ 2480717 w 4988058"/>
              <a:gd name="connsiteY51" fmla="*/ 138113 h 2343149"/>
              <a:gd name="connsiteX52" fmla="*/ 2536399 w 4988058"/>
              <a:gd name="connsiteY52" fmla="*/ 261938 h 2343149"/>
              <a:gd name="connsiteX53" fmla="*/ 2609531 w 4988058"/>
              <a:gd name="connsiteY53" fmla="*/ 419099 h 2343149"/>
              <a:gd name="connsiteX54" fmla="*/ 2665997 w 4988058"/>
              <a:gd name="connsiteY54" fmla="*/ 557213 h 2343149"/>
              <a:gd name="connsiteX55" fmla="*/ 2698094 w 4988058"/>
              <a:gd name="connsiteY55" fmla="*/ 628651 h 2343149"/>
              <a:gd name="connsiteX56" fmla="*/ 2734371 w 4988058"/>
              <a:gd name="connsiteY56" fmla="*/ 707231 h 2343149"/>
              <a:gd name="connsiteX57" fmla="*/ 2788786 w 4988058"/>
              <a:gd name="connsiteY57" fmla="*/ 840582 h 2343149"/>
              <a:gd name="connsiteX58" fmla="*/ 2834134 w 4988058"/>
              <a:gd name="connsiteY58" fmla="*/ 971903 h 2343149"/>
              <a:gd name="connsiteX59" fmla="*/ 2906682 w 4988058"/>
              <a:gd name="connsiteY59" fmla="*/ 1148117 h 2343149"/>
              <a:gd name="connsiteX60" fmla="*/ 3042721 w 4988058"/>
              <a:gd name="connsiteY60" fmla="*/ 1433866 h 2343149"/>
              <a:gd name="connsiteX61" fmla="*/ 3160618 w 4988058"/>
              <a:gd name="connsiteY61" fmla="*/ 1562453 h 2343149"/>
              <a:gd name="connsiteX62" fmla="*/ 3242242 w 4988058"/>
              <a:gd name="connsiteY62" fmla="*/ 1595791 h 2343149"/>
              <a:gd name="connsiteX63" fmla="*/ 3342001 w 4988058"/>
              <a:gd name="connsiteY63" fmla="*/ 1610079 h 2343149"/>
              <a:gd name="connsiteX64" fmla="*/ 3405485 w 4988058"/>
              <a:gd name="connsiteY64" fmla="*/ 1595791 h 2343149"/>
              <a:gd name="connsiteX65" fmla="*/ 3459901 w 4988058"/>
              <a:gd name="connsiteY65" fmla="*/ 1552928 h 2343149"/>
              <a:gd name="connsiteX66" fmla="*/ 3523385 w 4988058"/>
              <a:gd name="connsiteY66" fmla="*/ 1510066 h 2343149"/>
              <a:gd name="connsiteX67" fmla="*/ 3586865 w 4988058"/>
              <a:gd name="connsiteY67" fmla="*/ 1414816 h 2343149"/>
              <a:gd name="connsiteX68" fmla="*/ 3659417 w 4988058"/>
              <a:gd name="connsiteY68" fmla="*/ 1300515 h 2343149"/>
              <a:gd name="connsiteX69" fmla="*/ 3759180 w 4988058"/>
              <a:gd name="connsiteY69" fmla="*/ 1152879 h 2343149"/>
              <a:gd name="connsiteX70" fmla="*/ 3840800 w 4988058"/>
              <a:gd name="connsiteY70" fmla="*/ 1029053 h 2343149"/>
              <a:gd name="connsiteX71" fmla="*/ 3931491 w 4988058"/>
              <a:gd name="connsiteY71" fmla="*/ 952853 h 2343149"/>
              <a:gd name="connsiteX72" fmla="*/ 4031249 w 4988058"/>
              <a:gd name="connsiteY72" fmla="*/ 905228 h 2343149"/>
              <a:gd name="connsiteX73" fmla="*/ 4103803 w 4988058"/>
              <a:gd name="connsiteY73" fmla="*/ 905228 h 2343149"/>
              <a:gd name="connsiteX74" fmla="*/ 4176353 w 4988058"/>
              <a:gd name="connsiteY74" fmla="*/ 933804 h 2343149"/>
              <a:gd name="connsiteX75" fmla="*/ 4239838 w 4988058"/>
              <a:gd name="connsiteY75" fmla="*/ 1000478 h 2343149"/>
              <a:gd name="connsiteX76" fmla="*/ 4348667 w 4988058"/>
              <a:gd name="connsiteY76" fmla="*/ 1157641 h 2343149"/>
              <a:gd name="connsiteX77" fmla="*/ 4466565 w 4988058"/>
              <a:gd name="connsiteY77" fmla="*/ 1410053 h 2343149"/>
              <a:gd name="connsiteX78" fmla="*/ 4602602 w 4988058"/>
              <a:gd name="connsiteY78" fmla="*/ 1738666 h 2343149"/>
              <a:gd name="connsiteX79" fmla="*/ 4752264 w 4988058"/>
              <a:gd name="connsiteY79" fmla="*/ 2062162 h 2343149"/>
              <a:gd name="connsiteX80" fmla="*/ 4806677 w 4988058"/>
              <a:gd name="connsiteY80" fmla="*/ 2162174 h 2343149"/>
              <a:gd name="connsiteX81" fmla="*/ 4879228 w 4988058"/>
              <a:gd name="connsiteY81" fmla="*/ 2271712 h 2343149"/>
              <a:gd name="connsiteX82" fmla="*/ 4988058 w 4988058"/>
              <a:gd name="connsiteY82" fmla="*/ 2343149 h 2343149"/>
              <a:gd name="connsiteX0" fmla="*/ 6 w 5006196"/>
              <a:gd name="connsiteY0" fmla="*/ 1628775 h 2352674"/>
              <a:gd name="connsiteX1" fmla="*/ 77093 w 5006196"/>
              <a:gd name="connsiteY1" fmla="*/ 1407670 h 2352674"/>
              <a:gd name="connsiteX2" fmla="*/ 136042 w 5006196"/>
              <a:gd name="connsiteY2" fmla="*/ 1240983 h 2352674"/>
              <a:gd name="connsiteX3" fmla="*/ 164843 w 5006196"/>
              <a:gd name="connsiteY3" fmla="*/ 1166812 h 2352674"/>
              <a:gd name="connsiteX4" fmla="*/ 190582 w 5006196"/>
              <a:gd name="connsiteY4" fmla="*/ 1100138 h 2352674"/>
              <a:gd name="connsiteX5" fmla="*/ 212013 w 5006196"/>
              <a:gd name="connsiteY5" fmla="*/ 1059657 h 2352674"/>
              <a:gd name="connsiteX6" fmla="*/ 235825 w 5006196"/>
              <a:gd name="connsiteY6" fmla="*/ 1019175 h 2352674"/>
              <a:gd name="connsiteX7" fmla="*/ 257257 w 5006196"/>
              <a:gd name="connsiteY7" fmla="*/ 988219 h 2352674"/>
              <a:gd name="connsiteX8" fmla="*/ 283450 w 5006196"/>
              <a:gd name="connsiteY8" fmla="*/ 954882 h 2352674"/>
              <a:gd name="connsiteX9" fmla="*/ 307263 w 5006196"/>
              <a:gd name="connsiteY9" fmla="*/ 926306 h 2352674"/>
              <a:gd name="connsiteX10" fmla="*/ 326313 w 5006196"/>
              <a:gd name="connsiteY10" fmla="*/ 902494 h 2352674"/>
              <a:gd name="connsiteX11" fmla="*/ 352507 w 5006196"/>
              <a:gd name="connsiteY11" fmla="*/ 873919 h 2352674"/>
              <a:gd name="connsiteX12" fmla="*/ 378700 w 5006196"/>
              <a:gd name="connsiteY12" fmla="*/ 847725 h 2352674"/>
              <a:gd name="connsiteX13" fmla="*/ 402513 w 5006196"/>
              <a:gd name="connsiteY13" fmla="*/ 828675 h 2352674"/>
              <a:gd name="connsiteX14" fmla="*/ 426325 w 5006196"/>
              <a:gd name="connsiteY14" fmla="*/ 809625 h 2352674"/>
              <a:gd name="connsiteX15" fmla="*/ 457282 w 5006196"/>
              <a:gd name="connsiteY15" fmla="*/ 790575 h 2352674"/>
              <a:gd name="connsiteX16" fmla="*/ 493001 w 5006196"/>
              <a:gd name="connsiteY16" fmla="*/ 778669 h 2352674"/>
              <a:gd name="connsiteX17" fmla="*/ 526338 w 5006196"/>
              <a:gd name="connsiteY17" fmla="*/ 773906 h 2352674"/>
              <a:gd name="connsiteX18" fmla="*/ 573963 w 5006196"/>
              <a:gd name="connsiteY18" fmla="*/ 785813 h 2352674"/>
              <a:gd name="connsiteX19" fmla="*/ 621588 w 5006196"/>
              <a:gd name="connsiteY19" fmla="*/ 812006 h 2352674"/>
              <a:gd name="connsiteX20" fmla="*/ 681119 w 5006196"/>
              <a:gd name="connsiteY20" fmla="*/ 857250 h 2352674"/>
              <a:gd name="connsiteX21" fmla="*/ 733507 w 5006196"/>
              <a:gd name="connsiteY21" fmla="*/ 912019 h 2352674"/>
              <a:gd name="connsiteX22" fmla="*/ 781131 w 5006196"/>
              <a:gd name="connsiteY22" fmla="*/ 969169 h 2352674"/>
              <a:gd name="connsiteX23" fmla="*/ 850188 w 5006196"/>
              <a:gd name="connsiteY23" fmla="*/ 1054894 h 2352674"/>
              <a:gd name="connsiteX24" fmla="*/ 928769 w 5006196"/>
              <a:gd name="connsiteY24" fmla="*/ 1152525 h 2352674"/>
              <a:gd name="connsiteX25" fmla="*/ 1014494 w 5006196"/>
              <a:gd name="connsiteY25" fmla="*/ 1269206 h 2352674"/>
              <a:gd name="connsiteX26" fmla="*/ 1080714 w 5006196"/>
              <a:gd name="connsiteY26" fmla="*/ 1343026 h 2352674"/>
              <a:gd name="connsiteX27" fmla="*/ 1154077 w 5006196"/>
              <a:gd name="connsiteY27" fmla="*/ 1402556 h 2352674"/>
              <a:gd name="connsiteX28" fmla="*/ 1224147 w 5006196"/>
              <a:gd name="connsiteY28" fmla="*/ 1433513 h 2352674"/>
              <a:gd name="connsiteX29" fmla="*/ 1288667 w 5006196"/>
              <a:gd name="connsiteY29" fmla="*/ 1433513 h 2352674"/>
              <a:gd name="connsiteX30" fmla="*/ 1347517 w 5006196"/>
              <a:gd name="connsiteY30" fmla="*/ 1416843 h 2352674"/>
              <a:gd name="connsiteX31" fmla="*/ 1424729 w 5006196"/>
              <a:gd name="connsiteY31" fmla="*/ 1383505 h 2352674"/>
              <a:gd name="connsiteX32" fmla="*/ 1458067 w 5006196"/>
              <a:gd name="connsiteY32" fmla="*/ 1357313 h 2352674"/>
              <a:gd name="connsiteX33" fmla="*/ 1501158 w 5006196"/>
              <a:gd name="connsiteY33" fmla="*/ 1302544 h 2352674"/>
              <a:gd name="connsiteX34" fmla="*/ 1541411 w 5006196"/>
              <a:gd name="connsiteY34" fmla="*/ 1247776 h 2352674"/>
              <a:gd name="connsiteX35" fmla="*/ 1592657 w 5006196"/>
              <a:gd name="connsiteY35" fmla="*/ 1154906 h 2352674"/>
              <a:gd name="connsiteX36" fmla="*/ 1628605 w 5006196"/>
              <a:gd name="connsiteY36" fmla="*/ 1069181 h 2352674"/>
              <a:gd name="connsiteX37" fmla="*/ 1721805 w 5006196"/>
              <a:gd name="connsiteY37" fmla="*/ 862012 h 2352674"/>
              <a:gd name="connsiteX38" fmla="*/ 1813533 w 5006196"/>
              <a:gd name="connsiteY38" fmla="*/ 673894 h 2352674"/>
              <a:gd name="connsiteX39" fmla="*/ 1888591 w 5006196"/>
              <a:gd name="connsiteY39" fmla="*/ 502443 h 2352674"/>
              <a:gd name="connsiteX40" fmla="*/ 1940982 w 5006196"/>
              <a:gd name="connsiteY40" fmla="*/ 395289 h 2352674"/>
              <a:gd name="connsiteX41" fmla="*/ 1982145 w 5006196"/>
              <a:gd name="connsiteY41" fmla="*/ 311944 h 2352674"/>
              <a:gd name="connsiteX42" fmla="*/ 2041449 w 5006196"/>
              <a:gd name="connsiteY42" fmla="*/ 192881 h 2352674"/>
              <a:gd name="connsiteX43" fmla="*/ 2096220 w 5006196"/>
              <a:gd name="connsiteY43" fmla="*/ 100013 h 2352674"/>
              <a:gd name="connsiteX44" fmla="*/ 2159603 w 5006196"/>
              <a:gd name="connsiteY44" fmla="*/ 40481 h 2352674"/>
              <a:gd name="connsiteX45" fmla="*/ 2208357 w 5006196"/>
              <a:gd name="connsiteY45" fmla="*/ 14640 h 2352674"/>
              <a:gd name="connsiteX46" fmla="*/ 2262552 w 5006196"/>
              <a:gd name="connsiteY46" fmla="*/ 0 h 2352674"/>
              <a:gd name="connsiteX47" fmla="*/ 2322087 w 5006196"/>
              <a:gd name="connsiteY47" fmla="*/ 2381 h 2352674"/>
              <a:gd name="connsiteX48" fmla="*/ 2371601 w 5006196"/>
              <a:gd name="connsiteY48" fmla="*/ 19403 h 2352674"/>
              <a:gd name="connsiteX49" fmla="*/ 2403347 w 5006196"/>
              <a:gd name="connsiteY49" fmla="*/ 40835 h 2352674"/>
              <a:gd name="connsiteX50" fmla="*/ 2423339 w 5006196"/>
              <a:gd name="connsiteY50" fmla="*/ 64295 h 2352674"/>
              <a:gd name="connsiteX51" fmla="*/ 2480717 w 5006196"/>
              <a:gd name="connsiteY51" fmla="*/ 138113 h 2352674"/>
              <a:gd name="connsiteX52" fmla="*/ 2536399 w 5006196"/>
              <a:gd name="connsiteY52" fmla="*/ 261938 h 2352674"/>
              <a:gd name="connsiteX53" fmla="*/ 2609531 w 5006196"/>
              <a:gd name="connsiteY53" fmla="*/ 419099 h 2352674"/>
              <a:gd name="connsiteX54" fmla="*/ 2665997 w 5006196"/>
              <a:gd name="connsiteY54" fmla="*/ 557213 h 2352674"/>
              <a:gd name="connsiteX55" fmla="*/ 2698094 w 5006196"/>
              <a:gd name="connsiteY55" fmla="*/ 628651 h 2352674"/>
              <a:gd name="connsiteX56" fmla="*/ 2734371 w 5006196"/>
              <a:gd name="connsiteY56" fmla="*/ 707231 h 2352674"/>
              <a:gd name="connsiteX57" fmla="*/ 2788786 w 5006196"/>
              <a:gd name="connsiteY57" fmla="*/ 840582 h 2352674"/>
              <a:gd name="connsiteX58" fmla="*/ 2834134 w 5006196"/>
              <a:gd name="connsiteY58" fmla="*/ 971903 h 2352674"/>
              <a:gd name="connsiteX59" fmla="*/ 2906682 w 5006196"/>
              <a:gd name="connsiteY59" fmla="*/ 1148117 h 2352674"/>
              <a:gd name="connsiteX60" fmla="*/ 3042721 w 5006196"/>
              <a:gd name="connsiteY60" fmla="*/ 1433866 h 2352674"/>
              <a:gd name="connsiteX61" fmla="*/ 3160618 w 5006196"/>
              <a:gd name="connsiteY61" fmla="*/ 1562453 h 2352674"/>
              <a:gd name="connsiteX62" fmla="*/ 3242242 w 5006196"/>
              <a:gd name="connsiteY62" fmla="*/ 1595791 h 2352674"/>
              <a:gd name="connsiteX63" fmla="*/ 3342001 w 5006196"/>
              <a:gd name="connsiteY63" fmla="*/ 1610079 h 2352674"/>
              <a:gd name="connsiteX64" fmla="*/ 3405485 w 5006196"/>
              <a:gd name="connsiteY64" fmla="*/ 1595791 h 2352674"/>
              <a:gd name="connsiteX65" fmla="*/ 3459901 w 5006196"/>
              <a:gd name="connsiteY65" fmla="*/ 1552928 h 2352674"/>
              <a:gd name="connsiteX66" fmla="*/ 3523385 w 5006196"/>
              <a:gd name="connsiteY66" fmla="*/ 1510066 h 2352674"/>
              <a:gd name="connsiteX67" fmla="*/ 3586865 w 5006196"/>
              <a:gd name="connsiteY67" fmla="*/ 1414816 h 2352674"/>
              <a:gd name="connsiteX68" fmla="*/ 3659417 w 5006196"/>
              <a:gd name="connsiteY68" fmla="*/ 1300515 h 2352674"/>
              <a:gd name="connsiteX69" fmla="*/ 3759180 w 5006196"/>
              <a:gd name="connsiteY69" fmla="*/ 1152879 h 2352674"/>
              <a:gd name="connsiteX70" fmla="*/ 3840800 w 5006196"/>
              <a:gd name="connsiteY70" fmla="*/ 1029053 h 2352674"/>
              <a:gd name="connsiteX71" fmla="*/ 3931491 w 5006196"/>
              <a:gd name="connsiteY71" fmla="*/ 952853 h 2352674"/>
              <a:gd name="connsiteX72" fmla="*/ 4031249 w 5006196"/>
              <a:gd name="connsiteY72" fmla="*/ 905228 h 2352674"/>
              <a:gd name="connsiteX73" fmla="*/ 4103803 w 5006196"/>
              <a:gd name="connsiteY73" fmla="*/ 905228 h 2352674"/>
              <a:gd name="connsiteX74" fmla="*/ 4176353 w 5006196"/>
              <a:gd name="connsiteY74" fmla="*/ 933804 h 2352674"/>
              <a:gd name="connsiteX75" fmla="*/ 4239838 w 5006196"/>
              <a:gd name="connsiteY75" fmla="*/ 1000478 h 2352674"/>
              <a:gd name="connsiteX76" fmla="*/ 4348667 w 5006196"/>
              <a:gd name="connsiteY76" fmla="*/ 1157641 h 2352674"/>
              <a:gd name="connsiteX77" fmla="*/ 4466565 w 5006196"/>
              <a:gd name="connsiteY77" fmla="*/ 1410053 h 2352674"/>
              <a:gd name="connsiteX78" fmla="*/ 4602602 w 5006196"/>
              <a:gd name="connsiteY78" fmla="*/ 1738666 h 2352674"/>
              <a:gd name="connsiteX79" fmla="*/ 4752264 w 5006196"/>
              <a:gd name="connsiteY79" fmla="*/ 2062162 h 2352674"/>
              <a:gd name="connsiteX80" fmla="*/ 4806677 w 5006196"/>
              <a:gd name="connsiteY80" fmla="*/ 2162174 h 2352674"/>
              <a:gd name="connsiteX81" fmla="*/ 4879228 w 5006196"/>
              <a:gd name="connsiteY81" fmla="*/ 2271712 h 2352674"/>
              <a:gd name="connsiteX82" fmla="*/ 4988058 w 5006196"/>
              <a:gd name="connsiteY82" fmla="*/ 2343149 h 2352674"/>
              <a:gd name="connsiteX83" fmla="*/ 5006196 w 5006196"/>
              <a:gd name="connsiteY83" fmla="*/ 2352674 h 2352674"/>
              <a:gd name="connsiteX0" fmla="*/ 6 w 5060611"/>
              <a:gd name="connsiteY0" fmla="*/ 1628775 h 2376486"/>
              <a:gd name="connsiteX1" fmla="*/ 77093 w 5060611"/>
              <a:gd name="connsiteY1" fmla="*/ 1407670 h 2376486"/>
              <a:gd name="connsiteX2" fmla="*/ 136042 w 5060611"/>
              <a:gd name="connsiteY2" fmla="*/ 1240983 h 2376486"/>
              <a:gd name="connsiteX3" fmla="*/ 164843 w 5060611"/>
              <a:gd name="connsiteY3" fmla="*/ 1166812 h 2376486"/>
              <a:gd name="connsiteX4" fmla="*/ 190582 w 5060611"/>
              <a:gd name="connsiteY4" fmla="*/ 1100138 h 2376486"/>
              <a:gd name="connsiteX5" fmla="*/ 212013 w 5060611"/>
              <a:gd name="connsiteY5" fmla="*/ 1059657 h 2376486"/>
              <a:gd name="connsiteX6" fmla="*/ 235825 w 5060611"/>
              <a:gd name="connsiteY6" fmla="*/ 1019175 h 2376486"/>
              <a:gd name="connsiteX7" fmla="*/ 257257 w 5060611"/>
              <a:gd name="connsiteY7" fmla="*/ 988219 h 2376486"/>
              <a:gd name="connsiteX8" fmla="*/ 283450 w 5060611"/>
              <a:gd name="connsiteY8" fmla="*/ 954882 h 2376486"/>
              <a:gd name="connsiteX9" fmla="*/ 307263 w 5060611"/>
              <a:gd name="connsiteY9" fmla="*/ 926306 h 2376486"/>
              <a:gd name="connsiteX10" fmla="*/ 326313 w 5060611"/>
              <a:gd name="connsiteY10" fmla="*/ 902494 h 2376486"/>
              <a:gd name="connsiteX11" fmla="*/ 352507 w 5060611"/>
              <a:gd name="connsiteY11" fmla="*/ 873919 h 2376486"/>
              <a:gd name="connsiteX12" fmla="*/ 378700 w 5060611"/>
              <a:gd name="connsiteY12" fmla="*/ 847725 h 2376486"/>
              <a:gd name="connsiteX13" fmla="*/ 402513 w 5060611"/>
              <a:gd name="connsiteY13" fmla="*/ 828675 h 2376486"/>
              <a:gd name="connsiteX14" fmla="*/ 426325 w 5060611"/>
              <a:gd name="connsiteY14" fmla="*/ 809625 h 2376486"/>
              <a:gd name="connsiteX15" fmla="*/ 457282 w 5060611"/>
              <a:gd name="connsiteY15" fmla="*/ 790575 h 2376486"/>
              <a:gd name="connsiteX16" fmla="*/ 493001 w 5060611"/>
              <a:gd name="connsiteY16" fmla="*/ 778669 h 2376486"/>
              <a:gd name="connsiteX17" fmla="*/ 526338 w 5060611"/>
              <a:gd name="connsiteY17" fmla="*/ 773906 h 2376486"/>
              <a:gd name="connsiteX18" fmla="*/ 573963 w 5060611"/>
              <a:gd name="connsiteY18" fmla="*/ 785813 h 2376486"/>
              <a:gd name="connsiteX19" fmla="*/ 621588 w 5060611"/>
              <a:gd name="connsiteY19" fmla="*/ 812006 h 2376486"/>
              <a:gd name="connsiteX20" fmla="*/ 681119 w 5060611"/>
              <a:gd name="connsiteY20" fmla="*/ 857250 h 2376486"/>
              <a:gd name="connsiteX21" fmla="*/ 733507 w 5060611"/>
              <a:gd name="connsiteY21" fmla="*/ 912019 h 2376486"/>
              <a:gd name="connsiteX22" fmla="*/ 781131 w 5060611"/>
              <a:gd name="connsiteY22" fmla="*/ 969169 h 2376486"/>
              <a:gd name="connsiteX23" fmla="*/ 850188 w 5060611"/>
              <a:gd name="connsiteY23" fmla="*/ 1054894 h 2376486"/>
              <a:gd name="connsiteX24" fmla="*/ 928769 w 5060611"/>
              <a:gd name="connsiteY24" fmla="*/ 1152525 h 2376486"/>
              <a:gd name="connsiteX25" fmla="*/ 1014494 w 5060611"/>
              <a:gd name="connsiteY25" fmla="*/ 1269206 h 2376486"/>
              <a:gd name="connsiteX26" fmla="*/ 1080714 w 5060611"/>
              <a:gd name="connsiteY26" fmla="*/ 1343026 h 2376486"/>
              <a:gd name="connsiteX27" fmla="*/ 1154077 w 5060611"/>
              <a:gd name="connsiteY27" fmla="*/ 1402556 h 2376486"/>
              <a:gd name="connsiteX28" fmla="*/ 1224147 w 5060611"/>
              <a:gd name="connsiteY28" fmla="*/ 1433513 h 2376486"/>
              <a:gd name="connsiteX29" fmla="*/ 1288667 w 5060611"/>
              <a:gd name="connsiteY29" fmla="*/ 1433513 h 2376486"/>
              <a:gd name="connsiteX30" fmla="*/ 1347517 w 5060611"/>
              <a:gd name="connsiteY30" fmla="*/ 1416843 h 2376486"/>
              <a:gd name="connsiteX31" fmla="*/ 1424729 w 5060611"/>
              <a:gd name="connsiteY31" fmla="*/ 1383505 h 2376486"/>
              <a:gd name="connsiteX32" fmla="*/ 1458067 w 5060611"/>
              <a:gd name="connsiteY32" fmla="*/ 1357313 h 2376486"/>
              <a:gd name="connsiteX33" fmla="*/ 1501158 w 5060611"/>
              <a:gd name="connsiteY33" fmla="*/ 1302544 h 2376486"/>
              <a:gd name="connsiteX34" fmla="*/ 1541411 w 5060611"/>
              <a:gd name="connsiteY34" fmla="*/ 1247776 h 2376486"/>
              <a:gd name="connsiteX35" fmla="*/ 1592657 w 5060611"/>
              <a:gd name="connsiteY35" fmla="*/ 1154906 h 2376486"/>
              <a:gd name="connsiteX36" fmla="*/ 1628605 w 5060611"/>
              <a:gd name="connsiteY36" fmla="*/ 1069181 h 2376486"/>
              <a:gd name="connsiteX37" fmla="*/ 1721805 w 5060611"/>
              <a:gd name="connsiteY37" fmla="*/ 862012 h 2376486"/>
              <a:gd name="connsiteX38" fmla="*/ 1813533 w 5060611"/>
              <a:gd name="connsiteY38" fmla="*/ 673894 h 2376486"/>
              <a:gd name="connsiteX39" fmla="*/ 1888591 w 5060611"/>
              <a:gd name="connsiteY39" fmla="*/ 502443 h 2376486"/>
              <a:gd name="connsiteX40" fmla="*/ 1940982 w 5060611"/>
              <a:gd name="connsiteY40" fmla="*/ 395289 h 2376486"/>
              <a:gd name="connsiteX41" fmla="*/ 1982145 w 5060611"/>
              <a:gd name="connsiteY41" fmla="*/ 311944 h 2376486"/>
              <a:gd name="connsiteX42" fmla="*/ 2041449 w 5060611"/>
              <a:gd name="connsiteY42" fmla="*/ 192881 h 2376486"/>
              <a:gd name="connsiteX43" fmla="*/ 2096220 w 5060611"/>
              <a:gd name="connsiteY43" fmla="*/ 100013 h 2376486"/>
              <a:gd name="connsiteX44" fmla="*/ 2159603 w 5060611"/>
              <a:gd name="connsiteY44" fmla="*/ 40481 h 2376486"/>
              <a:gd name="connsiteX45" fmla="*/ 2208357 w 5060611"/>
              <a:gd name="connsiteY45" fmla="*/ 14640 h 2376486"/>
              <a:gd name="connsiteX46" fmla="*/ 2262552 w 5060611"/>
              <a:gd name="connsiteY46" fmla="*/ 0 h 2376486"/>
              <a:gd name="connsiteX47" fmla="*/ 2322087 w 5060611"/>
              <a:gd name="connsiteY47" fmla="*/ 2381 h 2376486"/>
              <a:gd name="connsiteX48" fmla="*/ 2371601 w 5060611"/>
              <a:gd name="connsiteY48" fmla="*/ 19403 h 2376486"/>
              <a:gd name="connsiteX49" fmla="*/ 2403347 w 5060611"/>
              <a:gd name="connsiteY49" fmla="*/ 40835 h 2376486"/>
              <a:gd name="connsiteX50" fmla="*/ 2423339 w 5060611"/>
              <a:gd name="connsiteY50" fmla="*/ 64295 h 2376486"/>
              <a:gd name="connsiteX51" fmla="*/ 2480717 w 5060611"/>
              <a:gd name="connsiteY51" fmla="*/ 138113 h 2376486"/>
              <a:gd name="connsiteX52" fmla="*/ 2536399 w 5060611"/>
              <a:gd name="connsiteY52" fmla="*/ 261938 h 2376486"/>
              <a:gd name="connsiteX53" fmla="*/ 2609531 w 5060611"/>
              <a:gd name="connsiteY53" fmla="*/ 419099 h 2376486"/>
              <a:gd name="connsiteX54" fmla="*/ 2665997 w 5060611"/>
              <a:gd name="connsiteY54" fmla="*/ 557213 h 2376486"/>
              <a:gd name="connsiteX55" fmla="*/ 2698094 w 5060611"/>
              <a:gd name="connsiteY55" fmla="*/ 628651 h 2376486"/>
              <a:gd name="connsiteX56" fmla="*/ 2734371 w 5060611"/>
              <a:gd name="connsiteY56" fmla="*/ 707231 h 2376486"/>
              <a:gd name="connsiteX57" fmla="*/ 2788786 w 5060611"/>
              <a:gd name="connsiteY57" fmla="*/ 840582 h 2376486"/>
              <a:gd name="connsiteX58" fmla="*/ 2834134 w 5060611"/>
              <a:gd name="connsiteY58" fmla="*/ 971903 h 2376486"/>
              <a:gd name="connsiteX59" fmla="*/ 2906682 w 5060611"/>
              <a:gd name="connsiteY59" fmla="*/ 1148117 h 2376486"/>
              <a:gd name="connsiteX60" fmla="*/ 3042721 w 5060611"/>
              <a:gd name="connsiteY60" fmla="*/ 1433866 h 2376486"/>
              <a:gd name="connsiteX61" fmla="*/ 3160618 w 5060611"/>
              <a:gd name="connsiteY61" fmla="*/ 1562453 h 2376486"/>
              <a:gd name="connsiteX62" fmla="*/ 3242242 w 5060611"/>
              <a:gd name="connsiteY62" fmla="*/ 1595791 h 2376486"/>
              <a:gd name="connsiteX63" fmla="*/ 3342001 w 5060611"/>
              <a:gd name="connsiteY63" fmla="*/ 1610079 h 2376486"/>
              <a:gd name="connsiteX64" fmla="*/ 3405485 w 5060611"/>
              <a:gd name="connsiteY64" fmla="*/ 1595791 h 2376486"/>
              <a:gd name="connsiteX65" fmla="*/ 3459901 w 5060611"/>
              <a:gd name="connsiteY65" fmla="*/ 1552928 h 2376486"/>
              <a:gd name="connsiteX66" fmla="*/ 3523385 w 5060611"/>
              <a:gd name="connsiteY66" fmla="*/ 1510066 h 2376486"/>
              <a:gd name="connsiteX67" fmla="*/ 3586865 w 5060611"/>
              <a:gd name="connsiteY67" fmla="*/ 1414816 h 2376486"/>
              <a:gd name="connsiteX68" fmla="*/ 3659417 w 5060611"/>
              <a:gd name="connsiteY68" fmla="*/ 1300515 h 2376486"/>
              <a:gd name="connsiteX69" fmla="*/ 3759180 w 5060611"/>
              <a:gd name="connsiteY69" fmla="*/ 1152879 h 2376486"/>
              <a:gd name="connsiteX70" fmla="*/ 3840800 w 5060611"/>
              <a:gd name="connsiteY70" fmla="*/ 1029053 h 2376486"/>
              <a:gd name="connsiteX71" fmla="*/ 3931491 w 5060611"/>
              <a:gd name="connsiteY71" fmla="*/ 952853 h 2376486"/>
              <a:gd name="connsiteX72" fmla="*/ 4031249 w 5060611"/>
              <a:gd name="connsiteY72" fmla="*/ 905228 h 2376486"/>
              <a:gd name="connsiteX73" fmla="*/ 4103803 w 5060611"/>
              <a:gd name="connsiteY73" fmla="*/ 905228 h 2376486"/>
              <a:gd name="connsiteX74" fmla="*/ 4176353 w 5060611"/>
              <a:gd name="connsiteY74" fmla="*/ 933804 h 2376486"/>
              <a:gd name="connsiteX75" fmla="*/ 4239838 w 5060611"/>
              <a:gd name="connsiteY75" fmla="*/ 1000478 h 2376486"/>
              <a:gd name="connsiteX76" fmla="*/ 4348667 w 5060611"/>
              <a:gd name="connsiteY76" fmla="*/ 1157641 h 2376486"/>
              <a:gd name="connsiteX77" fmla="*/ 4466565 w 5060611"/>
              <a:gd name="connsiteY77" fmla="*/ 1410053 h 2376486"/>
              <a:gd name="connsiteX78" fmla="*/ 4602602 w 5060611"/>
              <a:gd name="connsiteY78" fmla="*/ 1738666 h 2376486"/>
              <a:gd name="connsiteX79" fmla="*/ 4752264 w 5060611"/>
              <a:gd name="connsiteY79" fmla="*/ 2062162 h 2376486"/>
              <a:gd name="connsiteX80" fmla="*/ 4806677 w 5060611"/>
              <a:gd name="connsiteY80" fmla="*/ 2162174 h 2376486"/>
              <a:gd name="connsiteX81" fmla="*/ 4879228 w 5060611"/>
              <a:gd name="connsiteY81" fmla="*/ 2271712 h 2376486"/>
              <a:gd name="connsiteX82" fmla="*/ 4988058 w 5060611"/>
              <a:gd name="connsiteY82" fmla="*/ 2343149 h 2376486"/>
              <a:gd name="connsiteX83" fmla="*/ 5060611 w 5060611"/>
              <a:gd name="connsiteY83" fmla="*/ 2376486 h 2376486"/>
              <a:gd name="connsiteX0" fmla="*/ 6 w 5065985"/>
              <a:gd name="connsiteY0" fmla="*/ 1628775 h 2381248"/>
              <a:gd name="connsiteX1" fmla="*/ 77093 w 5065985"/>
              <a:gd name="connsiteY1" fmla="*/ 1407670 h 2381248"/>
              <a:gd name="connsiteX2" fmla="*/ 136042 w 5065985"/>
              <a:gd name="connsiteY2" fmla="*/ 1240983 h 2381248"/>
              <a:gd name="connsiteX3" fmla="*/ 164843 w 5065985"/>
              <a:gd name="connsiteY3" fmla="*/ 1166812 h 2381248"/>
              <a:gd name="connsiteX4" fmla="*/ 190582 w 5065985"/>
              <a:gd name="connsiteY4" fmla="*/ 1100138 h 2381248"/>
              <a:gd name="connsiteX5" fmla="*/ 212013 w 5065985"/>
              <a:gd name="connsiteY5" fmla="*/ 1059657 h 2381248"/>
              <a:gd name="connsiteX6" fmla="*/ 235825 w 5065985"/>
              <a:gd name="connsiteY6" fmla="*/ 1019175 h 2381248"/>
              <a:gd name="connsiteX7" fmla="*/ 257257 w 5065985"/>
              <a:gd name="connsiteY7" fmla="*/ 988219 h 2381248"/>
              <a:gd name="connsiteX8" fmla="*/ 283450 w 5065985"/>
              <a:gd name="connsiteY8" fmla="*/ 954882 h 2381248"/>
              <a:gd name="connsiteX9" fmla="*/ 307263 w 5065985"/>
              <a:gd name="connsiteY9" fmla="*/ 926306 h 2381248"/>
              <a:gd name="connsiteX10" fmla="*/ 326313 w 5065985"/>
              <a:gd name="connsiteY10" fmla="*/ 902494 h 2381248"/>
              <a:gd name="connsiteX11" fmla="*/ 352507 w 5065985"/>
              <a:gd name="connsiteY11" fmla="*/ 873919 h 2381248"/>
              <a:gd name="connsiteX12" fmla="*/ 378700 w 5065985"/>
              <a:gd name="connsiteY12" fmla="*/ 847725 h 2381248"/>
              <a:gd name="connsiteX13" fmla="*/ 402513 w 5065985"/>
              <a:gd name="connsiteY13" fmla="*/ 828675 h 2381248"/>
              <a:gd name="connsiteX14" fmla="*/ 426325 w 5065985"/>
              <a:gd name="connsiteY14" fmla="*/ 809625 h 2381248"/>
              <a:gd name="connsiteX15" fmla="*/ 457282 w 5065985"/>
              <a:gd name="connsiteY15" fmla="*/ 790575 h 2381248"/>
              <a:gd name="connsiteX16" fmla="*/ 493001 w 5065985"/>
              <a:gd name="connsiteY16" fmla="*/ 778669 h 2381248"/>
              <a:gd name="connsiteX17" fmla="*/ 526338 w 5065985"/>
              <a:gd name="connsiteY17" fmla="*/ 773906 h 2381248"/>
              <a:gd name="connsiteX18" fmla="*/ 573963 w 5065985"/>
              <a:gd name="connsiteY18" fmla="*/ 785813 h 2381248"/>
              <a:gd name="connsiteX19" fmla="*/ 621588 w 5065985"/>
              <a:gd name="connsiteY19" fmla="*/ 812006 h 2381248"/>
              <a:gd name="connsiteX20" fmla="*/ 681119 w 5065985"/>
              <a:gd name="connsiteY20" fmla="*/ 857250 h 2381248"/>
              <a:gd name="connsiteX21" fmla="*/ 733507 w 5065985"/>
              <a:gd name="connsiteY21" fmla="*/ 912019 h 2381248"/>
              <a:gd name="connsiteX22" fmla="*/ 781131 w 5065985"/>
              <a:gd name="connsiteY22" fmla="*/ 969169 h 2381248"/>
              <a:gd name="connsiteX23" fmla="*/ 850188 w 5065985"/>
              <a:gd name="connsiteY23" fmla="*/ 1054894 h 2381248"/>
              <a:gd name="connsiteX24" fmla="*/ 928769 w 5065985"/>
              <a:gd name="connsiteY24" fmla="*/ 1152525 h 2381248"/>
              <a:gd name="connsiteX25" fmla="*/ 1014494 w 5065985"/>
              <a:gd name="connsiteY25" fmla="*/ 1269206 h 2381248"/>
              <a:gd name="connsiteX26" fmla="*/ 1080714 w 5065985"/>
              <a:gd name="connsiteY26" fmla="*/ 1343026 h 2381248"/>
              <a:gd name="connsiteX27" fmla="*/ 1154077 w 5065985"/>
              <a:gd name="connsiteY27" fmla="*/ 1402556 h 2381248"/>
              <a:gd name="connsiteX28" fmla="*/ 1224147 w 5065985"/>
              <a:gd name="connsiteY28" fmla="*/ 1433513 h 2381248"/>
              <a:gd name="connsiteX29" fmla="*/ 1288667 w 5065985"/>
              <a:gd name="connsiteY29" fmla="*/ 1433513 h 2381248"/>
              <a:gd name="connsiteX30" fmla="*/ 1347517 w 5065985"/>
              <a:gd name="connsiteY30" fmla="*/ 1416843 h 2381248"/>
              <a:gd name="connsiteX31" fmla="*/ 1424729 w 5065985"/>
              <a:gd name="connsiteY31" fmla="*/ 1383505 h 2381248"/>
              <a:gd name="connsiteX32" fmla="*/ 1458067 w 5065985"/>
              <a:gd name="connsiteY32" fmla="*/ 1357313 h 2381248"/>
              <a:gd name="connsiteX33" fmla="*/ 1501158 w 5065985"/>
              <a:gd name="connsiteY33" fmla="*/ 1302544 h 2381248"/>
              <a:gd name="connsiteX34" fmla="*/ 1541411 w 5065985"/>
              <a:gd name="connsiteY34" fmla="*/ 1247776 h 2381248"/>
              <a:gd name="connsiteX35" fmla="*/ 1592657 w 5065985"/>
              <a:gd name="connsiteY35" fmla="*/ 1154906 h 2381248"/>
              <a:gd name="connsiteX36" fmla="*/ 1628605 w 5065985"/>
              <a:gd name="connsiteY36" fmla="*/ 1069181 h 2381248"/>
              <a:gd name="connsiteX37" fmla="*/ 1721805 w 5065985"/>
              <a:gd name="connsiteY37" fmla="*/ 862012 h 2381248"/>
              <a:gd name="connsiteX38" fmla="*/ 1813533 w 5065985"/>
              <a:gd name="connsiteY38" fmla="*/ 673894 h 2381248"/>
              <a:gd name="connsiteX39" fmla="*/ 1888591 w 5065985"/>
              <a:gd name="connsiteY39" fmla="*/ 502443 h 2381248"/>
              <a:gd name="connsiteX40" fmla="*/ 1940982 w 5065985"/>
              <a:gd name="connsiteY40" fmla="*/ 395289 h 2381248"/>
              <a:gd name="connsiteX41" fmla="*/ 1982145 w 5065985"/>
              <a:gd name="connsiteY41" fmla="*/ 311944 h 2381248"/>
              <a:gd name="connsiteX42" fmla="*/ 2041449 w 5065985"/>
              <a:gd name="connsiteY42" fmla="*/ 192881 h 2381248"/>
              <a:gd name="connsiteX43" fmla="*/ 2096220 w 5065985"/>
              <a:gd name="connsiteY43" fmla="*/ 100013 h 2381248"/>
              <a:gd name="connsiteX44" fmla="*/ 2159603 w 5065985"/>
              <a:gd name="connsiteY44" fmla="*/ 40481 h 2381248"/>
              <a:gd name="connsiteX45" fmla="*/ 2208357 w 5065985"/>
              <a:gd name="connsiteY45" fmla="*/ 14640 h 2381248"/>
              <a:gd name="connsiteX46" fmla="*/ 2262552 w 5065985"/>
              <a:gd name="connsiteY46" fmla="*/ 0 h 2381248"/>
              <a:gd name="connsiteX47" fmla="*/ 2322087 w 5065985"/>
              <a:gd name="connsiteY47" fmla="*/ 2381 h 2381248"/>
              <a:gd name="connsiteX48" fmla="*/ 2371601 w 5065985"/>
              <a:gd name="connsiteY48" fmla="*/ 19403 h 2381248"/>
              <a:gd name="connsiteX49" fmla="*/ 2403347 w 5065985"/>
              <a:gd name="connsiteY49" fmla="*/ 40835 h 2381248"/>
              <a:gd name="connsiteX50" fmla="*/ 2423339 w 5065985"/>
              <a:gd name="connsiteY50" fmla="*/ 64295 h 2381248"/>
              <a:gd name="connsiteX51" fmla="*/ 2480717 w 5065985"/>
              <a:gd name="connsiteY51" fmla="*/ 138113 h 2381248"/>
              <a:gd name="connsiteX52" fmla="*/ 2536399 w 5065985"/>
              <a:gd name="connsiteY52" fmla="*/ 261938 h 2381248"/>
              <a:gd name="connsiteX53" fmla="*/ 2609531 w 5065985"/>
              <a:gd name="connsiteY53" fmla="*/ 419099 h 2381248"/>
              <a:gd name="connsiteX54" fmla="*/ 2665997 w 5065985"/>
              <a:gd name="connsiteY54" fmla="*/ 557213 h 2381248"/>
              <a:gd name="connsiteX55" fmla="*/ 2698094 w 5065985"/>
              <a:gd name="connsiteY55" fmla="*/ 628651 h 2381248"/>
              <a:gd name="connsiteX56" fmla="*/ 2734371 w 5065985"/>
              <a:gd name="connsiteY56" fmla="*/ 707231 h 2381248"/>
              <a:gd name="connsiteX57" fmla="*/ 2788786 w 5065985"/>
              <a:gd name="connsiteY57" fmla="*/ 840582 h 2381248"/>
              <a:gd name="connsiteX58" fmla="*/ 2834134 w 5065985"/>
              <a:gd name="connsiteY58" fmla="*/ 971903 h 2381248"/>
              <a:gd name="connsiteX59" fmla="*/ 2906682 w 5065985"/>
              <a:gd name="connsiteY59" fmla="*/ 1148117 h 2381248"/>
              <a:gd name="connsiteX60" fmla="*/ 3042721 w 5065985"/>
              <a:gd name="connsiteY60" fmla="*/ 1433866 h 2381248"/>
              <a:gd name="connsiteX61" fmla="*/ 3160618 w 5065985"/>
              <a:gd name="connsiteY61" fmla="*/ 1562453 h 2381248"/>
              <a:gd name="connsiteX62" fmla="*/ 3242242 w 5065985"/>
              <a:gd name="connsiteY62" fmla="*/ 1595791 h 2381248"/>
              <a:gd name="connsiteX63" fmla="*/ 3342001 w 5065985"/>
              <a:gd name="connsiteY63" fmla="*/ 1610079 h 2381248"/>
              <a:gd name="connsiteX64" fmla="*/ 3405485 w 5065985"/>
              <a:gd name="connsiteY64" fmla="*/ 1595791 h 2381248"/>
              <a:gd name="connsiteX65" fmla="*/ 3459901 w 5065985"/>
              <a:gd name="connsiteY65" fmla="*/ 1552928 h 2381248"/>
              <a:gd name="connsiteX66" fmla="*/ 3523385 w 5065985"/>
              <a:gd name="connsiteY66" fmla="*/ 1510066 h 2381248"/>
              <a:gd name="connsiteX67" fmla="*/ 3586865 w 5065985"/>
              <a:gd name="connsiteY67" fmla="*/ 1414816 h 2381248"/>
              <a:gd name="connsiteX68" fmla="*/ 3659417 w 5065985"/>
              <a:gd name="connsiteY68" fmla="*/ 1300515 h 2381248"/>
              <a:gd name="connsiteX69" fmla="*/ 3759180 w 5065985"/>
              <a:gd name="connsiteY69" fmla="*/ 1152879 h 2381248"/>
              <a:gd name="connsiteX70" fmla="*/ 3840800 w 5065985"/>
              <a:gd name="connsiteY70" fmla="*/ 1029053 h 2381248"/>
              <a:gd name="connsiteX71" fmla="*/ 3931491 w 5065985"/>
              <a:gd name="connsiteY71" fmla="*/ 952853 h 2381248"/>
              <a:gd name="connsiteX72" fmla="*/ 4031249 w 5065985"/>
              <a:gd name="connsiteY72" fmla="*/ 905228 h 2381248"/>
              <a:gd name="connsiteX73" fmla="*/ 4103803 w 5065985"/>
              <a:gd name="connsiteY73" fmla="*/ 905228 h 2381248"/>
              <a:gd name="connsiteX74" fmla="*/ 4176353 w 5065985"/>
              <a:gd name="connsiteY74" fmla="*/ 933804 h 2381248"/>
              <a:gd name="connsiteX75" fmla="*/ 4239838 w 5065985"/>
              <a:gd name="connsiteY75" fmla="*/ 1000478 h 2381248"/>
              <a:gd name="connsiteX76" fmla="*/ 4348667 w 5065985"/>
              <a:gd name="connsiteY76" fmla="*/ 1157641 h 2381248"/>
              <a:gd name="connsiteX77" fmla="*/ 4466565 w 5065985"/>
              <a:gd name="connsiteY77" fmla="*/ 1410053 h 2381248"/>
              <a:gd name="connsiteX78" fmla="*/ 4602602 w 5065985"/>
              <a:gd name="connsiteY78" fmla="*/ 1738666 h 2381248"/>
              <a:gd name="connsiteX79" fmla="*/ 4752264 w 5065985"/>
              <a:gd name="connsiteY79" fmla="*/ 2062162 h 2381248"/>
              <a:gd name="connsiteX80" fmla="*/ 4806677 w 5065985"/>
              <a:gd name="connsiteY80" fmla="*/ 2162174 h 2381248"/>
              <a:gd name="connsiteX81" fmla="*/ 4879228 w 5065985"/>
              <a:gd name="connsiteY81" fmla="*/ 2271712 h 2381248"/>
              <a:gd name="connsiteX82" fmla="*/ 4988058 w 5065985"/>
              <a:gd name="connsiteY82" fmla="*/ 2343149 h 2381248"/>
              <a:gd name="connsiteX83" fmla="*/ 5060611 w 5065985"/>
              <a:gd name="connsiteY83" fmla="*/ 2376486 h 2381248"/>
              <a:gd name="connsiteX84" fmla="*/ 5060609 w 5065985"/>
              <a:gd name="connsiteY84" fmla="*/ 2381248 h 2381248"/>
              <a:gd name="connsiteX0" fmla="*/ 6 w 5142233"/>
              <a:gd name="connsiteY0" fmla="*/ 1628775 h 2381248"/>
              <a:gd name="connsiteX1" fmla="*/ 77093 w 5142233"/>
              <a:gd name="connsiteY1" fmla="*/ 1407670 h 2381248"/>
              <a:gd name="connsiteX2" fmla="*/ 136042 w 5142233"/>
              <a:gd name="connsiteY2" fmla="*/ 1240983 h 2381248"/>
              <a:gd name="connsiteX3" fmla="*/ 164843 w 5142233"/>
              <a:gd name="connsiteY3" fmla="*/ 1166812 h 2381248"/>
              <a:gd name="connsiteX4" fmla="*/ 190582 w 5142233"/>
              <a:gd name="connsiteY4" fmla="*/ 1100138 h 2381248"/>
              <a:gd name="connsiteX5" fmla="*/ 212013 w 5142233"/>
              <a:gd name="connsiteY5" fmla="*/ 1059657 h 2381248"/>
              <a:gd name="connsiteX6" fmla="*/ 235825 w 5142233"/>
              <a:gd name="connsiteY6" fmla="*/ 1019175 h 2381248"/>
              <a:gd name="connsiteX7" fmla="*/ 257257 w 5142233"/>
              <a:gd name="connsiteY7" fmla="*/ 988219 h 2381248"/>
              <a:gd name="connsiteX8" fmla="*/ 283450 w 5142233"/>
              <a:gd name="connsiteY8" fmla="*/ 954882 h 2381248"/>
              <a:gd name="connsiteX9" fmla="*/ 307263 w 5142233"/>
              <a:gd name="connsiteY9" fmla="*/ 926306 h 2381248"/>
              <a:gd name="connsiteX10" fmla="*/ 326313 w 5142233"/>
              <a:gd name="connsiteY10" fmla="*/ 902494 h 2381248"/>
              <a:gd name="connsiteX11" fmla="*/ 352507 w 5142233"/>
              <a:gd name="connsiteY11" fmla="*/ 873919 h 2381248"/>
              <a:gd name="connsiteX12" fmla="*/ 378700 w 5142233"/>
              <a:gd name="connsiteY12" fmla="*/ 847725 h 2381248"/>
              <a:gd name="connsiteX13" fmla="*/ 402513 w 5142233"/>
              <a:gd name="connsiteY13" fmla="*/ 828675 h 2381248"/>
              <a:gd name="connsiteX14" fmla="*/ 426325 w 5142233"/>
              <a:gd name="connsiteY14" fmla="*/ 809625 h 2381248"/>
              <a:gd name="connsiteX15" fmla="*/ 457282 w 5142233"/>
              <a:gd name="connsiteY15" fmla="*/ 790575 h 2381248"/>
              <a:gd name="connsiteX16" fmla="*/ 493001 w 5142233"/>
              <a:gd name="connsiteY16" fmla="*/ 778669 h 2381248"/>
              <a:gd name="connsiteX17" fmla="*/ 526338 w 5142233"/>
              <a:gd name="connsiteY17" fmla="*/ 773906 h 2381248"/>
              <a:gd name="connsiteX18" fmla="*/ 573963 w 5142233"/>
              <a:gd name="connsiteY18" fmla="*/ 785813 h 2381248"/>
              <a:gd name="connsiteX19" fmla="*/ 621588 w 5142233"/>
              <a:gd name="connsiteY19" fmla="*/ 812006 h 2381248"/>
              <a:gd name="connsiteX20" fmla="*/ 681119 w 5142233"/>
              <a:gd name="connsiteY20" fmla="*/ 857250 h 2381248"/>
              <a:gd name="connsiteX21" fmla="*/ 733507 w 5142233"/>
              <a:gd name="connsiteY21" fmla="*/ 912019 h 2381248"/>
              <a:gd name="connsiteX22" fmla="*/ 781131 w 5142233"/>
              <a:gd name="connsiteY22" fmla="*/ 969169 h 2381248"/>
              <a:gd name="connsiteX23" fmla="*/ 850188 w 5142233"/>
              <a:gd name="connsiteY23" fmla="*/ 1054894 h 2381248"/>
              <a:gd name="connsiteX24" fmla="*/ 928769 w 5142233"/>
              <a:gd name="connsiteY24" fmla="*/ 1152525 h 2381248"/>
              <a:gd name="connsiteX25" fmla="*/ 1014494 w 5142233"/>
              <a:gd name="connsiteY25" fmla="*/ 1269206 h 2381248"/>
              <a:gd name="connsiteX26" fmla="*/ 1080714 w 5142233"/>
              <a:gd name="connsiteY26" fmla="*/ 1343026 h 2381248"/>
              <a:gd name="connsiteX27" fmla="*/ 1154077 w 5142233"/>
              <a:gd name="connsiteY27" fmla="*/ 1402556 h 2381248"/>
              <a:gd name="connsiteX28" fmla="*/ 1224147 w 5142233"/>
              <a:gd name="connsiteY28" fmla="*/ 1433513 h 2381248"/>
              <a:gd name="connsiteX29" fmla="*/ 1288667 w 5142233"/>
              <a:gd name="connsiteY29" fmla="*/ 1433513 h 2381248"/>
              <a:gd name="connsiteX30" fmla="*/ 1347517 w 5142233"/>
              <a:gd name="connsiteY30" fmla="*/ 1416843 h 2381248"/>
              <a:gd name="connsiteX31" fmla="*/ 1424729 w 5142233"/>
              <a:gd name="connsiteY31" fmla="*/ 1383505 h 2381248"/>
              <a:gd name="connsiteX32" fmla="*/ 1458067 w 5142233"/>
              <a:gd name="connsiteY32" fmla="*/ 1357313 h 2381248"/>
              <a:gd name="connsiteX33" fmla="*/ 1501158 w 5142233"/>
              <a:gd name="connsiteY33" fmla="*/ 1302544 h 2381248"/>
              <a:gd name="connsiteX34" fmla="*/ 1541411 w 5142233"/>
              <a:gd name="connsiteY34" fmla="*/ 1247776 h 2381248"/>
              <a:gd name="connsiteX35" fmla="*/ 1592657 w 5142233"/>
              <a:gd name="connsiteY35" fmla="*/ 1154906 h 2381248"/>
              <a:gd name="connsiteX36" fmla="*/ 1628605 w 5142233"/>
              <a:gd name="connsiteY36" fmla="*/ 1069181 h 2381248"/>
              <a:gd name="connsiteX37" fmla="*/ 1721805 w 5142233"/>
              <a:gd name="connsiteY37" fmla="*/ 862012 h 2381248"/>
              <a:gd name="connsiteX38" fmla="*/ 1813533 w 5142233"/>
              <a:gd name="connsiteY38" fmla="*/ 673894 h 2381248"/>
              <a:gd name="connsiteX39" fmla="*/ 1888591 w 5142233"/>
              <a:gd name="connsiteY39" fmla="*/ 502443 h 2381248"/>
              <a:gd name="connsiteX40" fmla="*/ 1940982 w 5142233"/>
              <a:gd name="connsiteY40" fmla="*/ 395289 h 2381248"/>
              <a:gd name="connsiteX41" fmla="*/ 1982145 w 5142233"/>
              <a:gd name="connsiteY41" fmla="*/ 311944 h 2381248"/>
              <a:gd name="connsiteX42" fmla="*/ 2041449 w 5142233"/>
              <a:gd name="connsiteY42" fmla="*/ 192881 h 2381248"/>
              <a:gd name="connsiteX43" fmla="*/ 2096220 w 5142233"/>
              <a:gd name="connsiteY43" fmla="*/ 100013 h 2381248"/>
              <a:gd name="connsiteX44" fmla="*/ 2159603 w 5142233"/>
              <a:gd name="connsiteY44" fmla="*/ 40481 h 2381248"/>
              <a:gd name="connsiteX45" fmla="*/ 2208357 w 5142233"/>
              <a:gd name="connsiteY45" fmla="*/ 14640 h 2381248"/>
              <a:gd name="connsiteX46" fmla="*/ 2262552 w 5142233"/>
              <a:gd name="connsiteY46" fmla="*/ 0 h 2381248"/>
              <a:gd name="connsiteX47" fmla="*/ 2322087 w 5142233"/>
              <a:gd name="connsiteY47" fmla="*/ 2381 h 2381248"/>
              <a:gd name="connsiteX48" fmla="*/ 2371601 w 5142233"/>
              <a:gd name="connsiteY48" fmla="*/ 19403 h 2381248"/>
              <a:gd name="connsiteX49" fmla="*/ 2403347 w 5142233"/>
              <a:gd name="connsiteY49" fmla="*/ 40835 h 2381248"/>
              <a:gd name="connsiteX50" fmla="*/ 2423339 w 5142233"/>
              <a:gd name="connsiteY50" fmla="*/ 64295 h 2381248"/>
              <a:gd name="connsiteX51" fmla="*/ 2480717 w 5142233"/>
              <a:gd name="connsiteY51" fmla="*/ 138113 h 2381248"/>
              <a:gd name="connsiteX52" fmla="*/ 2536399 w 5142233"/>
              <a:gd name="connsiteY52" fmla="*/ 261938 h 2381248"/>
              <a:gd name="connsiteX53" fmla="*/ 2609531 w 5142233"/>
              <a:gd name="connsiteY53" fmla="*/ 419099 h 2381248"/>
              <a:gd name="connsiteX54" fmla="*/ 2665997 w 5142233"/>
              <a:gd name="connsiteY54" fmla="*/ 557213 h 2381248"/>
              <a:gd name="connsiteX55" fmla="*/ 2698094 w 5142233"/>
              <a:gd name="connsiteY55" fmla="*/ 628651 h 2381248"/>
              <a:gd name="connsiteX56" fmla="*/ 2734371 w 5142233"/>
              <a:gd name="connsiteY56" fmla="*/ 707231 h 2381248"/>
              <a:gd name="connsiteX57" fmla="*/ 2788786 w 5142233"/>
              <a:gd name="connsiteY57" fmla="*/ 840582 h 2381248"/>
              <a:gd name="connsiteX58" fmla="*/ 2834134 w 5142233"/>
              <a:gd name="connsiteY58" fmla="*/ 971903 h 2381248"/>
              <a:gd name="connsiteX59" fmla="*/ 2906682 w 5142233"/>
              <a:gd name="connsiteY59" fmla="*/ 1148117 h 2381248"/>
              <a:gd name="connsiteX60" fmla="*/ 3042721 w 5142233"/>
              <a:gd name="connsiteY60" fmla="*/ 1433866 h 2381248"/>
              <a:gd name="connsiteX61" fmla="*/ 3160618 w 5142233"/>
              <a:gd name="connsiteY61" fmla="*/ 1562453 h 2381248"/>
              <a:gd name="connsiteX62" fmla="*/ 3242242 w 5142233"/>
              <a:gd name="connsiteY62" fmla="*/ 1595791 h 2381248"/>
              <a:gd name="connsiteX63" fmla="*/ 3342001 w 5142233"/>
              <a:gd name="connsiteY63" fmla="*/ 1610079 h 2381248"/>
              <a:gd name="connsiteX64" fmla="*/ 3405485 w 5142233"/>
              <a:gd name="connsiteY64" fmla="*/ 1595791 h 2381248"/>
              <a:gd name="connsiteX65" fmla="*/ 3459901 w 5142233"/>
              <a:gd name="connsiteY65" fmla="*/ 1552928 h 2381248"/>
              <a:gd name="connsiteX66" fmla="*/ 3523385 w 5142233"/>
              <a:gd name="connsiteY66" fmla="*/ 1510066 h 2381248"/>
              <a:gd name="connsiteX67" fmla="*/ 3586865 w 5142233"/>
              <a:gd name="connsiteY67" fmla="*/ 1414816 h 2381248"/>
              <a:gd name="connsiteX68" fmla="*/ 3659417 w 5142233"/>
              <a:gd name="connsiteY68" fmla="*/ 1300515 h 2381248"/>
              <a:gd name="connsiteX69" fmla="*/ 3759180 w 5142233"/>
              <a:gd name="connsiteY69" fmla="*/ 1152879 h 2381248"/>
              <a:gd name="connsiteX70" fmla="*/ 3840800 w 5142233"/>
              <a:gd name="connsiteY70" fmla="*/ 1029053 h 2381248"/>
              <a:gd name="connsiteX71" fmla="*/ 3931491 w 5142233"/>
              <a:gd name="connsiteY71" fmla="*/ 952853 h 2381248"/>
              <a:gd name="connsiteX72" fmla="*/ 4031249 w 5142233"/>
              <a:gd name="connsiteY72" fmla="*/ 905228 h 2381248"/>
              <a:gd name="connsiteX73" fmla="*/ 4103803 w 5142233"/>
              <a:gd name="connsiteY73" fmla="*/ 905228 h 2381248"/>
              <a:gd name="connsiteX74" fmla="*/ 4176353 w 5142233"/>
              <a:gd name="connsiteY74" fmla="*/ 933804 h 2381248"/>
              <a:gd name="connsiteX75" fmla="*/ 4239838 w 5142233"/>
              <a:gd name="connsiteY75" fmla="*/ 1000478 h 2381248"/>
              <a:gd name="connsiteX76" fmla="*/ 4348667 w 5142233"/>
              <a:gd name="connsiteY76" fmla="*/ 1157641 h 2381248"/>
              <a:gd name="connsiteX77" fmla="*/ 4466565 w 5142233"/>
              <a:gd name="connsiteY77" fmla="*/ 1410053 h 2381248"/>
              <a:gd name="connsiteX78" fmla="*/ 4602602 w 5142233"/>
              <a:gd name="connsiteY78" fmla="*/ 1738666 h 2381248"/>
              <a:gd name="connsiteX79" fmla="*/ 4752264 w 5142233"/>
              <a:gd name="connsiteY79" fmla="*/ 2062162 h 2381248"/>
              <a:gd name="connsiteX80" fmla="*/ 4806677 w 5142233"/>
              <a:gd name="connsiteY80" fmla="*/ 2162174 h 2381248"/>
              <a:gd name="connsiteX81" fmla="*/ 4879228 w 5142233"/>
              <a:gd name="connsiteY81" fmla="*/ 2271712 h 2381248"/>
              <a:gd name="connsiteX82" fmla="*/ 4988058 w 5142233"/>
              <a:gd name="connsiteY82" fmla="*/ 2343149 h 2381248"/>
              <a:gd name="connsiteX83" fmla="*/ 5060611 w 5142233"/>
              <a:gd name="connsiteY83" fmla="*/ 2376486 h 2381248"/>
              <a:gd name="connsiteX84" fmla="*/ 5142233 w 5142233"/>
              <a:gd name="connsiteY84" fmla="*/ 2381248 h 2381248"/>
              <a:gd name="connsiteX0" fmla="*/ 6 w 5160371"/>
              <a:gd name="connsiteY0" fmla="*/ 1628775 h 2386011"/>
              <a:gd name="connsiteX1" fmla="*/ 77093 w 5160371"/>
              <a:gd name="connsiteY1" fmla="*/ 1407670 h 2386011"/>
              <a:gd name="connsiteX2" fmla="*/ 136042 w 5160371"/>
              <a:gd name="connsiteY2" fmla="*/ 1240983 h 2386011"/>
              <a:gd name="connsiteX3" fmla="*/ 164843 w 5160371"/>
              <a:gd name="connsiteY3" fmla="*/ 1166812 h 2386011"/>
              <a:gd name="connsiteX4" fmla="*/ 190582 w 5160371"/>
              <a:gd name="connsiteY4" fmla="*/ 1100138 h 2386011"/>
              <a:gd name="connsiteX5" fmla="*/ 212013 w 5160371"/>
              <a:gd name="connsiteY5" fmla="*/ 1059657 h 2386011"/>
              <a:gd name="connsiteX6" fmla="*/ 235825 w 5160371"/>
              <a:gd name="connsiteY6" fmla="*/ 1019175 h 2386011"/>
              <a:gd name="connsiteX7" fmla="*/ 257257 w 5160371"/>
              <a:gd name="connsiteY7" fmla="*/ 988219 h 2386011"/>
              <a:gd name="connsiteX8" fmla="*/ 283450 w 5160371"/>
              <a:gd name="connsiteY8" fmla="*/ 954882 h 2386011"/>
              <a:gd name="connsiteX9" fmla="*/ 307263 w 5160371"/>
              <a:gd name="connsiteY9" fmla="*/ 926306 h 2386011"/>
              <a:gd name="connsiteX10" fmla="*/ 326313 w 5160371"/>
              <a:gd name="connsiteY10" fmla="*/ 902494 h 2386011"/>
              <a:gd name="connsiteX11" fmla="*/ 352507 w 5160371"/>
              <a:gd name="connsiteY11" fmla="*/ 873919 h 2386011"/>
              <a:gd name="connsiteX12" fmla="*/ 378700 w 5160371"/>
              <a:gd name="connsiteY12" fmla="*/ 847725 h 2386011"/>
              <a:gd name="connsiteX13" fmla="*/ 402513 w 5160371"/>
              <a:gd name="connsiteY13" fmla="*/ 828675 h 2386011"/>
              <a:gd name="connsiteX14" fmla="*/ 426325 w 5160371"/>
              <a:gd name="connsiteY14" fmla="*/ 809625 h 2386011"/>
              <a:gd name="connsiteX15" fmla="*/ 457282 w 5160371"/>
              <a:gd name="connsiteY15" fmla="*/ 790575 h 2386011"/>
              <a:gd name="connsiteX16" fmla="*/ 493001 w 5160371"/>
              <a:gd name="connsiteY16" fmla="*/ 778669 h 2386011"/>
              <a:gd name="connsiteX17" fmla="*/ 526338 w 5160371"/>
              <a:gd name="connsiteY17" fmla="*/ 773906 h 2386011"/>
              <a:gd name="connsiteX18" fmla="*/ 573963 w 5160371"/>
              <a:gd name="connsiteY18" fmla="*/ 785813 h 2386011"/>
              <a:gd name="connsiteX19" fmla="*/ 621588 w 5160371"/>
              <a:gd name="connsiteY19" fmla="*/ 812006 h 2386011"/>
              <a:gd name="connsiteX20" fmla="*/ 681119 w 5160371"/>
              <a:gd name="connsiteY20" fmla="*/ 857250 h 2386011"/>
              <a:gd name="connsiteX21" fmla="*/ 733507 w 5160371"/>
              <a:gd name="connsiteY21" fmla="*/ 912019 h 2386011"/>
              <a:gd name="connsiteX22" fmla="*/ 781131 w 5160371"/>
              <a:gd name="connsiteY22" fmla="*/ 969169 h 2386011"/>
              <a:gd name="connsiteX23" fmla="*/ 850188 w 5160371"/>
              <a:gd name="connsiteY23" fmla="*/ 1054894 h 2386011"/>
              <a:gd name="connsiteX24" fmla="*/ 928769 w 5160371"/>
              <a:gd name="connsiteY24" fmla="*/ 1152525 h 2386011"/>
              <a:gd name="connsiteX25" fmla="*/ 1014494 w 5160371"/>
              <a:gd name="connsiteY25" fmla="*/ 1269206 h 2386011"/>
              <a:gd name="connsiteX26" fmla="*/ 1080714 w 5160371"/>
              <a:gd name="connsiteY26" fmla="*/ 1343026 h 2386011"/>
              <a:gd name="connsiteX27" fmla="*/ 1154077 w 5160371"/>
              <a:gd name="connsiteY27" fmla="*/ 1402556 h 2386011"/>
              <a:gd name="connsiteX28" fmla="*/ 1224147 w 5160371"/>
              <a:gd name="connsiteY28" fmla="*/ 1433513 h 2386011"/>
              <a:gd name="connsiteX29" fmla="*/ 1288667 w 5160371"/>
              <a:gd name="connsiteY29" fmla="*/ 1433513 h 2386011"/>
              <a:gd name="connsiteX30" fmla="*/ 1347517 w 5160371"/>
              <a:gd name="connsiteY30" fmla="*/ 1416843 h 2386011"/>
              <a:gd name="connsiteX31" fmla="*/ 1424729 w 5160371"/>
              <a:gd name="connsiteY31" fmla="*/ 1383505 h 2386011"/>
              <a:gd name="connsiteX32" fmla="*/ 1458067 w 5160371"/>
              <a:gd name="connsiteY32" fmla="*/ 1357313 h 2386011"/>
              <a:gd name="connsiteX33" fmla="*/ 1501158 w 5160371"/>
              <a:gd name="connsiteY33" fmla="*/ 1302544 h 2386011"/>
              <a:gd name="connsiteX34" fmla="*/ 1541411 w 5160371"/>
              <a:gd name="connsiteY34" fmla="*/ 1247776 h 2386011"/>
              <a:gd name="connsiteX35" fmla="*/ 1592657 w 5160371"/>
              <a:gd name="connsiteY35" fmla="*/ 1154906 h 2386011"/>
              <a:gd name="connsiteX36" fmla="*/ 1628605 w 5160371"/>
              <a:gd name="connsiteY36" fmla="*/ 1069181 h 2386011"/>
              <a:gd name="connsiteX37" fmla="*/ 1721805 w 5160371"/>
              <a:gd name="connsiteY37" fmla="*/ 862012 h 2386011"/>
              <a:gd name="connsiteX38" fmla="*/ 1813533 w 5160371"/>
              <a:gd name="connsiteY38" fmla="*/ 673894 h 2386011"/>
              <a:gd name="connsiteX39" fmla="*/ 1888591 w 5160371"/>
              <a:gd name="connsiteY39" fmla="*/ 502443 h 2386011"/>
              <a:gd name="connsiteX40" fmla="*/ 1940982 w 5160371"/>
              <a:gd name="connsiteY40" fmla="*/ 395289 h 2386011"/>
              <a:gd name="connsiteX41" fmla="*/ 1982145 w 5160371"/>
              <a:gd name="connsiteY41" fmla="*/ 311944 h 2386011"/>
              <a:gd name="connsiteX42" fmla="*/ 2041449 w 5160371"/>
              <a:gd name="connsiteY42" fmla="*/ 192881 h 2386011"/>
              <a:gd name="connsiteX43" fmla="*/ 2096220 w 5160371"/>
              <a:gd name="connsiteY43" fmla="*/ 100013 h 2386011"/>
              <a:gd name="connsiteX44" fmla="*/ 2159603 w 5160371"/>
              <a:gd name="connsiteY44" fmla="*/ 40481 h 2386011"/>
              <a:gd name="connsiteX45" fmla="*/ 2208357 w 5160371"/>
              <a:gd name="connsiteY45" fmla="*/ 14640 h 2386011"/>
              <a:gd name="connsiteX46" fmla="*/ 2262552 w 5160371"/>
              <a:gd name="connsiteY46" fmla="*/ 0 h 2386011"/>
              <a:gd name="connsiteX47" fmla="*/ 2322087 w 5160371"/>
              <a:gd name="connsiteY47" fmla="*/ 2381 h 2386011"/>
              <a:gd name="connsiteX48" fmla="*/ 2371601 w 5160371"/>
              <a:gd name="connsiteY48" fmla="*/ 19403 h 2386011"/>
              <a:gd name="connsiteX49" fmla="*/ 2403347 w 5160371"/>
              <a:gd name="connsiteY49" fmla="*/ 40835 h 2386011"/>
              <a:gd name="connsiteX50" fmla="*/ 2423339 w 5160371"/>
              <a:gd name="connsiteY50" fmla="*/ 64295 h 2386011"/>
              <a:gd name="connsiteX51" fmla="*/ 2480717 w 5160371"/>
              <a:gd name="connsiteY51" fmla="*/ 138113 h 2386011"/>
              <a:gd name="connsiteX52" fmla="*/ 2536399 w 5160371"/>
              <a:gd name="connsiteY52" fmla="*/ 261938 h 2386011"/>
              <a:gd name="connsiteX53" fmla="*/ 2609531 w 5160371"/>
              <a:gd name="connsiteY53" fmla="*/ 419099 h 2386011"/>
              <a:gd name="connsiteX54" fmla="*/ 2665997 w 5160371"/>
              <a:gd name="connsiteY54" fmla="*/ 557213 h 2386011"/>
              <a:gd name="connsiteX55" fmla="*/ 2698094 w 5160371"/>
              <a:gd name="connsiteY55" fmla="*/ 628651 h 2386011"/>
              <a:gd name="connsiteX56" fmla="*/ 2734371 w 5160371"/>
              <a:gd name="connsiteY56" fmla="*/ 707231 h 2386011"/>
              <a:gd name="connsiteX57" fmla="*/ 2788786 w 5160371"/>
              <a:gd name="connsiteY57" fmla="*/ 840582 h 2386011"/>
              <a:gd name="connsiteX58" fmla="*/ 2834134 w 5160371"/>
              <a:gd name="connsiteY58" fmla="*/ 971903 h 2386011"/>
              <a:gd name="connsiteX59" fmla="*/ 2906682 w 5160371"/>
              <a:gd name="connsiteY59" fmla="*/ 1148117 h 2386011"/>
              <a:gd name="connsiteX60" fmla="*/ 3042721 w 5160371"/>
              <a:gd name="connsiteY60" fmla="*/ 1433866 h 2386011"/>
              <a:gd name="connsiteX61" fmla="*/ 3160618 w 5160371"/>
              <a:gd name="connsiteY61" fmla="*/ 1562453 h 2386011"/>
              <a:gd name="connsiteX62" fmla="*/ 3242242 w 5160371"/>
              <a:gd name="connsiteY62" fmla="*/ 1595791 h 2386011"/>
              <a:gd name="connsiteX63" fmla="*/ 3342001 w 5160371"/>
              <a:gd name="connsiteY63" fmla="*/ 1610079 h 2386011"/>
              <a:gd name="connsiteX64" fmla="*/ 3405485 w 5160371"/>
              <a:gd name="connsiteY64" fmla="*/ 1595791 h 2386011"/>
              <a:gd name="connsiteX65" fmla="*/ 3459901 w 5160371"/>
              <a:gd name="connsiteY65" fmla="*/ 1552928 h 2386011"/>
              <a:gd name="connsiteX66" fmla="*/ 3523385 w 5160371"/>
              <a:gd name="connsiteY66" fmla="*/ 1510066 h 2386011"/>
              <a:gd name="connsiteX67" fmla="*/ 3586865 w 5160371"/>
              <a:gd name="connsiteY67" fmla="*/ 1414816 h 2386011"/>
              <a:gd name="connsiteX68" fmla="*/ 3659417 w 5160371"/>
              <a:gd name="connsiteY68" fmla="*/ 1300515 h 2386011"/>
              <a:gd name="connsiteX69" fmla="*/ 3759180 w 5160371"/>
              <a:gd name="connsiteY69" fmla="*/ 1152879 h 2386011"/>
              <a:gd name="connsiteX70" fmla="*/ 3840800 w 5160371"/>
              <a:gd name="connsiteY70" fmla="*/ 1029053 h 2386011"/>
              <a:gd name="connsiteX71" fmla="*/ 3931491 w 5160371"/>
              <a:gd name="connsiteY71" fmla="*/ 952853 h 2386011"/>
              <a:gd name="connsiteX72" fmla="*/ 4031249 w 5160371"/>
              <a:gd name="connsiteY72" fmla="*/ 905228 h 2386011"/>
              <a:gd name="connsiteX73" fmla="*/ 4103803 w 5160371"/>
              <a:gd name="connsiteY73" fmla="*/ 905228 h 2386011"/>
              <a:gd name="connsiteX74" fmla="*/ 4176353 w 5160371"/>
              <a:gd name="connsiteY74" fmla="*/ 933804 h 2386011"/>
              <a:gd name="connsiteX75" fmla="*/ 4239838 w 5160371"/>
              <a:gd name="connsiteY75" fmla="*/ 1000478 h 2386011"/>
              <a:gd name="connsiteX76" fmla="*/ 4348667 w 5160371"/>
              <a:gd name="connsiteY76" fmla="*/ 1157641 h 2386011"/>
              <a:gd name="connsiteX77" fmla="*/ 4466565 w 5160371"/>
              <a:gd name="connsiteY77" fmla="*/ 1410053 h 2386011"/>
              <a:gd name="connsiteX78" fmla="*/ 4602602 w 5160371"/>
              <a:gd name="connsiteY78" fmla="*/ 1738666 h 2386011"/>
              <a:gd name="connsiteX79" fmla="*/ 4752264 w 5160371"/>
              <a:gd name="connsiteY79" fmla="*/ 2062162 h 2386011"/>
              <a:gd name="connsiteX80" fmla="*/ 4806677 w 5160371"/>
              <a:gd name="connsiteY80" fmla="*/ 2162174 h 2386011"/>
              <a:gd name="connsiteX81" fmla="*/ 4879228 w 5160371"/>
              <a:gd name="connsiteY81" fmla="*/ 2271712 h 2386011"/>
              <a:gd name="connsiteX82" fmla="*/ 4988058 w 5160371"/>
              <a:gd name="connsiteY82" fmla="*/ 2343149 h 2386011"/>
              <a:gd name="connsiteX83" fmla="*/ 5060611 w 5160371"/>
              <a:gd name="connsiteY83" fmla="*/ 2376486 h 2386011"/>
              <a:gd name="connsiteX84" fmla="*/ 5142233 w 5160371"/>
              <a:gd name="connsiteY84" fmla="*/ 2381248 h 2386011"/>
              <a:gd name="connsiteX85" fmla="*/ 5160371 w 5160371"/>
              <a:gd name="connsiteY85" fmla="*/ 2386011 h 2386011"/>
              <a:gd name="connsiteX0" fmla="*/ 6 w 5214786"/>
              <a:gd name="connsiteY0" fmla="*/ 1628775 h 2381306"/>
              <a:gd name="connsiteX1" fmla="*/ 77093 w 5214786"/>
              <a:gd name="connsiteY1" fmla="*/ 1407670 h 2381306"/>
              <a:gd name="connsiteX2" fmla="*/ 136042 w 5214786"/>
              <a:gd name="connsiteY2" fmla="*/ 1240983 h 2381306"/>
              <a:gd name="connsiteX3" fmla="*/ 164843 w 5214786"/>
              <a:gd name="connsiteY3" fmla="*/ 1166812 h 2381306"/>
              <a:gd name="connsiteX4" fmla="*/ 190582 w 5214786"/>
              <a:gd name="connsiteY4" fmla="*/ 1100138 h 2381306"/>
              <a:gd name="connsiteX5" fmla="*/ 212013 w 5214786"/>
              <a:gd name="connsiteY5" fmla="*/ 1059657 h 2381306"/>
              <a:gd name="connsiteX6" fmla="*/ 235825 w 5214786"/>
              <a:gd name="connsiteY6" fmla="*/ 1019175 h 2381306"/>
              <a:gd name="connsiteX7" fmla="*/ 257257 w 5214786"/>
              <a:gd name="connsiteY7" fmla="*/ 988219 h 2381306"/>
              <a:gd name="connsiteX8" fmla="*/ 283450 w 5214786"/>
              <a:gd name="connsiteY8" fmla="*/ 954882 h 2381306"/>
              <a:gd name="connsiteX9" fmla="*/ 307263 w 5214786"/>
              <a:gd name="connsiteY9" fmla="*/ 926306 h 2381306"/>
              <a:gd name="connsiteX10" fmla="*/ 326313 w 5214786"/>
              <a:gd name="connsiteY10" fmla="*/ 902494 h 2381306"/>
              <a:gd name="connsiteX11" fmla="*/ 352507 w 5214786"/>
              <a:gd name="connsiteY11" fmla="*/ 873919 h 2381306"/>
              <a:gd name="connsiteX12" fmla="*/ 378700 w 5214786"/>
              <a:gd name="connsiteY12" fmla="*/ 847725 h 2381306"/>
              <a:gd name="connsiteX13" fmla="*/ 402513 w 5214786"/>
              <a:gd name="connsiteY13" fmla="*/ 828675 h 2381306"/>
              <a:gd name="connsiteX14" fmla="*/ 426325 w 5214786"/>
              <a:gd name="connsiteY14" fmla="*/ 809625 h 2381306"/>
              <a:gd name="connsiteX15" fmla="*/ 457282 w 5214786"/>
              <a:gd name="connsiteY15" fmla="*/ 790575 h 2381306"/>
              <a:gd name="connsiteX16" fmla="*/ 493001 w 5214786"/>
              <a:gd name="connsiteY16" fmla="*/ 778669 h 2381306"/>
              <a:gd name="connsiteX17" fmla="*/ 526338 w 5214786"/>
              <a:gd name="connsiteY17" fmla="*/ 773906 h 2381306"/>
              <a:gd name="connsiteX18" fmla="*/ 573963 w 5214786"/>
              <a:gd name="connsiteY18" fmla="*/ 785813 h 2381306"/>
              <a:gd name="connsiteX19" fmla="*/ 621588 w 5214786"/>
              <a:gd name="connsiteY19" fmla="*/ 812006 h 2381306"/>
              <a:gd name="connsiteX20" fmla="*/ 681119 w 5214786"/>
              <a:gd name="connsiteY20" fmla="*/ 857250 h 2381306"/>
              <a:gd name="connsiteX21" fmla="*/ 733507 w 5214786"/>
              <a:gd name="connsiteY21" fmla="*/ 912019 h 2381306"/>
              <a:gd name="connsiteX22" fmla="*/ 781131 w 5214786"/>
              <a:gd name="connsiteY22" fmla="*/ 969169 h 2381306"/>
              <a:gd name="connsiteX23" fmla="*/ 850188 w 5214786"/>
              <a:gd name="connsiteY23" fmla="*/ 1054894 h 2381306"/>
              <a:gd name="connsiteX24" fmla="*/ 928769 w 5214786"/>
              <a:gd name="connsiteY24" fmla="*/ 1152525 h 2381306"/>
              <a:gd name="connsiteX25" fmla="*/ 1014494 w 5214786"/>
              <a:gd name="connsiteY25" fmla="*/ 1269206 h 2381306"/>
              <a:gd name="connsiteX26" fmla="*/ 1080714 w 5214786"/>
              <a:gd name="connsiteY26" fmla="*/ 1343026 h 2381306"/>
              <a:gd name="connsiteX27" fmla="*/ 1154077 w 5214786"/>
              <a:gd name="connsiteY27" fmla="*/ 1402556 h 2381306"/>
              <a:gd name="connsiteX28" fmla="*/ 1224147 w 5214786"/>
              <a:gd name="connsiteY28" fmla="*/ 1433513 h 2381306"/>
              <a:gd name="connsiteX29" fmla="*/ 1288667 w 5214786"/>
              <a:gd name="connsiteY29" fmla="*/ 1433513 h 2381306"/>
              <a:gd name="connsiteX30" fmla="*/ 1347517 w 5214786"/>
              <a:gd name="connsiteY30" fmla="*/ 1416843 h 2381306"/>
              <a:gd name="connsiteX31" fmla="*/ 1424729 w 5214786"/>
              <a:gd name="connsiteY31" fmla="*/ 1383505 h 2381306"/>
              <a:gd name="connsiteX32" fmla="*/ 1458067 w 5214786"/>
              <a:gd name="connsiteY32" fmla="*/ 1357313 h 2381306"/>
              <a:gd name="connsiteX33" fmla="*/ 1501158 w 5214786"/>
              <a:gd name="connsiteY33" fmla="*/ 1302544 h 2381306"/>
              <a:gd name="connsiteX34" fmla="*/ 1541411 w 5214786"/>
              <a:gd name="connsiteY34" fmla="*/ 1247776 h 2381306"/>
              <a:gd name="connsiteX35" fmla="*/ 1592657 w 5214786"/>
              <a:gd name="connsiteY35" fmla="*/ 1154906 h 2381306"/>
              <a:gd name="connsiteX36" fmla="*/ 1628605 w 5214786"/>
              <a:gd name="connsiteY36" fmla="*/ 1069181 h 2381306"/>
              <a:gd name="connsiteX37" fmla="*/ 1721805 w 5214786"/>
              <a:gd name="connsiteY37" fmla="*/ 862012 h 2381306"/>
              <a:gd name="connsiteX38" fmla="*/ 1813533 w 5214786"/>
              <a:gd name="connsiteY38" fmla="*/ 673894 h 2381306"/>
              <a:gd name="connsiteX39" fmla="*/ 1888591 w 5214786"/>
              <a:gd name="connsiteY39" fmla="*/ 502443 h 2381306"/>
              <a:gd name="connsiteX40" fmla="*/ 1940982 w 5214786"/>
              <a:gd name="connsiteY40" fmla="*/ 395289 h 2381306"/>
              <a:gd name="connsiteX41" fmla="*/ 1982145 w 5214786"/>
              <a:gd name="connsiteY41" fmla="*/ 311944 h 2381306"/>
              <a:gd name="connsiteX42" fmla="*/ 2041449 w 5214786"/>
              <a:gd name="connsiteY42" fmla="*/ 192881 h 2381306"/>
              <a:gd name="connsiteX43" fmla="*/ 2096220 w 5214786"/>
              <a:gd name="connsiteY43" fmla="*/ 100013 h 2381306"/>
              <a:gd name="connsiteX44" fmla="*/ 2159603 w 5214786"/>
              <a:gd name="connsiteY44" fmla="*/ 40481 h 2381306"/>
              <a:gd name="connsiteX45" fmla="*/ 2208357 w 5214786"/>
              <a:gd name="connsiteY45" fmla="*/ 14640 h 2381306"/>
              <a:gd name="connsiteX46" fmla="*/ 2262552 w 5214786"/>
              <a:gd name="connsiteY46" fmla="*/ 0 h 2381306"/>
              <a:gd name="connsiteX47" fmla="*/ 2322087 w 5214786"/>
              <a:gd name="connsiteY47" fmla="*/ 2381 h 2381306"/>
              <a:gd name="connsiteX48" fmla="*/ 2371601 w 5214786"/>
              <a:gd name="connsiteY48" fmla="*/ 19403 h 2381306"/>
              <a:gd name="connsiteX49" fmla="*/ 2403347 w 5214786"/>
              <a:gd name="connsiteY49" fmla="*/ 40835 h 2381306"/>
              <a:gd name="connsiteX50" fmla="*/ 2423339 w 5214786"/>
              <a:gd name="connsiteY50" fmla="*/ 64295 h 2381306"/>
              <a:gd name="connsiteX51" fmla="*/ 2480717 w 5214786"/>
              <a:gd name="connsiteY51" fmla="*/ 138113 h 2381306"/>
              <a:gd name="connsiteX52" fmla="*/ 2536399 w 5214786"/>
              <a:gd name="connsiteY52" fmla="*/ 261938 h 2381306"/>
              <a:gd name="connsiteX53" fmla="*/ 2609531 w 5214786"/>
              <a:gd name="connsiteY53" fmla="*/ 419099 h 2381306"/>
              <a:gd name="connsiteX54" fmla="*/ 2665997 w 5214786"/>
              <a:gd name="connsiteY54" fmla="*/ 557213 h 2381306"/>
              <a:gd name="connsiteX55" fmla="*/ 2698094 w 5214786"/>
              <a:gd name="connsiteY55" fmla="*/ 628651 h 2381306"/>
              <a:gd name="connsiteX56" fmla="*/ 2734371 w 5214786"/>
              <a:gd name="connsiteY56" fmla="*/ 707231 h 2381306"/>
              <a:gd name="connsiteX57" fmla="*/ 2788786 w 5214786"/>
              <a:gd name="connsiteY57" fmla="*/ 840582 h 2381306"/>
              <a:gd name="connsiteX58" fmla="*/ 2834134 w 5214786"/>
              <a:gd name="connsiteY58" fmla="*/ 971903 h 2381306"/>
              <a:gd name="connsiteX59" fmla="*/ 2906682 w 5214786"/>
              <a:gd name="connsiteY59" fmla="*/ 1148117 h 2381306"/>
              <a:gd name="connsiteX60" fmla="*/ 3042721 w 5214786"/>
              <a:gd name="connsiteY60" fmla="*/ 1433866 h 2381306"/>
              <a:gd name="connsiteX61" fmla="*/ 3160618 w 5214786"/>
              <a:gd name="connsiteY61" fmla="*/ 1562453 h 2381306"/>
              <a:gd name="connsiteX62" fmla="*/ 3242242 w 5214786"/>
              <a:gd name="connsiteY62" fmla="*/ 1595791 h 2381306"/>
              <a:gd name="connsiteX63" fmla="*/ 3342001 w 5214786"/>
              <a:gd name="connsiteY63" fmla="*/ 1610079 h 2381306"/>
              <a:gd name="connsiteX64" fmla="*/ 3405485 w 5214786"/>
              <a:gd name="connsiteY64" fmla="*/ 1595791 h 2381306"/>
              <a:gd name="connsiteX65" fmla="*/ 3459901 w 5214786"/>
              <a:gd name="connsiteY65" fmla="*/ 1552928 h 2381306"/>
              <a:gd name="connsiteX66" fmla="*/ 3523385 w 5214786"/>
              <a:gd name="connsiteY66" fmla="*/ 1510066 h 2381306"/>
              <a:gd name="connsiteX67" fmla="*/ 3586865 w 5214786"/>
              <a:gd name="connsiteY67" fmla="*/ 1414816 h 2381306"/>
              <a:gd name="connsiteX68" fmla="*/ 3659417 w 5214786"/>
              <a:gd name="connsiteY68" fmla="*/ 1300515 h 2381306"/>
              <a:gd name="connsiteX69" fmla="*/ 3759180 w 5214786"/>
              <a:gd name="connsiteY69" fmla="*/ 1152879 h 2381306"/>
              <a:gd name="connsiteX70" fmla="*/ 3840800 w 5214786"/>
              <a:gd name="connsiteY70" fmla="*/ 1029053 h 2381306"/>
              <a:gd name="connsiteX71" fmla="*/ 3931491 w 5214786"/>
              <a:gd name="connsiteY71" fmla="*/ 952853 h 2381306"/>
              <a:gd name="connsiteX72" fmla="*/ 4031249 w 5214786"/>
              <a:gd name="connsiteY72" fmla="*/ 905228 h 2381306"/>
              <a:gd name="connsiteX73" fmla="*/ 4103803 w 5214786"/>
              <a:gd name="connsiteY73" fmla="*/ 905228 h 2381306"/>
              <a:gd name="connsiteX74" fmla="*/ 4176353 w 5214786"/>
              <a:gd name="connsiteY74" fmla="*/ 933804 h 2381306"/>
              <a:gd name="connsiteX75" fmla="*/ 4239838 w 5214786"/>
              <a:gd name="connsiteY75" fmla="*/ 1000478 h 2381306"/>
              <a:gd name="connsiteX76" fmla="*/ 4348667 w 5214786"/>
              <a:gd name="connsiteY76" fmla="*/ 1157641 h 2381306"/>
              <a:gd name="connsiteX77" fmla="*/ 4466565 w 5214786"/>
              <a:gd name="connsiteY77" fmla="*/ 1410053 h 2381306"/>
              <a:gd name="connsiteX78" fmla="*/ 4602602 w 5214786"/>
              <a:gd name="connsiteY78" fmla="*/ 1738666 h 2381306"/>
              <a:gd name="connsiteX79" fmla="*/ 4752264 w 5214786"/>
              <a:gd name="connsiteY79" fmla="*/ 2062162 h 2381306"/>
              <a:gd name="connsiteX80" fmla="*/ 4806677 w 5214786"/>
              <a:gd name="connsiteY80" fmla="*/ 2162174 h 2381306"/>
              <a:gd name="connsiteX81" fmla="*/ 4879228 w 5214786"/>
              <a:gd name="connsiteY81" fmla="*/ 2271712 h 2381306"/>
              <a:gd name="connsiteX82" fmla="*/ 4988058 w 5214786"/>
              <a:gd name="connsiteY82" fmla="*/ 2343149 h 2381306"/>
              <a:gd name="connsiteX83" fmla="*/ 5060611 w 5214786"/>
              <a:gd name="connsiteY83" fmla="*/ 2376486 h 2381306"/>
              <a:gd name="connsiteX84" fmla="*/ 5142233 w 5214786"/>
              <a:gd name="connsiteY84" fmla="*/ 2381248 h 2381306"/>
              <a:gd name="connsiteX85" fmla="*/ 5214786 w 5214786"/>
              <a:gd name="connsiteY85" fmla="*/ 2352674 h 2381306"/>
              <a:gd name="connsiteX0" fmla="*/ 6 w 5223852"/>
              <a:gd name="connsiteY0" fmla="*/ 1628775 h 2381306"/>
              <a:gd name="connsiteX1" fmla="*/ 77093 w 5223852"/>
              <a:gd name="connsiteY1" fmla="*/ 1407670 h 2381306"/>
              <a:gd name="connsiteX2" fmla="*/ 136042 w 5223852"/>
              <a:gd name="connsiteY2" fmla="*/ 1240983 h 2381306"/>
              <a:gd name="connsiteX3" fmla="*/ 164843 w 5223852"/>
              <a:gd name="connsiteY3" fmla="*/ 1166812 h 2381306"/>
              <a:gd name="connsiteX4" fmla="*/ 190582 w 5223852"/>
              <a:gd name="connsiteY4" fmla="*/ 1100138 h 2381306"/>
              <a:gd name="connsiteX5" fmla="*/ 212013 w 5223852"/>
              <a:gd name="connsiteY5" fmla="*/ 1059657 h 2381306"/>
              <a:gd name="connsiteX6" fmla="*/ 235825 w 5223852"/>
              <a:gd name="connsiteY6" fmla="*/ 1019175 h 2381306"/>
              <a:gd name="connsiteX7" fmla="*/ 257257 w 5223852"/>
              <a:gd name="connsiteY7" fmla="*/ 988219 h 2381306"/>
              <a:gd name="connsiteX8" fmla="*/ 283450 w 5223852"/>
              <a:gd name="connsiteY8" fmla="*/ 954882 h 2381306"/>
              <a:gd name="connsiteX9" fmla="*/ 307263 w 5223852"/>
              <a:gd name="connsiteY9" fmla="*/ 926306 h 2381306"/>
              <a:gd name="connsiteX10" fmla="*/ 326313 w 5223852"/>
              <a:gd name="connsiteY10" fmla="*/ 902494 h 2381306"/>
              <a:gd name="connsiteX11" fmla="*/ 352507 w 5223852"/>
              <a:gd name="connsiteY11" fmla="*/ 873919 h 2381306"/>
              <a:gd name="connsiteX12" fmla="*/ 378700 w 5223852"/>
              <a:gd name="connsiteY12" fmla="*/ 847725 h 2381306"/>
              <a:gd name="connsiteX13" fmla="*/ 402513 w 5223852"/>
              <a:gd name="connsiteY13" fmla="*/ 828675 h 2381306"/>
              <a:gd name="connsiteX14" fmla="*/ 426325 w 5223852"/>
              <a:gd name="connsiteY14" fmla="*/ 809625 h 2381306"/>
              <a:gd name="connsiteX15" fmla="*/ 457282 w 5223852"/>
              <a:gd name="connsiteY15" fmla="*/ 790575 h 2381306"/>
              <a:gd name="connsiteX16" fmla="*/ 493001 w 5223852"/>
              <a:gd name="connsiteY16" fmla="*/ 778669 h 2381306"/>
              <a:gd name="connsiteX17" fmla="*/ 526338 w 5223852"/>
              <a:gd name="connsiteY17" fmla="*/ 773906 h 2381306"/>
              <a:gd name="connsiteX18" fmla="*/ 573963 w 5223852"/>
              <a:gd name="connsiteY18" fmla="*/ 785813 h 2381306"/>
              <a:gd name="connsiteX19" fmla="*/ 621588 w 5223852"/>
              <a:gd name="connsiteY19" fmla="*/ 812006 h 2381306"/>
              <a:gd name="connsiteX20" fmla="*/ 681119 w 5223852"/>
              <a:gd name="connsiteY20" fmla="*/ 857250 h 2381306"/>
              <a:gd name="connsiteX21" fmla="*/ 733507 w 5223852"/>
              <a:gd name="connsiteY21" fmla="*/ 912019 h 2381306"/>
              <a:gd name="connsiteX22" fmla="*/ 781131 w 5223852"/>
              <a:gd name="connsiteY22" fmla="*/ 969169 h 2381306"/>
              <a:gd name="connsiteX23" fmla="*/ 850188 w 5223852"/>
              <a:gd name="connsiteY23" fmla="*/ 1054894 h 2381306"/>
              <a:gd name="connsiteX24" fmla="*/ 928769 w 5223852"/>
              <a:gd name="connsiteY24" fmla="*/ 1152525 h 2381306"/>
              <a:gd name="connsiteX25" fmla="*/ 1014494 w 5223852"/>
              <a:gd name="connsiteY25" fmla="*/ 1269206 h 2381306"/>
              <a:gd name="connsiteX26" fmla="*/ 1080714 w 5223852"/>
              <a:gd name="connsiteY26" fmla="*/ 1343026 h 2381306"/>
              <a:gd name="connsiteX27" fmla="*/ 1154077 w 5223852"/>
              <a:gd name="connsiteY27" fmla="*/ 1402556 h 2381306"/>
              <a:gd name="connsiteX28" fmla="*/ 1224147 w 5223852"/>
              <a:gd name="connsiteY28" fmla="*/ 1433513 h 2381306"/>
              <a:gd name="connsiteX29" fmla="*/ 1288667 w 5223852"/>
              <a:gd name="connsiteY29" fmla="*/ 1433513 h 2381306"/>
              <a:gd name="connsiteX30" fmla="*/ 1347517 w 5223852"/>
              <a:gd name="connsiteY30" fmla="*/ 1416843 h 2381306"/>
              <a:gd name="connsiteX31" fmla="*/ 1424729 w 5223852"/>
              <a:gd name="connsiteY31" fmla="*/ 1383505 h 2381306"/>
              <a:gd name="connsiteX32" fmla="*/ 1458067 w 5223852"/>
              <a:gd name="connsiteY32" fmla="*/ 1357313 h 2381306"/>
              <a:gd name="connsiteX33" fmla="*/ 1501158 w 5223852"/>
              <a:gd name="connsiteY33" fmla="*/ 1302544 h 2381306"/>
              <a:gd name="connsiteX34" fmla="*/ 1541411 w 5223852"/>
              <a:gd name="connsiteY34" fmla="*/ 1247776 h 2381306"/>
              <a:gd name="connsiteX35" fmla="*/ 1592657 w 5223852"/>
              <a:gd name="connsiteY35" fmla="*/ 1154906 h 2381306"/>
              <a:gd name="connsiteX36" fmla="*/ 1628605 w 5223852"/>
              <a:gd name="connsiteY36" fmla="*/ 1069181 h 2381306"/>
              <a:gd name="connsiteX37" fmla="*/ 1721805 w 5223852"/>
              <a:gd name="connsiteY37" fmla="*/ 862012 h 2381306"/>
              <a:gd name="connsiteX38" fmla="*/ 1813533 w 5223852"/>
              <a:gd name="connsiteY38" fmla="*/ 673894 h 2381306"/>
              <a:gd name="connsiteX39" fmla="*/ 1888591 w 5223852"/>
              <a:gd name="connsiteY39" fmla="*/ 502443 h 2381306"/>
              <a:gd name="connsiteX40" fmla="*/ 1940982 w 5223852"/>
              <a:gd name="connsiteY40" fmla="*/ 395289 h 2381306"/>
              <a:gd name="connsiteX41" fmla="*/ 1982145 w 5223852"/>
              <a:gd name="connsiteY41" fmla="*/ 311944 h 2381306"/>
              <a:gd name="connsiteX42" fmla="*/ 2041449 w 5223852"/>
              <a:gd name="connsiteY42" fmla="*/ 192881 h 2381306"/>
              <a:gd name="connsiteX43" fmla="*/ 2096220 w 5223852"/>
              <a:gd name="connsiteY43" fmla="*/ 100013 h 2381306"/>
              <a:gd name="connsiteX44" fmla="*/ 2159603 w 5223852"/>
              <a:gd name="connsiteY44" fmla="*/ 40481 h 2381306"/>
              <a:gd name="connsiteX45" fmla="*/ 2208357 w 5223852"/>
              <a:gd name="connsiteY45" fmla="*/ 14640 h 2381306"/>
              <a:gd name="connsiteX46" fmla="*/ 2262552 w 5223852"/>
              <a:gd name="connsiteY46" fmla="*/ 0 h 2381306"/>
              <a:gd name="connsiteX47" fmla="*/ 2322087 w 5223852"/>
              <a:gd name="connsiteY47" fmla="*/ 2381 h 2381306"/>
              <a:gd name="connsiteX48" fmla="*/ 2371601 w 5223852"/>
              <a:gd name="connsiteY48" fmla="*/ 19403 h 2381306"/>
              <a:gd name="connsiteX49" fmla="*/ 2403347 w 5223852"/>
              <a:gd name="connsiteY49" fmla="*/ 40835 h 2381306"/>
              <a:gd name="connsiteX50" fmla="*/ 2423339 w 5223852"/>
              <a:gd name="connsiteY50" fmla="*/ 64295 h 2381306"/>
              <a:gd name="connsiteX51" fmla="*/ 2480717 w 5223852"/>
              <a:gd name="connsiteY51" fmla="*/ 138113 h 2381306"/>
              <a:gd name="connsiteX52" fmla="*/ 2536399 w 5223852"/>
              <a:gd name="connsiteY52" fmla="*/ 261938 h 2381306"/>
              <a:gd name="connsiteX53" fmla="*/ 2609531 w 5223852"/>
              <a:gd name="connsiteY53" fmla="*/ 419099 h 2381306"/>
              <a:gd name="connsiteX54" fmla="*/ 2665997 w 5223852"/>
              <a:gd name="connsiteY54" fmla="*/ 557213 h 2381306"/>
              <a:gd name="connsiteX55" fmla="*/ 2698094 w 5223852"/>
              <a:gd name="connsiteY55" fmla="*/ 628651 h 2381306"/>
              <a:gd name="connsiteX56" fmla="*/ 2734371 w 5223852"/>
              <a:gd name="connsiteY56" fmla="*/ 707231 h 2381306"/>
              <a:gd name="connsiteX57" fmla="*/ 2788786 w 5223852"/>
              <a:gd name="connsiteY57" fmla="*/ 840582 h 2381306"/>
              <a:gd name="connsiteX58" fmla="*/ 2834134 w 5223852"/>
              <a:gd name="connsiteY58" fmla="*/ 971903 h 2381306"/>
              <a:gd name="connsiteX59" fmla="*/ 2906682 w 5223852"/>
              <a:gd name="connsiteY59" fmla="*/ 1148117 h 2381306"/>
              <a:gd name="connsiteX60" fmla="*/ 3042721 w 5223852"/>
              <a:gd name="connsiteY60" fmla="*/ 1433866 h 2381306"/>
              <a:gd name="connsiteX61" fmla="*/ 3160618 w 5223852"/>
              <a:gd name="connsiteY61" fmla="*/ 1562453 h 2381306"/>
              <a:gd name="connsiteX62" fmla="*/ 3242242 w 5223852"/>
              <a:gd name="connsiteY62" fmla="*/ 1595791 h 2381306"/>
              <a:gd name="connsiteX63" fmla="*/ 3342001 w 5223852"/>
              <a:gd name="connsiteY63" fmla="*/ 1610079 h 2381306"/>
              <a:gd name="connsiteX64" fmla="*/ 3405485 w 5223852"/>
              <a:gd name="connsiteY64" fmla="*/ 1595791 h 2381306"/>
              <a:gd name="connsiteX65" fmla="*/ 3459901 w 5223852"/>
              <a:gd name="connsiteY65" fmla="*/ 1552928 h 2381306"/>
              <a:gd name="connsiteX66" fmla="*/ 3523385 w 5223852"/>
              <a:gd name="connsiteY66" fmla="*/ 1510066 h 2381306"/>
              <a:gd name="connsiteX67" fmla="*/ 3586865 w 5223852"/>
              <a:gd name="connsiteY67" fmla="*/ 1414816 h 2381306"/>
              <a:gd name="connsiteX68" fmla="*/ 3659417 w 5223852"/>
              <a:gd name="connsiteY68" fmla="*/ 1300515 h 2381306"/>
              <a:gd name="connsiteX69" fmla="*/ 3759180 w 5223852"/>
              <a:gd name="connsiteY69" fmla="*/ 1152879 h 2381306"/>
              <a:gd name="connsiteX70" fmla="*/ 3840800 w 5223852"/>
              <a:gd name="connsiteY70" fmla="*/ 1029053 h 2381306"/>
              <a:gd name="connsiteX71" fmla="*/ 3931491 w 5223852"/>
              <a:gd name="connsiteY71" fmla="*/ 952853 h 2381306"/>
              <a:gd name="connsiteX72" fmla="*/ 4031249 w 5223852"/>
              <a:gd name="connsiteY72" fmla="*/ 905228 h 2381306"/>
              <a:gd name="connsiteX73" fmla="*/ 4103803 w 5223852"/>
              <a:gd name="connsiteY73" fmla="*/ 905228 h 2381306"/>
              <a:gd name="connsiteX74" fmla="*/ 4176353 w 5223852"/>
              <a:gd name="connsiteY74" fmla="*/ 933804 h 2381306"/>
              <a:gd name="connsiteX75" fmla="*/ 4239838 w 5223852"/>
              <a:gd name="connsiteY75" fmla="*/ 1000478 h 2381306"/>
              <a:gd name="connsiteX76" fmla="*/ 4348667 w 5223852"/>
              <a:gd name="connsiteY76" fmla="*/ 1157641 h 2381306"/>
              <a:gd name="connsiteX77" fmla="*/ 4466565 w 5223852"/>
              <a:gd name="connsiteY77" fmla="*/ 1410053 h 2381306"/>
              <a:gd name="connsiteX78" fmla="*/ 4602602 w 5223852"/>
              <a:gd name="connsiteY78" fmla="*/ 1738666 h 2381306"/>
              <a:gd name="connsiteX79" fmla="*/ 4752264 w 5223852"/>
              <a:gd name="connsiteY79" fmla="*/ 2062162 h 2381306"/>
              <a:gd name="connsiteX80" fmla="*/ 4806677 w 5223852"/>
              <a:gd name="connsiteY80" fmla="*/ 2162174 h 2381306"/>
              <a:gd name="connsiteX81" fmla="*/ 4879228 w 5223852"/>
              <a:gd name="connsiteY81" fmla="*/ 2271712 h 2381306"/>
              <a:gd name="connsiteX82" fmla="*/ 4988058 w 5223852"/>
              <a:gd name="connsiteY82" fmla="*/ 2343149 h 2381306"/>
              <a:gd name="connsiteX83" fmla="*/ 5060611 w 5223852"/>
              <a:gd name="connsiteY83" fmla="*/ 2376486 h 2381306"/>
              <a:gd name="connsiteX84" fmla="*/ 5142233 w 5223852"/>
              <a:gd name="connsiteY84" fmla="*/ 2381248 h 2381306"/>
              <a:gd name="connsiteX85" fmla="*/ 5214786 w 5223852"/>
              <a:gd name="connsiteY85" fmla="*/ 2352674 h 2381306"/>
              <a:gd name="connsiteX86" fmla="*/ 5223852 w 5223852"/>
              <a:gd name="connsiteY86" fmla="*/ 2347911 h 2381306"/>
              <a:gd name="connsiteX0" fmla="*/ 6 w 5296406"/>
              <a:gd name="connsiteY0" fmla="*/ 1628775 h 2381306"/>
              <a:gd name="connsiteX1" fmla="*/ 77093 w 5296406"/>
              <a:gd name="connsiteY1" fmla="*/ 1407670 h 2381306"/>
              <a:gd name="connsiteX2" fmla="*/ 136042 w 5296406"/>
              <a:gd name="connsiteY2" fmla="*/ 1240983 h 2381306"/>
              <a:gd name="connsiteX3" fmla="*/ 164843 w 5296406"/>
              <a:gd name="connsiteY3" fmla="*/ 1166812 h 2381306"/>
              <a:gd name="connsiteX4" fmla="*/ 190582 w 5296406"/>
              <a:gd name="connsiteY4" fmla="*/ 1100138 h 2381306"/>
              <a:gd name="connsiteX5" fmla="*/ 212013 w 5296406"/>
              <a:gd name="connsiteY5" fmla="*/ 1059657 h 2381306"/>
              <a:gd name="connsiteX6" fmla="*/ 235825 w 5296406"/>
              <a:gd name="connsiteY6" fmla="*/ 1019175 h 2381306"/>
              <a:gd name="connsiteX7" fmla="*/ 257257 w 5296406"/>
              <a:gd name="connsiteY7" fmla="*/ 988219 h 2381306"/>
              <a:gd name="connsiteX8" fmla="*/ 283450 w 5296406"/>
              <a:gd name="connsiteY8" fmla="*/ 954882 h 2381306"/>
              <a:gd name="connsiteX9" fmla="*/ 307263 w 5296406"/>
              <a:gd name="connsiteY9" fmla="*/ 926306 h 2381306"/>
              <a:gd name="connsiteX10" fmla="*/ 326313 w 5296406"/>
              <a:gd name="connsiteY10" fmla="*/ 902494 h 2381306"/>
              <a:gd name="connsiteX11" fmla="*/ 352507 w 5296406"/>
              <a:gd name="connsiteY11" fmla="*/ 873919 h 2381306"/>
              <a:gd name="connsiteX12" fmla="*/ 378700 w 5296406"/>
              <a:gd name="connsiteY12" fmla="*/ 847725 h 2381306"/>
              <a:gd name="connsiteX13" fmla="*/ 402513 w 5296406"/>
              <a:gd name="connsiteY13" fmla="*/ 828675 h 2381306"/>
              <a:gd name="connsiteX14" fmla="*/ 426325 w 5296406"/>
              <a:gd name="connsiteY14" fmla="*/ 809625 h 2381306"/>
              <a:gd name="connsiteX15" fmla="*/ 457282 w 5296406"/>
              <a:gd name="connsiteY15" fmla="*/ 790575 h 2381306"/>
              <a:gd name="connsiteX16" fmla="*/ 493001 w 5296406"/>
              <a:gd name="connsiteY16" fmla="*/ 778669 h 2381306"/>
              <a:gd name="connsiteX17" fmla="*/ 526338 w 5296406"/>
              <a:gd name="connsiteY17" fmla="*/ 773906 h 2381306"/>
              <a:gd name="connsiteX18" fmla="*/ 573963 w 5296406"/>
              <a:gd name="connsiteY18" fmla="*/ 785813 h 2381306"/>
              <a:gd name="connsiteX19" fmla="*/ 621588 w 5296406"/>
              <a:gd name="connsiteY19" fmla="*/ 812006 h 2381306"/>
              <a:gd name="connsiteX20" fmla="*/ 681119 w 5296406"/>
              <a:gd name="connsiteY20" fmla="*/ 857250 h 2381306"/>
              <a:gd name="connsiteX21" fmla="*/ 733507 w 5296406"/>
              <a:gd name="connsiteY21" fmla="*/ 912019 h 2381306"/>
              <a:gd name="connsiteX22" fmla="*/ 781131 w 5296406"/>
              <a:gd name="connsiteY22" fmla="*/ 969169 h 2381306"/>
              <a:gd name="connsiteX23" fmla="*/ 850188 w 5296406"/>
              <a:gd name="connsiteY23" fmla="*/ 1054894 h 2381306"/>
              <a:gd name="connsiteX24" fmla="*/ 928769 w 5296406"/>
              <a:gd name="connsiteY24" fmla="*/ 1152525 h 2381306"/>
              <a:gd name="connsiteX25" fmla="*/ 1014494 w 5296406"/>
              <a:gd name="connsiteY25" fmla="*/ 1269206 h 2381306"/>
              <a:gd name="connsiteX26" fmla="*/ 1080714 w 5296406"/>
              <a:gd name="connsiteY26" fmla="*/ 1343026 h 2381306"/>
              <a:gd name="connsiteX27" fmla="*/ 1154077 w 5296406"/>
              <a:gd name="connsiteY27" fmla="*/ 1402556 h 2381306"/>
              <a:gd name="connsiteX28" fmla="*/ 1224147 w 5296406"/>
              <a:gd name="connsiteY28" fmla="*/ 1433513 h 2381306"/>
              <a:gd name="connsiteX29" fmla="*/ 1288667 w 5296406"/>
              <a:gd name="connsiteY29" fmla="*/ 1433513 h 2381306"/>
              <a:gd name="connsiteX30" fmla="*/ 1347517 w 5296406"/>
              <a:gd name="connsiteY30" fmla="*/ 1416843 h 2381306"/>
              <a:gd name="connsiteX31" fmla="*/ 1424729 w 5296406"/>
              <a:gd name="connsiteY31" fmla="*/ 1383505 h 2381306"/>
              <a:gd name="connsiteX32" fmla="*/ 1458067 w 5296406"/>
              <a:gd name="connsiteY32" fmla="*/ 1357313 h 2381306"/>
              <a:gd name="connsiteX33" fmla="*/ 1501158 w 5296406"/>
              <a:gd name="connsiteY33" fmla="*/ 1302544 h 2381306"/>
              <a:gd name="connsiteX34" fmla="*/ 1541411 w 5296406"/>
              <a:gd name="connsiteY34" fmla="*/ 1247776 h 2381306"/>
              <a:gd name="connsiteX35" fmla="*/ 1592657 w 5296406"/>
              <a:gd name="connsiteY35" fmla="*/ 1154906 h 2381306"/>
              <a:gd name="connsiteX36" fmla="*/ 1628605 w 5296406"/>
              <a:gd name="connsiteY36" fmla="*/ 1069181 h 2381306"/>
              <a:gd name="connsiteX37" fmla="*/ 1721805 w 5296406"/>
              <a:gd name="connsiteY37" fmla="*/ 862012 h 2381306"/>
              <a:gd name="connsiteX38" fmla="*/ 1813533 w 5296406"/>
              <a:gd name="connsiteY38" fmla="*/ 673894 h 2381306"/>
              <a:gd name="connsiteX39" fmla="*/ 1888591 w 5296406"/>
              <a:gd name="connsiteY39" fmla="*/ 502443 h 2381306"/>
              <a:gd name="connsiteX40" fmla="*/ 1940982 w 5296406"/>
              <a:gd name="connsiteY40" fmla="*/ 395289 h 2381306"/>
              <a:gd name="connsiteX41" fmla="*/ 1982145 w 5296406"/>
              <a:gd name="connsiteY41" fmla="*/ 311944 h 2381306"/>
              <a:gd name="connsiteX42" fmla="*/ 2041449 w 5296406"/>
              <a:gd name="connsiteY42" fmla="*/ 192881 h 2381306"/>
              <a:gd name="connsiteX43" fmla="*/ 2096220 w 5296406"/>
              <a:gd name="connsiteY43" fmla="*/ 100013 h 2381306"/>
              <a:gd name="connsiteX44" fmla="*/ 2159603 w 5296406"/>
              <a:gd name="connsiteY44" fmla="*/ 40481 h 2381306"/>
              <a:gd name="connsiteX45" fmla="*/ 2208357 w 5296406"/>
              <a:gd name="connsiteY45" fmla="*/ 14640 h 2381306"/>
              <a:gd name="connsiteX46" fmla="*/ 2262552 w 5296406"/>
              <a:gd name="connsiteY46" fmla="*/ 0 h 2381306"/>
              <a:gd name="connsiteX47" fmla="*/ 2322087 w 5296406"/>
              <a:gd name="connsiteY47" fmla="*/ 2381 h 2381306"/>
              <a:gd name="connsiteX48" fmla="*/ 2371601 w 5296406"/>
              <a:gd name="connsiteY48" fmla="*/ 19403 h 2381306"/>
              <a:gd name="connsiteX49" fmla="*/ 2403347 w 5296406"/>
              <a:gd name="connsiteY49" fmla="*/ 40835 h 2381306"/>
              <a:gd name="connsiteX50" fmla="*/ 2423339 w 5296406"/>
              <a:gd name="connsiteY50" fmla="*/ 64295 h 2381306"/>
              <a:gd name="connsiteX51" fmla="*/ 2480717 w 5296406"/>
              <a:gd name="connsiteY51" fmla="*/ 138113 h 2381306"/>
              <a:gd name="connsiteX52" fmla="*/ 2536399 w 5296406"/>
              <a:gd name="connsiteY52" fmla="*/ 261938 h 2381306"/>
              <a:gd name="connsiteX53" fmla="*/ 2609531 w 5296406"/>
              <a:gd name="connsiteY53" fmla="*/ 419099 h 2381306"/>
              <a:gd name="connsiteX54" fmla="*/ 2665997 w 5296406"/>
              <a:gd name="connsiteY54" fmla="*/ 557213 h 2381306"/>
              <a:gd name="connsiteX55" fmla="*/ 2698094 w 5296406"/>
              <a:gd name="connsiteY55" fmla="*/ 628651 h 2381306"/>
              <a:gd name="connsiteX56" fmla="*/ 2734371 w 5296406"/>
              <a:gd name="connsiteY56" fmla="*/ 707231 h 2381306"/>
              <a:gd name="connsiteX57" fmla="*/ 2788786 w 5296406"/>
              <a:gd name="connsiteY57" fmla="*/ 840582 h 2381306"/>
              <a:gd name="connsiteX58" fmla="*/ 2834134 w 5296406"/>
              <a:gd name="connsiteY58" fmla="*/ 971903 h 2381306"/>
              <a:gd name="connsiteX59" fmla="*/ 2906682 w 5296406"/>
              <a:gd name="connsiteY59" fmla="*/ 1148117 h 2381306"/>
              <a:gd name="connsiteX60" fmla="*/ 3042721 w 5296406"/>
              <a:gd name="connsiteY60" fmla="*/ 1433866 h 2381306"/>
              <a:gd name="connsiteX61" fmla="*/ 3160618 w 5296406"/>
              <a:gd name="connsiteY61" fmla="*/ 1562453 h 2381306"/>
              <a:gd name="connsiteX62" fmla="*/ 3242242 w 5296406"/>
              <a:gd name="connsiteY62" fmla="*/ 1595791 h 2381306"/>
              <a:gd name="connsiteX63" fmla="*/ 3342001 w 5296406"/>
              <a:gd name="connsiteY63" fmla="*/ 1610079 h 2381306"/>
              <a:gd name="connsiteX64" fmla="*/ 3405485 w 5296406"/>
              <a:gd name="connsiteY64" fmla="*/ 1595791 h 2381306"/>
              <a:gd name="connsiteX65" fmla="*/ 3459901 w 5296406"/>
              <a:gd name="connsiteY65" fmla="*/ 1552928 h 2381306"/>
              <a:gd name="connsiteX66" fmla="*/ 3523385 w 5296406"/>
              <a:gd name="connsiteY66" fmla="*/ 1510066 h 2381306"/>
              <a:gd name="connsiteX67" fmla="*/ 3586865 w 5296406"/>
              <a:gd name="connsiteY67" fmla="*/ 1414816 h 2381306"/>
              <a:gd name="connsiteX68" fmla="*/ 3659417 w 5296406"/>
              <a:gd name="connsiteY68" fmla="*/ 1300515 h 2381306"/>
              <a:gd name="connsiteX69" fmla="*/ 3759180 w 5296406"/>
              <a:gd name="connsiteY69" fmla="*/ 1152879 h 2381306"/>
              <a:gd name="connsiteX70" fmla="*/ 3840800 w 5296406"/>
              <a:gd name="connsiteY70" fmla="*/ 1029053 h 2381306"/>
              <a:gd name="connsiteX71" fmla="*/ 3931491 w 5296406"/>
              <a:gd name="connsiteY71" fmla="*/ 952853 h 2381306"/>
              <a:gd name="connsiteX72" fmla="*/ 4031249 w 5296406"/>
              <a:gd name="connsiteY72" fmla="*/ 905228 h 2381306"/>
              <a:gd name="connsiteX73" fmla="*/ 4103803 w 5296406"/>
              <a:gd name="connsiteY73" fmla="*/ 905228 h 2381306"/>
              <a:gd name="connsiteX74" fmla="*/ 4176353 w 5296406"/>
              <a:gd name="connsiteY74" fmla="*/ 933804 h 2381306"/>
              <a:gd name="connsiteX75" fmla="*/ 4239838 w 5296406"/>
              <a:gd name="connsiteY75" fmla="*/ 1000478 h 2381306"/>
              <a:gd name="connsiteX76" fmla="*/ 4348667 w 5296406"/>
              <a:gd name="connsiteY76" fmla="*/ 1157641 h 2381306"/>
              <a:gd name="connsiteX77" fmla="*/ 4466565 w 5296406"/>
              <a:gd name="connsiteY77" fmla="*/ 1410053 h 2381306"/>
              <a:gd name="connsiteX78" fmla="*/ 4602602 w 5296406"/>
              <a:gd name="connsiteY78" fmla="*/ 1738666 h 2381306"/>
              <a:gd name="connsiteX79" fmla="*/ 4752264 w 5296406"/>
              <a:gd name="connsiteY79" fmla="*/ 2062162 h 2381306"/>
              <a:gd name="connsiteX80" fmla="*/ 4806677 w 5296406"/>
              <a:gd name="connsiteY80" fmla="*/ 2162174 h 2381306"/>
              <a:gd name="connsiteX81" fmla="*/ 4879228 w 5296406"/>
              <a:gd name="connsiteY81" fmla="*/ 2271712 h 2381306"/>
              <a:gd name="connsiteX82" fmla="*/ 4988058 w 5296406"/>
              <a:gd name="connsiteY82" fmla="*/ 2343149 h 2381306"/>
              <a:gd name="connsiteX83" fmla="*/ 5060611 w 5296406"/>
              <a:gd name="connsiteY83" fmla="*/ 2376486 h 2381306"/>
              <a:gd name="connsiteX84" fmla="*/ 5142233 w 5296406"/>
              <a:gd name="connsiteY84" fmla="*/ 2381248 h 2381306"/>
              <a:gd name="connsiteX85" fmla="*/ 5214786 w 5296406"/>
              <a:gd name="connsiteY85" fmla="*/ 2352674 h 2381306"/>
              <a:gd name="connsiteX86" fmla="*/ 5296406 w 5296406"/>
              <a:gd name="connsiteY86" fmla="*/ 2276474 h 2381306"/>
              <a:gd name="connsiteX0" fmla="*/ 6 w 5305908"/>
              <a:gd name="connsiteY0" fmla="*/ 1628775 h 2381306"/>
              <a:gd name="connsiteX1" fmla="*/ 77093 w 5305908"/>
              <a:gd name="connsiteY1" fmla="*/ 1407670 h 2381306"/>
              <a:gd name="connsiteX2" fmla="*/ 136042 w 5305908"/>
              <a:gd name="connsiteY2" fmla="*/ 1240983 h 2381306"/>
              <a:gd name="connsiteX3" fmla="*/ 164843 w 5305908"/>
              <a:gd name="connsiteY3" fmla="*/ 1166812 h 2381306"/>
              <a:gd name="connsiteX4" fmla="*/ 190582 w 5305908"/>
              <a:gd name="connsiteY4" fmla="*/ 1100138 h 2381306"/>
              <a:gd name="connsiteX5" fmla="*/ 212013 w 5305908"/>
              <a:gd name="connsiteY5" fmla="*/ 1059657 h 2381306"/>
              <a:gd name="connsiteX6" fmla="*/ 235825 w 5305908"/>
              <a:gd name="connsiteY6" fmla="*/ 1019175 h 2381306"/>
              <a:gd name="connsiteX7" fmla="*/ 257257 w 5305908"/>
              <a:gd name="connsiteY7" fmla="*/ 988219 h 2381306"/>
              <a:gd name="connsiteX8" fmla="*/ 283450 w 5305908"/>
              <a:gd name="connsiteY8" fmla="*/ 954882 h 2381306"/>
              <a:gd name="connsiteX9" fmla="*/ 307263 w 5305908"/>
              <a:gd name="connsiteY9" fmla="*/ 926306 h 2381306"/>
              <a:gd name="connsiteX10" fmla="*/ 326313 w 5305908"/>
              <a:gd name="connsiteY10" fmla="*/ 902494 h 2381306"/>
              <a:gd name="connsiteX11" fmla="*/ 352507 w 5305908"/>
              <a:gd name="connsiteY11" fmla="*/ 873919 h 2381306"/>
              <a:gd name="connsiteX12" fmla="*/ 378700 w 5305908"/>
              <a:gd name="connsiteY12" fmla="*/ 847725 h 2381306"/>
              <a:gd name="connsiteX13" fmla="*/ 402513 w 5305908"/>
              <a:gd name="connsiteY13" fmla="*/ 828675 h 2381306"/>
              <a:gd name="connsiteX14" fmla="*/ 426325 w 5305908"/>
              <a:gd name="connsiteY14" fmla="*/ 809625 h 2381306"/>
              <a:gd name="connsiteX15" fmla="*/ 457282 w 5305908"/>
              <a:gd name="connsiteY15" fmla="*/ 790575 h 2381306"/>
              <a:gd name="connsiteX16" fmla="*/ 493001 w 5305908"/>
              <a:gd name="connsiteY16" fmla="*/ 778669 h 2381306"/>
              <a:gd name="connsiteX17" fmla="*/ 526338 w 5305908"/>
              <a:gd name="connsiteY17" fmla="*/ 773906 h 2381306"/>
              <a:gd name="connsiteX18" fmla="*/ 573963 w 5305908"/>
              <a:gd name="connsiteY18" fmla="*/ 785813 h 2381306"/>
              <a:gd name="connsiteX19" fmla="*/ 621588 w 5305908"/>
              <a:gd name="connsiteY19" fmla="*/ 812006 h 2381306"/>
              <a:gd name="connsiteX20" fmla="*/ 681119 w 5305908"/>
              <a:gd name="connsiteY20" fmla="*/ 857250 h 2381306"/>
              <a:gd name="connsiteX21" fmla="*/ 733507 w 5305908"/>
              <a:gd name="connsiteY21" fmla="*/ 912019 h 2381306"/>
              <a:gd name="connsiteX22" fmla="*/ 781131 w 5305908"/>
              <a:gd name="connsiteY22" fmla="*/ 969169 h 2381306"/>
              <a:gd name="connsiteX23" fmla="*/ 850188 w 5305908"/>
              <a:gd name="connsiteY23" fmla="*/ 1054894 h 2381306"/>
              <a:gd name="connsiteX24" fmla="*/ 928769 w 5305908"/>
              <a:gd name="connsiteY24" fmla="*/ 1152525 h 2381306"/>
              <a:gd name="connsiteX25" fmla="*/ 1014494 w 5305908"/>
              <a:gd name="connsiteY25" fmla="*/ 1269206 h 2381306"/>
              <a:gd name="connsiteX26" fmla="*/ 1080714 w 5305908"/>
              <a:gd name="connsiteY26" fmla="*/ 1343026 h 2381306"/>
              <a:gd name="connsiteX27" fmla="*/ 1154077 w 5305908"/>
              <a:gd name="connsiteY27" fmla="*/ 1402556 h 2381306"/>
              <a:gd name="connsiteX28" fmla="*/ 1224147 w 5305908"/>
              <a:gd name="connsiteY28" fmla="*/ 1433513 h 2381306"/>
              <a:gd name="connsiteX29" fmla="*/ 1288667 w 5305908"/>
              <a:gd name="connsiteY29" fmla="*/ 1433513 h 2381306"/>
              <a:gd name="connsiteX30" fmla="*/ 1347517 w 5305908"/>
              <a:gd name="connsiteY30" fmla="*/ 1416843 h 2381306"/>
              <a:gd name="connsiteX31" fmla="*/ 1424729 w 5305908"/>
              <a:gd name="connsiteY31" fmla="*/ 1383505 h 2381306"/>
              <a:gd name="connsiteX32" fmla="*/ 1458067 w 5305908"/>
              <a:gd name="connsiteY32" fmla="*/ 1357313 h 2381306"/>
              <a:gd name="connsiteX33" fmla="*/ 1501158 w 5305908"/>
              <a:gd name="connsiteY33" fmla="*/ 1302544 h 2381306"/>
              <a:gd name="connsiteX34" fmla="*/ 1541411 w 5305908"/>
              <a:gd name="connsiteY34" fmla="*/ 1247776 h 2381306"/>
              <a:gd name="connsiteX35" fmla="*/ 1592657 w 5305908"/>
              <a:gd name="connsiteY35" fmla="*/ 1154906 h 2381306"/>
              <a:gd name="connsiteX36" fmla="*/ 1628605 w 5305908"/>
              <a:gd name="connsiteY36" fmla="*/ 1069181 h 2381306"/>
              <a:gd name="connsiteX37" fmla="*/ 1721805 w 5305908"/>
              <a:gd name="connsiteY37" fmla="*/ 862012 h 2381306"/>
              <a:gd name="connsiteX38" fmla="*/ 1813533 w 5305908"/>
              <a:gd name="connsiteY38" fmla="*/ 673894 h 2381306"/>
              <a:gd name="connsiteX39" fmla="*/ 1888591 w 5305908"/>
              <a:gd name="connsiteY39" fmla="*/ 502443 h 2381306"/>
              <a:gd name="connsiteX40" fmla="*/ 1940982 w 5305908"/>
              <a:gd name="connsiteY40" fmla="*/ 395289 h 2381306"/>
              <a:gd name="connsiteX41" fmla="*/ 1982145 w 5305908"/>
              <a:gd name="connsiteY41" fmla="*/ 311944 h 2381306"/>
              <a:gd name="connsiteX42" fmla="*/ 2041449 w 5305908"/>
              <a:gd name="connsiteY42" fmla="*/ 192881 h 2381306"/>
              <a:gd name="connsiteX43" fmla="*/ 2096220 w 5305908"/>
              <a:gd name="connsiteY43" fmla="*/ 100013 h 2381306"/>
              <a:gd name="connsiteX44" fmla="*/ 2159603 w 5305908"/>
              <a:gd name="connsiteY44" fmla="*/ 40481 h 2381306"/>
              <a:gd name="connsiteX45" fmla="*/ 2208357 w 5305908"/>
              <a:gd name="connsiteY45" fmla="*/ 14640 h 2381306"/>
              <a:gd name="connsiteX46" fmla="*/ 2262552 w 5305908"/>
              <a:gd name="connsiteY46" fmla="*/ 0 h 2381306"/>
              <a:gd name="connsiteX47" fmla="*/ 2322087 w 5305908"/>
              <a:gd name="connsiteY47" fmla="*/ 2381 h 2381306"/>
              <a:gd name="connsiteX48" fmla="*/ 2371601 w 5305908"/>
              <a:gd name="connsiteY48" fmla="*/ 19403 h 2381306"/>
              <a:gd name="connsiteX49" fmla="*/ 2403347 w 5305908"/>
              <a:gd name="connsiteY49" fmla="*/ 40835 h 2381306"/>
              <a:gd name="connsiteX50" fmla="*/ 2423339 w 5305908"/>
              <a:gd name="connsiteY50" fmla="*/ 64295 h 2381306"/>
              <a:gd name="connsiteX51" fmla="*/ 2480717 w 5305908"/>
              <a:gd name="connsiteY51" fmla="*/ 138113 h 2381306"/>
              <a:gd name="connsiteX52" fmla="*/ 2536399 w 5305908"/>
              <a:gd name="connsiteY52" fmla="*/ 261938 h 2381306"/>
              <a:gd name="connsiteX53" fmla="*/ 2609531 w 5305908"/>
              <a:gd name="connsiteY53" fmla="*/ 419099 h 2381306"/>
              <a:gd name="connsiteX54" fmla="*/ 2665997 w 5305908"/>
              <a:gd name="connsiteY54" fmla="*/ 557213 h 2381306"/>
              <a:gd name="connsiteX55" fmla="*/ 2698094 w 5305908"/>
              <a:gd name="connsiteY55" fmla="*/ 628651 h 2381306"/>
              <a:gd name="connsiteX56" fmla="*/ 2734371 w 5305908"/>
              <a:gd name="connsiteY56" fmla="*/ 707231 h 2381306"/>
              <a:gd name="connsiteX57" fmla="*/ 2788786 w 5305908"/>
              <a:gd name="connsiteY57" fmla="*/ 840582 h 2381306"/>
              <a:gd name="connsiteX58" fmla="*/ 2834134 w 5305908"/>
              <a:gd name="connsiteY58" fmla="*/ 971903 h 2381306"/>
              <a:gd name="connsiteX59" fmla="*/ 2906682 w 5305908"/>
              <a:gd name="connsiteY59" fmla="*/ 1148117 h 2381306"/>
              <a:gd name="connsiteX60" fmla="*/ 3042721 w 5305908"/>
              <a:gd name="connsiteY60" fmla="*/ 1433866 h 2381306"/>
              <a:gd name="connsiteX61" fmla="*/ 3160618 w 5305908"/>
              <a:gd name="connsiteY61" fmla="*/ 1562453 h 2381306"/>
              <a:gd name="connsiteX62" fmla="*/ 3242242 w 5305908"/>
              <a:gd name="connsiteY62" fmla="*/ 1595791 h 2381306"/>
              <a:gd name="connsiteX63" fmla="*/ 3342001 w 5305908"/>
              <a:gd name="connsiteY63" fmla="*/ 1610079 h 2381306"/>
              <a:gd name="connsiteX64" fmla="*/ 3405485 w 5305908"/>
              <a:gd name="connsiteY64" fmla="*/ 1595791 h 2381306"/>
              <a:gd name="connsiteX65" fmla="*/ 3459901 w 5305908"/>
              <a:gd name="connsiteY65" fmla="*/ 1552928 h 2381306"/>
              <a:gd name="connsiteX66" fmla="*/ 3523385 w 5305908"/>
              <a:gd name="connsiteY66" fmla="*/ 1510066 h 2381306"/>
              <a:gd name="connsiteX67" fmla="*/ 3586865 w 5305908"/>
              <a:gd name="connsiteY67" fmla="*/ 1414816 h 2381306"/>
              <a:gd name="connsiteX68" fmla="*/ 3659417 w 5305908"/>
              <a:gd name="connsiteY68" fmla="*/ 1300515 h 2381306"/>
              <a:gd name="connsiteX69" fmla="*/ 3759180 w 5305908"/>
              <a:gd name="connsiteY69" fmla="*/ 1152879 h 2381306"/>
              <a:gd name="connsiteX70" fmla="*/ 3840800 w 5305908"/>
              <a:gd name="connsiteY70" fmla="*/ 1029053 h 2381306"/>
              <a:gd name="connsiteX71" fmla="*/ 3931491 w 5305908"/>
              <a:gd name="connsiteY71" fmla="*/ 952853 h 2381306"/>
              <a:gd name="connsiteX72" fmla="*/ 4031249 w 5305908"/>
              <a:gd name="connsiteY72" fmla="*/ 905228 h 2381306"/>
              <a:gd name="connsiteX73" fmla="*/ 4103803 w 5305908"/>
              <a:gd name="connsiteY73" fmla="*/ 905228 h 2381306"/>
              <a:gd name="connsiteX74" fmla="*/ 4176353 w 5305908"/>
              <a:gd name="connsiteY74" fmla="*/ 933804 h 2381306"/>
              <a:gd name="connsiteX75" fmla="*/ 4239838 w 5305908"/>
              <a:gd name="connsiteY75" fmla="*/ 1000478 h 2381306"/>
              <a:gd name="connsiteX76" fmla="*/ 4348667 w 5305908"/>
              <a:gd name="connsiteY76" fmla="*/ 1157641 h 2381306"/>
              <a:gd name="connsiteX77" fmla="*/ 4466565 w 5305908"/>
              <a:gd name="connsiteY77" fmla="*/ 1410053 h 2381306"/>
              <a:gd name="connsiteX78" fmla="*/ 4602602 w 5305908"/>
              <a:gd name="connsiteY78" fmla="*/ 1738666 h 2381306"/>
              <a:gd name="connsiteX79" fmla="*/ 4752264 w 5305908"/>
              <a:gd name="connsiteY79" fmla="*/ 2062162 h 2381306"/>
              <a:gd name="connsiteX80" fmla="*/ 4806677 w 5305908"/>
              <a:gd name="connsiteY80" fmla="*/ 2162174 h 2381306"/>
              <a:gd name="connsiteX81" fmla="*/ 4879228 w 5305908"/>
              <a:gd name="connsiteY81" fmla="*/ 2271712 h 2381306"/>
              <a:gd name="connsiteX82" fmla="*/ 4988058 w 5305908"/>
              <a:gd name="connsiteY82" fmla="*/ 2343149 h 2381306"/>
              <a:gd name="connsiteX83" fmla="*/ 5060611 w 5305908"/>
              <a:gd name="connsiteY83" fmla="*/ 2376486 h 2381306"/>
              <a:gd name="connsiteX84" fmla="*/ 5142233 w 5305908"/>
              <a:gd name="connsiteY84" fmla="*/ 2381248 h 2381306"/>
              <a:gd name="connsiteX85" fmla="*/ 5214786 w 5305908"/>
              <a:gd name="connsiteY85" fmla="*/ 2352674 h 2381306"/>
              <a:gd name="connsiteX86" fmla="*/ 5296406 w 5305908"/>
              <a:gd name="connsiteY86" fmla="*/ 2276474 h 2381306"/>
              <a:gd name="connsiteX87" fmla="*/ 5305474 w 5305908"/>
              <a:gd name="connsiteY87" fmla="*/ 2271711 h 2381306"/>
              <a:gd name="connsiteX0" fmla="*/ 6 w 5378027"/>
              <a:gd name="connsiteY0" fmla="*/ 1628775 h 2381306"/>
              <a:gd name="connsiteX1" fmla="*/ 77093 w 5378027"/>
              <a:gd name="connsiteY1" fmla="*/ 1407670 h 2381306"/>
              <a:gd name="connsiteX2" fmla="*/ 136042 w 5378027"/>
              <a:gd name="connsiteY2" fmla="*/ 1240983 h 2381306"/>
              <a:gd name="connsiteX3" fmla="*/ 164843 w 5378027"/>
              <a:gd name="connsiteY3" fmla="*/ 1166812 h 2381306"/>
              <a:gd name="connsiteX4" fmla="*/ 190582 w 5378027"/>
              <a:gd name="connsiteY4" fmla="*/ 1100138 h 2381306"/>
              <a:gd name="connsiteX5" fmla="*/ 212013 w 5378027"/>
              <a:gd name="connsiteY5" fmla="*/ 1059657 h 2381306"/>
              <a:gd name="connsiteX6" fmla="*/ 235825 w 5378027"/>
              <a:gd name="connsiteY6" fmla="*/ 1019175 h 2381306"/>
              <a:gd name="connsiteX7" fmla="*/ 257257 w 5378027"/>
              <a:gd name="connsiteY7" fmla="*/ 988219 h 2381306"/>
              <a:gd name="connsiteX8" fmla="*/ 283450 w 5378027"/>
              <a:gd name="connsiteY8" fmla="*/ 954882 h 2381306"/>
              <a:gd name="connsiteX9" fmla="*/ 307263 w 5378027"/>
              <a:gd name="connsiteY9" fmla="*/ 926306 h 2381306"/>
              <a:gd name="connsiteX10" fmla="*/ 326313 w 5378027"/>
              <a:gd name="connsiteY10" fmla="*/ 902494 h 2381306"/>
              <a:gd name="connsiteX11" fmla="*/ 352507 w 5378027"/>
              <a:gd name="connsiteY11" fmla="*/ 873919 h 2381306"/>
              <a:gd name="connsiteX12" fmla="*/ 378700 w 5378027"/>
              <a:gd name="connsiteY12" fmla="*/ 847725 h 2381306"/>
              <a:gd name="connsiteX13" fmla="*/ 402513 w 5378027"/>
              <a:gd name="connsiteY13" fmla="*/ 828675 h 2381306"/>
              <a:gd name="connsiteX14" fmla="*/ 426325 w 5378027"/>
              <a:gd name="connsiteY14" fmla="*/ 809625 h 2381306"/>
              <a:gd name="connsiteX15" fmla="*/ 457282 w 5378027"/>
              <a:gd name="connsiteY15" fmla="*/ 790575 h 2381306"/>
              <a:gd name="connsiteX16" fmla="*/ 493001 w 5378027"/>
              <a:gd name="connsiteY16" fmla="*/ 778669 h 2381306"/>
              <a:gd name="connsiteX17" fmla="*/ 526338 w 5378027"/>
              <a:gd name="connsiteY17" fmla="*/ 773906 h 2381306"/>
              <a:gd name="connsiteX18" fmla="*/ 573963 w 5378027"/>
              <a:gd name="connsiteY18" fmla="*/ 785813 h 2381306"/>
              <a:gd name="connsiteX19" fmla="*/ 621588 w 5378027"/>
              <a:gd name="connsiteY19" fmla="*/ 812006 h 2381306"/>
              <a:gd name="connsiteX20" fmla="*/ 681119 w 5378027"/>
              <a:gd name="connsiteY20" fmla="*/ 857250 h 2381306"/>
              <a:gd name="connsiteX21" fmla="*/ 733507 w 5378027"/>
              <a:gd name="connsiteY21" fmla="*/ 912019 h 2381306"/>
              <a:gd name="connsiteX22" fmla="*/ 781131 w 5378027"/>
              <a:gd name="connsiteY22" fmla="*/ 969169 h 2381306"/>
              <a:gd name="connsiteX23" fmla="*/ 850188 w 5378027"/>
              <a:gd name="connsiteY23" fmla="*/ 1054894 h 2381306"/>
              <a:gd name="connsiteX24" fmla="*/ 928769 w 5378027"/>
              <a:gd name="connsiteY24" fmla="*/ 1152525 h 2381306"/>
              <a:gd name="connsiteX25" fmla="*/ 1014494 w 5378027"/>
              <a:gd name="connsiteY25" fmla="*/ 1269206 h 2381306"/>
              <a:gd name="connsiteX26" fmla="*/ 1080714 w 5378027"/>
              <a:gd name="connsiteY26" fmla="*/ 1343026 h 2381306"/>
              <a:gd name="connsiteX27" fmla="*/ 1154077 w 5378027"/>
              <a:gd name="connsiteY27" fmla="*/ 1402556 h 2381306"/>
              <a:gd name="connsiteX28" fmla="*/ 1224147 w 5378027"/>
              <a:gd name="connsiteY28" fmla="*/ 1433513 h 2381306"/>
              <a:gd name="connsiteX29" fmla="*/ 1288667 w 5378027"/>
              <a:gd name="connsiteY29" fmla="*/ 1433513 h 2381306"/>
              <a:gd name="connsiteX30" fmla="*/ 1347517 w 5378027"/>
              <a:gd name="connsiteY30" fmla="*/ 1416843 h 2381306"/>
              <a:gd name="connsiteX31" fmla="*/ 1424729 w 5378027"/>
              <a:gd name="connsiteY31" fmla="*/ 1383505 h 2381306"/>
              <a:gd name="connsiteX32" fmla="*/ 1458067 w 5378027"/>
              <a:gd name="connsiteY32" fmla="*/ 1357313 h 2381306"/>
              <a:gd name="connsiteX33" fmla="*/ 1501158 w 5378027"/>
              <a:gd name="connsiteY33" fmla="*/ 1302544 h 2381306"/>
              <a:gd name="connsiteX34" fmla="*/ 1541411 w 5378027"/>
              <a:gd name="connsiteY34" fmla="*/ 1247776 h 2381306"/>
              <a:gd name="connsiteX35" fmla="*/ 1592657 w 5378027"/>
              <a:gd name="connsiteY35" fmla="*/ 1154906 h 2381306"/>
              <a:gd name="connsiteX36" fmla="*/ 1628605 w 5378027"/>
              <a:gd name="connsiteY36" fmla="*/ 1069181 h 2381306"/>
              <a:gd name="connsiteX37" fmla="*/ 1721805 w 5378027"/>
              <a:gd name="connsiteY37" fmla="*/ 862012 h 2381306"/>
              <a:gd name="connsiteX38" fmla="*/ 1813533 w 5378027"/>
              <a:gd name="connsiteY38" fmla="*/ 673894 h 2381306"/>
              <a:gd name="connsiteX39" fmla="*/ 1888591 w 5378027"/>
              <a:gd name="connsiteY39" fmla="*/ 502443 h 2381306"/>
              <a:gd name="connsiteX40" fmla="*/ 1940982 w 5378027"/>
              <a:gd name="connsiteY40" fmla="*/ 395289 h 2381306"/>
              <a:gd name="connsiteX41" fmla="*/ 1982145 w 5378027"/>
              <a:gd name="connsiteY41" fmla="*/ 311944 h 2381306"/>
              <a:gd name="connsiteX42" fmla="*/ 2041449 w 5378027"/>
              <a:gd name="connsiteY42" fmla="*/ 192881 h 2381306"/>
              <a:gd name="connsiteX43" fmla="*/ 2096220 w 5378027"/>
              <a:gd name="connsiteY43" fmla="*/ 100013 h 2381306"/>
              <a:gd name="connsiteX44" fmla="*/ 2159603 w 5378027"/>
              <a:gd name="connsiteY44" fmla="*/ 40481 h 2381306"/>
              <a:gd name="connsiteX45" fmla="*/ 2208357 w 5378027"/>
              <a:gd name="connsiteY45" fmla="*/ 14640 h 2381306"/>
              <a:gd name="connsiteX46" fmla="*/ 2262552 w 5378027"/>
              <a:gd name="connsiteY46" fmla="*/ 0 h 2381306"/>
              <a:gd name="connsiteX47" fmla="*/ 2322087 w 5378027"/>
              <a:gd name="connsiteY47" fmla="*/ 2381 h 2381306"/>
              <a:gd name="connsiteX48" fmla="*/ 2371601 w 5378027"/>
              <a:gd name="connsiteY48" fmla="*/ 19403 h 2381306"/>
              <a:gd name="connsiteX49" fmla="*/ 2403347 w 5378027"/>
              <a:gd name="connsiteY49" fmla="*/ 40835 h 2381306"/>
              <a:gd name="connsiteX50" fmla="*/ 2423339 w 5378027"/>
              <a:gd name="connsiteY50" fmla="*/ 64295 h 2381306"/>
              <a:gd name="connsiteX51" fmla="*/ 2480717 w 5378027"/>
              <a:gd name="connsiteY51" fmla="*/ 138113 h 2381306"/>
              <a:gd name="connsiteX52" fmla="*/ 2536399 w 5378027"/>
              <a:gd name="connsiteY52" fmla="*/ 261938 h 2381306"/>
              <a:gd name="connsiteX53" fmla="*/ 2609531 w 5378027"/>
              <a:gd name="connsiteY53" fmla="*/ 419099 h 2381306"/>
              <a:gd name="connsiteX54" fmla="*/ 2665997 w 5378027"/>
              <a:gd name="connsiteY54" fmla="*/ 557213 h 2381306"/>
              <a:gd name="connsiteX55" fmla="*/ 2698094 w 5378027"/>
              <a:gd name="connsiteY55" fmla="*/ 628651 h 2381306"/>
              <a:gd name="connsiteX56" fmla="*/ 2734371 w 5378027"/>
              <a:gd name="connsiteY56" fmla="*/ 707231 h 2381306"/>
              <a:gd name="connsiteX57" fmla="*/ 2788786 w 5378027"/>
              <a:gd name="connsiteY57" fmla="*/ 840582 h 2381306"/>
              <a:gd name="connsiteX58" fmla="*/ 2834134 w 5378027"/>
              <a:gd name="connsiteY58" fmla="*/ 971903 h 2381306"/>
              <a:gd name="connsiteX59" fmla="*/ 2906682 w 5378027"/>
              <a:gd name="connsiteY59" fmla="*/ 1148117 h 2381306"/>
              <a:gd name="connsiteX60" fmla="*/ 3042721 w 5378027"/>
              <a:gd name="connsiteY60" fmla="*/ 1433866 h 2381306"/>
              <a:gd name="connsiteX61" fmla="*/ 3160618 w 5378027"/>
              <a:gd name="connsiteY61" fmla="*/ 1562453 h 2381306"/>
              <a:gd name="connsiteX62" fmla="*/ 3242242 w 5378027"/>
              <a:gd name="connsiteY62" fmla="*/ 1595791 h 2381306"/>
              <a:gd name="connsiteX63" fmla="*/ 3342001 w 5378027"/>
              <a:gd name="connsiteY63" fmla="*/ 1610079 h 2381306"/>
              <a:gd name="connsiteX64" fmla="*/ 3405485 w 5378027"/>
              <a:gd name="connsiteY64" fmla="*/ 1595791 h 2381306"/>
              <a:gd name="connsiteX65" fmla="*/ 3459901 w 5378027"/>
              <a:gd name="connsiteY65" fmla="*/ 1552928 h 2381306"/>
              <a:gd name="connsiteX66" fmla="*/ 3523385 w 5378027"/>
              <a:gd name="connsiteY66" fmla="*/ 1510066 h 2381306"/>
              <a:gd name="connsiteX67" fmla="*/ 3586865 w 5378027"/>
              <a:gd name="connsiteY67" fmla="*/ 1414816 h 2381306"/>
              <a:gd name="connsiteX68" fmla="*/ 3659417 w 5378027"/>
              <a:gd name="connsiteY68" fmla="*/ 1300515 h 2381306"/>
              <a:gd name="connsiteX69" fmla="*/ 3759180 w 5378027"/>
              <a:gd name="connsiteY69" fmla="*/ 1152879 h 2381306"/>
              <a:gd name="connsiteX70" fmla="*/ 3840800 w 5378027"/>
              <a:gd name="connsiteY70" fmla="*/ 1029053 h 2381306"/>
              <a:gd name="connsiteX71" fmla="*/ 3931491 w 5378027"/>
              <a:gd name="connsiteY71" fmla="*/ 952853 h 2381306"/>
              <a:gd name="connsiteX72" fmla="*/ 4031249 w 5378027"/>
              <a:gd name="connsiteY72" fmla="*/ 905228 h 2381306"/>
              <a:gd name="connsiteX73" fmla="*/ 4103803 w 5378027"/>
              <a:gd name="connsiteY73" fmla="*/ 905228 h 2381306"/>
              <a:gd name="connsiteX74" fmla="*/ 4176353 w 5378027"/>
              <a:gd name="connsiteY74" fmla="*/ 933804 h 2381306"/>
              <a:gd name="connsiteX75" fmla="*/ 4239838 w 5378027"/>
              <a:gd name="connsiteY75" fmla="*/ 1000478 h 2381306"/>
              <a:gd name="connsiteX76" fmla="*/ 4348667 w 5378027"/>
              <a:gd name="connsiteY76" fmla="*/ 1157641 h 2381306"/>
              <a:gd name="connsiteX77" fmla="*/ 4466565 w 5378027"/>
              <a:gd name="connsiteY77" fmla="*/ 1410053 h 2381306"/>
              <a:gd name="connsiteX78" fmla="*/ 4602602 w 5378027"/>
              <a:gd name="connsiteY78" fmla="*/ 1738666 h 2381306"/>
              <a:gd name="connsiteX79" fmla="*/ 4752264 w 5378027"/>
              <a:gd name="connsiteY79" fmla="*/ 2062162 h 2381306"/>
              <a:gd name="connsiteX80" fmla="*/ 4806677 w 5378027"/>
              <a:gd name="connsiteY80" fmla="*/ 2162174 h 2381306"/>
              <a:gd name="connsiteX81" fmla="*/ 4879228 w 5378027"/>
              <a:gd name="connsiteY81" fmla="*/ 2271712 h 2381306"/>
              <a:gd name="connsiteX82" fmla="*/ 4988058 w 5378027"/>
              <a:gd name="connsiteY82" fmla="*/ 2343149 h 2381306"/>
              <a:gd name="connsiteX83" fmla="*/ 5060611 w 5378027"/>
              <a:gd name="connsiteY83" fmla="*/ 2376486 h 2381306"/>
              <a:gd name="connsiteX84" fmla="*/ 5142233 w 5378027"/>
              <a:gd name="connsiteY84" fmla="*/ 2381248 h 2381306"/>
              <a:gd name="connsiteX85" fmla="*/ 5214786 w 5378027"/>
              <a:gd name="connsiteY85" fmla="*/ 2352674 h 2381306"/>
              <a:gd name="connsiteX86" fmla="*/ 5296406 w 5378027"/>
              <a:gd name="connsiteY86" fmla="*/ 2276474 h 2381306"/>
              <a:gd name="connsiteX87" fmla="*/ 5378027 w 5378027"/>
              <a:gd name="connsiteY87" fmla="*/ 2157411 h 2381306"/>
              <a:gd name="connsiteX0" fmla="*/ 6 w 5381988"/>
              <a:gd name="connsiteY0" fmla="*/ 1628775 h 2381306"/>
              <a:gd name="connsiteX1" fmla="*/ 77093 w 5381988"/>
              <a:gd name="connsiteY1" fmla="*/ 1407670 h 2381306"/>
              <a:gd name="connsiteX2" fmla="*/ 136042 w 5381988"/>
              <a:gd name="connsiteY2" fmla="*/ 1240983 h 2381306"/>
              <a:gd name="connsiteX3" fmla="*/ 164843 w 5381988"/>
              <a:gd name="connsiteY3" fmla="*/ 1166812 h 2381306"/>
              <a:gd name="connsiteX4" fmla="*/ 190582 w 5381988"/>
              <a:gd name="connsiteY4" fmla="*/ 1100138 h 2381306"/>
              <a:gd name="connsiteX5" fmla="*/ 212013 w 5381988"/>
              <a:gd name="connsiteY5" fmla="*/ 1059657 h 2381306"/>
              <a:gd name="connsiteX6" fmla="*/ 235825 w 5381988"/>
              <a:gd name="connsiteY6" fmla="*/ 1019175 h 2381306"/>
              <a:gd name="connsiteX7" fmla="*/ 257257 w 5381988"/>
              <a:gd name="connsiteY7" fmla="*/ 988219 h 2381306"/>
              <a:gd name="connsiteX8" fmla="*/ 283450 w 5381988"/>
              <a:gd name="connsiteY8" fmla="*/ 954882 h 2381306"/>
              <a:gd name="connsiteX9" fmla="*/ 307263 w 5381988"/>
              <a:gd name="connsiteY9" fmla="*/ 926306 h 2381306"/>
              <a:gd name="connsiteX10" fmla="*/ 326313 w 5381988"/>
              <a:gd name="connsiteY10" fmla="*/ 902494 h 2381306"/>
              <a:gd name="connsiteX11" fmla="*/ 352507 w 5381988"/>
              <a:gd name="connsiteY11" fmla="*/ 873919 h 2381306"/>
              <a:gd name="connsiteX12" fmla="*/ 378700 w 5381988"/>
              <a:gd name="connsiteY12" fmla="*/ 847725 h 2381306"/>
              <a:gd name="connsiteX13" fmla="*/ 402513 w 5381988"/>
              <a:gd name="connsiteY13" fmla="*/ 828675 h 2381306"/>
              <a:gd name="connsiteX14" fmla="*/ 426325 w 5381988"/>
              <a:gd name="connsiteY14" fmla="*/ 809625 h 2381306"/>
              <a:gd name="connsiteX15" fmla="*/ 457282 w 5381988"/>
              <a:gd name="connsiteY15" fmla="*/ 790575 h 2381306"/>
              <a:gd name="connsiteX16" fmla="*/ 493001 w 5381988"/>
              <a:gd name="connsiteY16" fmla="*/ 778669 h 2381306"/>
              <a:gd name="connsiteX17" fmla="*/ 526338 w 5381988"/>
              <a:gd name="connsiteY17" fmla="*/ 773906 h 2381306"/>
              <a:gd name="connsiteX18" fmla="*/ 573963 w 5381988"/>
              <a:gd name="connsiteY18" fmla="*/ 785813 h 2381306"/>
              <a:gd name="connsiteX19" fmla="*/ 621588 w 5381988"/>
              <a:gd name="connsiteY19" fmla="*/ 812006 h 2381306"/>
              <a:gd name="connsiteX20" fmla="*/ 681119 w 5381988"/>
              <a:gd name="connsiteY20" fmla="*/ 857250 h 2381306"/>
              <a:gd name="connsiteX21" fmla="*/ 733507 w 5381988"/>
              <a:gd name="connsiteY21" fmla="*/ 912019 h 2381306"/>
              <a:gd name="connsiteX22" fmla="*/ 781131 w 5381988"/>
              <a:gd name="connsiteY22" fmla="*/ 969169 h 2381306"/>
              <a:gd name="connsiteX23" fmla="*/ 850188 w 5381988"/>
              <a:gd name="connsiteY23" fmla="*/ 1054894 h 2381306"/>
              <a:gd name="connsiteX24" fmla="*/ 928769 w 5381988"/>
              <a:gd name="connsiteY24" fmla="*/ 1152525 h 2381306"/>
              <a:gd name="connsiteX25" fmla="*/ 1014494 w 5381988"/>
              <a:gd name="connsiteY25" fmla="*/ 1269206 h 2381306"/>
              <a:gd name="connsiteX26" fmla="*/ 1080714 w 5381988"/>
              <a:gd name="connsiteY26" fmla="*/ 1343026 h 2381306"/>
              <a:gd name="connsiteX27" fmla="*/ 1154077 w 5381988"/>
              <a:gd name="connsiteY27" fmla="*/ 1402556 h 2381306"/>
              <a:gd name="connsiteX28" fmla="*/ 1224147 w 5381988"/>
              <a:gd name="connsiteY28" fmla="*/ 1433513 h 2381306"/>
              <a:gd name="connsiteX29" fmla="*/ 1288667 w 5381988"/>
              <a:gd name="connsiteY29" fmla="*/ 1433513 h 2381306"/>
              <a:gd name="connsiteX30" fmla="*/ 1347517 w 5381988"/>
              <a:gd name="connsiteY30" fmla="*/ 1416843 h 2381306"/>
              <a:gd name="connsiteX31" fmla="*/ 1424729 w 5381988"/>
              <a:gd name="connsiteY31" fmla="*/ 1383505 h 2381306"/>
              <a:gd name="connsiteX32" fmla="*/ 1458067 w 5381988"/>
              <a:gd name="connsiteY32" fmla="*/ 1357313 h 2381306"/>
              <a:gd name="connsiteX33" fmla="*/ 1501158 w 5381988"/>
              <a:gd name="connsiteY33" fmla="*/ 1302544 h 2381306"/>
              <a:gd name="connsiteX34" fmla="*/ 1541411 w 5381988"/>
              <a:gd name="connsiteY34" fmla="*/ 1247776 h 2381306"/>
              <a:gd name="connsiteX35" fmla="*/ 1592657 w 5381988"/>
              <a:gd name="connsiteY35" fmla="*/ 1154906 h 2381306"/>
              <a:gd name="connsiteX36" fmla="*/ 1628605 w 5381988"/>
              <a:gd name="connsiteY36" fmla="*/ 1069181 h 2381306"/>
              <a:gd name="connsiteX37" fmla="*/ 1721805 w 5381988"/>
              <a:gd name="connsiteY37" fmla="*/ 862012 h 2381306"/>
              <a:gd name="connsiteX38" fmla="*/ 1813533 w 5381988"/>
              <a:gd name="connsiteY38" fmla="*/ 673894 h 2381306"/>
              <a:gd name="connsiteX39" fmla="*/ 1888591 w 5381988"/>
              <a:gd name="connsiteY39" fmla="*/ 502443 h 2381306"/>
              <a:gd name="connsiteX40" fmla="*/ 1940982 w 5381988"/>
              <a:gd name="connsiteY40" fmla="*/ 395289 h 2381306"/>
              <a:gd name="connsiteX41" fmla="*/ 1982145 w 5381988"/>
              <a:gd name="connsiteY41" fmla="*/ 311944 h 2381306"/>
              <a:gd name="connsiteX42" fmla="*/ 2041449 w 5381988"/>
              <a:gd name="connsiteY42" fmla="*/ 192881 h 2381306"/>
              <a:gd name="connsiteX43" fmla="*/ 2096220 w 5381988"/>
              <a:gd name="connsiteY43" fmla="*/ 100013 h 2381306"/>
              <a:gd name="connsiteX44" fmla="*/ 2159603 w 5381988"/>
              <a:gd name="connsiteY44" fmla="*/ 40481 h 2381306"/>
              <a:gd name="connsiteX45" fmla="*/ 2208357 w 5381988"/>
              <a:gd name="connsiteY45" fmla="*/ 14640 h 2381306"/>
              <a:gd name="connsiteX46" fmla="*/ 2262552 w 5381988"/>
              <a:gd name="connsiteY46" fmla="*/ 0 h 2381306"/>
              <a:gd name="connsiteX47" fmla="*/ 2322087 w 5381988"/>
              <a:gd name="connsiteY47" fmla="*/ 2381 h 2381306"/>
              <a:gd name="connsiteX48" fmla="*/ 2371601 w 5381988"/>
              <a:gd name="connsiteY48" fmla="*/ 19403 h 2381306"/>
              <a:gd name="connsiteX49" fmla="*/ 2403347 w 5381988"/>
              <a:gd name="connsiteY49" fmla="*/ 40835 h 2381306"/>
              <a:gd name="connsiteX50" fmla="*/ 2423339 w 5381988"/>
              <a:gd name="connsiteY50" fmla="*/ 64295 h 2381306"/>
              <a:gd name="connsiteX51" fmla="*/ 2480717 w 5381988"/>
              <a:gd name="connsiteY51" fmla="*/ 138113 h 2381306"/>
              <a:gd name="connsiteX52" fmla="*/ 2536399 w 5381988"/>
              <a:gd name="connsiteY52" fmla="*/ 261938 h 2381306"/>
              <a:gd name="connsiteX53" fmla="*/ 2609531 w 5381988"/>
              <a:gd name="connsiteY53" fmla="*/ 419099 h 2381306"/>
              <a:gd name="connsiteX54" fmla="*/ 2665997 w 5381988"/>
              <a:gd name="connsiteY54" fmla="*/ 557213 h 2381306"/>
              <a:gd name="connsiteX55" fmla="*/ 2698094 w 5381988"/>
              <a:gd name="connsiteY55" fmla="*/ 628651 h 2381306"/>
              <a:gd name="connsiteX56" fmla="*/ 2734371 w 5381988"/>
              <a:gd name="connsiteY56" fmla="*/ 707231 h 2381306"/>
              <a:gd name="connsiteX57" fmla="*/ 2788786 w 5381988"/>
              <a:gd name="connsiteY57" fmla="*/ 840582 h 2381306"/>
              <a:gd name="connsiteX58" fmla="*/ 2834134 w 5381988"/>
              <a:gd name="connsiteY58" fmla="*/ 971903 h 2381306"/>
              <a:gd name="connsiteX59" fmla="*/ 2906682 w 5381988"/>
              <a:gd name="connsiteY59" fmla="*/ 1148117 h 2381306"/>
              <a:gd name="connsiteX60" fmla="*/ 3042721 w 5381988"/>
              <a:gd name="connsiteY60" fmla="*/ 1433866 h 2381306"/>
              <a:gd name="connsiteX61" fmla="*/ 3160618 w 5381988"/>
              <a:gd name="connsiteY61" fmla="*/ 1562453 h 2381306"/>
              <a:gd name="connsiteX62" fmla="*/ 3242242 w 5381988"/>
              <a:gd name="connsiteY62" fmla="*/ 1595791 h 2381306"/>
              <a:gd name="connsiteX63" fmla="*/ 3342001 w 5381988"/>
              <a:gd name="connsiteY63" fmla="*/ 1610079 h 2381306"/>
              <a:gd name="connsiteX64" fmla="*/ 3405485 w 5381988"/>
              <a:gd name="connsiteY64" fmla="*/ 1595791 h 2381306"/>
              <a:gd name="connsiteX65" fmla="*/ 3459901 w 5381988"/>
              <a:gd name="connsiteY65" fmla="*/ 1552928 h 2381306"/>
              <a:gd name="connsiteX66" fmla="*/ 3523385 w 5381988"/>
              <a:gd name="connsiteY66" fmla="*/ 1510066 h 2381306"/>
              <a:gd name="connsiteX67" fmla="*/ 3586865 w 5381988"/>
              <a:gd name="connsiteY67" fmla="*/ 1414816 h 2381306"/>
              <a:gd name="connsiteX68" fmla="*/ 3659417 w 5381988"/>
              <a:gd name="connsiteY68" fmla="*/ 1300515 h 2381306"/>
              <a:gd name="connsiteX69" fmla="*/ 3759180 w 5381988"/>
              <a:gd name="connsiteY69" fmla="*/ 1152879 h 2381306"/>
              <a:gd name="connsiteX70" fmla="*/ 3840800 w 5381988"/>
              <a:gd name="connsiteY70" fmla="*/ 1029053 h 2381306"/>
              <a:gd name="connsiteX71" fmla="*/ 3931491 w 5381988"/>
              <a:gd name="connsiteY71" fmla="*/ 952853 h 2381306"/>
              <a:gd name="connsiteX72" fmla="*/ 4031249 w 5381988"/>
              <a:gd name="connsiteY72" fmla="*/ 905228 h 2381306"/>
              <a:gd name="connsiteX73" fmla="*/ 4103803 w 5381988"/>
              <a:gd name="connsiteY73" fmla="*/ 905228 h 2381306"/>
              <a:gd name="connsiteX74" fmla="*/ 4176353 w 5381988"/>
              <a:gd name="connsiteY74" fmla="*/ 933804 h 2381306"/>
              <a:gd name="connsiteX75" fmla="*/ 4239838 w 5381988"/>
              <a:gd name="connsiteY75" fmla="*/ 1000478 h 2381306"/>
              <a:gd name="connsiteX76" fmla="*/ 4348667 w 5381988"/>
              <a:gd name="connsiteY76" fmla="*/ 1157641 h 2381306"/>
              <a:gd name="connsiteX77" fmla="*/ 4466565 w 5381988"/>
              <a:gd name="connsiteY77" fmla="*/ 1410053 h 2381306"/>
              <a:gd name="connsiteX78" fmla="*/ 4602602 w 5381988"/>
              <a:gd name="connsiteY78" fmla="*/ 1738666 h 2381306"/>
              <a:gd name="connsiteX79" fmla="*/ 4752264 w 5381988"/>
              <a:gd name="connsiteY79" fmla="*/ 2062162 h 2381306"/>
              <a:gd name="connsiteX80" fmla="*/ 4806677 w 5381988"/>
              <a:gd name="connsiteY80" fmla="*/ 2162174 h 2381306"/>
              <a:gd name="connsiteX81" fmla="*/ 4879228 w 5381988"/>
              <a:gd name="connsiteY81" fmla="*/ 2271712 h 2381306"/>
              <a:gd name="connsiteX82" fmla="*/ 4988058 w 5381988"/>
              <a:gd name="connsiteY82" fmla="*/ 2343149 h 2381306"/>
              <a:gd name="connsiteX83" fmla="*/ 5060611 w 5381988"/>
              <a:gd name="connsiteY83" fmla="*/ 2376486 h 2381306"/>
              <a:gd name="connsiteX84" fmla="*/ 5142233 w 5381988"/>
              <a:gd name="connsiteY84" fmla="*/ 2381248 h 2381306"/>
              <a:gd name="connsiteX85" fmla="*/ 5214786 w 5381988"/>
              <a:gd name="connsiteY85" fmla="*/ 2352674 h 2381306"/>
              <a:gd name="connsiteX86" fmla="*/ 5296406 w 5381988"/>
              <a:gd name="connsiteY86" fmla="*/ 2276474 h 2381306"/>
              <a:gd name="connsiteX87" fmla="*/ 5378027 w 5381988"/>
              <a:gd name="connsiteY87" fmla="*/ 2157411 h 2381306"/>
              <a:gd name="connsiteX88" fmla="*/ 5368957 w 5381988"/>
              <a:gd name="connsiteY88" fmla="*/ 2147886 h 2381306"/>
              <a:gd name="connsiteX0" fmla="*/ 6 w 5450623"/>
              <a:gd name="connsiteY0" fmla="*/ 1628775 h 2381306"/>
              <a:gd name="connsiteX1" fmla="*/ 77093 w 5450623"/>
              <a:gd name="connsiteY1" fmla="*/ 1407670 h 2381306"/>
              <a:gd name="connsiteX2" fmla="*/ 136042 w 5450623"/>
              <a:gd name="connsiteY2" fmla="*/ 1240983 h 2381306"/>
              <a:gd name="connsiteX3" fmla="*/ 164843 w 5450623"/>
              <a:gd name="connsiteY3" fmla="*/ 1166812 h 2381306"/>
              <a:gd name="connsiteX4" fmla="*/ 190582 w 5450623"/>
              <a:gd name="connsiteY4" fmla="*/ 1100138 h 2381306"/>
              <a:gd name="connsiteX5" fmla="*/ 212013 w 5450623"/>
              <a:gd name="connsiteY5" fmla="*/ 1059657 h 2381306"/>
              <a:gd name="connsiteX6" fmla="*/ 235825 w 5450623"/>
              <a:gd name="connsiteY6" fmla="*/ 1019175 h 2381306"/>
              <a:gd name="connsiteX7" fmla="*/ 257257 w 5450623"/>
              <a:gd name="connsiteY7" fmla="*/ 988219 h 2381306"/>
              <a:gd name="connsiteX8" fmla="*/ 283450 w 5450623"/>
              <a:gd name="connsiteY8" fmla="*/ 954882 h 2381306"/>
              <a:gd name="connsiteX9" fmla="*/ 307263 w 5450623"/>
              <a:gd name="connsiteY9" fmla="*/ 926306 h 2381306"/>
              <a:gd name="connsiteX10" fmla="*/ 326313 w 5450623"/>
              <a:gd name="connsiteY10" fmla="*/ 902494 h 2381306"/>
              <a:gd name="connsiteX11" fmla="*/ 352507 w 5450623"/>
              <a:gd name="connsiteY11" fmla="*/ 873919 h 2381306"/>
              <a:gd name="connsiteX12" fmla="*/ 378700 w 5450623"/>
              <a:gd name="connsiteY12" fmla="*/ 847725 h 2381306"/>
              <a:gd name="connsiteX13" fmla="*/ 402513 w 5450623"/>
              <a:gd name="connsiteY13" fmla="*/ 828675 h 2381306"/>
              <a:gd name="connsiteX14" fmla="*/ 426325 w 5450623"/>
              <a:gd name="connsiteY14" fmla="*/ 809625 h 2381306"/>
              <a:gd name="connsiteX15" fmla="*/ 457282 w 5450623"/>
              <a:gd name="connsiteY15" fmla="*/ 790575 h 2381306"/>
              <a:gd name="connsiteX16" fmla="*/ 493001 w 5450623"/>
              <a:gd name="connsiteY16" fmla="*/ 778669 h 2381306"/>
              <a:gd name="connsiteX17" fmla="*/ 526338 w 5450623"/>
              <a:gd name="connsiteY17" fmla="*/ 773906 h 2381306"/>
              <a:gd name="connsiteX18" fmla="*/ 573963 w 5450623"/>
              <a:gd name="connsiteY18" fmla="*/ 785813 h 2381306"/>
              <a:gd name="connsiteX19" fmla="*/ 621588 w 5450623"/>
              <a:gd name="connsiteY19" fmla="*/ 812006 h 2381306"/>
              <a:gd name="connsiteX20" fmla="*/ 681119 w 5450623"/>
              <a:gd name="connsiteY20" fmla="*/ 857250 h 2381306"/>
              <a:gd name="connsiteX21" fmla="*/ 733507 w 5450623"/>
              <a:gd name="connsiteY21" fmla="*/ 912019 h 2381306"/>
              <a:gd name="connsiteX22" fmla="*/ 781131 w 5450623"/>
              <a:gd name="connsiteY22" fmla="*/ 969169 h 2381306"/>
              <a:gd name="connsiteX23" fmla="*/ 850188 w 5450623"/>
              <a:gd name="connsiteY23" fmla="*/ 1054894 h 2381306"/>
              <a:gd name="connsiteX24" fmla="*/ 928769 w 5450623"/>
              <a:gd name="connsiteY24" fmla="*/ 1152525 h 2381306"/>
              <a:gd name="connsiteX25" fmla="*/ 1014494 w 5450623"/>
              <a:gd name="connsiteY25" fmla="*/ 1269206 h 2381306"/>
              <a:gd name="connsiteX26" fmla="*/ 1080714 w 5450623"/>
              <a:gd name="connsiteY26" fmla="*/ 1343026 h 2381306"/>
              <a:gd name="connsiteX27" fmla="*/ 1154077 w 5450623"/>
              <a:gd name="connsiteY27" fmla="*/ 1402556 h 2381306"/>
              <a:gd name="connsiteX28" fmla="*/ 1224147 w 5450623"/>
              <a:gd name="connsiteY28" fmla="*/ 1433513 h 2381306"/>
              <a:gd name="connsiteX29" fmla="*/ 1288667 w 5450623"/>
              <a:gd name="connsiteY29" fmla="*/ 1433513 h 2381306"/>
              <a:gd name="connsiteX30" fmla="*/ 1347517 w 5450623"/>
              <a:gd name="connsiteY30" fmla="*/ 1416843 h 2381306"/>
              <a:gd name="connsiteX31" fmla="*/ 1424729 w 5450623"/>
              <a:gd name="connsiteY31" fmla="*/ 1383505 h 2381306"/>
              <a:gd name="connsiteX32" fmla="*/ 1458067 w 5450623"/>
              <a:gd name="connsiteY32" fmla="*/ 1357313 h 2381306"/>
              <a:gd name="connsiteX33" fmla="*/ 1501158 w 5450623"/>
              <a:gd name="connsiteY33" fmla="*/ 1302544 h 2381306"/>
              <a:gd name="connsiteX34" fmla="*/ 1541411 w 5450623"/>
              <a:gd name="connsiteY34" fmla="*/ 1247776 h 2381306"/>
              <a:gd name="connsiteX35" fmla="*/ 1592657 w 5450623"/>
              <a:gd name="connsiteY35" fmla="*/ 1154906 h 2381306"/>
              <a:gd name="connsiteX36" fmla="*/ 1628605 w 5450623"/>
              <a:gd name="connsiteY36" fmla="*/ 1069181 h 2381306"/>
              <a:gd name="connsiteX37" fmla="*/ 1721805 w 5450623"/>
              <a:gd name="connsiteY37" fmla="*/ 862012 h 2381306"/>
              <a:gd name="connsiteX38" fmla="*/ 1813533 w 5450623"/>
              <a:gd name="connsiteY38" fmla="*/ 673894 h 2381306"/>
              <a:gd name="connsiteX39" fmla="*/ 1888591 w 5450623"/>
              <a:gd name="connsiteY39" fmla="*/ 502443 h 2381306"/>
              <a:gd name="connsiteX40" fmla="*/ 1940982 w 5450623"/>
              <a:gd name="connsiteY40" fmla="*/ 395289 h 2381306"/>
              <a:gd name="connsiteX41" fmla="*/ 1982145 w 5450623"/>
              <a:gd name="connsiteY41" fmla="*/ 311944 h 2381306"/>
              <a:gd name="connsiteX42" fmla="*/ 2041449 w 5450623"/>
              <a:gd name="connsiteY42" fmla="*/ 192881 h 2381306"/>
              <a:gd name="connsiteX43" fmla="*/ 2096220 w 5450623"/>
              <a:gd name="connsiteY43" fmla="*/ 100013 h 2381306"/>
              <a:gd name="connsiteX44" fmla="*/ 2159603 w 5450623"/>
              <a:gd name="connsiteY44" fmla="*/ 40481 h 2381306"/>
              <a:gd name="connsiteX45" fmla="*/ 2208357 w 5450623"/>
              <a:gd name="connsiteY45" fmla="*/ 14640 h 2381306"/>
              <a:gd name="connsiteX46" fmla="*/ 2262552 w 5450623"/>
              <a:gd name="connsiteY46" fmla="*/ 0 h 2381306"/>
              <a:gd name="connsiteX47" fmla="*/ 2322087 w 5450623"/>
              <a:gd name="connsiteY47" fmla="*/ 2381 h 2381306"/>
              <a:gd name="connsiteX48" fmla="*/ 2371601 w 5450623"/>
              <a:gd name="connsiteY48" fmla="*/ 19403 h 2381306"/>
              <a:gd name="connsiteX49" fmla="*/ 2403347 w 5450623"/>
              <a:gd name="connsiteY49" fmla="*/ 40835 h 2381306"/>
              <a:gd name="connsiteX50" fmla="*/ 2423339 w 5450623"/>
              <a:gd name="connsiteY50" fmla="*/ 64295 h 2381306"/>
              <a:gd name="connsiteX51" fmla="*/ 2480717 w 5450623"/>
              <a:gd name="connsiteY51" fmla="*/ 138113 h 2381306"/>
              <a:gd name="connsiteX52" fmla="*/ 2536399 w 5450623"/>
              <a:gd name="connsiteY52" fmla="*/ 261938 h 2381306"/>
              <a:gd name="connsiteX53" fmla="*/ 2609531 w 5450623"/>
              <a:gd name="connsiteY53" fmla="*/ 419099 h 2381306"/>
              <a:gd name="connsiteX54" fmla="*/ 2665997 w 5450623"/>
              <a:gd name="connsiteY54" fmla="*/ 557213 h 2381306"/>
              <a:gd name="connsiteX55" fmla="*/ 2698094 w 5450623"/>
              <a:gd name="connsiteY55" fmla="*/ 628651 h 2381306"/>
              <a:gd name="connsiteX56" fmla="*/ 2734371 w 5450623"/>
              <a:gd name="connsiteY56" fmla="*/ 707231 h 2381306"/>
              <a:gd name="connsiteX57" fmla="*/ 2788786 w 5450623"/>
              <a:gd name="connsiteY57" fmla="*/ 840582 h 2381306"/>
              <a:gd name="connsiteX58" fmla="*/ 2834134 w 5450623"/>
              <a:gd name="connsiteY58" fmla="*/ 971903 h 2381306"/>
              <a:gd name="connsiteX59" fmla="*/ 2906682 w 5450623"/>
              <a:gd name="connsiteY59" fmla="*/ 1148117 h 2381306"/>
              <a:gd name="connsiteX60" fmla="*/ 3042721 w 5450623"/>
              <a:gd name="connsiteY60" fmla="*/ 1433866 h 2381306"/>
              <a:gd name="connsiteX61" fmla="*/ 3160618 w 5450623"/>
              <a:gd name="connsiteY61" fmla="*/ 1562453 h 2381306"/>
              <a:gd name="connsiteX62" fmla="*/ 3242242 w 5450623"/>
              <a:gd name="connsiteY62" fmla="*/ 1595791 h 2381306"/>
              <a:gd name="connsiteX63" fmla="*/ 3342001 w 5450623"/>
              <a:gd name="connsiteY63" fmla="*/ 1610079 h 2381306"/>
              <a:gd name="connsiteX64" fmla="*/ 3405485 w 5450623"/>
              <a:gd name="connsiteY64" fmla="*/ 1595791 h 2381306"/>
              <a:gd name="connsiteX65" fmla="*/ 3459901 w 5450623"/>
              <a:gd name="connsiteY65" fmla="*/ 1552928 h 2381306"/>
              <a:gd name="connsiteX66" fmla="*/ 3523385 w 5450623"/>
              <a:gd name="connsiteY66" fmla="*/ 1510066 h 2381306"/>
              <a:gd name="connsiteX67" fmla="*/ 3586865 w 5450623"/>
              <a:gd name="connsiteY67" fmla="*/ 1414816 h 2381306"/>
              <a:gd name="connsiteX68" fmla="*/ 3659417 w 5450623"/>
              <a:gd name="connsiteY68" fmla="*/ 1300515 h 2381306"/>
              <a:gd name="connsiteX69" fmla="*/ 3759180 w 5450623"/>
              <a:gd name="connsiteY69" fmla="*/ 1152879 h 2381306"/>
              <a:gd name="connsiteX70" fmla="*/ 3840800 w 5450623"/>
              <a:gd name="connsiteY70" fmla="*/ 1029053 h 2381306"/>
              <a:gd name="connsiteX71" fmla="*/ 3931491 w 5450623"/>
              <a:gd name="connsiteY71" fmla="*/ 952853 h 2381306"/>
              <a:gd name="connsiteX72" fmla="*/ 4031249 w 5450623"/>
              <a:gd name="connsiteY72" fmla="*/ 905228 h 2381306"/>
              <a:gd name="connsiteX73" fmla="*/ 4103803 w 5450623"/>
              <a:gd name="connsiteY73" fmla="*/ 905228 h 2381306"/>
              <a:gd name="connsiteX74" fmla="*/ 4176353 w 5450623"/>
              <a:gd name="connsiteY74" fmla="*/ 933804 h 2381306"/>
              <a:gd name="connsiteX75" fmla="*/ 4239838 w 5450623"/>
              <a:gd name="connsiteY75" fmla="*/ 1000478 h 2381306"/>
              <a:gd name="connsiteX76" fmla="*/ 4348667 w 5450623"/>
              <a:gd name="connsiteY76" fmla="*/ 1157641 h 2381306"/>
              <a:gd name="connsiteX77" fmla="*/ 4466565 w 5450623"/>
              <a:gd name="connsiteY77" fmla="*/ 1410053 h 2381306"/>
              <a:gd name="connsiteX78" fmla="*/ 4602602 w 5450623"/>
              <a:gd name="connsiteY78" fmla="*/ 1738666 h 2381306"/>
              <a:gd name="connsiteX79" fmla="*/ 4752264 w 5450623"/>
              <a:gd name="connsiteY79" fmla="*/ 2062162 h 2381306"/>
              <a:gd name="connsiteX80" fmla="*/ 4806677 w 5450623"/>
              <a:gd name="connsiteY80" fmla="*/ 2162174 h 2381306"/>
              <a:gd name="connsiteX81" fmla="*/ 4879228 w 5450623"/>
              <a:gd name="connsiteY81" fmla="*/ 2271712 h 2381306"/>
              <a:gd name="connsiteX82" fmla="*/ 4988058 w 5450623"/>
              <a:gd name="connsiteY82" fmla="*/ 2343149 h 2381306"/>
              <a:gd name="connsiteX83" fmla="*/ 5060611 w 5450623"/>
              <a:gd name="connsiteY83" fmla="*/ 2376486 h 2381306"/>
              <a:gd name="connsiteX84" fmla="*/ 5142233 w 5450623"/>
              <a:gd name="connsiteY84" fmla="*/ 2381248 h 2381306"/>
              <a:gd name="connsiteX85" fmla="*/ 5214786 w 5450623"/>
              <a:gd name="connsiteY85" fmla="*/ 2352674 h 2381306"/>
              <a:gd name="connsiteX86" fmla="*/ 5296406 w 5450623"/>
              <a:gd name="connsiteY86" fmla="*/ 2276474 h 2381306"/>
              <a:gd name="connsiteX87" fmla="*/ 5378027 w 5450623"/>
              <a:gd name="connsiteY87" fmla="*/ 2157411 h 2381306"/>
              <a:gd name="connsiteX88" fmla="*/ 5450581 w 5450623"/>
              <a:gd name="connsiteY88" fmla="*/ 1952624 h 2381306"/>
              <a:gd name="connsiteX0" fmla="*/ 6 w 5455955"/>
              <a:gd name="connsiteY0" fmla="*/ 1628775 h 2381306"/>
              <a:gd name="connsiteX1" fmla="*/ 77093 w 5455955"/>
              <a:gd name="connsiteY1" fmla="*/ 1407670 h 2381306"/>
              <a:gd name="connsiteX2" fmla="*/ 136042 w 5455955"/>
              <a:gd name="connsiteY2" fmla="*/ 1240983 h 2381306"/>
              <a:gd name="connsiteX3" fmla="*/ 164843 w 5455955"/>
              <a:gd name="connsiteY3" fmla="*/ 1166812 h 2381306"/>
              <a:gd name="connsiteX4" fmla="*/ 190582 w 5455955"/>
              <a:gd name="connsiteY4" fmla="*/ 1100138 h 2381306"/>
              <a:gd name="connsiteX5" fmla="*/ 212013 w 5455955"/>
              <a:gd name="connsiteY5" fmla="*/ 1059657 h 2381306"/>
              <a:gd name="connsiteX6" fmla="*/ 235825 w 5455955"/>
              <a:gd name="connsiteY6" fmla="*/ 1019175 h 2381306"/>
              <a:gd name="connsiteX7" fmla="*/ 257257 w 5455955"/>
              <a:gd name="connsiteY7" fmla="*/ 988219 h 2381306"/>
              <a:gd name="connsiteX8" fmla="*/ 283450 w 5455955"/>
              <a:gd name="connsiteY8" fmla="*/ 954882 h 2381306"/>
              <a:gd name="connsiteX9" fmla="*/ 307263 w 5455955"/>
              <a:gd name="connsiteY9" fmla="*/ 926306 h 2381306"/>
              <a:gd name="connsiteX10" fmla="*/ 326313 w 5455955"/>
              <a:gd name="connsiteY10" fmla="*/ 902494 h 2381306"/>
              <a:gd name="connsiteX11" fmla="*/ 352507 w 5455955"/>
              <a:gd name="connsiteY11" fmla="*/ 873919 h 2381306"/>
              <a:gd name="connsiteX12" fmla="*/ 378700 w 5455955"/>
              <a:gd name="connsiteY12" fmla="*/ 847725 h 2381306"/>
              <a:gd name="connsiteX13" fmla="*/ 402513 w 5455955"/>
              <a:gd name="connsiteY13" fmla="*/ 828675 h 2381306"/>
              <a:gd name="connsiteX14" fmla="*/ 426325 w 5455955"/>
              <a:gd name="connsiteY14" fmla="*/ 809625 h 2381306"/>
              <a:gd name="connsiteX15" fmla="*/ 457282 w 5455955"/>
              <a:gd name="connsiteY15" fmla="*/ 790575 h 2381306"/>
              <a:gd name="connsiteX16" fmla="*/ 493001 w 5455955"/>
              <a:gd name="connsiteY16" fmla="*/ 778669 h 2381306"/>
              <a:gd name="connsiteX17" fmla="*/ 526338 w 5455955"/>
              <a:gd name="connsiteY17" fmla="*/ 773906 h 2381306"/>
              <a:gd name="connsiteX18" fmla="*/ 573963 w 5455955"/>
              <a:gd name="connsiteY18" fmla="*/ 785813 h 2381306"/>
              <a:gd name="connsiteX19" fmla="*/ 621588 w 5455955"/>
              <a:gd name="connsiteY19" fmla="*/ 812006 h 2381306"/>
              <a:gd name="connsiteX20" fmla="*/ 681119 w 5455955"/>
              <a:gd name="connsiteY20" fmla="*/ 857250 h 2381306"/>
              <a:gd name="connsiteX21" fmla="*/ 733507 w 5455955"/>
              <a:gd name="connsiteY21" fmla="*/ 912019 h 2381306"/>
              <a:gd name="connsiteX22" fmla="*/ 781131 w 5455955"/>
              <a:gd name="connsiteY22" fmla="*/ 969169 h 2381306"/>
              <a:gd name="connsiteX23" fmla="*/ 850188 w 5455955"/>
              <a:gd name="connsiteY23" fmla="*/ 1054894 h 2381306"/>
              <a:gd name="connsiteX24" fmla="*/ 928769 w 5455955"/>
              <a:gd name="connsiteY24" fmla="*/ 1152525 h 2381306"/>
              <a:gd name="connsiteX25" fmla="*/ 1014494 w 5455955"/>
              <a:gd name="connsiteY25" fmla="*/ 1269206 h 2381306"/>
              <a:gd name="connsiteX26" fmla="*/ 1080714 w 5455955"/>
              <a:gd name="connsiteY26" fmla="*/ 1343026 h 2381306"/>
              <a:gd name="connsiteX27" fmla="*/ 1154077 w 5455955"/>
              <a:gd name="connsiteY27" fmla="*/ 1402556 h 2381306"/>
              <a:gd name="connsiteX28" fmla="*/ 1224147 w 5455955"/>
              <a:gd name="connsiteY28" fmla="*/ 1433513 h 2381306"/>
              <a:gd name="connsiteX29" fmla="*/ 1288667 w 5455955"/>
              <a:gd name="connsiteY29" fmla="*/ 1433513 h 2381306"/>
              <a:gd name="connsiteX30" fmla="*/ 1347517 w 5455955"/>
              <a:gd name="connsiteY30" fmla="*/ 1416843 h 2381306"/>
              <a:gd name="connsiteX31" fmla="*/ 1424729 w 5455955"/>
              <a:gd name="connsiteY31" fmla="*/ 1383505 h 2381306"/>
              <a:gd name="connsiteX32" fmla="*/ 1458067 w 5455955"/>
              <a:gd name="connsiteY32" fmla="*/ 1357313 h 2381306"/>
              <a:gd name="connsiteX33" fmla="*/ 1501158 w 5455955"/>
              <a:gd name="connsiteY33" fmla="*/ 1302544 h 2381306"/>
              <a:gd name="connsiteX34" fmla="*/ 1541411 w 5455955"/>
              <a:gd name="connsiteY34" fmla="*/ 1247776 h 2381306"/>
              <a:gd name="connsiteX35" fmla="*/ 1592657 w 5455955"/>
              <a:gd name="connsiteY35" fmla="*/ 1154906 h 2381306"/>
              <a:gd name="connsiteX36" fmla="*/ 1628605 w 5455955"/>
              <a:gd name="connsiteY36" fmla="*/ 1069181 h 2381306"/>
              <a:gd name="connsiteX37" fmla="*/ 1721805 w 5455955"/>
              <a:gd name="connsiteY37" fmla="*/ 862012 h 2381306"/>
              <a:gd name="connsiteX38" fmla="*/ 1813533 w 5455955"/>
              <a:gd name="connsiteY38" fmla="*/ 673894 h 2381306"/>
              <a:gd name="connsiteX39" fmla="*/ 1888591 w 5455955"/>
              <a:gd name="connsiteY39" fmla="*/ 502443 h 2381306"/>
              <a:gd name="connsiteX40" fmla="*/ 1940982 w 5455955"/>
              <a:gd name="connsiteY40" fmla="*/ 395289 h 2381306"/>
              <a:gd name="connsiteX41" fmla="*/ 1982145 w 5455955"/>
              <a:gd name="connsiteY41" fmla="*/ 311944 h 2381306"/>
              <a:gd name="connsiteX42" fmla="*/ 2041449 w 5455955"/>
              <a:gd name="connsiteY42" fmla="*/ 192881 h 2381306"/>
              <a:gd name="connsiteX43" fmla="*/ 2096220 w 5455955"/>
              <a:gd name="connsiteY43" fmla="*/ 100013 h 2381306"/>
              <a:gd name="connsiteX44" fmla="*/ 2159603 w 5455955"/>
              <a:gd name="connsiteY44" fmla="*/ 40481 h 2381306"/>
              <a:gd name="connsiteX45" fmla="*/ 2208357 w 5455955"/>
              <a:gd name="connsiteY45" fmla="*/ 14640 h 2381306"/>
              <a:gd name="connsiteX46" fmla="*/ 2262552 w 5455955"/>
              <a:gd name="connsiteY46" fmla="*/ 0 h 2381306"/>
              <a:gd name="connsiteX47" fmla="*/ 2322087 w 5455955"/>
              <a:gd name="connsiteY47" fmla="*/ 2381 h 2381306"/>
              <a:gd name="connsiteX48" fmla="*/ 2371601 w 5455955"/>
              <a:gd name="connsiteY48" fmla="*/ 19403 h 2381306"/>
              <a:gd name="connsiteX49" fmla="*/ 2403347 w 5455955"/>
              <a:gd name="connsiteY49" fmla="*/ 40835 h 2381306"/>
              <a:gd name="connsiteX50" fmla="*/ 2423339 w 5455955"/>
              <a:gd name="connsiteY50" fmla="*/ 64295 h 2381306"/>
              <a:gd name="connsiteX51" fmla="*/ 2480717 w 5455955"/>
              <a:gd name="connsiteY51" fmla="*/ 138113 h 2381306"/>
              <a:gd name="connsiteX52" fmla="*/ 2536399 w 5455955"/>
              <a:gd name="connsiteY52" fmla="*/ 261938 h 2381306"/>
              <a:gd name="connsiteX53" fmla="*/ 2609531 w 5455955"/>
              <a:gd name="connsiteY53" fmla="*/ 419099 h 2381306"/>
              <a:gd name="connsiteX54" fmla="*/ 2665997 w 5455955"/>
              <a:gd name="connsiteY54" fmla="*/ 557213 h 2381306"/>
              <a:gd name="connsiteX55" fmla="*/ 2698094 w 5455955"/>
              <a:gd name="connsiteY55" fmla="*/ 628651 h 2381306"/>
              <a:gd name="connsiteX56" fmla="*/ 2734371 w 5455955"/>
              <a:gd name="connsiteY56" fmla="*/ 707231 h 2381306"/>
              <a:gd name="connsiteX57" fmla="*/ 2788786 w 5455955"/>
              <a:gd name="connsiteY57" fmla="*/ 840582 h 2381306"/>
              <a:gd name="connsiteX58" fmla="*/ 2834134 w 5455955"/>
              <a:gd name="connsiteY58" fmla="*/ 971903 h 2381306"/>
              <a:gd name="connsiteX59" fmla="*/ 2906682 w 5455955"/>
              <a:gd name="connsiteY59" fmla="*/ 1148117 h 2381306"/>
              <a:gd name="connsiteX60" fmla="*/ 3042721 w 5455955"/>
              <a:gd name="connsiteY60" fmla="*/ 1433866 h 2381306"/>
              <a:gd name="connsiteX61" fmla="*/ 3160618 w 5455955"/>
              <a:gd name="connsiteY61" fmla="*/ 1562453 h 2381306"/>
              <a:gd name="connsiteX62" fmla="*/ 3242242 w 5455955"/>
              <a:gd name="connsiteY62" fmla="*/ 1595791 h 2381306"/>
              <a:gd name="connsiteX63" fmla="*/ 3342001 w 5455955"/>
              <a:gd name="connsiteY63" fmla="*/ 1610079 h 2381306"/>
              <a:gd name="connsiteX64" fmla="*/ 3405485 w 5455955"/>
              <a:gd name="connsiteY64" fmla="*/ 1595791 h 2381306"/>
              <a:gd name="connsiteX65" fmla="*/ 3459901 w 5455955"/>
              <a:gd name="connsiteY65" fmla="*/ 1552928 h 2381306"/>
              <a:gd name="connsiteX66" fmla="*/ 3523385 w 5455955"/>
              <a:gd name="connsiteY66" fmla="*/ 1510066 h 2381306"/>
              <a:gd name="connsiteX67" fmla="*/ 3586865 w 5455955"/>
              <a:gd name="connsiteY67" fmla="*/ 1414816 h 2381306"/>
              <a:gd name="connsiteX68" fmla="*/ 3659417 w 5455955"/>
              <a:gd name="connsiteY68" fmla="*/ 1300515 h 2381306"/>
              <a:gd name="connsiteX69" fmla="*/ 3759180 w 5455955"/>
              <a:gd name="connsiteY69" fmla="*/ 1152879 h 2381306"/>
              <a:gd name="connsiteX70" fmla="*/ 3840800 w 5455955"/>
              <a:gd name="connsiteY70" fmla="*/ 1029053 h 2381306"/>
              <a:gd name="connsiteX71" fmla="*/ 3931491 w 5455955"/>
              <a:gd name="connsiteY71" fmla="*/ 952853 h 2381306"/>
              <a:gd name="connsiteX72" fmla="*/ 4031249 w 5455955"/>
              <a:gd name="connsiteY72" fmla="*/ 905228 h 2381306"/>
              <a:gd name="connsiteX73" fmla="*/ 4103803 w 5455955"/>
              <a:gd name="connsiteY73" fmla="*/ 905228 h 2381306"/>
              <a:gd name="connsiteX74" fmla="*/ 4176353 w 5455955"/>
              <a:gd name="connsiteY74" fmla="*/ 933804 h 2381306"/>
              <a:gd name="connsiteX75" fmla="*/ 4239838 w 5455955"/>
              <a:gd name="connsiteY75" fmla="*/ 1000478 h 2381306"/>
              <a:gd name="connsiteX76" fmla="*/ 4348667 w 5455955"/>
              <a:gd name="connsiteY76" fmla="*/ 1157641 h 2381306"/>
              <a:gd name="connsiteX77" fmla="*/ 4466565 w 5455955"/>
              <a:gd name="connsiteY77" fmla="*/ 1410053 h 2381306"/>
              <a:gd name="connsiteX78" fmla="*/ 4602602 w 5455955"/>
              <a:gd name="connsiteY78" fmla="*/ 1738666 h 2381306"/>
              <a:gd name="connsiteX79" fmla="*/ 4752264 w 5455955"/>
              <a:gd name="connsiteY79" fmla="*/ 2062162 h 2381306"/>
              <a:gd name="connsiteX80" fmla="*/ 4806677 w 5455955"/>
              <a:gd name="connsiteY80" fmla="*/ 2162174 h 2381306"/>
              <a:gd name="connsiteX81" fmla="*/ 4879228 w 5455955"/>
              <a:gd name="connsiteY81" fmla="*/ 2271712 h 2381306"/>
              <a:gd name="connsiteX82" fmla="*/ 4988058 w 5455955"/>
              <a:gd name="connsiteY82" fmla="*/ 2343149 h 2381306"/>
              <a:gd name="connsiteX83" fmla="*/ 5060611 w 5455955"/>
              <a:gd name="connsiteY83" fmla="*/ 2376486 h 2381306"/>
              <a:gd name="connsiteX84" fmla="*/ 5142233 w 5455955"/>
              <a:gd name="connsiteY84" fmla="*/ 2381248 h 2381306"/>
              <a:gd name="connsiteX85" fmla="*/ 5214786 w 5455955"/>
              <a:gd name="connsiteY85" fmla="*/ 2352674 h 2381306"/>
              <a:gd name="connsiteX86" fmla="*/ 5296406 w 5455955"/>
              <a:gd name="connsiteY86" fmla="*/ 2276474 h 2381306"/>
              <a:gd name="connsiteX87" fmla="*/ 5378027 w 5455955"/>
              <a:gd name="connsiteY87" fmla="*/ 2157411 h 2381306"/>
              <a:gd name="connsiteX88" fmla="*/ 5450581 w 5455955"/>
              <a:gd name="connsiteY88" fmla="*/ 1952624 h 2381306"/>
              <a:gd name="connsiteX89" fmla="*/ 5450581 w 5455955"/>
              <a:gd name="connsiteY89" fmla="*/ 195738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23385 w 5541273"/>
              <a:gd name="connsiteY66" fmla="*/ 1510066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32456 w 5541273"/>
              <a:gd name="connsiteY66" fmla="*/ 1500541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14318 w 5541273"/>
              <a:gd name="connsiteY66" fmla="*/ 1495778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0 w 5464180"/>
              <a:gd name="connsiteY0" fmla="*/ 1407670 h 2381306"/>
              <a:gd name="connsiteX1" fmla="*/ 58949 w 5464180"/>
              <a:gd name="connsiteY1" fmla="*/ 1240983 h 2381306"/>
              <a:gd name="connsiteX2" fmla="*/ 87750 w 5464180"/>
              <a:gd name="connsiteY2" fmla="*/ 1166812 h 2381306"/>
              <a:gd name="connsiteX3" fmla="*/ 113489 w 5464180"/>
              <a:gd name="connsiteY3" fmla="*/ 1100138 h 2381306"/>
              <a:gd name="connsiteX4" fmla="*/ 134920 w 5464180"/>
              <a:gd name="connsiteY4" fmla="*/ 1059657 h 2381306"/>
              <a:gd name="connsiteX5" fmla="*/ 158732 w 5464180"/>
              <a:gd name="connsiteY5" fmla="*/ 1019175 h 2381306"/>
              <a:gd name="connsiteX6" fmla="*/ 180164 w 5464180"/>
              <a:gd name="connsiteY6" fmla="*/ 988219 h 2381306"/>
              <a:gd name="connsiteX7" fmla="*/ 206357 w 5464180"/>
              <a:gd name="connsiteY7" fmla="*/ 954882 h 2381306"/>
              <a:gd name="connsiteX8" fmla="*/ 230170 w 5464180"/>
              <a:gd name="connsiteY8" fmla="*/ 926306 h 2381306"/>
              <a:gd name="connsiteX9" fmla="*/ 249220 w 5464180"/>
              <a:gd name="connsiteY9" fmla="*/ 902494 h 2381306"/>
              <a:gd name="connsiteX10" fmla="*/ 275414 w 5464180"/>
              <a:gd name="connsiteY10" fmla="*/ 873919 h 2381306"/>
              <a:gd name="connsiteX11" fmla="*/ 301607 w 5464180"/>
              <a:gd name="connsiteY11" fmla="*/ 847725 h 2381306"/>
              <a:gd name="connsiteX12" fmla="*/ 325420 w 5464180"/>
              <a:gd name="connsiteY12" fmla="*/ 828675 h 2381306"/>
              <a:gd name="connsiteX13" fmla="*/ 349232 w 5464180"/>
              <a:gd name="connsiteY13" fmla="*/ 809625 h 2381306"/>
              <a:gd name="connsiteX14" fmla="*/ 380189 w 5464180"/>
              <a:gd name="connsiteY14" fmla="*/ 790575 h 2381306"/>
              <a:gd name="connsiteX15" fmla="*/ 415908 w 5464180"/>
              <a:gd name="connsiteY15" fmla="*/ 778669 h 2381306"/>
              <a:gd name="connsiteX16" fmla="*/ 449245 w 5464180"/>
              <a:gd name="connsiteY16" fmla="*/ 773906 h 2381306"/>
              <a:gd name="connsiteX17" fmla="*/ 496870 w 5464180"/>
              <a:gd name="connsiteY17" fmla="*/ 785813 h 2381306"/>
              <a:gd name="connsiteX18" fmla="*/ 544495 w 5464180"/>
              <a:gd name="connsiteY18" fmla="*/ 812006 h 2381306"/>
              <a:gd name="connsiteX19" fmla="*/ 604026 w 5464180"/>
              <a:gd name="connsiteY19" fmla="*/ 857250 h 2381306"/>
              <a:gd name="connsiteX20" fmla="*/ 656414 w 5464180"/>
              <a:gd name="connsiteY20" fmla="*/ 912019 h 2381306"/>
              <a:gd name="connsiteX21" fmla="*/ 704038 w 5464180"/>
              <a:gd name="connsiteY21" fmla="*/ 969169 h 2381306"/>
              <a:gd name="connsiteX22" fmla="*/ 773095 w 5464180"/>
              <a:gd name="connsiteY22" fmla="*/ 1054894 h 2381306"/>
              <a:gd name="connsiteX23" fmla="*/ 851676 w 5464180"/>
              <a:gd name="connsiteY23" fmla="*/ 1152525 h 2381306"/>
              <a:gd name="connsiteX24" fmla="*/ 937401 w 5464180"/>
              <a:gd name="connsiteY24" fmla="*/ 1269206 h 2381306"/>
              <a:gd name="connsiteX25" fmla="*/ 1003621 w 5464180"/>
              <a:gd name="connsiteY25" fmla="*/ 1343026 h 2381306"/>
              <a:gd name="connsiteX26" fmla="*/ 1076984 w 5464180"/>
              <a:gd name="connsiteY26" fmla="*/ 1402556 h 2381306"/>
              <a:gd name="connsiteX27" fmla="*/ 1147054 w 5464180"/>
              <a:gd name="connsiteY27" fmla="*/ 1433513 h 2381306"/>
              <a:gd name="connsiteX28" fmla="*/ 1211574 w 5464180"/>
              <a:gd name="connsiteY28" fmla="*/ 1433513 h 2381306"/>
              <a:gd name="connsiteX29" fmla="*/ 1270424 w 5464180"/>
              <a:gd name="connsiteY29" fmla="*/ 1416843 h 2381306"/>
              <a:gd name="connsiteX30" fmla="*/ 1347636 w 5464180"/>
              <a:gd name="connsiteY30" fmla="*/ 1383505 h 2381306"/>
              <a:gd name="connsiteX31" fmla="*/ 1380974 w 5464180"/>
              <a:gd name="connsiteY31" fmla="*/ 1357313 h 2381306"/>
              <a:gd name="connsiteX32" fmla="*/ 1424065 w 5464180"/>
              <a:gd name="connsiteY32" fmla="*/ 1302544 h 2381306"/>
              <a:gd name="connsiteX33" fmla="*/ 1464318 w 5464180"/>
              <a:gd name="connsiteY33" fmla="*/ 1247776 h 2381306"/>
              <a:gd name="connsiteX34" fmla="*/ 1515564 w 5464180"/>
              <a:gd name="connsiteY34" fmla="*/ 1154906 h 2381306"/>
              <a:gd name="connsiteX35" fmla="*/ 1551512 w 5464180"/>
              <a:gd name="connsiteY35" fmla="*/ 1069181 h 2381306"/>
              <a:gd name="connsiteX36" fmla="*/ 1644712 w 5464180"/>
              <a:gd name="connsiteY36" fmla="*/ 862012 h 2381306"/>
              <a:gd name="connsiteX37" fmla="*/ 1736440 w 5464180"/>
              <a:gd name="connsiteY37" fmla="*/ 673894 h 2381306"/>
              <a:gd name="connsiteX38" fmla="*/ 1811498 w 5464180"/>
              <a:gd name="connsiteY38" fmla="*/ 502443 h 2381306"/>
              <a:gd name="connsiteX39" fmla="*/ 1863889 w 5464180"/>
              <a:gd name="connsiteY39" fmla="*/ 395289 h 2381306"/>
              <a:gd name="connsiteX40" fmla="*/ 1905052 w 5464180"/>
              <a:gd name="connsiteY40" fmla="*/ 311944 h 2381306"/>
              <a:gd name="connsiteX41" fmla="*/ 1964356 w 5464180"/>
              <a:gd name="connsiteY41" fmla="*/ 192881 h 2381306"/>
              <a:gd name="connsiteX42" fmla="*/ 2019127 w 5464180"/>
              <a:gd name="connsiteY42" fmla="*/ 100013 h 2381306"/>
              <a:gd name="connsiteX43" fmla="*/ 2082510 w 5464180"/>
              <a:gd name="connsiteY43" fmla="*/ 40481 h 2381306"/>
              <a:gd name="connsiteX44" fmla="*/ 2131264 w 5464180"/>
              <a:gd name="connsiteY44" fmla="*/ 14640 h 2381306"/>
              <a:gd name="connsiteX45" fmla="*/ 2185459 w 5464180"/>
              <a:gd name="connsiteY45" fmla="*/ 0 h 2381306"/>
              <a:gd name="connsiteX46" fmla="*/ 2244994 w 5464180"/>
              <a:gd name="connsiteY46" fmla="*/ 2381 h 2381306"/>
              <a:gd name="connsiteX47" fmla="*/ 2294508 w 5464180"/>
              <a:gd name="connsiteY47" fmla="*/ 19403 h 2381306"/>
              <a:gd name="connsiteX48" fmla="*/ 2326254 w 5464180"/>
              <a:gd name="connsiteY48" fmla="*/ 40835 h 2381306"/>
              <a:gd name="connsiteX49" fmla="*/ 2346246 w 5464180"/>
              <a:gd name="connsiteY49" fmla="*/ 64295 h 2381306"/>
              <a:gd name="connsiteX50" fmla="*/ 2403624 w 5464180"/>
              <a:gd name="connsiteY50" fmla="*/ 138113 h 2381306"/>
              <a:gd name="connsiteX51" fmla="*/ 2459306 w 5464180"/>
              <a:gd name="connsiteY51" fmla="*/ 261938 h 2381306"/>
              <a:gd name="connsiteX52" fmla="*/ 2532438 w 5464180"/>
              <a:gd name="connsiteY52" fmla="*/ 419099 h 2381306"/>
              <a:gd name="connsiteX53" fmla="*/ 2588904 w 5464180"/>
              <a:gd name="connsiteY53" fmla="*/ 557213 h 2381306"/>
              <a:gd name="connsiteX54" fmla="*/ 2621001 w 5464180"/>
              <a:gd name="connsiteY54" fmla="*/ 628651 h 2381306"/>
              <a:gd name="connsiteX55" fmla="*/ 2657278 w 5464180"/>
              <a:gd name="connsiteY55" fmla="*/ 707231 h 2381306"/>
              <a:gd name="connsiteX56" fmla="*/ 2711693 w 5464180"/>
              <a:gd name="connsiteY56" fmla="*/ 840582 h 2381306"/>
              <a:gd name="connsiteX57" fmla="*/ 2757041 w 5464180"/>
              <a:gd name="connsiteY57" fmla="*/ 971903 h 2381306"/>
              <a:gd name="connsiteX58" fmla="*/ 2829589 w 5464180"/>
              <a:gd name="connsiteY58" fmla="*/ 1148117 h 2381306"/>
              <a:gd name="connsiteX59" fmla="*/ 2965628 w 5464180"/>
              <a:gd name="connsiteY59" fmla="*/ 1433866 h 2381306"/>
              <a:gd name="connsiteX60" fmla="*/ 3083525 w 5464180"/>
              <a:gd name="connsiteY60" fmla="*/ 1562453 h 2381306"/>
              <a:gd name="connsiteX61" fmla="*/ 3165149 w 5464180"/>
              <a:gd name="connsiteY61" fmla="*/ 1595791 h 2381306"/>
              <a:gd name="connsiteX62" fmla="*/ 3264908 w 5464180"/>
              <a:gd name="connsiteY62" fmla="*/ 1610079 h 2381306"/>
              <a:gd name="connsiteX63" fmla="*/ 3328392 w 5464180"/>
              <a:gd name="connsiteY63" fmla="*/ 1595791 h 2381306"/>
              <a:gd name="connsiteX64" fmla="*/ 3382808 w 5464180"/>
              <a:gd name="connsiteY64" fmla="*/ 1552928 h 2381306"/>
              <a:gd name="connsiteX65" fmla="*/ 3437225 w 5464180"/>
              <a:gd name="connsiteY65" fmla="*/ 1495778 h 2381306"/>
              <a:gd name="connsiteX66" fmla="*/ 3509772 w 5464180"/>
              <a:gd name="connsiteY66" fmla="*/ 1414816 h 2381306"/>
              <a:gd name="connsiteX67" fmla="*/ 3582324 w 5464180"/>
              <a:gd name="connsiteY67" fmla="*/ 1300515 h 2381306"/>
              <a:gd name="connsiteX68" fmla="*/ 3682087 w 5464180"/>
              <a:gd name="connsiteY68" fmla="*/ 1152879 h 2381306"/>
              <a:gd name="connsiteX69" fmla="*/ 3763707 w 5464180"/>
              <a:gd name="connsiteY69" fmla="*/ 1029053 h 2381306"/>
              <a:gd name="connsiteX70" fmla="*/ 3854398 w 5464180"/>
              <a:gd name="connsiteY70" fmla="*/ 952853 h 2381306"/>
              <a:gd name="connsiteX71" fmla="*/ 3954156 w 5464180"/>
              <a:gd name="connsiteY71" fmla="*/ 905228 h 2381306"/>
              <a:gd name="connsiteX72" fmla="*/ 4026710 w 5464180"/>
              <a:gd name="connsiteY72" fmla="*/ 905228 h 2381306"/>
              <a:gd name="connsiteX73" fmla="*/ 4099260 w 5464180"/>
              <a:gd name="connsiteY73" fmla="*/ 933804 h 2381306"/>
              <a:gd name="connsiteX74" fmla="*/ 4162745 w 5464180"/>
              <a:gd name="connsiteY74" fmla="*/ 1000478 h 2381306"/>
              <a:gd name="connsiteX75" fmla="*/ 4271574 w 5464180"/>
              <a:gd name="connsiteY75" fmla="*/ 1157641 h 2381306"/>
              <a:gd name="connsiteX76" fmla="*/ 4389472 w 5464180"/>
              <a:gd name="connsiteY76" fmla="*/ 1410053 h 2381306"/>
              <a:gd name="connsiteX77" fmla="*/ 4525509 w 5464180"/>
              <a:gd name="connsiteY77" fmla="*/ 1738666 h 2381306"/>
              <a:gd name="connsiteX78" fmla="*/ 4675171 w 5464180"/>
              <a:gd name="connsiteY78" fmla="*/ 2062162 h 2381306"/>
              <a:gd name="connsiteX79" fmla="*/ 4729584 w 5464180"/>
              <a:gd name="connsiteY79" fmla="*/ 2162174 h 2381306"/>
              <a:gd name="connsiteX80" fmla="*/ 4802135 w 5464180"/>
              <a:gd name="connsiteY80" fmla="*/ 2271712 h 2381306"/>
              <a:gd name="connsiteX81" fmla="*/ 4910965 w 5464180"/>
              <a:gd name="connsiteY81" fmla="*/ 2343149 h 2381306"/>
              <a:gd name="connsiteX82" fmla="*/ 4983518 w 5464180"/>
              <a:gd name="connsiteY82" fmla="*/ 2376486 h 2381306"/>
              <a:gd name="connsiteX83" fmla="*/ 5065140 w 5464180"/>
              <a:gd name="connsiteY83" fmla="*/ 2381248 h 2381306"/>
              <a:gd name="connsiteX84" fmla="*/ 5137693 w 5464180"/>
              <a:gd name="connsiteY84" fmla="*/ 2352674 h 2381306"/>
              <a:gd name="connsiteX85" fmla="*/ 5219313 w 5464180"/>
              <a:gd name="connsiteY85" fmla="*/ 2276474 h 2381306"/>
              <a:gd name="connsiteX86" fmla="*/ 5300934 w 5464180"/>
              <a:gd name="connsiteY86" fmla="*/ 2157411 h 2381306"/>
              <a:gd name="connsiteX87" fmla="*/ 5373488 w 5464180"/>
              <a:gd name="connsiteY87" fmla="*/ 1952624 h 2381306"/>
              <a:gd name="connsiteX88" fmla="*/ 5464180 w 5464180"/>
              <a:gd name="connsiteY88" fmla="*/ 1671636 h 2381306"/>
              <a:gd name="connsiteX0" fmla="*/ 0 w 5405231"/>
              <a:gd name="connsiteY0" fmla="*/ 1240983 h 2381306"/>
              <a:gd name="connsiteX1" fmla="*/ 28801 w 5405231"/>
              <a:gd name="connsiteY1" fmla="*/ 1166812 h 2381306"/>
              <a:gd name="connsiteX2" fmla="*/ 54540 w 5405231"/>
              <a:gd name="connsiteY2" fmla="*/ 1100138 h 2381306"/>
              <a:gd name="connsiteX3" fmla="*/ 75971 w 5405231"/>
              <a:gd name="connsiteY3" fmla="*/ 1059657 h 2381306"/>
              <a:gd name="connsiteX4" fmla="*/ 99783 w 5405231"/>
              <a:gd name="connsiteY4" fmla="*/ 1019175 h 2381306"/>
              <a:gd name="connsiteX5" fmla="*/ 121215 w 5405231"/>
              <a:gd name="connsiteY5" fmla="*/ 988219 h 2381306"/>
              <a:gd name="connsiteX6" fmla="*/ 147408 w 5405231"/>
              <a:gd name="connsiteY6" fmla="*/ 954882 h 2381306"/>
              <a:gd name="connsiteX7" fmla="*/ 171221 w 5405231"/>
              <a:gd name="connsiteY7" fmla="*/ 926306 h 2381306"/>
              <a:gd name="connsiteX8" fmla="*/ 190271 w 5405231"/>
              <a:gd name="connsiteY8" fmla="*/ 902494 h 2381306"/>
              <a:gd name="connsiteX9" fmla="*/ 216465 w 5405231"/>
              <a:gd name="connsiteY9" fmla="*/ 873919 h 2381306"/>
              <a:gd name="connsiteX10" fmla="*/ 242658 w 5405231"/>
              <a:gd name="connsiteY10" fmla="*/ 847725 h 2381306"/>
              <a:gd name="connsiteX11" fmla="*/ 266471 w 5405231"/>
              <a:gd name="connsiteY11" fmla="*/ 828675 h 2381306"/>
              <a:gd name="connsiteX12" fmla="*/ 290283 w 5405231"/>
              <a:gd name="connsiteY12" fmla="*/ 809625 h 2381306"/>
              <a:gd name="connsiteX13" fmla="*/ 321240 w 5405231"/>
              <a:gd name="connsiteY13" fmla="*/ 790575 h 2381306"/>
              <a:gd name="connsiteX14" fmla="*/ 356959 w 5405231"/>
              <a:gd name="connsiteY14" fmla="*/ 778669 h 2381306"/>
              <a:gd name="connsiteX15" fmla="*/ 390296 w 5405231"/>
              <a:gd name="connsiteY15" fmla="*/ 773906 h 2381306"/>
              <a:gd name="connsiteX16" fmla="*/ 437921 w 5405231"/>
              <a:gd name="connsiteY16" fmla="*/ 785813 h 2381306"/>
              <a:gd name="connsiteX17" fmla="*/ 485546 w 5405231"/>
              <a:gd name="connsiteY17" fmla="*/ 812006 h 2381306"/>
              <a:gd name="connsiteX18" fmla="*/ 545077 w 5405231"/>
              <a:gd name="connsiteY18" fmla="*/ 857250 h 2381306"/>
              <a:gd name="connsiteX19" fmla="*/ 597465 w 5405231"/>
              <a:gd name="connsiteY19" fmla="*/ 912019 h 2381306"/>
              <a:gd name="connsiteX20" fmla="*/ 645089 w 5405231"/>
              <a:gd name="connsiteY20" fmla="*/ 969169 h 2381306"/>
              <a:gd name="connsiteX21" fmla="*/ 714146 w 5405231"/>
              <a:gd name="connsiteY21" fmla="*/ 1054894 h 2381306"/>
              <a:gd name="connsiteX22" fmla="*/ 792727 w 5405231"/>
              <a:gd name="connsiteY22" fmla="*/ 1152525 h 2381306"/>
              <a:gd name="connsiteX23" fmla="*/ 878452 w 5405231"/>
              <a:gd name="connsiteY23" fmla="*/ 1269206 h 2381306"/>
              <a:gd name="connsiteX24" fmla="*/ 944672 w 5405231"/>
              <a:gd name="connsiteY24" fmla="*/ 1343026 h 2381306"/>
              <a:gd name="connsiteX25" fmla="*/ 1018035 w 5405231"/>
              <a:gd name="connsiteY25" fmla="*/ 1402556 h 2381306"/>
              <a:gd name="connsiteX26" fmla="*/ 1088105 w 5405231"/>
              <a:gd name="connsiteY26" fmla="*/ 1433513 h 2381306"/>
              <a:gd name="connsiteX27" fmla="*/ 1152625 w 5405231"/>
              <a:gd name="connsiteY27" fmla="*/ 1433513 h 2381306"/>
              <a:gd name="connsiteX28" fmla="*/ 1211475 w 5405231"/>
              <a:gd name="connsiteY28" fmla="*/ 1416843 h 2381306"/>
              <a:gd name="connsiteX29" fmla="*/ 1288687 w 5405231"/>
              <a:gd name="connsiteY29" fmla="*/ 1383505 h 2381306"/>
              <a:gd name="connsiteX30" fmla="*/ 1322025 w 5405231"/>
              <a:gd name="connsiteY30" fmla="*/ 1357313 h 2381306"/>
              <a:gd name="connsiteX31" fmla="*/ 1365116 w 5405231"/>
              <a:gd name="connsiteY31" fmla="*/ 1302544 h 2381306"/>
              <a:gd name="connsiteX32" fmla="*/ 1405369 w 5405231"/>
              <a:gd name="connsiteY32" fmla="*/ 1247776 h 2381306"/>
              <a:gd name="connsiteX33" fmla="*/ 1456615 w 5405231"/>
              <a:gd name="connsiteY33" fmla="*/ 1154906 h 2381306"/>
              <a:gd name="connsiteX34" fmla="*/ 1492563 w 5405231"/>
              <a:gd name="connsiteY34" fmla="*/ 1069181 h 2381306"/>
              <a:gd name="connsiteX35" fmla="*/ 1585763 w 5405231"/>
              <a:gd name="connsiteY35" fmla="*/ 862012 h 2381306"/>
              <a:gd name="connsiteX36" fmla="*/ 1677491 w 5405231"/>
              <a:gd name="connsiteY36" fmla="*/ 673894 h 2381306"/>
              <a:gd name="connsiteX37" fmla="*/ 1752549 w 5405231"/>
              <a:gd name="connsiteY37" fmla="*/ 502443 h 2381306"/>
              <a:gd name="connsiteX38" fmla="*/ 1804940 w 5405231"/>
              <a:gd name="connsiteY38" fmla="*/ 395289 h 2381306"/>
              <a:gd name="connsiteX39" fmla="*/ 1846103 w 5405231"/>
              <a:gd name="connsiteY39" fmla="*/ 311944 h 2381306"/>
              <a:gd name="connsiteX40" fmla="*/ 1905407 w 5405231"/>
              <a:gd name="connsiteY40" fmla="*/ 192881 h 2381306"/>
              <a:gd name="connsiteX41" fmla="*/ 1960178 w 5405231"/>
              <a:gd name="connsiteY41" fmla="*/ 100013 h 2381306"/>
              <a:gd name="connsiteX42" fmla="*/ 2023561 w 5405231"/>
              <a:gd name="connsiteY42" fmla="*/ 40481 h 2381306"/>
              <a:gd name="connsiteX43" fmla="*/ 2072315 w 5405231"/>
              <a:gd name="connsiteY43" fmla="*/ 14640 h 2381306"/>
              <a:gd name="connsiteX44" fmla="*/ 2126510 w 5405231"/>
              <a:gd name="connsiteY44" fmla="*/ 0 h 2381306"/>
              <a:gd name="connsiteX45" fmla="*/ 2186045 w 5405231"/>
              <a:gd name="connsiteY45" fmla="*/ 2381 h 2381306"/>
              <a:gd name="connsiteX46" fmla="*/ 2235559 w 5405231"/>
              <a:gd name="connsiteY46" fmla="*/ 19403 h 2381306"/>
              <a:gd name="connsiteX47" fmla="*/ 2267305 w 5405231"/>
              <a:gd name="connsiteY47" fmla="*/ 40835 h 2381306"/>
              <a:gd name="connsiteX48" fmla="*/ 2287297 w 5405231"/>
              <a:gd name="connsiteY48" fmla="*/ 64295 h 2381306"/>
              <a:gd name="connsiteX49" fmla="*/ 2344675 w 5405231"/>
              <a:gd name="connsiteY49" fmla="*/ 138113 h 2381306"/>
              <a:gd name="connsiteX50" fmla="*/ 2400357 w 5405231"/>
              <a:gd name="connsiteY50" fmla="*/ 261938 h 2381306"/>
              <a:gd name="connsiteX51" fmla="*/ 2473489 w 5405231"/>
              <a:gd name="connsiteY51" fmla="*/ 419099 h 2381306"/>
              <a:gd name="connsiteX52" fmla="*/ 2529955 w 5405231"/>
              <a:gd name="connsiteY52" fmla="*/ 557213 h 2381306"/>
              <a:gd name="connsiteX53" fmla="*/ 2562052 w 5405231"/>
              <a:gd name="connsiteY53" fmla="*/ 628651 h 2381306"/>
              <a:gd name="connsiteX54" fmla="*/ 2598329 w 5405231"/>
              <a:gd name="connsiteY54" fmla="*/ 707231 h 2381306"/>
              <a:gd name="connsiteX55" fmla="*/ 2652744 w 5405231"/>
              <a:gd name="connsiteY55" fmla="*/ 840582 h 2381306"/>
              <a:gd name="connsiteX56" fmla="*/ 2698092 w 5405231"/>
              <a:gd name="connsiteY56" fmla="*/ 971903 h 2381306"/>
              <a:gd name="connsiteX57" fmla="*/ 2770640 w 5405231"/>
              <a:gd name="connsiteY57" fmla="*/ 1148117 h 2381306"/>
              <a:gd name="connsiteX58" fmla="*/ 2906679 w 5405231"/>
              <a:gd name="connsiteY58" fmla="*/ 1433866 h 2381306"/>
              <a:gd name="connsiteX59" fmla="*/ 3024576 w 5405231"/>
              <a:gd name="connsiteY59" fmla="*/ 1562453 h 2381306"/>
              <a:gd name="connsiteX60" fmla="*/ 3106200 w 5405231"/>
              <a:gd name="connsiteY60" fmla="*/ 1595791 h 2381306"/>
              <a:gd name="connsiteX61" fmla="*/ 3205959 w 5405231"/>
              <a:gd name="connsiteY61" fmla="*/ 1610079 h 2381306"/>
              <a:gd name="connsiteX62" fmla="*/ 3269443 w 5405231"/>
              <a:gd name="connsiteY62" fmla="*/ 1595791 h 2381306"/>
              <a:gd name="connsiteX63" fmla="*/ 3323859 w 5405231"/>
              <a:gd name="connsiteY63" fmla="*/ 1552928 h 2381306"/>
              <a:gd name="connsiteX64" fmla="*/ 3378276 w 5405231"/>
              <a:gd name="connsiteY64" fmla="*/ 1495778 h 2381306"/>
              <a:gd name="connsiteX65" fmla="*/ 3450823 w 5405231"/>
              <a:gd name="connsiteY65" fmla="*/ 1414816 h 2381306"/>
              <a:gd name="connsiteX66" fmla="*/ 3523375 w 5405231"/>
              <a:gd name="connsiteY66" fmla="*/ 1300515 h 2381306"/>
              <a:gd name="connsiteX67" fmla="*/ 3623138 w 5405231"/>
              <a:gd name="connsiteY67" fmla="*/ 1152879 h 2381306"/>
              <a:gd name="connsiteX68" fmla="*/ 3704758 w 5405231"/>
              <a:gd name="connsiteY68" fmla="*/ 1029053 h 2381306"/>
              <a:gd name="connsiteX69" fmla="*/ 3795449 w 5405231"/>
              <a:gd name="connsiteY69" fmla="*/ 952853 h 2381306"/>
              <a:gd name="connsiteX70" fmla="*/ 3895207 w 5405231"/>
              <a:gd name="connsiteY70" fmla="*/ 905228 h 2381306"/>
              <a:gd name="connsiteX71" fmla="*/ 3967761 w 5405231"/>
              <a:gd name="connsiteY71" fmla="*/ 905228 h 2381306"/>
              <a:gd name="connsiteX72" fmla="*/ 4040311 w 5405231"/>
              <a:gd name="connsiteY72" fmla="*/ 933804 h 2381306"/>
              <a:gd name="connsiteX73" fmla="*/ 4103796 w 5405231"/>
              <a:gd name="connsiteY73" fmla="*/ 1000478 h 2381306"/>
              <a:gd name="connsiteX74" fmla="*/ 4212625 w 5405231"/>
              <a:gd name="connsiteY74" fmla="*/ 1157641 h 2381306"/>
              <a:gd name="connsiteX75" fmla="*/ 4330523 w 5405231"/>
              <a:gd name="connsiteY75" fmla="*/ 1410053 h 2381306"/>
              <a:gd name="connsiteX76" fmla="*/ 4466560 w 5405231"/>
              <a:gd name="connsiteY76" fmla="*/ 1738666 h 2381306"/>
              <a:gd name="connsiteX77" fmla="*/ 4616222 w 5405231"/>
              <a:gd name="connsiteY77" fmla="*/ 2062162 h 2381306"/>
              <a:gd name="connsiteX78" fmla="*/ 4670635 w 5405231"/>
              <a:gd name="connsiteY78" fmla="*/ 2162174 h 2381306"/>
              <a:gd name="connsiteX79" fmla="*/ 4743186 w 5405231"/>
              <a:gd name="connsiteY79" fmla="*/ 2271712 h 2381306"/>
              <a:gd name="connsiteX80" fmla="*/ 4852016 w 5405231"/>
              <a:gd name="connsiteY80" fmla="*/ 2343149 h 2381306"/>
              <a:gd name="connsiteX81" fmla="*/ 4924569 w 5405231"/>
              <a:gd name="connsiteY81" fmla="*/ 2376486 h 2381306"/>
              <a:gd name="connsiteX82" fmla="*/ 5006191 w 5405231"/>
              <a:gd name="connsiteY82" fmla="*/ 2381248 h 2381306"/>
              <a:gd name="connsiteX83" fmla="*/ 5078744 w 5405231"/>
              <a:gd name="connsiteY83" fmla="*/ 2352674 h 2381306"/>
              <a:gd name="connsiteX84" fmla="*/ 5160364 w 5405231"/>
              <a:gd name="connsiteY84" fmla="*/ 2276474 h 2381306"/>
              <a:gd name="connsiteX85" fmla="*/ 5241985 w 5405231"/>
              <a:gd name="connsiteY85" fmla="*/ 2157411 h 2381306"/>
              <a:gd name="connsiteX86" fmla="*/ 5314539 w 5405231"/>
              <a:gd name="connsiteY86" fmla="*/ 1952624 h 2381306"/>
              <a:gd name="connsiteX87" fmla="*/ 5405231 w 5405231"/>
              <a:gd name="connsiteY87" fmla="*/ 1671636 h 2381306"/>
              <a:gd name="connsiteX0" fmla="*/ 0 w 5405231"/>
              <a:gd name="connsiteY0" fmla="*/ 1240983 h 2381306"/>
              <a:gd name="connsiteX1" fmla="*/ 54540 w 5405231"/>
              <a:gd name="connsiteY1" fmla="*/ 1100138 h 2381306"/>
              <a:gd name="connsiteX2" fmla="*/ 75971 w 5405231"/>
              <a:gd name="connsiteY2" fmla="*/ 1059657 h 2381306"/>
              <a:gd name="connsiteX3" fmla="*/ 99783 w 5405231"/>
              <a:gd name="connsiteY3" fmla="*/ 1019175 h 2381306"/>
              <a:gd name="connsiteX4" fmla="*/ 121215 w 5405231"/>
              <a:gd name="connsiteY4" fmla="*/ 988219 h 2381306"/>
              <a:gd name="connsiteX5" fmla="*/ 147408 w 5405231"/>
              <a:gd name="connsiteY5" fmla="*/ 954882 h 2381306"/>
              <a:gd name="connsiteX6" fmla="*/ 171221 w 5405231"/>
              <a:gd name="connsiteY6" fmla="*/ 926306 h 2381306"/>
              <a:gd name="connsiteX7" fmla="*/ 190271 w 5405231"/>
              <a:gd name="connsiteY7" fmla="*/ 902494 h 2381306"/>
              <a:gd name="connsiteX8" fmla="*/ 216465 w 5405231"/>
              <a:gd name="connsiteY8" fmla="*/ 873919 h 2381306"/>
              <a:gd name="connsiteX9" fmla="*/ 242658 w 5405231"/>
              <a:gd name="connsiteY9" fmla="*/ 847725 h 2381306"/>
              <a:gd name="connsiteX10" fmla="*/ 266471 w 5405231"/>
              <a:gd name="connsiteY10" fmla="*/ 828675 h 2381306"/>
              <a:gd name="connsiteX11" fmla="*/ 290283 w 5405231"/>
              <a:gd name="connsiteY11" fmla="*/ 809625 h 2381306"/>
              <a:gd name="connsiteX12" fmla="*/ 321240 w 5405231"/>
              <a:gd name="connsiteY12" fmla="*/ 790575 h 2381306"/>
              <a:gd name="connsiteX13" fmla="*/ 356959 w 5405231"/>
              <a:gd name="connsiteY13" fmla="*/ 778669 h 2381306"/>
              <a:gd name="connsiteX14" fmla="*/ 390296 w 5405231"/>
              <a:gd name="connsiteY14" fmla="*/ 773906 h 2381306"/>
              <a:gd name="connsiteX15" fmla="*/ 437921 w 5405231"/>
              <a:gd name="connsiteY15" fmla="*/ 785813 h 2381306"/>
              <a:gd name="connsiteX16" fmla="*/ 485546 w 5405231"/>
              <a:gd name="connsiteY16" fmla="*/ 812006 h 2381306"/>
              <a:gd name="connsiteX17" fmla="*/ 545077 w 5405231"/>
              <a:gd name="connsiteY17" fmla="*/ 857250 h 2381306"/>
              <a:gd name="connsiteX18" fmla="*/ 597465 w 5405231"/>
              <a:gd name="connsiteY18" fmla="*/ 912019 h 2381306"/>
              <a:gd name="connsiteX19" fmla="*/ 645089 w 5405231"/>
              <a:gd name="connsiteY19" fmla="*/ 969169 h 2381306"/>
              <a:gd name="connsiteX20" fmla="*/ 714146 w 5405231"/>
              <a:gd name="connsiteY20" fmla="*/ 1054894 h 2381306"/>
              <a:gd name="connsiteX21" fmla="*/ 792727 w 5405231"/>
              <a:gd name="connsiteY21" fmla="*/ 1152525 h 2381306"/>
              <a:gd name="connsiteX22" fmla="*/ 878452 w 5405231"/>
              <a:gd name="connsiteY22" fmla="*/ 1269206 h 2381306"/>
              <a:gd name="connsiteX23" fmla="*/ 944672 w 5405231"/>
              <a:gd name="connsiteY23" fmla="*/ 1343026 h 2381306"/>
              <a:gd name="connsiteX24" fmla="*/ 1018035 w 5405231"/>
              <a:gd name="connsiteY24" fmla="*/ 1402556 h 2381306"/>
              <a:gd name="connsiteX25" fmla="*/ 1088105 w 5405231"/>
              <a:gd name="connsiteY25" fmla="*/ 1433513 h 2381306"/>
              <a:gd name="connsiteX26" fmla="*/ 1152625 w 5405231"/>
              <a:gd name="connsiteY26" fmla="*/ 1433513 h 2381306"/>
              <a:gd name="connsiteX27" fmla="*/ 1211475 w 5405231"/>
              <a:gd name="connsiteY27" fmla="*/ 1416843 h 2381306"/>
              <a:gd name="connsiteX28" fmla="*/ 1288687 w 5405231"/>
              <a:gd name="connsiteY28" fmla="*/ 1383505 h 2381306"/>
              <a:gd name="connsiteX29" fmla="*/ 1322025 w 5405231"/>
              <a:gd name="connsiteY29" fmla="*/ 1357313 h 2381306"/>
              <a:gd name="connsiteX30" fmla="*/ 1365116 w 5405231"/>
              <a:gd name="connsiteY30" fmla="*/ 1302544 h 2381306"/>
              <a:gd name="connsiteX31" fmla="*/ 1405369 w 5405231"/>
              <a:gd name="connsiteY31" fmla="*/ 1247776 h 2381306"/>
              <a:gd name="connsiteX32" fmla="*/ 1456615 w 5405231"/>
              <a:gd name="connsiteY32" fmla="*/ 1154906 h 2381306"/>
              <a:gd name="connsiteX33" fmla="*/ 1492563 w 5405231"/>
              <a:gd name="connsiteY33" fmla="*/ 1069181 h 2381306"/>
              <a:gd name="connsiteX34" fmla="*/ 1585763 w 5405231"/>
              <a:gd name="connsiteY34" fmla="*/ 862012 h 2381306"/>
              <a:gd name="connsiteX35" fmla="*/ 1677491 w 5405231"/>
              <a:gd name="connsiteY35" fmla="*/ 673894 h 2381306"/>
              <a:gd name="connsiteX36" fmla="*/ 1752549 w 5405231"/>
              <a:gd name="connsiteY36" fmla="*/ 502443 h 2381306"/>
              <a:gd name="connsiteX37" fmla="*/ 1804940 w 5405231"/>
              <a:gd name="connsiteY37" fmla="*/ 395289 h 2381306"/>
              <a:gd name="connsiteX38" fmla="*/ 1846103 w 5405231"/>
              <a:gd name="connsiteY38" fmla="*/ 311944 h 2381306"/>
              <a:gd name="connsiteX39" fmla="*/ 1905407 w 5405231"/>
              <a:gd name="connsiteY39" fmla="*/ 192881 h 2381306"/>
              <a:gd name="connsiteX40" fmla="*/ 1960178 w 5405231"/>
              <a:gd name="connsiteY40" fmla="*/ 100013 h 2381306"/>
              <a:gd name="connsiteX41" fmla="*/ 2023561 w 5405231"/>
              <a:gd name="connsiteY41" fmla="*/ 40481 h 2381306"/>
              <a:gd name="connsiteX42" fmla="*/ 2072315 w 5405231"/>
              <a:gd name="connsiteY42" fmla="*/ 14640 h 2381306"/>
              <a:gd name="connsiteX43" fmla="*/ 2126510 w 5405231"/>
              <a:gd name="connsiteY43" fmla="*/ 0 h 2381306"/>
              <a:gd name="connsiteX44" fmla="*/ 2186045 w 5405231"/>
              <a:gd name="connsiteY44" fmla="*/ 2381 h 2381306"/>
              <a:gd name="connsiteX45" fmla="*/ 2235559 w 5405231"/>
              <a:gd name="connsiteY45" fmla="*/ 19403 h 2381306"/>
              <a:gd name="connsiteX46" fmla="*/ 2267305 w 5405231"/>
              <a:gd name="connsiteY46" fmla="*/ 40835 h 2381306"/>
              <a:gd name="connsiteX47" fmla="*/ 2287297 w 5405231"/>
              <a:gd name="connsiteY47" fmla="*/ 64295 h 2381306"/>
              <a:gd name="connsiteX48" fmla="*/ 2344675 w 5405231"/>
              <a:gd name="connsiteY48" fmla="*/ 138113 h 2381306"/>
              <a:gd name="connsiteX49" fmla="*/ 2400357 w 5405231"/>
              <a:gd name="connsiteY49" fmla="*/ 261938 h 2381306"/>
              <a:gd name="connsiteX50" fmla="*/ 2473489 w 5405231"/>
              <a:gd name="connsiteY50" fmla="*/ 419099 h 2381306"/>
              <a:gd name="connsiteX51" fmla="*/ 2529955 w 5405231"/>
              <a:gd name="connsiteY51" fmla="*/ 557213 h 2381306"/>
              <a:gd name="connsiteX52" fmla="*/ 2562052 w 5405231"/>
              <a:gd name="connsiteY52" fmla="*/ 628651 h 2381306"/>
              <a:gd name="connsiteX53" fmla="*/ 2598329 w 5405231"/>
              <a:gd name="connsiteY53" fmla="*/ 707231 h 2381306"/>
              <a:gd name="connsiteX54" fmla="*/ 2652744 w 5405231"/>
              <a:gd name="connsiteY54" fmla="*/ 840582 h 2381306"/>
              <a:gd name="connsiteX55" fmla="*/ 2698092 w 5405231"/>
              <a:gd name="connsiteY55" fmla="*/ 971903 h 2381306"/>
              <a:gd name="connsiteX56" fmla="*/ 2770640 w 5405231"/>
              <a:gd name="connsiteY56" fmla="*/ 1148117 h 2381306"/>
              <a:gd name="connsiteX57" fmla="*/ 2906679 w 5405231"/>
              <a:gd name="connsiteY57" fmla="*/ 1433866 h 2381306"/>
              <a:gd name="connsiteX58" fmla="*/ 3024576 w 5405231"/>
              <a:gd name="connsiteY58" fmla="*/ 1562453 h 2381306"/>
              <a:gd name="connsiteX59" fmla="*/ 3106200 w 5405231"/>
              <a:gd name="connsiteY59" fmla="*/ 1595791 h 2381306"/>
              <a:gd name="connsiteX60" fmla="*/ 3205959 w 5405231"/>
              <a:gd name="connsiteY60" fmla="*/ 1610079 h 2381306"/>
              <a:gd name="connsiteX61" fmla="*/ 3269443 w 5405231"/>
              <a:gd name="connsiteY61" fmla="*/ 1595791 h 2381306"/>
              <a:gd name="connsiteX62" fmla="*/ 3323859 w 5405231"/>
              <a:gd name="connsiteY62" fmla="*/ 1552928 h 2381306"/>
              <a:gd name="connsiteX63" fmla="*/ 3378276 w 5405231"/>
              <a:gd name="connsiteY63" fmla="*/ 1495778 h 2381306"/>
              <a:gd name="connsiteX64" fmla="*/ 3450823 w 5405231"/>
              <a:gd name="connsiteY64" fmla="*/ 1414816 h 2381306"/>
              <a:gd name="connsiteX65" fmla="*/ 3523375 w 5405231"/>
              <a:gd name="connsiteY65" fmla="*/ 1300515 h 2381306"/>
              <a:gd name="connsiteX66" fmla="*/ 3623138 w 5405231"/>
              <a:gd name="connsiteY66" fmla="*/ 1152879 h 2381306"/>
              <a:gd name="connsiteX67" fmla="*/ 3704758 w 5405231"/>
              <a:gd name="connsiteY67" fmla="*/ 1029053 h 2381306"/>
              <a:gd name="connsiteX68" fmla="*/ 3795449 w 5405231"/>
              <a:gd name="connsiteY68" fmla="*/ 952853 h 2381306"/>
              <a:gd name="connsiteX69" fmla="*/ 3895207 w 5405231"/>
              <a:gd name="connsiteY69" fmla="*/ 905228 h 2381306"/>
              <a:gd name="connsiteX70" fmla="*/ 3967761 w 5405231"/>
              <a:gd name="connsiteY70" fmla="*/ 905228 h 2381306"/>
              <a:gd name="connsiteX71" fmla="*/ 4040311 w 5405231"/>
              <a:gd name="connsiteY71" fmla="*/ 933804 h 2381306"/>
              <a:gd name="connsiteX72" fmla="*/ 4103796 w 5405231"/>
              <a:gd name="connsiteY72" fmla="*/ 1000478 h 2381306"/>
              <a:gd name="connsiteX73" fmla="*/ 4212625 w 5405231"/>
              <a:gd name="connsiteY73" fmla="*/ 1157641 h 2381306"/>
              <a:gd name="connsiteX74" fmla="*/ 4330523 w 5405231"/>
              <a:gd name="connsiteY74" fmla="*/ 1410053 h 2381306"/>
              <a:gd name="connsiteX75" fmla="*/ 4466560 w 5405231"/>
              <a:gd name="connsiteY75" fmla="*/ 1738666 h 2381306"/>
              <a:gd name="connsiteX76" fmla="*/ 4616222 w 5405231"/>
              <a:gd name="connsiteY76" fmla="*/ 2062162 h 2381306"/>
              <a:gd name="connsiteX77" fmla="*/ 4670635 w 5405231"/>
              <a:gd name="connsiteY77" fmla="*/ 2162174 h 2381306"/>
              <a:gd name="connsiteX78" fmla="*/ 4743186 w 5405231"/>
              <a:gd name="connsiteY78" fmla="*/ 2271712 h 2381306"/>
              <a:gd name="connsiteX79" fmla="*/ 4852016 w 5405231"/>
              <a:gd name="connsiteY79" fmla="*/ 2343149 h 2381306"/>
              <a:gd name="connsiteX80" fmla="*/ 4924569 w 5405231"/>
              <a:gd name="connsiteY80" fmla="*/ 2376486 h 2381306"/>
              <a:gd name="connsiteX81" fmla="*/ 5006191 w 5405231"/>
              <a:gd name="connsiteY81" fmla="*/ 2381248 h 2381306"/>
              <a:gd name="connsiteX82" fmla="*/ 5078744 w 5405231"/>
              <a:gd name="connsiteY82" fmla="*/ 2352674 h 2381306"/>
              <a:gd name="connsiteX83" fmla="*/ 5160364 w 5405231"/>
              <a:gd name="connsiteY83" fmla="*/ 2276474 h 2381306"/>
              <a:gd name="connsiteX84" fmla="*/ 5241985 w 5405231"/>
              <a:gd name="connsiteY84" fmla="*/ 2157411 h 2381306"/>
              <a:gd name="connsiteX85" fmla="*/ 5314539 w 5405231"/>
              <a:gd name="connsiteY85" fmla="*/ 1952624 h 2381306"/>
              <a:gd name="connsiteX86" fmla="*/ 5405231 w 5405231"/>
              <a:gd name="connsiteY86" fmla="*/ 1671636 h 2381306"/>
              <a:gd name="connsiteX0" fmla="*/ -1 w 5350690"/>
              <a:gd name="connsiteY0" fmla="*/ 1100138 h 2381306"/>
              <a:gd name="connsiteX1" fmla="*/ 21430 w 5350690"/>
              <a:gd name="connsiteY1" fmla="*/ 1059657 h 2381306"/>
              <a:gd name="connsiteX2" fmla="*/ 45242 w 5350690"/>
              <a:gd name="connsiteY2" fmla="*/ 1019175 h 2381306"/>
              <a:gd name="connsiteX3" fmla="*/ 66674 w 5350690"/>
              <a:gd name="connsiteY3" fmla="*/ 988219 h 2381306"/>
              <a:gd name="connsiteX4" fmla="*/ 92867 w 5350690"/>
              <a:gd name="connsiteY4" fmla="*/ 954882 h 2381306"/>
              <a:gd name="connsiteX5" fmla="*/ 116680 w 5350690"/>
              <a:gd name="connsiteY5" fmla="*/ 926306 h 2381306"/>
              <a:gd name="connsiteX6" fmla="*/ 135730 w 5350690"/>
              <a:gd name="connsiteY6" fmla="*/ 902494 h 2381306"/>
              <a:gd name="connsiteX7" fmla="*/ 161924 w 5350690"/>
              <a:gd name="connsiteY7" fmla="*/ 873919 h 2381306"/>
              <a:gd name="connsiteX8" fmla="*/ 188117 w 5350690"/>
              <a:gd name="connsiteY8" fmla="*/ 847725 h 2381306"/>
              <a:gd name="connsiteX9" fmla="*/ 211930 w 5350690"/>
              <a:gd name="connsiteY9" fmla="*/ 828675 h 2381306"/>
              <a:gd name="connsiteX10" fmla="*/ 235742 w 5350690"/>
              <a:gd name="connsiteY10" fmla="*/ 809625 h 2381306"/>
              <a:gd name="connsiteX11" fmla="*/ 266699 w 5350690"/>
              <a:gd name="connsiteY11" fmla="*/ 790575 h 2381306"/>
              <a:gd name="connsiteX12" fmla="*/ 302418 w 5350690"/>
              <a:gd name="connsiteY12" fmla="*/ 778669 h 2381306"/>
              <a:gd name="connsiteX13" fmla="*/ 335755 w 5350690"/>
              <a:gd name="connsiteY13" fmla="*/ 773906 h 2381306"/>
              <a:gd name="connsiteX14" fmla="*/ 383380 w 5350690"/>
              <a:gd name="connsiteY14" fmla="*/ 785813 h 2381306"/>
              <a:gd name="connsiteX15" fmla="*/ 431005 w 5350690"/>
              <a:gd name="connsiteY15" fmla="*/ 812006 h 2381306"/>
              <a:gd name="connsiteX16" fmla="*/ 490536 w 5350690"/>
              <a:gd name="connsiteY16" fmla="*/ 857250 h 2381306"/>
              <a:gd name="connsiteX17" fmla="*/ 542924 w 5350690"/>
              <a:gd name="connsiteY17" fmla="*/ 912019 h 2381306"/>
              <a:gd name="connsiteX18" fmla="*/ 590548 w 5350690"/>
              <a:gd name="connsiteY18" fmla="*/ 969169 h 2381306"/>
              <a:gd name="connsiteX19" fmla="*/ 659605 w 5350690"/>
              <a:gd name="connsiteY19" fmla="*/ 1054894 h 2381306"/>
              <a:gd name="connsiteX20" fmla="*/ 738186 w 5350690"/>
              <a:gd name="connsiteY20" fmla="*/ 1152525 h 2381306"/>
              <a:gd name="connsiteX21" fmla="*/ 823911 w 5350690"/>
              <a:gd name="connsiteY21" fmla="*/ 1269206 h 2381306"/>
              <a:gd name="connsiteX22" fmla="*/ 890131 w 5350690"/>
              <a:gd name="connsiteY22" fmla="*/ 1343026 h 2381306"/>
              <a:gd name="connsiteX23" fmla="*/ 963494 w 5350690"/>
              <a:gd name="connsiteY23" fmla="*/ 1402556 h 2381306"/>
              <a:gd name="connsiteX24" fmla="*/ 1033564 w 5350690"/>
              <a:gd name="connsiteY24" fmla="*/ 1433513 h 2381306"/>
              <a:gd name="connsiteX25" fmla="*/ 1098084 w 5350690"/>
              <a:gd name="connsiteY25" fmla="*/ 1433513 h 2381306"/>
              <a:gd name="connsiteX26" fmla="*/ 1156934 w 5350690"/>
              <a:gd name="connsiteY26" fmla="*/ 1416843 h 2381306"/>
              <a:gd name="connsiteX27" fmla="*/ 1234146 w 5350690"/>
              <a:gd name="connsiteY27" fmla="*/ 1383505 h 2381306"/>
              <a:gd name="connsiteX28" fmla="*/ 1267484 w 5350690"/>
              <a:gd name="connsiteY28" fmla="*/ 1357313 h 2381306"/>
              <a:gd name="connsiteX29" fmla="*/ 1310575 w 5350690"/>
              <a:gd name="connsiteY29" fmla="*/ 1302544 h 2381306"/>
              <a:gd name="connsiteX30" fmla="*/ 1350828 w 5350690"/>
              <a:gd name="connsiteY30" fmla="*/ 1247776 h 2381306"/>
              <a:gd name="connsiteX31" fmla="*/ 1402074 w 5350690"/>
              <a:gd name="connsiteY31" fmla="*/ 1154906 h 2381306"/>
              <a:gd name="connsiteX32" fmla="*/ 1438022 w 5350690"/>
              <a:gd name="connsiteY32" fmla="*/ 1069181 h 2381306"/>
              <a:gd name="connsiteX33" fmla="*/ 1531222 w 5350690"/>
              <a:gd name="connsiteY33" fmla="*/ 862012 h 2381306"/>
              <a:gd name="connsiteX34" fmla="*/ 1622950 w 5350690"/>
              <a:gd name="connsiteY34" fmla="*/ 673894 h 2381306"/>
              <a:gd name="connsiteX35" fmla="*/ 1698008 w 5350690"/>
              <a:gd name="connsiteY35" fmla="*/ 502443 h 2381306"/>
              <a:gd name="connsiteX36" fmla="*/ 1750399 w 5350690"/>
              <a:gd name="connsiteY36" fmla="*/ 395289 h 2381306"/>
              <a:gd name="connsiteX37" fmla="*/ 1791562 w 5350690"/>
              <a:gd name="connsiteY37" fmla="*/ 311944 h 2381306"/>
              <a:gd name="connsiteX38" fmla="*/ 1850866 w 5350690"/>
              <a:gd name="connsiteY38" fmla="*/ 192881 h 2381306"/>
              <a:gd name="connsiteX39" fmla="*/ 1905637 w 5350690"/>
              <a:gd name="connsiteY39" fmla="*/ 100013 h 2381306"/>
              <a:gd name="connsiteX40" fmla="*/ 1969020 w 5350690"/>
              <a:gd name="connsiteY40" fmla="*/ 40481 h 2381306"/>
              <a:gd name="connsiteX41" fmla="*/ 2017774 w 5350690"/>
              <a:gd name="connsiteY41" fmla="*/ 14640 h 2381306"/>
              <a:gd name="connsiteX42" fmla="*/ 2071969 w 5350690"/>
              <a:gd name="connsiteY42" fmla="*/ 0 h 2381306"/>
              <a:gd name="connsiteX43" fmla="*/ 2131504 w 5350690"/>
              <a:gd name="connsiteY43" fmla="*/ 2381 h 2381306"/>
              <a:gd name="connsiteX44" fmla="*/ 2181018 w 5350690"/>
              <a:gd name="connsiteY44" fmla="*/ 19403 h 2381306"/>
              <a:gd name="connsiteX45" fmla="*/ 2212764 w 5350690"/>
              <a:gd name="connsiteY45" fmla="*/ 40835 h 2381306"/>
              <a:gd name="connsiteX46" fmla="*/ 2232756 w 5350690"/>
              <a:gd name="connsiteY46" fmla="*/ 64295 h 2381306"/>
              <a:gd name="connsiteX47" fmla="*/ 2290134 w 5350690"/>
              <a:gd name="connsiteY47" fmla="*/ 138113 h 2381306"/>
              <a:gd name="connsiteX48" fmla="*/ 2345816 w 5350690"/>
              <a:gd name="connsiteY48" fmla="*/ 261938 h 2381306"/>
              <a:gd name="connsiteX49" fmla="*/ 2418948 w 5350690"/>
              <a:gd name="connsiteY49" fmla="*/ 419099 h 2381306"/>
              <a:gd name="connsiteX50" fmla="*/ 2475414 w 5350690"/>
              <a:gd name="connsiteY50" fmla="*/ 557213 h 2381306"/>
              <a:gd name="connsiteX51" fmla="*/ 2507511 w 5350690"/>
              <a:gd name="connsiteY51" fmla="*/ 628651 h 2381306"/>
              <a:gd name="connsiteX52" fmla="*/ 2543788 w 5350690"/>
              <a:gd name="connsiteY52" fmla="*/ 707231 h 2381306"/>
              <a:gd name="connsiteX53" fmla="*/ 2598203 w 5350690"/>
              <a:gd name="connsiteY53" fmla="*/ 840582 h 2381306"/>
              <a:gd name="connsiteX54" fmla="*/ 2643551 w 5350690"/>
              <a:gd name="connsiteY54" fmla="*/ 971903 h 2381306"/>
              <a:gd name="connsiteX55" fmla="*/ 2716099 w 5350690"/>
              <a:gd name="connsiteY55" fmla="*/ 1148117 h 2381306"/>
              <a:gd name="connsiteX56" fmla="*/ 2852138 w 5350690"/>
              <a:gd name="connsiteY56" fmla="*/ 1433866 h 2381306"/>
              <a:gd name="connsiteX57" fmla="*/ 2970035 w 5350690"/>
              <a:gd name="connsiteY57" fmla="*/ 1562453 h 2381306"/>
              <a:gd name="connsiteX58" fmla="*/ 3051659 w 5350690"/>
              <a:gd name="connsiteY58" fmla="*/ 1595791 h 2381306"/>
              <a:gd name="connsiteX59" fmla="*/ 3151418 w 5350690"/>
              <a:gd name="connsiteY59" fmla="*/ 1610079 h 2381306"/>
              <a:gd name="connsiteX60" fmla="*/ 3214902 w 5350690"/>
              <a:gd name="connsiteY60" fmla="*/ 1595791 h 2381306"/>
              <a:gd name="connsiteX61" fmla="*/ 3269318 w 5350690"/>
              <a:gd name="connsiteY61" fmla="*/ 1552928 h 2381306"/>
              <a:gd name="connsiteX62" fmla="*/ 3323735 w 5350690"/>
              <a:gd name="connsiteY62" fmla="*/ 1495778 h 2381306"/>
              <a:gd name="connsiteX63" fmla="*/ 3396282 w 5350690"/>
              <a:gd name="connsiteY63" fmla="*/ 1414816 h 2381306"/>
              <a:gd name="connsiteX64" fmla="*/ 3468834 w 5350690"/>
              <a:gd name="connsiteY64" fmla="*/ 1300515 h 2381306"/>
              <a:gd name="connsiteX65" fmla="*/ 3568597 w 5350690"/>
              <a:gd name="connsiteY65" fmla="*/ 1152879 h 2381306"/>
              <a:gd name="connsiteX66" fmla="*/ 3650217 w 5350690"/>
              <a:gd name="connsiteY66" fmla="*/ 1029053 h 2381306"/>
              <a:gd name="connsiteX67" fmla="*/ 3740908 w 5350690"/>
              <a:gd name="connsiteY67" fmla="*/ 952853 h 2381306"/>
              <a:gd name="connsiteX68" fmla="*/ 3840666 w 5350690"/>
              <a:gd name="connsiteY68" fmla="*/ 905228 h 2381306"/>
              <a:gd name="connsiteX69" fmla="*/ 3913220 w 5350690"/>
              <a:gd name="connsiteY69" fmla="*/ 905228 h 2381306"/>
              <a:gd name="connsiteX70" fmla="*/ 3985770 w 5350690"/>
              <a:gd name="connsiteY70" fmla="*/ 933804 h 2381306"/>
              <a:gd name="connsiteX71" fmla="*/ 4049255 w 5350690"/>
              <a:gd name="connsiteY71" fmla="*/ 1000478 h 2381306"/>
              <a:gd name="connsiteX72" fmla="*/ 4158084 w 5350690"/>
              <a:gd name="connsiteY72" fmla="*/ 1157641 h 2381306"/>
              <a:gd name="connsiteX73" fmla="*/ 4275982 w 5350690"/>
              <a:gd name="connsiteY73" fmla="*/ 1410053 h 2381306"/>
              <a:gd name="connsiteX74" fmla="*/ 4412019 w 5350690"/>
              <a:gd name="connsiteY74" fmla="*/ 1738666 h 2381306"/>
              <a:gd name="connsiteX75" fmla="*/ 4561681 w 5350690"/>
              <a:gd name="connsiteY75" fmla="*/ 2062162 h 2381306"/>
              <a:gd name="connsiteX76" fmla="*/ 4616094 w 5350690"/>
              <a:gd name="connsiteY76" fmla="*/ 2162174 h 2381306"/>
              <a:gd name="connsiteX77" fmla="*/ 4688645 w 5350690"/>
              <a:gd name="connsiteY77" fmla="*/ 2271712 h 2381306"/>
              <a:gd name="connsiteX78" fmla="*/ 4797475 w 5350690"/>
              <a:gd name="connsiteY78" fmla="*/ 2343149 h 2381306"/>
              <a:gd name="connsiteX79" fmla="*/ 4870028 w 5350690"/>
              <a:gd name="connsiteY79" fmla="*/ 2376486 h 2381306"/>
              <a:gd name="connsiteX80" fmla="*/ 4951650 w 5350690"/>
              <a:gd name="connsiteY80" fmla="*/ 2381248 h 2381306"/>
              <a:gd name="connsiteX81" fmla="*/ 5024203 w 5350690"/>
              <a:gd name="connsiteY81" fmla="*/ 2352674 h 2381306"/>
              <a:gd name="connsiteX82" fmla="*/ 5105823 w 5350690"/>
              <a:gd name="connsiteY82" fmla="*/ 2276474 h 2381306"/>
              <a:gd name="connsiteX83" fmla="*/ 5187444 w 5350690"/>
              <a:gd name="connsiteY83" fmla="*/ 2157411 h 2381306"/>
              <a:gd name="connsiteX84" fmla="*/ 5259998 w 5350690"/>
              <a:gd name="connsiteY84" fmla="*/ 1952624 h 2381306"/>
              <a:gd name="connsiteX85" fmla="*/ 5350690 w 5350690"/>
              <a:gd name="connsiteY85" fmla="*/ 1671636 h 2381306"/>
              <a:gd name="connsiteX0" fmla="*/ 1 w 5350692"/>
              <a:gd name="connsiteY0" fmla="*/ 1100138 h 2381306"/>
              <a:gd name="connsiteX1" fmla="*/ 45244 w 5350692"/>
              <a:gd name="connsiteY1" fmla="*/ 1019175 h 2381306"/>
              <a:gd name="connsiteX2" fmla="*/ 66676 w 5350692"/>
              <a:gd name="connsiteY2" fmla="*/ 988219 h 2381306"/>
              <a:gd name="connsiteX3" fmla="*/ 92869 w 5350692"/>
              <a:gd name="connsiteY3" fmla="*/ 954882 h 2381306"/>
              <a:gd name="connsiteX4" fmla="*/ 116682 w 5350692"/>
              <a:gd name="connsiteY4" fmla="*/ 926306 h 2381306"/>
              <a:gd name="connsiteX5" fmla="*/ 135732 w 5350692"/>
              <a:gd name="connsiteY5" fmla="*/ 902494 h 2381306"/>
              <a:gd name="connsiteX6" fmla="*/ 161926 w 5350692"/>
              <a:gd name="connsiteY6" fmla="*/ 873919 h 2381306"/>
              <a:gd name="connsiteX7" fmla="*/ 188119 w 5350692"/>
              <a:gd name="connsiteY7" fmla="*/ 847725 h 2381306"/>
              <a:gd name="connsiteX8" fmla="*/ 211932 w 5350692"/>
              <a:gd name="connsiteY8" fmla="*/ 828675 h 2381306"/>
              <a:gd name="connsiteX9" fmla="*/ 235744 w 5350692"/>
              <a:gd name="connsiteY9" fmla="*/ 809625 h 2381306"/>
              <a:gd name="connsiteX10" fmla="*/ 266701 w 5350692"/>
              <a:gd name="connsiteY10" fmla="*/ 790575 h 2381306"/>
              <a:gd name="connsiteX11" fmla="*/ 302420 w 5350692"/>
              <a:gd name="connsiteY11" fmla="*/ 778669 h 2381306"/>
              <a:gd name="connsiteX12" fmla="*/ 335757 w 5350692"/>
              <a:gd name="connsiteY12" fmla="*/ 773906 h 2381306"/>
              <a:gd name="connsiteX13" fmla="*/ 383382 w 5350692"/>
              <a:gd name="connsiteY13" fmla="*/ 785813 h 2381306"/>
              <a:gd name="connsiteX14" fmla="*/ 431007 w 5350692"/>
              <a:gd name="connsiteY14" fmla="*/ 812006 h 2381306"/>
              <a:gd name="connsiteX15" fmla="*/ 490538 w 5350692"/>
              <a:gd name="connsiteY15" fmla="*/ 857250 h 2381306"/>
              <a:gd name="connsiteX16" fmla="*/ 542926 w 5350692"/>
              <a:gd name="connsiteY16" fmla="*/ 912019 h 2381306"/>
              <a:gd name="connsiteX17" fmla="*/ 590550 w 5350692"/>
              <a:gd name="connsiteY17" fmla="*/ 969169 h 2381306"/>
              <a:gd name="connsiteX18" fmla="*/ 659607 w 5350692"/>
              <a:gd name="connsiteY18" fmla="*/ 1054894 h 2381306"/>
              <a:gd name="connsiteX19" fmla="*/ 738188 w 5350692"/>
              <a:gd name="connsiteY19" fmla="*/ 1152525 h 2381306"/>
              <a:gd name="connsiteX20" fmla="*/ 823913 w 5350692"/>
              <a:gd name="connsiteY20" fmla="*/ 1269206 h 2381306"/>
              <a:gd name="connsiteX21" fmla="*/ 890133 w 5350692"/>
              <a:gd name="connsiteY21" fmla="*/ 1343026 h 2381306"/>
              <a:gd name="connsiteX22" fmla="*/ 963496 w 5350692"/>
              <a:gd name="connsiteY22" fmla="*/ 1402556 h 2381306"/>
              <a:gd name="connsiteX23" fmla="*/ 1033566 w 5350692"/>
              <a:gd name="connsiteY23" fmla="*/ 1433513 h 2381306"/>
              <a:gd name="connsiteX24" fmla="*/ 1098086 w 5350692"/>
              <a:gd name="connsiteY24" fmla="*/ 1433513 h 2381306"/>
              <a:gd name="connsiteX25" fmla="*/ 1156936 w 5350692"/>
              <a:gd name="connsiteY25" fmla="*/ 1416843 h 2381306"/>
              <a:gd name="connsiteX26" fmla="*/ 1234148 w 5350692"/>
              <a:gd name="connsiteY26" fmla="*/ 1383505 h 2381306"/>
              <a:gd name="connsiteX27" fmla="*/ 1267486 w 5350692"/>
              <a:gd name="connsiteY27" fmla="*/ 1357313 h 2381306"/>
              <a:gd name="connsiteX28" fmla="*/ 1310577 w 5350692"/>
              <a:gd name="connsiteY28" fmla="*/ 1302544 h 2381306"/>
              <a:gd name="connsiteX29" fmla="*/ 1350830 w 5350692"/>
              <a:gd name="connsiteY29" fmla="*/ 1247776 h 2381306"/>
              <a:gd name="connsiteX30" fmla="*/ 1402076 w 5350692"/>
              <a:gd name="connsiteY30" fmla="*/ 1154906 h 2381306"/>
              <a:gd name="connsiteX31" fmla="*/ 1438024 w 5350692"/>
              <a:gd name="connsiteY31" fmla="*/ 1069181 h 2381306"/>
              <a:gd name="connsiteX32" fmla="*/ 1531224 w 5350692"/>
              <a:gd name="connsiteY32" fmla="*/ 862012 h 2381306"/>
              <a:gd name="connsiteX33" fmla="*/ 1622952 w 5350692"/>
              <a:gd name="connsiteY33" fmla="*/ 673894 h 2381306"/>
              <a:gd name="connsiteX34" fmla="*/ 1698010 w 5350692"/>
              <a:gd name="connsiteY34" fmla="*/ 502443 h 2381306"/>
              <a:gd name="connsiteX35" fmla="*/ 1750401 w 5350692"/>
              <a:gd name="connsiteY35" fmla="*/ 395289 h 2381306"/>
              <a:gd name="connsiteX36" fmla="*/ 1791564 w 5350692"/>
              <a:gd name="connsiteY36" fmla="*/ 311944 h 2381306"/>
              <a:gd name="connsiteX37" fmla="*/ 1850868 w 5350692"/>
              <a:gd name="connsiteY37" fmla="*/ 192881 h 2381306"/>
              <a:gd name="connsiteX38" fmla="*/ 1905639 w 5350692"/>
              <a:gd name="connsiteY38" fmla="*/ 100013 h 2381306"/>
              <a:gd name="connsiteX39" fmla="*/ 1969022 w 5350692"/>
              <a:gd name="connsiteY39" fmla="*/ 40481 h 2381306"/>
              <a:gd name="connsiteX40" fmla="*/ 2017776 w 5350692"/>
              <a:gd name="connsiteY40" fmla="*/ 14640 h 2381306"/>
              <a:gd name="connsiteX41" fmla="*/ 2071971 w 5350692"/>
              <a:gd name="connsiteY41" fmla="*/ 0 h 2381306"/>
              <a:gd name="connsiteX42" fmla="*/ 2131506 w 5350692"/>
              <a:gd name="connsiteY42" fmla="*/ 2381 h 2381306"/>
              <a:gd name="connsiteX43" fmla="*/ 2181020 w 5350692"/>
              <a:gd name="connsiteY43" fmla="*/ 19403 h 2381306"/>
              <a:gd name="connsiteX44" fmla="*/ 2212766 w 5350692"/>
              <a:gd name="connsiteY44" fmla="*/ 40835 h 2381306"/>
              <a:gd name="connsiteX45" fmla="*/ 2232758 w 5350692"/>
              <a:gd name="connsiteY45" fmla="*/ 64295 h 2381306"/>
              <a:gd name="connsiteX46" fmla="*/ 2290136 w 5350692"/>
              <a:gd name="connsiteY46" fmla="*/ 138113 h 2381306"/>
              <a:gd name="connsiteX47" fmla="*/ 2345818 w 5350692"/>
              <a:gd name="connsiteY47" fmla="*/ 261938 h 2381306"/>
              <a:gd name="connsiteX48" fmla="*/ 2418950 w 5350692"/>
              <a:gd name="connsiteY48" fmla="*/ 419099 h 2381306"/>
              <a:gd name="connsiteX49" fmla="*/ 2475416 w 5350692"/>
              <a:gd name="connsiteY49" fmla="*/ 557213 h 2381306"/>
              <a:gd name="connsiteX50" fmla="*/ 2507513 w 5350692"/>
              <a:gd name="connsiteY50" fmla="*/ 628651 h 2381306"/>
              <a:gd name="connsiteX51" fmla="*/ 2543790 w 5350692"/>
              <a:gd name="connsiteY51" fmla="*/ 707231 h 2381306"/>
              <a:gd name="connsiteX52" fmla="*/ 2598205 w 5350692"/>
              <a:gd name="connsiteY52" fmla="*/ 840582 h 2381306"/>
              <a:gd name="connsiteX53" fmla="*/ 2643553 w 5350692"/>
              <a:gd name="connsiteY53" fmla="*/ 971903 h 2381306"/>
              <a:gd name="connsiteX54" fmla="*/ 2716101 w 5350692"/>
              <a:gd name="connsiteY54" fmla="*/ 1148117 h 2381306"/>
              <a:gd name="connsiteX55" fmla="*/ 2852140 w 5350692"/>
              <a:gd name="connsiteY55" fmla="*/ 1433866 h 2381306"/>
              <a:gd name="connsiteX56" fmla="*/ 2970037 w 5350692"/>
              <a:gd name="connsiteY56" fmla="*/ 1562453 h 2381306"/>
              <a:gd name="connsiteX57" fmla="*/ 3051661 w 5350692"/>
              <a:gd name="connsiteY57" fmla="*/ 1595791 h 2381306"/>
              <a:gd name="connsiteX58" fmla="*/ 3151420 w 5350692"/>
              <a:gd name="connsiteY58" fmla="*/ 1610079 h 2381306"/>
              <a:gd name="connsiteX59" fmla="*/ 3214904 w 5350692"/>
              <a:gd name="connsiteY59" fmla="*/ 1595791 h 2381306"/>
              <a:gd name="connsiteX60" fmla="*/ 3269320 w 5350692"/>
              <a:gd name="connsiteY60" fmla="*/ 1552928 h 2381306"/>
              <a:gd name="connsiteX61" fmla="*/ 3323737 w 5350692"/>
              <a:gd name="connsiteY61" fmla="*/ 1495778 h 2381306"/>
              <a:gd name="connsiteX62" fmla="*/ 3396284 w 5350692"/>
              <a:gd name="connsiteY62" fmla="*/ 1414816 h 2381306"/>
              <a:gd name="connsiteX63" fmla="*/ 3468836 w 5350692"/>
              <a:gd name="connsiteY63" fmla="*/ 1300515 h 2381306"/>
              <a:gd name="connsiteX64" fmla="*/ 3568599 w 5350692"/>
              <a:gd name="connsiteY64" fmla="*/ 1152879 h 2381306"/>
              <a:gd name="connsiteX65" fmla="*/ 3650219 w 5350692"/>
              <a:gd name="connsiteY65" fmla="*/ 1029053 h 2381306"/>
              <a:gd name="connsiteX66" fmla="*/ 3740910 w 5350692"/>
              <a:gd name="connsiteY66" fmla="*/ 952853 h 2381306"/>
              <a:gd name="connsiteX67" fmla="*/ 3840668 w 5350692"/>
              <a:gd name="connsiteY67" fmla="*/ 905228 h 2381306"/>
              <a:gd name="connsiteX68" fmla="*/ 3913222 w 5350692"/>
              <a:gd name="connsiteY68" fmla="*/ 905228 h 2381306"/>
              <a:gd name="connsiteX69" fmla="*/ 3985772 w 5350692"/>
              <a:gd name="connsiteY69" fmla="*/ 933804 h 2381306"/>
              <a:gd name="connsiteX70" fmla="*/ 4049257 w 5350692"/>
              <a:gd name="connsiteY70" fmla="*/ 1000478 h 2381306"/>
              <a:gd name="connsiteX71" fmla="*/ 4158086 w 5350692"/>
              <a:gd name="connsiteY71" fmla="*/ 1157641 h 2381306"/>
              <a:gd name="connsiteX72" fmla="*/ 4275984 w 5350692"/>
              <a:gd name="connsiteY72" fmla="*/ 1410053 h 2381306"/>
              <a:gd name="connsiteX73" fmla="*/ 4412021 w 5350692"/>
              <a:gd name="connsiteY73" fmla="*/ 1738666 h 2381306"/>
              <a:gd name="connsiteX74" fmla="*/ 4561683 w 5350692"/>
              <a:gd name="connsiteY74" fmla="*/ 2062162 h 2381306"/>
              <a:gd name="connsiteX75" fmla="*/ 4616096 w 5350692"/>
              <a:gd name="connsiteY75" fmla="*/ 2162174 h 2381306"/>
              <a:gd name="connsiteX76" fmla="*/ 4688647 w 5350692"/>
              <a:gd name="connsiteY76" fmla="*/ 2271712 h 2381306"/>
              <a:gd name="connsiteX77" fmla="*/ 4797477 w 5350692"/>
              <a:gd name="connsiteY77" fmla="*/ 2343149 h 2381306"/>
              <a:gd name="connsiteX78" fmla="*/ 4870030 w 5350692"/>
              <a:gd name="connsiteY78" fmla="*/ 2376486 h 2381306"/>
              <a:gd name="connsiteX79" fmla="*/ 4951652 w 5350692"/>
              <a:gd name="connsiteY79" fmla="*/ 2381248 h 2381306"/>
              <a:gd name="connsiteX80" fmla="*/ 5024205 w 5350692"/>
              <a:gd name="connsiteY80" fmla="*/ 2352674 h 2381306"/>
              <a:gd name="connsiteX81" fmla="*/ 5105825 w 5350692"/>
              <a:gd name="connsiteY81" fmla="*/ 2276474 h 2381306"/>
              <a:gd name="connsiteX82" fmla="*/ 5187446 w 5350692"/>
              <a:gd name="connsiteY82" fmla="*/ 2157411 h 2381306"/>
              <a:gd name="connsiteX83" fmla="*/ 5260000 w 5350692"/>
              <a:gd name="connsiteY83" fmla="*/ 1952624 h 2381306"/>
              <a:gd name="connsiteX84" fmla="*/ 5350692 w 5350692"/>
              <a:gd name="connsiteY84" fmla="*/ 1671636 h 2381306"/>
              <a:gd name="connsiteX0" fmla="*/ 0 w 5305448"/>
              <a:gd name="connsiteY0" fmla="*/ 1019175 h 2381306"/>
              <a:gd name="connsiteX1" fmla="*/ 21432 w 5305448"/>
              <a:gd name="connsiteY1" fmla="*/ 988219 h 2381306"/>
              <a:gd name="connsiteX2" fmla="*/ 47625 w 5305448"/>
              <a:gd name="connsiteY2" fmla="*/ 954882 h 2381306"/>
              <a:gd name="connsiteX3" fmla="*/ 71438 w 5305448"/>
              <a:gd name="connsiteY3" fmla="*/ 926306 h 2381306"/>
              <a:gd name="connsiteX4" fmla="*/ 90488 w 5305448"/>
              <a:gd name="connsiteY4" fmla="*/ 902494 h 2381306"/>
              <a:gd name="connsiteX5" fmla="*/ 116682 w 5305448"/>
              <a:gd name="connsiteY5" fmla="*/ 873919 h 2381306"/>
              <a:gd name="connsiteX6" fmla="*/ 142875 w 5305448"/>
              <a:gd name="connsiteY6" fmla="*/ 847725 h 2381306"/>
              <a:gd name="connsiteX7" fmla="*/ 166688 w 5305448"/>
              <a:gd name="connsiteY7" fmla="*/ 828675 h 2381306"/>
              <a:gd name="connsiteX8" fmla="*/ 190500 w 5305448"/>
              <a:gd name="connsiteY8" fmla="*/ 809625 h 2381306"/>
              <a:gd name="connsiteX9" fmla="*/ 221457 w 5305448"/>
              <a:gd name="connsiteY9" fmla="*/ 790575 h 2381306"/>
              <a:gd name="connsiteX10" fmla="*/ 257176 w 5305448"/>
              <a:gd name="connsiteY10" fmla="*/ 778669 h 2381306"/>
              <a:gd name="connsiteX11" fmla="*/ 290513 w 5305448"/>
              <a:gd name="connsiteY11" fmla="*/ 773906 h 2381306"/>
              <a:gd name="connsiteX12" fmla="*/ 338138 w 5305448"/>
              <a:gd name="connsiteY12" fmla="*/ 785813 h 2381306"/>
              <a:gd name="connsiteX13" fmla="*/ 385763 w 5305448"/>
              <a:gd name="connsiteY13" fmla="*/ 812006 h 2381306"/>
              <a:gd name="connsiteX14" fmla="*/ 445294 w 5305448"/>
              <a:gd name="connsiteY14" fmla="*/ 857250 h 2381306"/>
              <a:gd name="connsiteX15" fmla="*/ 497682 w 5305448"/>
              <a:gd name="connsiteY15" fmla="*/ 912019 h 2381306"/>
              <a:gd name="connsiteX16" fmla="*/ 545306 w 5305448"/>
              <a:gd name="connsiteY16" fmla="*/ 969169 h 2381306"/>
              <a:gd name="connsiteX17" fmla="*/ 614363 w 5305448"/>
              <a:gd name="connsiteY17" fmla="*/ 1054894 h 2381306"/>
              <a:gd name="connsiteX18" fmla="*/ 692944 w 5305448"/>
              <a:gd name="connsiteY18" fmla="*/ 1152525 h 2381306"/>
              <a:gd name="connsiteX19" fmla="*/ 778669 w 5305448"/>
              <a:gd name="connsiteY19" fmla="*/ 1269206 h 2381306"/>
              <a:gd name="connsiteX20" fmla="*/ 844889 w 5305448"/>
              <a:gd name="connsiteY20" fmla="*/ 1343026 h 2381306"/>
              <a:gd name="connsiteX21" fmla="*/ 918252 w 5305448"/>
              <a:gd name="connsiteY21" fmla="*/ 1402556 h 2381306"/>
              <a:gd name="connsiteX22" fmla="*/ 988322 w 5305448"/>
              <a:gd name="connsiteY22" fmla="*/ 1433513 h 2381306"/>
              <a:gd name="connsiteX23" fmla="*/ 1052842 w 5305448"/>
              <a:gd name="connsiteY23" fmla="*/ 1433513 h 2381306"/>
              <a:gd name="connsiteX24" fmla="*/ 1111692 w 5305448"/>
              <a:gd name="connsiteY24" fmla="*/ 1416843 h 2381306"/>
              <a:gd name="connsiteX25" fmla="*/ 1188904 w 5305448"/>
              <a:gd name="connsiteY25" fmla="*/ 1383505 h 2381306"/>
              <a:gd name="connsiteX26" fmla="*/ 1222242 w 5305448"/>
              <a:gd name="connsiteY26" fmla="*/ 1357313 h 2381306"/>
              <a:gd name="connsiteX27" fmla="*/ 1265333 w 5305448"/>
              <a:gd name="connsiteY27" fmla="*/ 1302544 h 2381306"/>
              <a:gd name="connsiteX28" fmla="*/ 1305586 w 5305448"/>
              <a:gd name="connsiteY28" fmla="*/ 1247776 h 2381306"/>
              <a:gd name="connsiteX29" fmla="*/ 1356832 w 5305448"/>
              <a:gd name="connsiteY29" fmla="*/ 1154906 h 2381306"/>
              <a:gd name="connsiteX30" fmla="*/ 1392780 w 5305448"/>
              <a:gd name="connsiteY30" fmla="*/ 1069181 h 2381306"/>
              <a:gd name="connsiteX31" fmla="*/ 1485980 w 5305448"/>
              <a:gd name="connsiteY31" fmla="*/ 862012 h 2381306"/>
              <a:gd name="connsiteX32" fmla="*/ 1577708 w 5305448"/>
              <a:gd name="connsiteY32" fmla="*/ 673894 h 2381306"/>
              <a:gd name="connsiteX33" fmla="*/ 1652766 w 5305448"/>
              <a:gd name="connsiteY33" fmla="*/ 502443 h 2381306"/>
              <a:gd name="connsiteX34" fmla="*/ 1705157 w 5305448"/>
              <a:gd name="connsiteY34" fmla="*/ 395289 h 2381306"/>
              <a:gd name="connsiteX35" fmla="*/ 1746320 w 5305448"/>
              <a:gd name="connsiteY35" fmla="*/ 311944 h 2381306"/>
              <a:gd name="connsiteX36" fmla="*/ 1805624 w 5305448"/>
              <a:gd name="connsiteY36" fmla="*/ 192881 h 2381306"/>
              <a:gd name="connsiteX37" fmla="*/ 1860395 w 5305448"/>
              <a:gd name="connsiteY37" fmla="*/ 100013 h 2381306"/>
              <a:gd name="connsiteX38" fmla="*/ 1923778 w 5305448"/>
              <a:gd name="connsiteY38" fmla="*/ 40481 h 2381306"/>
              <a:gd name="connsiteX39" fmla="*/ 1972532 w 5305448"/>
              <a:gd name="connsiteY39" fmla="*/ 14640 h 2381306"/>
              <a:gd name="connsiteX40" fmla="*/ 2026727 w 5305448"/>
              <a:gd name="connsiteY40" fmla="*/ 0 h 2381306"/>
              <a:gd name="connsiteX41" fmla="*/ 2086262 w 5305448"/>
              <a:gd name="connsiteY41" fmla="*/ 2381 h 2381306"/>
              <a:gd name="connsiteX42" fmla="*/ 2135776 w 5305448"/>
              <a:gd name="connsiteY42" fmla="*/ 19403 h 2381306"/>
              <a:gd name="connsiteX43" fmla="*/ 2167522 w 5305448"/>
              <a:gd name="connsiteY43" fmla="*/ 40835 h 2381306"/>
              <a:gd name="connsiteX44" fmla="*/ 2187514 w 5305448"/>
              <a:gd name="connsiteY44" fmla="*/ 64295 h 2381306"/>
              <a:gd name="connsiteX45" fmla="*/ 2244892 w 5305448"/>
              <a:gd name="connsiteY45" fmla="*/ 138113 h 2381306"/>
              <a:gd name="connsiteX46" fmla="*/ 2300574 w 5305448"/>
              <a:gd name="connsiteY46" fmla="*/ 261938 h 2381306"/>
              <a:gd name="connsiteX47" fmla="*/ 2373706 w 5305448"/>
              <a:gd name="connsiteY47" fmla="*/ 419099 h 2381306"/>
              <a:gd name="connsiteX48" fmla="*/ 2430172 w 5305448"/>
              <a:gd name="connsiteY48" fmla="*/ 557213 h 2381306"/>
              <a:gd name="connsiteX49" fmla="*/ 2462269 w 5305448"/>
              <a:gd name="connsiteY49" fmla="*/ 628651 h 2381306"/>
              <a:gd name="connsiteX50" fmla="*/ 2498546 w 5305448"/>
              <a:gd name="connsiteY50" fmla="*/ 707231 h 2381306"/>
              <a:gd name="connsiteX51" fmla="*/ 2552961 w 5305448"/>
              <a:gd name="connsiteY51" fmla="*/ 840582 h 2381306"/>
              <a:gd name="connsiteX52" fmla="*/ 2598309 w 5305448"/>
              <a:gd name="connsiteY52" fmla="*/ 971903 h 2381306"/>
              <a:gd name="connsiteX53" fmla="*/ 2670857 w 5305448"/>
              <a:gd name="connsiteY53" fmla="*/ 1148117 h 2381306"/>
              <a:gd name="connsiteX54" fmla="*/ 2806896 w 5305448"/>
              <a:gd name="connsiteY54" fmla="*/ 1433866 h 2381306"/>
              <a:gd name="connsiteX55" fmla="*/ 2924793 w 5305448"/>
              <a:gd name="connsiteY55" fmla="*/ 1562453 h 2381306"/>
              <a:gd name="connsiteX56" fmla="*/ 3006417 w 5305448"/>
              <a:gd name="connsiteY56" fmla="*/ 1595791 h 2381306"/>
              <a:gd name="connsiteX57" fmla="*/ 3106176 w 5305448"/>
              <a:gd name="connsiteY57" fmla="*/ 1610079 h 2381306"/>
              <a:gd name="connsiteX58" fmla="*/ 3169660 w 5305448"/>
              <a:gd name="connsiteY58" fmla="*/ 1595791 h 2381306"/>
              <a:gd name="connsiteX59" fmla="*/ 3224076 w 5305448"/>
              <a:gd name="connsiteY59" fmla="*/ 1552928 h 2381306"/>
              <a:gd name="connsiteX60" fmla="*/ 3278493 w 5305448"/>
              <a:gd name="connsiteY60" fmla="*/ 1495778 h 2381306"/>
              <a:gd name="connsiteX61" fmla="*/ 3351040 w 5305448"/>
              <a:gd name="connsiteY61" fmla="*/ 1414816 h 2381306"/>
              <a:gd name="connsiteX62" fmla="*/ 3423592 w 5305448"/>
              <a:gd name="connsiteY62" fmla="*/ 1300515 h 2381306"/>
              <a:gd name="connsiteX63" fmla="*/ 3523355 w 5305448"/>
              <a:gd name="connsiteY63" fmla="*/ 1152879 h 2381306"/>
              <a:gd name="connsiteX64" fmla="*/ 3604975 w 5305448"/>
              <a:gd name="connsiteY64" fmla="*/ 1029053 h 2381306"/>
              <a:gd name="connsiteX65" fmla="*/ 3695666 w 5305448"/>
              <a:gd name="connsiteY65" fmla="*/ 952853 h 2381306"/>
              <a:gd name="connsiteX66" fmla="*/ 3795424 w 5305448"/>
              <a:gd name="connsiteY66" fmla="*/ 905228 h 2381306"/>
              <a:gd name="connsiteX67" fmla="*/ 3867978 w 5305448"/>
              <a:gd name="connsiteY67" fmla="*/ 905228 h 2381306"/>
              <a:gd name="connsiteX68" fmla="*/ 3940528 w 5305448"/>
              <a:gd name="connsiteY68" fmla="*/ 933804 h 2381306"/>
              <a:gd name="connsiteX69" fmla="*/ 4004013 w 5305448"/>
              <a:gd name="connsiteY69" fmla="*/ 1000478 h 2381306"/>
              <a:gd name="connsiteX70" fmla="*/ 4112842 w 5305448"/>
              <a:gd name="connsiteY70" fmla="*/ 1157641 h 2381306"/>
              <a:gd name="connsiteX71" fmla="*/ 4230740 w 5305448"/>
              <a:gd name="connsiteY71" fmla="*/ 1410053 h 2381306"/>
              <a:gd name="connsiteX72" fmla="*/ 4366777 w 5305448"/>
              <a:gd name="connsiteY72" fmla="*/ 1738666 h 2381306"/>
              <a:gd name="connsiteX73" fmla="*/ 4516439 w 5305448"/>
              <a:gd name="connsiteY73" fmla="*/ 2062162 h 2381306"/>
              <a:gd name="connsiteX74" fmla="*/ 4570852 w 5305448"/>
              <a:gd name="connsiteY74" fmla="*/ 2162174 h 2381306"/>
              <a:gd name="connsiteX75" fmla="*/ 4643403 w 5305448"/>
              <a:gd name="connsiteY75" fmla="*/ 2271712 h 2381306"/>
              <a:gd name="connsiteX76" fmla="*/ 4752233 w 5305448"/>
              <a:gd name="connsiteY76" fmla="*/ 2343149 h 2381306"/>
              <a:gd name="connsiteX77" fmla="*/ 4824786 w 5305448"/>
              <a:gd name="connsiteY77" fmla="*/ 2376486 h 2381306"/>
              <a:gd name="connsiteX78" fmla="*/ 4906408 w 5305448"/>
              <a:gd name="connsiteY78" fmla="*/ 2381248 h 2381306"/>
              <a:gd name="connsiteX79" fmla="*/ 4978961 w 5305448"/>
              <a:gd name="connsiteY79" fmla="*/ 2352674 h 2381306"/>
              <a:gd name="connsiteX80" fmla="*/ 5060581 w 5305448"/>
              <a:gd name="connsiteY80" fmla="*/ 2276474 h 2381306"/>
              <a:gd name="connsiteX81" fmla="*/ 5142202 w 5305448"/>
              <a:gd name="connsiteY81" fmla="*/ 2157411 h 2381306"/>
              <a:gd name="connsiteX82" fmla="*/ 5214756 w 5305448"/>
              <a:gd name="connsiteY82" fmla="*/ 1952624 h 2381306"/>
              <a:gd name="connsiteX83" fmla="*/ 5305448 w 5305448"/>
              <a:gd name="connsiteY83" fmla="*/ 1671636 h 2381306"/>
              <a:gd name="connsiteX0" fmla="*/ -1 w 5284015"/>
              <a:gd name="connsiteY0" fmla="*/ 988219 h 2381306"/>
              <a:gd name="connsiteX1" fmla="*/ 26192 w 5284015"/>
              <a:gd name="connsiteY1" fmla="*/ 954882 h 2381306"/>
              <a:gd name="connsiteX2" fmla="*/ 50005 w 5284015"/>
              <a:gd name="connsiteY2" fmla="*/ 926306 h 2381306"/>
              <a:gd name="connsiteX3" fmla="*/ 69055 w 5284015"/>
              <a:gd name="connsiteY3" fmla="*/ 902494 h 2381306"/>
              <a:gd name="connsiteX4" fmla="*/ 95249 w 5284015"/>
              <a:gd name="connsiteY4" fmla="*/ 873919 h 2381306"/>
              <a:gd name="connsiteX5" fmla="*/ 121442 w 5284015"/>
              <a:gd name="connsiteY5" fmla="*/ 847725 h 2381306"/>
              <a:gd name="connsiteX6" fmla="*/ 145255 w 5284015"/>
              <a:gd name="connsiteY6" fmla="*/ 828675 h 2381306"/>
              <a:gd name="connsiteX7" fmla="*/ 169067 w 5284015"/>
              <a:gd name="connsiteY7" fmla="*/ 809625 h 2381306"/>
              <a:gd name="connsiteX8" fmla="*/ 200024 w 5284015"/>
              <a:gd name="connsiteY8" fmla="*/ 790575 h 2381306"/>
              <a:gd name="connsiteX9" fmla="*/ 235743 w 5284015"/>
              <a:gd name="connsiteY9" fmla="*/ 778669 h 2381306"/>
              <a:gd name="connsiteX10" fmla="*/ 269080 w 5284015"/>
              <a:gd name="connsiteY10" fmla="*/ 773906 h 2381306"/>
              <a:gd name="connsiteX11" fmla="*/ 316705 w 5284015"/>
              <a:gd name="connsiteY11" fmla="*/ 785813 h 2381306"/>
              <a:gd name="connsiteX12" fmla="*/ 364330 w 5284015"/>
              <a:gd name="connsiteY12" fmla="*/ 812006 h 2381306"/>
              <a:gd name="connsiteX13" fmla="*/ 423861 w 5284015"/>
              <a:gd name="connsiteY13" fmla="*/ 857250 h 2381306"/>
              <a:gd name="connsiteX14" fmla="*/ 476249 w 5284015"/>
              <a:gd name="connsiteY14" fmla="*/ 912019 h 2381306"/>
              <a:gd name="connsiteX15" fmla="*/ 523873 w 5284015"/>
              <a:gd name="connsiteY15" fmla="*/ 969169 h 2381306"/>
              <a:gd name="connsiteX16" fmla="*/ 592930 w 5284015"/>
              <a:gd name="connsiteY16" fmla="*/ 1054894 h 2381306"/>
              <a:gd name="connsiteX17" fmla="*/ 671511 w 5284015"/>
              <a:gd name="connsiteY17" fmla="*/ 1152525 h 2381306"/>
              <a:gd name="connsiteX18" fmla="*/ 757236 w 5284015"/>
              <a:gd name="connsiteY18" fmla="*/ 1269206 h 2381306"/>
              <a:gd name="connsiteX19" fmla="*/ 823456 w 5284015"/>
              <a:gd name="connsiteY19" fmla="*/ 1343026 h 2381306"/>
              <a:gd name="connsiteX20" fmla="*/ 896819 w 5284015"/>
              <a:gd name="connsiteY20" fmla="*/ 1402556 h 2381306"/>
              <a:gd name="connsiteX21" fmla="*/ 966889 w 5284015"/>
              <a:gd name="connsiteY21" fmla="*/ 1433513 h 2381306"/>
              <a:gd name="connsiteX22" fmla="*/ 1031409 w 5284015"/>
              <a:gd name="connsiteY22" fmla="*/ 1433513 h 2381306"/>
              <a:gd name="connsiteX23" fmla="*/ 1090259 w 5284015"/>
              <a:gd name="connsiteY23" fmla="*/ 1416843 h 2381306"/>
              <a:gd name="connsiteX24" fmla="*/ 1167471 w 5284015"/>
              <a:gd name="connsiteY24" fmla="*/ 1383505 h 2381306"/>
              <a:gd name="connsiteX25" fmla="*/ 1200809 w 5284015"/>
              <a:gd name="connsiteY25" fmla="*/ 1357313 h 2381306"/>
              <a:gd name="connsiteX26" fmla="*/ 1243900 w 5284015"/>
              <a:gd name="connsiteY26" fmla="*/ 1302544 h 2381306"/>
              <a:gd name="connsiteX27" fmla="*/ 1284153 w 5284015"/>
              <a:gd name="connsiteY27" fmla="*/ 1247776 h 2381306"/>
              <a:gd name="connsiteX28" fmla="*/ 1335399 w 5284015"/>
              <a:gd name="connsiteY28" fmla="*/ 1154906 h 2381306"/>
              <a:gd name="connsiteX29" fmla="*/ 1371347 w 5284015"/>
              <a:gd name="connsiteY29" fmla="*/ 1069181 h 2381306"/>
              <a:gd name="connsiteX30" fmla="*/ 1464547 w 5284015"/>
              <a:gd name="connsiteY30" fmla="*/ 862012 h 2381306"/>
              <a:gd name="connsiteX31" fmla="*/ 1556275 w 5284015"/>
              <a:gd name="connsiteY31" fmla="*/ 673894 h 2381306"/>
              <a:gd name="connsiteX32" fmla="*/ 1631333 w 5284015"/>
              <a:gd name="connsiteY32" fmla="*/ 502443 h 2381306"/>
              <a:gd name="connsiteX33" fmla="*/ 1683724 w 5284015"/>
              <a:gd name="connsiteY33" fmla="*/ 395289 h 2381306"/>
              <a:gd name="connsiteX34" fmla="*/ 1724887 w 5284015"/>
              <a:gd name="connsiteY34" fmla="*/ 311944 h 2381306"/>
              <a:gd name="connsiteX35" fmla="*/ 1784191 w 5284015"/>
              <a:gd name="connsiteY35" fmla="*/ 192881 h 2381306"/>
              <a:gd name="connsiteX36" fmla="*/ 1838962 w 5284015"/>
              <a:gd name="connsiteY36" fmla="*/ 100013 h 2381306"/>
              <a:gd name="connsiteX37" fmla="*/ 1902345 w 5284015"/>
              <a:gd name="connsiteY37" fmla="*/ 40481 h 2381306"/>
              <a:gd name="connsiteX38" fmla="*/ 1951099 w 5284015"/>
              <a:gd name="connsiteY38" fmla="*/ 14640 h 2381306"/>
              <a:gd name="connsiteX39" fmla="*/ 2005294 w 5284015"/>
              <a:gd name="connsiteY39" fmla="*/ 0 h 2381306"/>
              <a:gd name="connsiteX40" fmla="*/ 2064829 w 5284015"/>
              <a:gd name="connsiteY40" fmla="*/ 2381 h 2381306"/>
              <a:gd name="connsiteX41" fmla="*/ 2114343 w 5284015"/>
              <a:gd name="connsiteY41" fmla="*/ 19403 h 2381306"/>
              <a:gd name="connsiteX42" fmla="*/ 2146089 w 5284015"/>
              <a:gd name="connsiteY42" fmla="*/ 40835 h 2381306"/>
              <a:gd name="connsiteX43" fmla="*/ 2166081 w 5284015"/>
              <a:gd name="connsiteY43" fmla="*/ 64295 h 2381306"/>
              <a:gd name="connsiteX44" fmla="*/ 2223459 w 5284015"/>
              <a:gd name="connsiteY44" fmla="*/ 138113 h 2381306"/>
              <a:gd name="connsiteX45" fmla="*/ 2279141 w 5284015"/>
              <a:gd name="connsiteY45" fmla="*/ 261938 h 2381306"/>
              <a:gd name="connsiteX46" fmla="*/ 2352273 w 5284015"/>
              <a:gd name="connsiteY46" fmla="*/ 419099 h 2381306"/>
              <a:gd name="connsiteX47" fmla="*/ 2408739 w 5284015"/>
              <a:gd name="connsiteY47" fmla="*/ 557213 h 2381306"/>
              <a:gd name="connsiteX48" fmla="*/ 2440836 w 5284015"/>
              <a:gd name="connsiteY48" fmla="*/ 628651 h 2381306"/>
              <a:gd name="connsiteX49" fmla="*/ 2477113 w 5284015"/>
              <a:gd name="connsiteY49" fmla="*/ 707231 h 2381306"/>
              <a:gd name="connsiteX50" fmla="*/ 2531528 w 5284015"/>
              <a:gd name="connsiteY50" fmla="*/ 840582 h 2381306"/>
              <a:gd name="connsiteX51" fmla="*/ 2576876 w 5284015"/>
              <a:gd name="connsiteY51" fmla="*/ 971903 h 2381306"/>
              <a:gd name="connsiteX52" fmla="*/ 2649424 w 5284015"/>
              <a:gd name="connsiteY52" fmla="*/ 1148117 h 2381306"/>
              <a:gd name="connsiteX53" fmla="*/ 2785463 w 5284015"/>
              <a:gd name="connsiteY53" fmla="*/ 1433866 h 2381306"/>
              <a:gd name="connsiteX54" fmla="*/ 2903360 w 5284015"/>
              <a:gd name="connsiteY54" fmla="*/ 1562453 h 2381306"/>
              <a:gd name="connsiteX55" fmla="*/ 2984984 w 5284015"/>
              <a:gd name="connsiteY55" fmla="*/ 1595791 h 2381306"/>
              <a:gd name="connsiteX56" fmla="*/ 3084743 w 5284015"/>
              <a:gd name="connsiteY56" fmla="*/ 1610079 h 2381306"/>
              <a:gd name="connsiteX57" fmla="*/ 3148227 w 5284015"/>
              <a:gd name="connsiteY57" fmla="*/ 1595791 h 2381306"/>
              <a:gd name="connsiteX58" fmla="*/ 3202643 w 5284015"/>
              <a:gd name="connsiteY58" fmla="*/ 1552928 h 2381306"/>
              <a:gd name="connsiteX59" fmla="*/ 3257060 w 5284015"/>
              <a:gd name="connsiteY59" fmla="*/ 1495778 h 2381306"/>
              <a:gd name="connsiteX60" fmla="*/ 3329607 w 5284015"/>
              <a:gd name="connsiteY60" fmla="*/ 1414816 h 2381306"/>
              <a:gd name="connsiteX61" fmla="*/ 3402159 w 5284015"/>
              <a:gd name="connsiteY61" fmla="*/ 1300515 h 2381306"/>
              <a:gd name="connsiteX62" fmla="*/ 3501922 w 5284015"/>
              <a:gd name="connsiteY62" fmla="*/ 1152879 h 2381306"/>
              <a:gd name="connsiteX63" fmla="*/ 3583542 w 5284015"/>
              <a:gd name="connsiteY63" fmla="*/ 1029053 h 2381306"/>
              <a:gd name="connsiteX64" fmla="*/ 3674233 w 5284015"/>
              <a:gd name="connsiteY64" fmla="*/ 952853 h 2381306"/>
              <a:gd name="connsiteX65" fmla="*/ 3773991 w 5284015"/>
              <a:gd name="connsiteY65" fmla="*/ 905228 h 2381306"/>
              <a:gd name="connsiteX66" fmla="*/ 3846545 w 5284015"/>
              <a:gd name="connsiteY66" fmla="*/ 905228 h 2381306"/>
              <a:gd name="connsiteX67" fmla="*/ 3919095 w 5284015"/>
              <a:gd name="connsiteY67" fmla="*/ 933804 h 2381306"/>
              <a:gd name="connsiteX68" fmla="*/ 3982580 w 5284015"/>
              <a:gd name="connsiteY68" fmla="*/ 1000478 h 2381306"/>
              <a:gd name="connsiteX69" fmla="*/ 4091409 w 5284015"/>
              <a:gd name="connsiteY69" fmla="*/ 1157641 h 2381306"/>
              <a:gd name="connsiteX70" fmla="*/ 4209307 w 5284015"/>
              <a:gd name="connsiteY70" fmla="*/ 1410053 h 2381306"/>
              <a:gd name="connsiteX71" fmla="*/ 4345344 w 5284015"/>
              <a:gd name="connsiteY71" fmla="*/ 1738666 h 2381306"/>
              <a:gd name="connsiteX72" fmla="*/ 4495006 w 5284015"/>
              <a:gd name="connsiteY72" fmla="*/ 2062162 h 2381306"/>
              <a:gd name="connsiteX73" fmla="*/ 4549419 w 5284015"/>
              <a:gd name="connsiteY73" fmla="*/ 2162174 h 2381306"/>
              <a:gd name="connsiteX74" fmla="*/ 4621970 w 5284015"/>
              <a:gd name="connsiteY74" fmla="*/ 2271712 h 2381306"/>
              <a:gd name="connsiteX75" fmla="*/ 4730800 w 5284015"/>
              <a:gd name="connsiteY75" fmla="*/ 2343149 h 2381306"/>
              <a:gd name="connsiteX76" fmla="*/ 4803353 w 5284015"/>
              <a:gd name="connsiteY76" fmla="*/ 2376486 h 2381306"/>
              <a:gd name="connsiteX77" fmla="*/ 4884975 w 5284015"/>
              <a:gd name="connsiteY77" fmla="*/ 2381248 h 2381306"/>
              <a:gd name="connsiteX78" fmla="*/ 4957528 w 5284015"/>
              <a:gd name="connsiteY78" fmla="*/ 2352674 h 2381306"/>
              <a:gd name="connsiteX79" fmla="*/ 5039148 w 5284015"/>
              <a:gd name="connsiteY79" fmla="*/ 2276474 h 2381306"/>
              <a:gd name="connsiteX80" fmla="*/ 5120769 w 5284015"/>
              <a:gd name="connsiteY80" fmla="*/ 2157411 h 2381306"/>
              <a:gd name="connsiteX81" fmla="*/ 5193323 w 5284015"/>
              <a:gd name="connsiteY81" fmla="*/ 1952624 h 2381306"/>
              <a:gd name="connsiteX82" fmla="*/ 5284015 w 5284015"/>
              <a:gd name="connsiteY82" fmla="*/ 1671636 h 2381306"/>
              <a:gd name="connsiteX0" fmla="*/ 1 w 5284017"/>
              <a:gd name="connsiteY0" fmla="*/ 988219 h 2381306"/>
              <a:gd name="connsiteX1" fmla="*/ 50007 w 5284017"/>
              <a:gd name="connsiteY1" fmla="*/ 926306 h 2381306"/>
              <a:gd name="connsiteX2" fmla="*/ 69057 w 5284017"/>
              <a:gd name="connsiteY2" fmla="*/ 902494 h 2381306"/>
              <a:gd name="connsiteX3" fmla="*/ 95251 w 5284017"/>
              <a:gd name="connsiteY3" fmla="*/ 873919 h 2381306"/>
              <a:gd name="connsiteX4" fmla="*/ 121444 w 5284017"/>
              <a:gd name="connsiteY4" fmla="*/ 847725 h 2381306"/>
              <a:gd name="connsiteX5" fmla="*/ 145257 w 5284017"/>
              <a:gd name="connsiteY5" fmla="*/ 828675 h 2381306"/>
              <a:gd name="connsiteX6" fmla="*/ 169069 w 5284017"/>
              <a:gd name="connsiteY6" fmla="*/ 809625 h 2381306"/>
              <a:gd name="connsiteX7" fmla="*/ 200026 w 5284017"/>
              <a:gd name="connsiteY7" fmla="*/ 790575 h 2381306"/>
              <a:gd name="connsiteX8" fmla="*/ 235745 w 5284017"/>
              <a:gd name="connsiteY8" fmla="*/ 778669 h 2381306"/>
              <a:gd name="connsiteX9" fmla="*/ 269082 w 5284017"/>
              <a:gd name="connsiteY9" fmla="*/ 773906 h 2381306"/>
              <a:gd name="connsiteX10" fmla="*/ 316707 w 5284017"/>
              <a:gd name="connsiteY10" fmla="*/ 785813 h 2381306"/>
              <a:gd name="connsiteX11" fmla="*/ 364332 w 5284017"/>
              <a:gd name="connsiteY11" fmla="*/ 812006 h 2381306"/>
              <a:gd name="connsiteX12" fmla="*/ 423863 w 5284017"/>
              <a:gd name="connsiteY12" fmla="*/ 857250 h 2381306"/>
              <a:gd name="connsiteX13" fmla="*/ 476251 w 5284017"/>
              <a:gd name="connsiteY13" fmla="*/ 912019 h 2381306"/>
              <a:gd name="connsiteX14" fmla="*/ 523875 w 5284017"/>
              <a:gd name="connsiteY14" fmla="*/ 969169 h 2381306"/>
              <a:gd name="connsiteX15" fmla="*/ 592932 w 5284017"/>
              <a:gd name="connsiteY15" fmla="*/ 1054894 h 2381306"/>
              <a:gd name="connsiteX16" fmla="*/ 671513 w 5284017"/>
              <a:gd name="connsiteY16" fmla="*/ 1152525 h 2381306"/>
              <a:gd name="connsiteX17" fmla="*/ 757238 w 5284017"/>
              <a:gd name="connsiteY17" fmla="*/ 1269206 h 2381306"/>
              <a:gd name="connsiteX18" fmla="*/ 823458 w 5284017"/>
              <a:gd name="connsiteY18" fmla="*/ 1343026 h 2381306"/>
              <a:gd name="connsiteX19" fmla="*/ 896821 w 5284017"/>
              <a:gd name="connsiteY19" fmla="*/ 1402556 h 2381306"/>
              <a:gd name="connsiteX20" fmla="*/ 966891 w 5284017"/>
              <a:gd name="connsiteY20" fmla="*/ 1433513 h 2381306"/>
              <a:gd name="connsiteX21" fmla="*/ 1031411 w 5284017"/>
              <a:gd name="connsiteY21" fmla="*/ 1433513 h 2381306"/>
              <a:gd name="connsiteX22" fmla="*/ 1090261 w 5284017"/>
              <a:gd name="connsiteY22" fmla="*/ 1416843 h 2381306"/>
              <a:gd name="connsiteX23" fmla="*/ 1167473 w 5284017"/>
              <a:gd name="connsiteY23" fmla="*/ 1383505 h 2381306"/>
              <a:gd name="connsiteX24" fmla="*/ 1200811 w 5284017"/>
              <a:gd name="connsiteY24" fmla="*/ 1357313 h 2381306"/>
              <a:gd name="connsiteX25" fmla="*/ 1243902 w 5284017"/>
              <a:gd name="connsiteY25" fmla="*/ 1302544 h 2381306"/>
              <a:gd name="connsiteX26" fmla="*/ 1284155 w 5284017"/>
              <a:gd name="connsiteY26" fmla="*/ 1247776 h 2381306"/>
              <a:gd name="connsiteX27" fmla="*/ 1335401 w 5284017"/>
              <a:gd name="connsiteY27" fmla="*/ 1154906 h 2381306"/>
              <a:gd name="connsiteX28" fmla="*/ 1371349 w 5284017"/>
              <a:gd name="connsiteY28" fmla="*/ 1069181 h 2381306"/>
              <a:gd name="connsiteX29" fmla="*/ 1464549 w 5284017"/>
              <a:gd name="connsiteY29" fmla="*/ 862012 h 2381306"/>
              <a:gd name="connsiteX30" fmla="*/ 1556277 w 5284017"/>
              <a:gd name="connsiteY30" fmla="*/ 673894 h 2381306"/>
              <a:gd name="connsiteX31" fmla="*/ 1631335 w 5284017"/>
              <a:gd name="connsiteY31" fmla="*/ 502443 h 2381306"/>
              <a:gd name="connsiteX32" fmla="*/ 1683726 w 5284017"/>
              <a:gd name="connsiteY32" fmla="*/ 395289 h 2381306"/>
              <a:gd name="connsiteX33" fmla="*/ 1724889 w 5284017"/>
              <a:gd name="connsiteY33" fmla="*/ 311944 h 2381306"/>
              <a:gd name="connsiteX34" fmla="*/ 1784193 w 5284017"/>
              <a:gd name="connsiteY34" fmla="*/ 192881 h 2381306"/>
              <a:gd name="connsiteX35" fmla="*/ 1838964 w 5284017"/>
              <a:gd name="connsiteY35" fmla="*/ 100013 h 2381306"/>
              <a:gd name="connsiteX36" fmla="*/ 1902347 w 5284017"/>
              <a:gd name="connsiteY36" fmla="*/ 40481 h 2381306"/>
              <a:gd name="connsiteX37" fmla="*/ 1951101 w 5284017"/>
              <a:gd name="connsiteY37" fmla="*/ 14640 h 2381306"/>
              <a:gd name="connsiteX38" fmla="*/ 2005296 w 5284017"/>
              <a:gd name="connsiteY38" fmla="*/ 0 h 2381306"/>
              <a:gd name="connsiteX39" fmla="*/ 2064831 w 5284017"/>
              <a:gd name="connsiteY39" fmla="*/ 2381 h 2381306"/>
              <a:gd name="connsiteX40" fmla="*/ 2114345 w 5284017"/>
              <a:gd name="connsiteY40" fmla="*/ 19403 h 2381306"/>
              <a:gd name="connsiteX41" fmla="*/ 2146091 w 5284017"/>
              <a:gd name="connsiteY41" fmla="*/ 40835 h 2381306"/>
              <a:gd name="connsiteX42" fmla="*/ 2166083 w 5284017"/>
              <a:gd name="connsiteY42" fmla="*/ 64295 h 2381306"/>
              <a:gd name="connsiteX43" fmla="*/ 2223461 w 5284017"/>
              <a:gd name="connsiteY43" fmla="*/ 138113 h 2381306"/>
              <a:gd name="connsiteX44" fmla="*/ 2279143 w 5284017"/>
              <a:gd name="connsiteY44" fmla="*/ 261938 h 2381306"/>
              <a:gd name="connsiteX45" fmla="*/ 2352275 w 5284017"/>
              <a:gd name="connsiteY45" fmla="*/ 419099 h 2381306"/>
              <a:gd name="connsiteX46" fmla="*/ 2408741 w 5284017"/>
              <a:gd name="connsiteY46" fmla="*/ 557213 h 2381306"/>
              <a:gd name="connsiteX47" fmla="*/ 2440838 w 5284017"/>
              <a:gd name="connsiteY47" fmla="*/ 628651 h 2381306"/>
              <a:gd name="connsiteX48" fmla="*/ 2477115 w 5284017"/>
              <a:gd name="connsiteY48" fmla="*/ 707231 h 2381306"/>
              <a:gd name="connsiteX49" fmla="*/ 2531530 w 5284017"/>
              <a:gd name="connsiteY49" fmla="*/ 840582 h 2381306"/>
              <a:gd name="connsiteX50" fmla="*/ 2576878 w 5284017"/>
              <a:gd name="connsiteY50" fmla="*/ 971903 h 2381306"/>
              <a:gd name="connsiteX51" fmla="*/ 2649426 w 5284017"/>
              <a:gd name="connsiteY51" fmla="*/ 1148117 h 2381306"/>
              <a:gd name="connsiteX52" fmla="*/ 2785465 w 5284017"/>
              <a:gd name="connsiteY52" fmla="*/ 1433866 h 2381306"/>
              <a:gd name="connsiteX53" fmla="*/ 2903362 w 5284017"/>
              <a:gd name="connsiteY53" fmla="*/ 1562453 h 2381306"/>
              <a:gd name="connsiteX54" fmla="*/ 2984986 w 5284017"/>
              <a:gd name="connsiteY54" fmla="*/ 1595791 h 2381306"/>
              <a:gd name="connsiteX55" fmla="*/ 3084745 w 5284017"/>
              <a:gd name="connsiteY55" fmla="*/ 1610079 h 2381306"/>
              <a:gd name="connsiteX56" fmla="*/ 3148229 w 5284017"/>
              <a:gd name="connsiteY56" fmla="*/ 1595791 h 2381306"/>
              <a:gd name="connsiteX57" fmla="*/ 3202645 w 5284017"/>
              <a:gd name="connsiteY57" fmla="*/ 1552928 h 2381306"/>
              <a:gd name="connsiteX58" fmla="*/ 3257062 w 5284017"/>
              <a:gd name="connsiteY58" fmla="*/ 1495778 h 2381306"/>
              <a:gd name="connsiteX59" fmla="*/ 3329609 w 5284017"/>
              <a:gd name="connsiteY59" fmla="*/ 1414816 h 2381306"/>
              <a:gd name="connsiteX60" fmla="*/ 3402161 w 5284017"/>
              <a:gd name="connsiteY60" fmla="*/ 1300515 h 2381306"/>
              <a:gd name="connsiteX61" fmla="*/ 3501924 w 5284017"/>
              <a:gd name="connsiteY61" fmla="*/ 1152879 h 2381306"/>
              <a:gd name="connsiteX62" fmla="*/ 3583544 w 5284017"/>
              <a:gd name="connsiteY62" fmla="*/ 1029053 h 2381306"/>
              <a:gd name="connsiteX63" fmla="*/ 3674235 w 5284017"/>
              <a:gd name="connsiteY63" fmla="*/ 952853 h 2381306"/>
              <a:gd name="connsiteX64" fmla="*/ 3773993 w 5284017"/>
              <a:gd name="connsiteY64" fmla="*/ 905228 h 2381306"/>
              <a:gd name="connsiteX65" fmla="*/ 3846547 w 5284017"/>
              <a:gd name="connsiteY65" fmla="*/ 905228 h 2381306"/>
              <a:gd name="connsiteX66" fmla="*/ 3919097 w 5284017"/>
              <a:gd name="connsiteY66" fmla="*/ 933804 h 2381306"/>
              <a:gd name="connsiteX67" fmla="*/ 3982582 w 5284017"/>
              <a:gd name="connsiteY67" fmla="*/ 1000478 h 2381306"/>
              <a:gd name="connsiteX68" fmla="*/ 4091411 w 5284017"/>
              <a:gd name="connsiteY68" fmla="*/ 1157641 h 2381306"/>
              <a:gd name="connsiteX69" fmla="*/ 4209309 w 5284017"/>
              <a:gd name="connsiteY69" fmla="*/ 1410053 h 2381306"/>
              <a:gd name="connsiteX70" fmla="*/ 4345346 w 5284017"/>
              <a:gd name="connsiteY70" fmla="*/ 1738666 h 2381306"/>
              <a:gd name="connsiteX71" fmla="*/ 4495008 w 5284017"/>
              <a:gd name="connsiteY71" fmla="*/ 2062162 h 2381306"/>
              <a:gd name="connsiteX72" fmla="*/ 4549421 w 5284017"/>
              <a:gd name="connsiteY72" fmla="*/ 2162174 h 2381306"/>
              <a:gd name="connsiteX73" fmla="*/ 4621972 w 5284017"/>
              <a:gd name="connsiteY73" fmla="*/ 2271712 h 2381306"/>
              <a:gd name="connsiteX74" fmla="*/ 4730802 w 5284017"/>
              <a:gd name="connsiteY74" fmla="*/ 2343149 h 2381306"/>
              <a:gd name="connsiteX75" fmla="*/ 4803355 w 5284017"/>
              <a:gd name="connsiteY75" fmla="*/ 2376486 h 2381306"/>
              <a:gd name="connsiteX76" fmla="*/ 4884977 w 5284017"/>
              <a:gd name="connsiteY76" fmla="*/ 2381248 h 2381306"/>
              <a:gd name="connsiteX77" fmla="*/ 4957530 w 5284017"/>
              <a:gd name="connsiteY77" fmla="*/ 2352674 h 2381306"/>
              <a:gd name="connsiteX78" fmla="*/ 5039150 w 5284017"/>
              <a:gd name="connsiteY78" fmla="*/ 2276474 h 2381306"/>
              <a:gd name="connsiteX79" fmla="*/ 5120771 w 5284017"/>
              <a:gd name="connsiteY79" fmla="*/ 2157411 h 2381306"/>
              <a:gd name="connsiteX80" fmla="*/ 5193325 w 5284017"/>
              <a:gd name="connsiteY80" fmla="*/ 1952624 h 2381306"/>
              <a:gd name="connsiteX81" fmla="*/ 5284017 w 5284017"/>
              <a:gd name="connsiteY81" fmla="*/ 1671636 h 2381306"/>
              <a:gd name="connsiteX0" fmla="*/ 0 w 5234010"/>
              <a:gd name="connsiteY0" fmla="*/ 926306 h 2381306"/>
              <a:gd name="connsiteX1" fmla="*/ 19050 w 5234010"/>
              <a:gd name="connsiteY1" fmla="*/ 902494 h 2381306"/>
              <a:gd name="connsiteX2" fmla="*/ 45244 w 5234010"/>
              <a:gd name="connsiteY2" fmla="*/ 873919 h 2381306"/>
              <a:gd name="connsiteX3" fmla="*/ 71437 w 5234010"/>
              <a:gd name="connsiteY3" fmla="*/ 847725 h 2381306"/>
              <a:gd name="connsiteX4" fmla="*/ 95250 w 5234010"/>
              <a:gd name="connsiteY4" fmla="*/ 828675 h 2381306"/>
              <a:gd name="connsiteX5" fmla="*/ 119062 w 5234010"/>
              <a:gd name="connsiteY5" fmla="*/ 809625 h 2381306"/>
              <a:gd name="connsiteX6" fmla="*/ 150019 w 5234010"/>
              <a:gd name="connsiteY6" fmla="*/ 790575 h 2381306"/>
              <a:gd name="connsiteX7" fmla="*/ 185738 w 5234010"/>
              <a:gd name="connsiteY7" fmla="*/ 778669 h 2381306"/>
              <a:gd name="connsiteX8" fmla="*/ 219075 w 5234010"/>
              <a:gd name="connsiteY8" fmla="*/ 773906 h 2381306"/>
              <a:gd name="connsiteX9" fmla="*/ 266700 w 5234010"/>
              <a:gd name="connsiteY9" fmla="*/ 785813 h 2381306"/>
              <a:gd name="connsiteX10" fmla="*/ 314325 w 5234010"/>
              <a:gd name="connsiteY10" fmla="*/ 812006 h 2381306"/>
              <a:gd name="connsiteX11" fmla="*/ 373856 w 5234010"/>
              <a:gd name="connsiteY11" fmla="*/ 857250 h 2381306"/>
              <a:gd name="connsiteX12" fmla="*/ 426244 w 5234010"/>
              <a:gd name="connsiteY12" fmla="*/ 912019 h 2381306"/>
              <a:gd name="connsiteX13" fmla="*/ 473868 w 5234010"/>
              <a:gd name="connsiteY13" fmla="*/ 969169 h 2381306"/>
              <a:gd name="connsiteX14" fmla="*/ 542925 w 5234010"/>
              <a:gd name="connsiteY14" fmla="*/ 1054894 h 2381306"/>
              <a:gd name="connsiteX15" fmla="*/ 621506 w 5234010"/>
              <a:gd name="connsiteY15" fmla="*/ 1152525 h 2381306"/>
              <a:gd name="connsiteX16" fmla="*/ 707231 w 5234010"/>
              <a:gd name="connsiteY16" fmla="*/ 1269206 h 2381306"/>
              <a:gd name="connsiteX17" fmla="*/ 773451 w 5234010"/>
              <a:gd name="connsiteY17" fmla="*/ 1343026 h 2381306"/>
              <a:gd name="connsiteX18" fmla="*/ 846814 w 5234010"/>
              <a:gd name="connsiteY18" fmla="*/ 1402556 h 2381306"/>
              <a:gd name="connsiteX19" fmla="*/ 916884 w 5234010"/>
              <a:gd name="connsiteY19" fmla="*/ 1433513 h 2381306"/>
              <a:gd name="connsiteX20" fmla="*/ 981404 w 5234010"/>
              <a:gd name="connsiteY20" fmla="*/ 1433513 h 2381306"/>
              <a:gd name="connsiteX21" fmla="*/ 1040254 w 5234010"/>
              <a:gd name="connsiteY21" fmla="*/ 1416843 h 2381306"/>
              <a:gd name="connsiteX22" fmla="*/ 1117466 w 5234010"/>
              <a:gd name="connsiteY22" fmla="*/ 1383505 h 2381306"/>
              <a:gd name="connsiteX23" fmla="*/ 1150804 w 5234010"/>
              <a:gd name="connsiteY23" fmla="*/ 1357313 h 2381306"/>
              <a:gd name="connsiteX24" fmla="*/ 1193895 w 5234010"/>
              <a:gd name="connsiteY24" fmla="*/ 1302544 h 2381306"/>
              <a:gd name="connsiteX25" fmla="*/ 1234148 w 5234010"/>
              <a:gd name="connsiteY25" fmla="*/ 1247776 h 2381306"/>
              <a:gd name="connsiteX26" fmla="*/ 1285394 w 5234010"/>
              <a:gd name="connsiteY26" fmla="*/ 1154906 h 2381306"/>
              <a:gd name="connsiteX27" fmla="*/ 1321342 w 5234010"/>
              <a:gd name="connsiteY27" fmla="*/ 1069181 h 2381306"/>
              <a:gd name="connsiteX28" fmla="*/ 1414542 w 5234010"/>
              <a:gd name="connsiteY28" fmla="*/ 862012 h 2381306"/>
              <a:gd name="connsiteX29" fmla="*/ 1506270 w 5234010"/>
              <a:gd name="connsiteY29" fmla="*/ 673894 h 2381306"/>
              <a:gd name="connsiteX30" fmla="*/ 1581328 w 5234010"/>
              <a:gd name="connsiteY30" fmla="*/ 502443 h 2381306"/>
              <a:gd name="connsiteX31" fmla="*/ 1633719 w 5234010"/>
              <a:gd name="connsiteY31" fmla="*/ 395289 h 2381306"/>
              <a:gd name="connsiteX32" fmla="*/ 1674882 w 5234010"/>
              <a:gd name="connsiteY32" fmla="*/ 311944 h 2381306"/>
              <a:gd name="connsiteX33" fmla="*/ 1734186 w 5234010"/>
              <a:gd name="connsiteY33" fmla="*/ 192881 h 2381306"/>
              <a:gd name="connsiteX34" fmla="*/ 1788957 w 5234010"/>
              <a:gd name="connsiteY34" fmla="*/ 100013 h 2381306"/>
              <a:gd name="connsiteX35" fmla="*/ 1852340 w 5234010"/>
              <a:gd name="connsiteY35" fmla="*/ 40481 h 2381306"/>
              <a:gd name="connsiteX36" fmla="*/ 1901094 w 5234010"/>
              <a:gd name="connsiteY36" fmla="*/ 14640 h 2381306"/>
              <a:gd name="connsiteX37" fmla="*/ 1955289 w 5234010"/>
              <a:gd name="connsiteY37" fmla="*/ 0 h 2381306"/>
              <a:gd name="connsiteX38" fmla="*/ 2014824 w 5234010"/>
              <a:gd name="connsiteY38" fmla="*/ 2381 h 2381306"/>
              <a:gd name="connsiteX39" fmla="*/ 2064338 w 5234010"/>
              <a:gd name="connsiteY39" fmla="*/ 19403 h 2381306"/>
              <a:gd name="connsiteX40" fmla="*/ 2096084 w 5234010"/>
              <a:gd name="connsiteY40" fmla="*/ 40835 h 2381306"/>
              <a:gd name="connsiteX41" fmla="*/ 2116076 w 5234010"/>
              <a:gd name="connsiteY41" fmla="*/ 64295 h 2381306"/>
              <a:gd name="connsiteX42" fmla="*/ 2173454 w 5234010"/>
              <a:gd name="connsiteY42" fmla="*/ 138113 h 2381306"/>
              <a:gd name="connsiteX43" fmla="*/ 2229136 w 5234010"/>
              <a:gd name="connsiteY43" fmla="*/ 261938 h 2381306"/>
              <a:gd name="connsiteX44" fmla="*/ 2302268 w 5234010"/>
              <a:gd name="connsiteY44" fmla="*/ 419099 h 2381306"/>
              <a:gd name="connsiteX45" fmla="*/ 2358734 w 5234010"/>
              <a:gd name="connsiteY45" fmla="*/ 557213 h 2381306"/>
              <a:gd name="connsiteX46" fmla="*/ 2390831 w 5234010"/>
              <a:gd name="connsiteY46" fmla="*/ 628651 h 2381306"/>
              <a:gd name="connsiteX47" fmla="*/ 2427108 w 5234010"/>
              <a:gd name="connsiteY47" fmla="*/ 707231 h 2381306"/>
              <a:gd name="connsiteX48" fmla="*/ 2481523 w 5234010"/>
              <a:gd name="connsiteY48" fmla="*/ 840582 h 2381306"/>
              <a:gd name="connsiteX49" fmla="*/ 2526871 w 5234010"/>
              <a:gd name="connsiteY49" fmla="*/ 971903 h 2381306"/>
              <a:gd name="connsiteX50" fmla="*/ 2599419 w 5234010"/>
              <a:gd name="connsiteY50" fmla="*/ 1148117 h 2381306"/>
              <a:gd name="connsiteX51" fmla="*/ 2735458 w 5234010"/>
              <a:gd name="connsiteY51" fmla="*/ 1433866 h 2381306"/>
              <a:gd name="connsiteX52" fmla="*/ 2853355 w 5234010"/>
              <a:gd name="connsiteY52" fmla="*/ 1562453 h 2381306"/>
              <a:gd name="connsiteX53" fmla="*/ 2934979 w 5234010"/>
              <a:gd name="connsiteY53" fmla="*/ 1595791 h 2381306"/>
              <a:gd name="connsiteX54" fmla="*/ 3034738 w 5234010"/>
              <a:gd name="connsiteY54" fmla="*/ 1610079 h 2381306"/>
              <a:gd name="connsiteX55" fmla="*/ 3098222 w 5234010"/>
              <a:gd name="connsiteY55" fmla="*/ 1595791 h 2381306"/>
              <a:gd name="connsiteX56" fmla="*/ 3152638 w 5234010"/>
              <a:gd name="connsiteY56" fmla="*/ 1552928 h 2381306"/>
              <a:gd name="connsiteX57" fmla="*/ 3207055 w 5234010"/>
              <a:gd name="connsiteY57" fmla="*/ 1495778 h 2381306"/>
              <a:gd name="connsiteX58" fmla="*/ 3279602 w 5234010"/>
              <a:gd name="connsiteY58" fmla="*/ 1414816 h 2381306"/>
              <a:gd name="connsiteX59" fmla="*/ 3352154 w 5234010"/>
              <a:gd name="connsiteY59" fmla="*/ 1300515 h 2381306"/>
              <a:gd name="connsiteX60" fmla="*/ 3451917 w 5234010"/>
              <a:gd name="connsiteY60" fmla="*/ 1152879 h 2381306"/>
              <a:gd name="connsiteX61" fmla="*/ 3533537 w 5234010"/>
              <a:gd name="connsiteY61" fmla="*/ 1029053 h 2381306"/>
              <a:gd name="connsiteX62" fmla="*/ 3624228 w 5234010"/>
              <a:gd name="connsiteY62" fmla="*/ 952853 h 2381306"/>
              <a:gd name="connsiteX63" fmla="*/ 3723986 w 5234010"/>
              <a:gd name="connsiteY63" fmla="*/ 905228 h 2381306"/>
              <a:gd name="connsiteX64" fmla="*/ 3796540 w 5234010"/>
              <a:gd name="connsiteY64" fmla="*/ 905228 h 2381306"/>
              <a:gd name="connsiteX65" fmla="*/ 3869090 w 5234010"/>
              <a:gd name="connsiteY65" fmla="*/ 933804 h 2381306"/>
              <a:gd name="connsiteX66" fmla="*/ 3932575 w 5234010"/>
              <a:gd name="connsiteY66" fmla="*/ 1000478 h 2381306"/>
              <a:gd name="connsiteX67" fmla="*/ 4041404 w 5234010"/>
              <a:gd name="connsiteY67" fmla="*/ 1157641 h 2381306"/>
              <a:gd name="connsiteX68" fmla="*/ 4159302 w 5234010"/>
              <a:gd name="connsiteY68" fmla="*/ 1410053 h 2381306"/>
              <a:gd name="connsiteX69" fmla="*/ 4295339 w 5234010"/>
              <a:gd name="connsiteY69" fmla="*/ 1738666 h 2381306"/>
              <a:gd name="connsiteX70" fmla="*/ 4445001 w 5234010"/>
              <a:gd name="connsiteY70" fmla="*/ 2062162 h 2381306"/>
              <a:gd name="connsiteX71" fmla="*/ 4499414 w 5234010"/>
              <a:gd name="connsiteY71" fmla="*/ 2162174 h 2381306"/>
              <a:gd name="connsiteX72" fmla="*/ 4571965 w 5234010"/>
              <a:gd name="connsiteY72" fmla="*/ 2271712 h 2381306"/>
              <a:gd name="connsiteX73" fmla="*/ 4680795 w 5234010"/>
              <a:gd name="connsiteY73" fmla="*/ 2343149 h 2381306"/>
              <a:gd name="connsiteX74" fmla="*/ 4753348 w 5234010"/>
              <a:gd name="connsiteY74" fmla="*/ 2376486 h 2381306"/>
              <a:gd name="connsiteX75" fmla="*/ 4834970 w 5234010"/>
              <a:gd name="connsiteY75" fmla="*/ 2381248 h 2381306"/>
              <a:gd name="connsiteX76" fmla="*/ 4907523 w 5234010"/>
              <a:gd name="connsiteY76" fmla="*/ 2352674 h 2381306"/>
              <a:gd name="connsiteX77" fmla="*/ 4989143 w 5234010"/>
              <a:gd name="connsiteY77" fmla="*/ 2276474 h 2381306"/>
              <a:gd name="connsiteX78" fmla="*/ 5070764 w 5234010"/>
              <a:gd name="connsiteY78" fmla="*/ 2157411 h 2381306"/>
              <a:gd name="connsiteX79" fmla="*/ 5143318 w 5234010"/>
              <a:gd name="connsiteY79" fmla="*/ 1952624 h 2381306"/>
              <a:gd name="connsiteX80" fmla="*/ 5234010 w 5234010"/>
              <a:gd name="connsiteY80" fmla="*/ 1671636 h 2381306"/>
              <a:gd name="connsiteX0" fmla="*/ 0 w 5234010"/>
              <a:gd name="connsiteY0" fmla="*/ 926306 h 2381306"/>
              <a:gd name="connsiteX1" fmla="*/ 45244 w 5234010"/>
              <a:gd name="connsiteY1" fmla="*/ 873919 h 2381306"/>
              <a:gd name="connsiteX2" fmla="*/ 71437 w 5234010"/>
              <a:gd name="connsiteY2" fmla="*/ 847725 h 2381306"/>
              <a:gd name="connsiteX3" fmla="*/ 95250 w 5234010"/>
              <a:gd name="connsiteY3" fmla="*/ 828675 h 2381306"/>
              <a:gd name="connsiteX4" fmla="*/ 119062 w 5234010"/>
              <a:gd name="connsiteY4" fmla="*/ 809625 h 2381306"/>
              <a:gd name="connsiteX5" fmla="*/ 150019 w 5234010"/>
              <a:gd name="connsiteY5" fmla="*/ 790575 h 2381306"/>
              <a:gd name="connsiteX6" fmla="*/ 185738 w 5234010"/>
              <a:gd name="connsiteY6" fmla="*/ 778669 h 2381306"/>
              <a:gd name="connsiteX7" fmla="*/ 219075 w 5234010"/>
              <a:gd name="connsiteY7" fmla="*/ 773906 h 2381306"/>
              <a:gd name="connsiteX8" fmla="*/ 266700 w 5234010"/>
              <a:gd name="connsiteY8" fmla="*/ 785813 h 2381306"/>
              <a:gd name="connsiteX9" fmla="*/ 314325 w 5234010"/>
              <a:gd name="connsiteY9" fmla="*/ 812006 h 2381306"/>
              <a:gd name="connsiteX10" fmla="*/ 373856 w 5234010"/>
              <a:gd name="connsiteY10" fmla="*/ 857250 h 2381306"/>
              <a:gd name="connsiteX11" fmla="*/ 426244 w 5234010"/>
              <a:gd name="connsiteY11" fmla="*/ 912019 h 2381306"/>
              <a:gd name="connsiteX12" fmla="*/ 473868 w 5234010"/>
              <a:gd name="connsiteY12" fmla="*/ 969169 h 2381306"/>
              <a:gd name="connsiteX13" fmla="*/ 542925 w 5234010"/>
              <a:gd name="connsiteY13" fmla="*/ 1054894 h 2381306"/>
              <a:gd name="connsiteX14" fmla="*/ 621506 w 5234010"/>
              <a:gd name="connsiteY14" fmla="*/ 1152525 h 2381306"/>
              <a:gd name="connsiteX15" fmla="*/ 707231 w 5234010"/>
              <a:gd name="connsiteY15" fmla="*/ 1269206 h 2381306"/>
              <a:gd name="connsiteX16" fmla="*/ 773451 w 5234010"/>
              <a:gd name="connsiteY16" fmla="*/ 1343026 h 2381306"/>
              <a:gd name="connsiteX17" fmla="*/ 846814 w 5234010"/>
              <a:gd name="connsiteY17" fmla="*/ 1402556 h 2381306"/>
              <a:gd name="connsiteX18" fmla="*/ 916884 w 5234010"/>
              <a:gd name="connsiteY18" fmla="*/ 1433513 h 2381306"/>
              <a:gd name="connsiteX19" fmla="*/ 981404 w 5234010"/>
              <a:gd name="connsiteY19" fmla="*/ 1433513 h 2381306"/>
              <a:gd name="connsiteX20" fmla="*/ 1040254 w 5234010"/>
              <a:gd name="connsiteY20" fmla="*/ 1416843 h 2381306"/>
              <a:gd name="connsiteX21" fmla="*/ 1117466 w 5234010"/>
              <a:gd name="connsiteY21" fmla="*/ 1383505 h 2381306"/>
              <a:gd name="connsiteX22" fmla="*/ 1150804 w 5234010"/>
              <a:gd name="connsiteY22" fmla="*/ 1357313 h 2381306"/>
              <a:gd name="connsiteX23" fmla="*/ 1193895 w 5234010"/>
              <a:gd name="connsiteY23" fmla="*/ 1302544 h 2381306"/>
              <a:gd name="connsiteX24" fmla="*/ 1234148 w 5234010"/>
              <a:gd name="connsiteY24" fmla="*/ 1247776 h 2381306"/>
              <a:gd name="connsiteX25" fmla="*/ 1285394 w 5234010"/>
              <a:gd name="connsiteY25" fmla="*/ 1154906 h 2381306"/>
              <a:gd name="connsiteX26" fmla="*/ 1321342 w 5234010"/>
              <a:gd name="connsiteY26" fmla="*/ 1069181 h 2381306"/>
              <a:gd name="connsiteX27" fmla="*/ 1414542 w 5234010"/>
              <a:gd name="connsiteY27" fmla="*/ 862012 h 2381306"/>
              <a:gd name="connsiteX28" fmla="*/ 1506270 w 5234010"/>
              <a:gd name="connsiteY28" fmla="*/ 673894 h 2381306"/>
              <a:gd name="connsiteX29" fmla="*/ 1581328 w 5234010"/>
              <a:gd name="connsiteY29" fmla="*/ 502443 h 2381306"/>
              <a:gd name="connsiteX30" fmla="*/ 1633719 w 5234010"/>
              <a:gd name="connsiteY30" fmla="*/ 395289 h 2381306"/>
              <a:gd name="connsiteX31" fmla="*/ 1674882 w 5234010"/>
              <a:gd name="connsiteY31" fmla="*/ 311944 h 2381306"/>
              <a:gd name="connsiteX32" fmla="*/ 1734186 w 5234010"/>
              <a:gd name="connsiteY32" fmla="*/ 192881 h 2381306"/>
              <a:gd name="connsiteX33" fmla="*/ 1788957 w 5234010"/>
              <a:gd name="connsiteY33" fmla="*/ 100013 h 2381306"/>
              <a:gd name="connsiteX34" fmla="*/ 1852340 w 5234010"/>
              <a:gd name="connsiteY34" fmla="*/ 40481 h 2381306"/>
              <a:gd name="connsiteX35" fmla="*/ 1901094 w 5234010"/>
              <a:gd name="connsiteY35" fmla="*/ 14640 h 2381306"/>
              <a:gd name="connsiteX36" fmla="*/ 1955289 w 5234010"/>
              <a:gd name="connsiteY36" fmla="*/ 0 h 2381306"/>
              <a:gd name="connsiteX37" fmla="*/ 2014824 w 5234010"/>
              <a:gd name="connsiteY37" fmla="*/ 2381 h 2381306"/>
              <a:gd name="connsiteX38" fmla="*/ 2064338 w 5234010"/>
              <a:gd name="connsiteY38" fmla="*/ 19403 h 2381306"/>
              <a:gd name="connsiteX39" fmla="*/ 2096084 w 5234010"/>
              <a:gd name="connsiteY39" fmla="*/ 40835 h 2381306"/>
              <a:gd name="connsiteX40" fmla="*/ 2116076 w 5234010"/>
              <a:gd name="connsiteY40" fmla="*/ 64295 h 2381306"/>
              <a:gd name="connsiteX41" fmla="*/ 2173454 w 5234010"/>
              <a:gd name="connsiteY41" fmla="*/ 138113 h 2381306"/>
              <a:gd name="connsiteX42" fmla="*/ 2229136 w 5234010"/>
              <a:gd name="connsiteY42" fmla="*/ 261938 h 2381306"/>
              <a:gd name="connsiteX43" fmla="*/ 2302268 w 5234010"/>
              <a:gd name="connsiteY43" fmla="*/ 419099 h 2381306"/>
              <a:gd name="connsiteX44" fmla="*/ 2358734 w 5234010"/>
              <a:gd name="connsiteY44" fmla="*/ 557213 h 2381306"/>
              <a:gd name="connsiteX45" fmla="*/ 2390831 w 5234010"/>
              <a:gd name="connsiteY45" fmla="*/ 628651 h 2381306"/>
              <a:gd name="connsiteX46" fmla="*/ 2427108 w 5234010"/>
              <a:gd name="connsiteY46" fmla="*/ 707231 h 2381306"/>
              <a:gd name="connsiteX47" fmla="*/ 2481523 w 5234010"/>
              <a:gd name="connsiteY47" fmla="*/ 840582 h 2381306"/>
              <a:gd name="connsiteX48" fmla="*/ 2526871 w 5234010"/>
              <a:gd name="connsiteY48" fmla="*/ 971903 h 2381306"/>
              <a:gd name="connsiteX49" fmla="*/ 2599419 w 5234010"/>
              <a:gd name="connsiteY49" fmla="*/ 1148117 h 2381306"/>
              <a:gd name="connsiteX50" fmla="*/ 2735458 w 5234010"/>
              <a:gd name="connsiteY50" fmla="*/ 1433866 h 2381306"/>
              <a:gd name="connsiteX51" fmla="*/ 2853355 w 5234010"/>
              <a:gd name="connsiteY51" fmla="*/ 1562453 h 2381306"/>
              <a:gd name="connsiteX52" fmla="*/ 2934979 w 5234010"/>
              <a:gd name="connsiteY52" fmla="*/ 1595791 h 2381306"/>
              <a:gd name="connsiteX53" fmla="*/ 3034738 w 5234010"/>
              <a:gd name="connsiteY53" fmla="*/ 1610079 h 2381306"/>
              <a:gd name="connsiteX54" fmla="*/ 3098222 w 5234010"/>
              <a:gd name="connsiteY54" fmla="*/ 1595791 h 2381306"/>
              <a:gd name="connsiteX55" fmla="*/ 3152638 w 5234010"/>
              <a:gd name="connsiteY55" fmla="*/ 1552928 h 2381306"/>
              <a:gd name="connsiteX56" fmla="*/ 3207055 w 5234010"/>
              <a:gd name="connsiteY56" fmla="*/ 1495778 h 2381306"/>
              <a:gd name="connsiteX57" fmla="*/ 3279602 w 5234010"/>
              <a:gd name="connsiteY57" fmla="*/ 1414816 h 2381306"/>
              <a:gd name="connsiteX58" fmla="*/ 3352154 w 5234010"/>
              <a:gd name="connsiteY58" fmla="*/ 1300515 h 2381306"/>
              <a:gd name="connsiteX59" fmla="*/ 3451917 w 5234010"/>
              <a:gd name="connsiteY59" fmla="*/ 1152879 h 2381306"/>
              <a:gd name="connsiteX60" fmla="*/ 3533537 w 5234010"/>
              <a:gd name="connsiteY60" fmla="*/ 1029053 h 2381306"/>
              <a:gd name="connsiteX61" fmla="*/ 3624228 w 5234010"/>
              <a:gd name="connsiteY61" fmla="*/ 952853 h 2381306"/>
              <a:gd name="connsiteX62" fmla="*/ 3723986 w 5234010"/>
              <a:gd name="connsiteY62" fmla="*/ 905228 h 2381306"/>
              <a:gd name="connsiteX63" fmla="*/ 3796540 w 5234010"/>
              <a:gd name="connsiteY63" fmla="*/ 905228 h 2381306"/>
              <a:gd name="connsiteX64" fmla="*/ 3869090 w 5234010"/>
              <a:gd name="connsiteY64" fmla="*/ 933804 h 2381306"/>
              <a:gd name="connsiteX65" fmla="*/ 3932575 w 5234010"/>
              <a:gd name="connsiteY65" fmla="*/ 1000478 h 2381306"/>
              <a:gd name="connsiteX66" fmla="*/ 4041404 w 5234010"/>
              <a:gd name="connsiteY66" fmla="*/ 1157641 h 2381306"/>
              <a:gd name="connsiteX67" fmla="*/ 4159302 w 5234010"/>
              <a:gd name="connsiteY67" fmla="*/ 1410053 h 2381306"/>
              <a:gd name="connsiteX68" fmla="*/ 4295339 w 5234010"/>
              <a:gd name="connsiteY68" fmla="*/ 1738666 h 2381306"/>
              <a:gd name="connsiteX69" fmla="*/ 4445001 w 5234010"/>
              <a:gd name="connsiteY69" fmla="*/ 2062162 h 2381306"/>
              <a:gd name="connsiteX70" fmla="*/ 4499414 w 5234010"/>
              <a:gd name="connsiteY70" fmla="*/ 2162174 h 2381306"/>
              <a:gd name="connsiteX71" fmla="*/ 4571965 w 5234010"/>
              <a:gd name="connsiteY71" fmla="*/ 2271712 h 2381306"/>
              <a:gd name="connsiteX72" fmla="*/ 4680795 w 5234010"/>
              <a:gd name="connsiteY72" fmla="*/ 2343149 h 2381306"/>
              <a:gd name="connsiteX73" fmla="*/ 4753348 w 5234010"/>
              <a:gd name="connsiteY73" fmla="*/ 2376486 h 2381306"/>
              <a:gd name="connsiteX74" fmla="*/ 4834970 w 5234010"/>
              <a:gd name="connsiteY74" fmla="*/ 2381248 h 2381306"/>
              <a:gd name="connsiteX75" fmla="*/ 4907523 w 5234010"/>
              <a:gd name="connsiteY75" fmla="*/ 2352674 h 2381306"/>
              <a:gd name="connsiteX76" fmla="*/ 4989143 w 5234010"/>
              <a:gd name="connsiteY76" fmla="*/ 2276474 h 2381306"/>
              <a:gd name="connsiteX77" fmla="*/ 5070764 w 5234010"/>
              <a:gd name="connsiteY77" fmla="*/ 2157411 h 2381306"/>
              <a:gd name="connsiteX78" fmla="*/ 5143318 w 5234010"/>
              <a:gd name="connsiteY78" fmla="*/ 1952624 h 2381306"/>
              <a:gd name="connsiteX79" fmla="*/ 5234010 w 5234010"/>
              <a:gd name="connsiteY79" fmla="*/ 1671636 h 2381306"/>
              <a:gd name="connsiteX0" fmla="*/ 0 w 5234010"/>
              <a:gd name="connsiteY0" fmla="*/ 926306 h 2381306"/>
              <a:gd name="connsiteX1" fmla="*/ 71437 w 5234010"/>
              <a:gd name="connsiteY1" fmla="*/ 847725 h 2381306"/>
              <a:gd name="connsiteX2" fmla="*/ 95250 w 5234010"/>
              <a:gd name="connsiteY2" fmla="*/ 828675 h 2381306"/>
              <a:gd name="connsiteX3" fmla="*/ 119062 w 5234010"/>
              <a:gd name="connsiteY3" fmla="*/ 809625 h 2381306"/>
              <a:gd name="connsiteX4" fmla="*/ 150019 w 5234010"/>
              <a:gd name="connsiteY4" fmla="*/ 790575 h 2381306"/>
              <a:gd name="connsiteX5" fmla="*/ 185738 w 5234010"/>
              <a:gd name="connsiteY5" fmla="*/ 778669 h 2381306"/>
              <a:gd name="connsiteX6" fmla="*/ 219075 w 5234010"/>
              <a:gd name="connsiteY6" fmla="*/ 773906 h 2381306"/>
              <a:gd name="connsiteX7" fmla="*/ 266700 w 5234010"/>
              <a:gd name="connsiteY7" fmla="*/ 785813 h 2381306"/>
              <a:gd name="connsiteX8" fmla="*/ 314325 w 5234010"/>
              <a:gd name="connsiteY8" fmla="*/ 812006 h 2381306"/>
              <a:gd name="connsiteX9" fmla="*/ 373856 w 5234010"/>
              <a:gd name="connsiteY9" fmla="*/ 857250 h 2381306"/>
              <a:gd name="connsiteX10" fmla="*/ 426244 w 5234010"/>
              <a:gd name="connsiteY10" fmla="*/ 912019 h 2381306"/>
              <a:gd name="connsiteX11" fmla="*/ 473868 w 5234010"/>
              <a:gd name="connsiteY11" fmla="*/ 969169 h 2381306"/>
              <a:gd name="connsiteX12" fmla="*/ 542925 w 5234010"/>
              <a:gd name="connsiteY12" fmla="*/ 1054894 h 2381306"/>
              <a:gd name="connsiteX13" fmla="*/ 621506 w 5234010"/>
              <a:gd name="connsiteY13" fmla="*/ 1152525 h 2381306"/>
              <a:gd name="connsiteX14" fmla="*/ 707231 w 5234010"/>
              <a:gd name="connsiteY14" fmla="*/ 1269206 h 2381306"/>
              <a:gd name="connsiteX15" fmla="*/ 773451 w 5234010"/>
              <a:gd name="connsiteY15" fmla="*/ 1343026 h 2381306"/>
              <a:gd name="connsiteX16" fmla="*/ 846814 w 5234010"/>
              <a:gd name="connsiteY16" fmla="*/ 1402556 h 2381306"/>
              <a:gd name="connsiteX17" fmla="*/ 916884 w 5234010"/>
              <a:gd name="connsiteY17" fmla="*/ 1433513 h 2381306"/>
              <a:gd name="connsiteX18" fmla="*/ 981404 w 5234010"/>
              <a:gd name="connsiteY18" fmla="*/ 1433513 h 2381306"/>
              <a:gd name="connsiteX19" fmla="*/ 1040254 w 5234010"/>
              <a:gd name="connsiteY19" fmla="*/ 1416843 h 2381306"/>
              <a:gd name="connsiteX20" fmla="*/ 1117466 w 5234010"/>
              <a:gd name="connsiteY20" fmla="*/ 1383505 h 2381306"/>
              <a:gd name="connsiteX21" fmla="*/ 1150804 w 5234010"/>
              <a:gd name="connsiteY21" fmla="*/ 1357313 h 2381306"/>
              <a:gd name="connsiteX22" fmla="*/ 1193895 w 5234010"/>
              <a:gd name="connsiteY22" fmla="*/ 1302544 h 2381306"/>
              <a:gd name="connsiteX23" fmla="*/ 1234148 w 5234010"/>
              <a:gd name="connsiteY23" fmla="*/ 1247776 h 2381306"/>
              <a:gd name="connsiteX24" fmla="*/ 1285394 w 5234010"/>
              <a:gd name="connsiteY24" fmla="*/ 1154906 h 2381306"/>
              <a:gd name="connsiteX25" fmla="*/ 1321342 w 5234010"/>
              <a:gd name="connsiteY25" fmla="*/ 1069181 h 2381306"/>
              <a:gd name="connsiteX26" fmla="*/ 1414542 w 5234010"/>
              <a:gd name="connsiteY26" fmla="*/ 862012 h 2381306"/>
              <a:gd name="connsiteX27" fmla="*/ 1506270 w 5234010"/>
              <a:gd name="connsiteY27" fmla="*/ 673894 h 2381306"/>
              <a:gd name="connsiteX28" fmla="*/ 1581328 w 5234010"/>
              <a:gd name="connsiteY28" fmla="*/ 502443 h 2381306"/>
              <a:gd name="connsiteX29" fmla="*/ 1633719 w 5234010"/>
              <a:gd name="connsiteY29" fmla="*/ 395289 h 2381306"/>
              <a:gd name="connsiteX30" fmla="*/ 1674882 w 5234010"/>
              <a:gd name="connsiteY30" fmla="*/ 311944 h 2381306"/>
              <a:gd name="connsiteX31" fmla="*/ 1734186 w 5234010"/>
              <a:gd name="connsiteY31" fmla="*/ 192881 h 2381306"/>
              <a:gd name="connsiteX32" fmla="*/ 1788957 w 5234010"/>
              <a:gd name="connsiteY32" fmla="*/ 100013 h 2381306"/>
              <a:gd name="connsiteX33" fmla="*/ 1852340 w 5234010"/>
              <a:gd name="connsiteY33" fmla="*/ 40481 h 2381306"/>
              <a:gd name="connsiteX34" fmla="*/ 1901094 w 5234010"/>
              <a:gd name="connsiteY34" fmla="*/ 14640 h 2381306"/>
              <a:gd name="connsiteX35" fmla="*/ 1955289 w 5234010"/>
              <a:gd name="connsiteY35" fmla="*/ 0 h 2381306"/>
              <a:gd name="connsiteX36" fmla="*/ 2014824 w 5234010"/>
              <a:gd name="connsiteY36" fmla="*/ 2381 h 2381306"/>
              <a:gd name="connsiteX37" fmla="*/ 2064338 w 5234010"/>
              <a:gd name="connsiteY37" fmla="*/ 19403 h 2381306"/>
              <a:gd name="connsiteX38" fmla="*/ 2096084 w 5234010"/>
              <a:gd name="connsiteY38" fmla="*/ 40835 h 2381306"/>
              <a:gd name="connsiteX39" fmla="*/ 2116076 w 5234010"/>
              <a:gd name="connsiteY39" fmla="*/ 64295 h 2381306"/>
              <a:gd name="connsiteX40" fmla="*/ 2173454 w 5234010"/>
              <a:gd name="connsiteY40" fmla="*/ 138113 h 2381306"/>
              <a:gd name="connsiteX41" fmla="*/ 2229136 w 5234010"/>
              <a:gd name="connsiteY41" fmla="*/ 261938 h 2381306"/>
              <a:gd name="connsiteX42" fmla="*/ 2302268 w 5234010"/>
              <a:gd name="connsiteY42" fmla="*/ 419099 h 2381306"/>
              <a:gd name="connsiteX43" fmla="*/ 2358734 w 5234010"/>
              <a:gd name="connsiteY43" fmla="*/ 557213 h 2381306"/>
              <a:gd name="connsiteX44" fmla="*/ 2390831 w 5234010"/>
              <a:gd name="connsiteY44" fmla="*/ 628651 h 2381306"/>
              <a:gd name="connsiteX45" fmla="*/ 2427108 w 5234010"/>
              <a:gd name="connsiteY45" fmla="*/ 707231 h 2381306"/>
              <a:gd name="connsiteX46" fmla="*/ 2481523 w 5234010"/>
              <a:gd name="connsiteY46" fmla="*/ 840582 h 2381306"/>
              <a:gd name="connsiteX47" fmla="*/ 2526871 w 5234010"/>
              <a:gd name="connsiteY47" fmla="*/ 971903 h 2381306"/>
              <a:gd name="connsiteX48" fmla="*/ 2599419 w 5234010"/>
              <a:gd name="connsiteY48" fmla="*/ 1148117 h 2381306"/>
              <a:gd name="connsiteX49" fmla="*/ 2735458 w 5234010"/>
              <a:gd name="connsiteY49" fmla="*/ 1433866 h 2381306"/>
              <a:gd name="connsiteX50" fmla="*/ 2853355 w 5234010"/>
              <a:gd name="connsiteY50" fmla="*/ 1562453 h 2381306"/>
              <a:gd name="connsiteX51" fmla="*/ 2934979 w 5234010"/>
              <a:gd name="connsiteY51" fmla="*/ 1595791 h 2381306"/>
              <a:gd name="connsiteX52" fmla="*/ 3034738 w 5234010"/>
              <a:gd name="connsiteY52" fmla="*/ 1610079 h 2381306"/>
              <a:gd name="connsiteX53" fmla="*/ 3098222 w 5234010"/>
              <a:gd name="connsiteY53" fmla="*/ 1595791 h 2381306"/>
              <a:gd name="connsiteX54" fmla="*/ 3152638 w 5234010"/>
              <a:gd name="connsiteY54" fmla="*/ 1552928 h 2381306"/>
              <a:gd name="connsiteX55" fmla="*/ 3207055 w 5234010"/>
              <a:gd name="connsiteY55" fmla="*/ 1495778 h 2381306"/>
              <a:gd name="connsiteX56" fmla="*/ 3279602 w 5234010"/>
              <a:gd name="connsiteY56" fmla="*/ 1414816 h 2381306"/>
              <a:gd name="connsiteX57" fmla="*/ 3352154 w 5234010"/>
              <a:gd name="connsiteY57" fmla="*/ 1300515 h 2381306"/>
              <a:gd name="connsiteX58" fmla="*/ 3451917 w 5234010"/>
              <a:gd name="connsiteY58" fmla="*/ 1152879 h 2381306"/>
              <a:gd name="connsiteX59" fmla="*/ 3533537 w 5234010"/>
              <a:gd name="connsiteY59" fmla="*/ 1029053 h 2381306"/>
              <a:gd name="connsiteX60" fmla="*/ 3624228 w 5234010"/>
              <a:gd name="connsiteY60" fmla="*/ 952853 h 2381306"/>
              <a:gd name="connsiteX61" fmla="*/ 3723986 w 5234010"/>
              <a:gd name="connsiteY61" fmla="*/ 905228 h 2381306"/>
              <a:gd name="connsiteX62" fmla="*/ 3796540 w 5234010"/>
              <a:gd name="connsiteY62" fmla="*/ 905228 h 2381306"/>
              <a:gd name="connsiteX63" fmla="*/ 3869090 w 5234010"/>
              <a:gd name="connsiteY63" fmla="*/ 933804 h 2381306"/>
              <a:gd name="connsiteX64" fmla="*/ 3932575 w 5234010"/>
              <a:gd name="connsiteY64" fmla="*/ 1000478 h 2381306"/>
              <a:gd name="connsiteX65" fmla="*/ 4041404 w 5234010"/>
              <a:gd name="connsiteY65" fmla="*/ 1157641 h 2381306"/>
              <a:gd name="connsiteX66" fmla="*/ 4159302 w 5234010"/>
              <a:gd name="connsiteY66" fmla="*/ 1410053 h 2381306"/>
              <a:gd name="connsiteX67" fmla="*/ 4295339 w 5234010"/>
              <a:gd name="connsiteY67" fmla="*/ 1738666 h 2381306"/>
              <a:gd name="connsiteX68" fmla="*/ 4445001 w 5234010"/>
              <a:gd name="connsiteY68" fmla="*/ 2062162 h 2381306"/>
              <a:gd name="connsiteX69" fmla="*/ 4499414 w 5234010"/>
              <a:gd name="connsiteY69" fmla="*/ 2162174 h 2381306"/>
              <a:gd name="connsiteX70" fmla="*/ 4571965 w 5234010"/>
              <a:gd name="connsiteY70" fmla="*/ 2271712 h 2381306"/>
              <a:gd name="connsiteX71" fmla="*/ 4680795 w 5234010"/>
              <a:gd name="connsiteY71" fmla="*/ 2343149 h 2381306"/>
              <a:gd name="connsiteX72" fmla="*/ 4753348 w 5234010"/>
              <a:gd name="connsiteY72" fmla="*/ 2376486 h 2381306"/>
              <a:gd name="connsiteX73" fmla="*/ 4834970 w 5234010"/>
              <a:gd name="connsiteY73" fmla="*/ 2381248 h 2381306"/>
              <a:gd name="connsiteX74" fmla="*/ 4907523 w 5234010"/>
              <a:gd name="connsiteY74" fmla="*/ 2352674 h 2381306"/>
              <a:gd name="connsiteX75" fmla="*/ 4989143 w 5234010"/>
              <a:gd name="connsiteY75" fmla="*/ 2276474 h 2381306"/>
              <a:gd name="connsiteX76" fmla="*/ 5070764 w 5234010"/>
              <a:gd name="connsiteY76" fmla="*/ 2157411 h 2381306"/>
              <a:gd name="connsiteX77" fmla="*/ 5143318 w 5234010"/>
              <a:gd name="connsiteY77" fmla="*/ 1952624 h 2381306"/>
              <a:gd name="connsiteX78" fmla="*/ 5234010 w 5234010"/>
              <a:gd name="connsiteY78" fmla="*/ 1671636 h 2381306"/>
              <a:gd name="connsiteX0" fmla="*/ -1 w 5162572"/>
              <a:gd name="connsiteY0" fmla="*/ 847725 h 2381306"/>
              <a:gd name="connsiteX1" fmla="*/ 23812 w 5162572"/>
              <a:gd name="connsiteY1" fmla="*/ 828675 h 2381306"/>
              <a:gd name="connsiteX2" fmla="*/ 47624 w 5162572"/>
              <a:gd name="connsiteY2" fmla="*/ 809625 h 2381306"/>
              <a:gd name="connsiteX3" fmla="*/ 78581 w 5162572"/>
              <a:gd name="connsiteY3" fmla="*/ 790575 h 2381306"/>
              <a:gd name="connsiteX4" fmla="*/ 114300 w 5162572"/>
              <a:gd name="connsiteY4" fmla="*/ 778669 h 2381306"/>
              <a:gd name="connsiteX5" fmla="*/ 147637 w 5162572"/>
              <a:gd name="connsiteY5" fmla="*/ 773906 h 2381306"/>
              <a:gd name="connsiteX6" fmla="*/ 195262 w 5162572"/>
              <a:gd name="connsiteY6" fmla="*/ 785813 h 2381306"/>
              <a:gd name="connsiteX7" fmla="*/ 242887 w 5162572"/>
              <a:gd name="connsiteY7" fmla="*/ 812006 h 2381306"/>
              <a:gd name="connsiteX8" fmla="*/ 302418 w 5162572"/>
              <a:gd name="connsiteY8" fmla="*/ 857250 h 2381306"/>
              <a:gd name="connsiteX9" fmla="*/ 354806 w 5162572"/>
              <a:gd name="connsiteY9" fmla="*/ 912019 h 2381306"/>
              <a:gd name="connsiteX10" fmla="*/ 402430 w 5162572"/>
              <a:gd name="connsiteY10" fmla="*/ 969169 h 2381306"/>
              <a:gd name="connsiteX11" fmla="*/ 471487 w 5162572"/>
              <a:gd name="connsiteY11" fmla="*/ 1054894 h 2381306"/>
              <a:gd name="connsiteX12" fmla="*/ 550068 w 5162572"/>
              <a:gd name="connsiteY12" fmla="*/ 1152525 h 2381306"/>
              <a:gd name="connsiteX13" fmla="*/ 635793 w 5162572"/>
              <a:gd name="connsiteY13" fmla="*/ 1269206 h 2381306"/>
              <a:gd name="connsiteX14" fmla="*/ 702013 w 5162572"/>
              <a:gd name="connsiteY14" fmla="*/ 1343026 h 2381306"/>
              <a:gd name="connsiteX15" fmla="*/ 775376 w 5162572"/>
              <a:gd name="connsiteY15" fmla="*/ 1402556 h 2381306"/>
              <a:gd name="connsiteX16" fmla="*/ 845446 w 5162572"/>
              <a:gd name="connsiteY16" fmla="*/ 1433513 h 2381306"/>
              <a:gd name="connsiteX17" fmla="*/ 909966 w 5162572"/>
              <a:gd name="connsiteY17" fmla="*/ 1433513 h 2381306"/>
              <a:gd name="connsiteX18" fmla="*/ 968816 w 5162572"/>
              <a:gd name="connsiteY18" fmla="*/ 1416843 h 2381306"/>
              <a:gd name="connsiteX19" fmla="*/ 1046028 w 5162572"/>
              <a:gd name="connsiteY19" fmla="*/ 1383505 h 2381306"/>
              <a:gd name="connsiteX20" fmla="*/ 1079366 w 5162572"/>
              <a:gd name="connsiteY20" fmla="*/ 1357313 h 2381306"/>
              <a:gd name="connsiteX21" fmla="*/ 1122457 w 5162572"/>
              <a:gd name="connsiteY21" fmla="*/ 1302544 h 2381306"/>
              <a:gd name="connsiteX22" fmla="*/ 1162710 w 5162572"/>
              <a:gd name="connsiteY22" fmla="*/ 1247776 h 2381306"/>
              <a:gd name="connsiteX23" fmla="*/ 1213956 w 5162572"/>
              <a:gd name="connsiteY23" fmla="*/ 1154906 h 2381306"/>
              <a:gd name="connsiteX24" fmla="*/ 1249904 w 5162572"/>
              <a:gd name="connsiteY24" fmla="*/ 1069181 h 2381306"/>
              <a:gd name="connsiteX25" fmla="*/ 1343104 w 5162572"/>
              <a:gd name="connsiteY25" fmla="*/ 862012 h 2381306"/>
              <a:gd name="connsiteX26" fmla="*/ 1434832 w 5162572"/>
              <a:gd name="connsiteY26" fmla="*/ 673894 h 2381306"/>
              <a:gd name="connsiteX27" fmla="*/ 1509890 w 5162572"/>
              <a:gd name="connsiteY27" fmla="*/ 502443 h 2381306"/>
              <a:gd name="connsiteX28" fmla="*/ 1562281 w 5162572"/>
              <a:gd name="connsiteY28" fmla="*/ 395289 h 2381306"/>
              <a:gd name="connsiteX29" fmla="*/ 1603444 w 5162572"/>
              <a:gd name="connsiteY29" fmla="*/ 311944 h 2381306"/>
              <a:gd name="connsiteX30" fmla="*/ 1662748 w 5162572"/>
              <a:gd name="connsiteY30" fmla="*/ 192881 h 2381306"/>
              <a:gd name="connsiteX31" fmla="*/ 1717519 w 5162572"/>
              <a:gd name="connsiteY31" fmla="*/ 100013 h 2381306"/>
              <a:gd name="connsiteX32" fmla="*/ 1780902 w 5162572"/>
              <a:gd name="connsiteY32" fmla="*/ 40481 h 2381306"/>
              <a:gd name="connsiteX33" fmla="*/ 1829656 w 5162572"/>
              <a:gd name="connsiteY33" fmla="*/ 14640 h 2381306"/>
              <a:gd name="connsiteX34" fmla="*/ 1883851 w 5162572"/>
              <a:gd name="connsiteY34" fmla="*/ 0 h 2381306"/>
              <a:gd name="connsiteX35" fmla="*/ 1943386 w 5162572"/>
              <a:gd name="connsiteY35" fmla="*/ 2381 h 2381306"/>
              <a:gd name="connsiteX36" fmla="*/ 1992900 w 5162572"/>
              <a:gd name="connsiteY36" fmla="*/ 19403 h 2381306"/>
              <a:gd name="connsiteX37" fmla="*/ 2024646 w 5162572"/>
              <a:gd name="connsiteY37" fmla="*/ 40835 h 2381306"/>
              <a:gd name="connsiteX38" fmla="*/ 2044638 w 5162572"/>
              <a:gd name="connsiteY38" fmla="*/ 64295 h 2381306"/>
              <a:gd name="connsiteX39" fmla="*/ 2102016 w 5162572"/>
              <a:gd name="connsiteY39" fmla="*/ 138113 h 2381306"/>
              <a:gd name="connsiteX40" fmla="*/ 2157698 w 5162572"/>
              <a:gd name="connsiteY40" fmla="*/ 261938 h 2381306"/>
              <a:gd name="connsiteX41" fmla="*/ 2230830 w 5162572"/>
              <a:gd name="connsiteY41" fmla="*/ 419099 h 2381306"/>
              <a:gd name="connsiteX42" fmla="*/ 2287296 w 5162572"/>
              <a:gd name="connsiteY42" fmla="*/ 557213 h 2381306"/>
              <a:gd name="connsiteX43" fmla="*/ 2319393 w 5162572"/>
              <a:gd name="connsiteY43" fmla="*/ 628651 h 2381306"/>
              <a:gd name="connsiteX44" fmla="*/ 2355670 w 5162572"/>
              <a:gd name="connsiteY44" fmla="*/ 707231 h 2381306"/>
              <a:gd name="connsiteX45" fmla="*/ 2410085 w 5162572"/>
              <a:gd name="connsiteY45" fmla="*/ 840582 h 2381306"/>
              <a:gd name="connsiteX46" fmla="*/ 2455433 w 5162572"/>
              <a:gd name="connsiteY46" fmla="*/ 971903 h 2381306"/>
              <a:gd name="connsiteX47" fmla="*/ 2527981 w 5162572"/>
              <a:gd name="connsiteY47" fmla="*/ 1148117 h 2381306"/>
              <a:gd name="connsiteX48" fmla="*/ 2664020 w 5162572"/>
              <a:gd name="connsiteY48" fmla="*/ 1433866 h 2381306"/>
              <a:gd name="connsiteX49" fmla="*/ 2781917 w 5162572"/>
              <a:gd name="connsiteY49" fmla="*/ 1562453 h 2381306"/>
              <a:gd name="connsiteX50" fmla="*/ 2863541 w 5162572"/>
              <a:gd name="connsiteY50" fmla="*/ 1595791 h 2381306"/>
              <a:gd name="connsiteX51" fmla="*/ 2963300 w 5162572"/>
              <a:gd name="connsiteY51" fmla="*/ 1610079 h 2381306"/>
              <a:gd name="connsiteX52" fmla="*/ 3026784 w 5162572"/>
              <a:gd name="connsiteY52" fmla="*/ 1595791 h 2381306"/>
              <a:gd name="connsiteX53" fmla="*/ 3081200 w 5162572"/>
              <a:gd name="connsiteY53" fmla="*/ 1552928 h 2381306"/>
              <a:gd name="connsiteX54" fmla="*/ 3135617 w 5162572"/>
              <a:gd name="connsiteY54" fmla="*/ 1495778 h 2381306"/>
              <a:gd name="connsiteX55" fmla="*/ 3208164 w 5162572"/>
              <a:gd name="connsiteY55" fmla="*/ 1414816 h 2381306"/>
              <a:gd name="connsiteX56" fmla="*/ 3280716 w 5162572"/>
              <a:gd name="connsiteY56" fmla="*/ 1300515 h 2381306"/>
              <a:gd name="connsiteX57" fmla="*/ 3380479 w 5162572"/>
              <a:gd name="connsiteY57" fmla="*/ 1152879 h 2381306"/>
              <a:gd name="connsiteX58" fmla="*/ 3462099 w 5162572"/>
              <a:gd name="connsiteY58" fmla="*/ 1029053 h 2381306"/>
              <a:gd name="connsiteX59" fmla="*/ 3552790 w 5162572"/>
              <a:gd name="connsiteY59" fmla="*/ 952853 h 2381306"/>
              <a:gd name="connsiteX60" fmla="*/ 3652548 w 5162572"/>
              <a:gd name="connsiteY60" fmla="*/ 905228 h 2381306"/>
              <a:gd name="connsiteX61" fmla="*/ 3725102 w 5162572"/>
              <a:gd name="connsiteY61" fmla="*/ 905228 h 2381306"/>
              <a:gd name="connsiteX62" fmla="*/ 3797652 w 5162572"/>
              <a:gd name="connsiteY62" fmla="*/ 933804 h 2381306"/>
              <a:gd name="connsiteX63" fmla="*/ 3861137 w 5162572"/>
              <a:gd name="connsiteY63" fmla="*/ 1000478 h 2381306"/>
              <a:gd name="connsiteX64" fmla="*/ 3969966 w 5162572"/>
              <a:gd name="connsiteY64" fmla="*/ 1157641 h 2381306"/>
              <a:gd name="connsiteX65" fmla="*/ 4087864 w 5162572"/>
              <a:gd name="connsiteY65" fmla="*/ 1410053 h 2381306"/>
              <a:gd name="connsiteX66" fmla="*/ 4223901 w 5162572"/>
              <a:gd name="connsiteY66" fmla="*/ 1738666 h 2381306"/>
              <a:gd name="connsiteX67" fmla="*/ 4373563 w 5162572"/>
              <a:gd name="connsiteY67" fmla="*/ 2062162 h 2381306"/>
              <a:gd name="connsiteX68" fmla="*/ 4427976 w 5162572"/>
              <a:gd name="connsiteY68" fmla="*/ 2162174 h 2381306"/>
              <a:gd name="connsiteX69" fmla="*/ 4500527 w 5162572"/>
              <a:gd name="connsiteY69" fmla="*/ 2271712 h 2381306"/>
              <a:gd name="connsiteX70" fmla="*/ 4609357 w 5162572"/>
              <a:gd name="connsiteY70" fmla="*/ 2343149 h 2381306"/>
              <a:gd name="connsiteX71" fmla="*/ 4681910 w 5162572"/>
              <a:gd name="connsiteY71" fmla="*/ 2376486 h 2381306"/>
              <a:gd name="connsiteX72" fmla="*/ 4763532 w 5162572"/>
              <a:gd name="connsiteY72" fmla="*/ 2381248 h 2381306"/>
              <a:gd name="connsiteX73" fmla="*/ 4836085 w 5162572"/>
              <a:gd name="connsiteY73" fmla="*/ 2352674 h 2381306"/>
              <a:gd name="connsiteX74" fmla="*/ 4917705 w 5162572"/>
              <a:gd name="connsiteY74" fmla="*/ 2276474 h 2381306"/>
              <a:gd name="connsiteX75" fmla="*/ 4999326 w 5162572"/>
              <a:gd name="connsiteY75" fmla="*/ 2157411 h 2381306"/>
              <a:gd name="connsiteX76" fmla="*/ 5071880 w 5162572"/>
              <a:gd name="connsiteY76" fmla="*/ 1952624 h 2381306"/>
              <a:gd name="connsiteX77" fmla="*/ 5162572 w 5162572"/>
              <a:gd name="connsiteY77" fmla="*/ 1671636 h 2381306"/>
              <a:gd name="connsiteX0" fmla="*/ 1 w 5162574"/>
              <a:gd name="connsiteY0" fmla="*/ 847725 h 2381306"/>
              <a:gd name="connsiteX1" fmla="*/ 23814 w 5162574"/>
              <a:gd name="connsiteY1" fmla="*/ 828675 h 2381306"/>
              <a:gd name="connsiteX2" fmla="*/ 78583 w 5162574"/>
              <a:gd name="connsiteY2" fmla="*/ 790575 h 2381306"/>
              <a:gd name="connsiteX3" fmla="*/ 114302 w 5162574"/>
              <a:gd name="connsiteY3" fmla="*/ 778669 h 2381306"/>
              <a:gd name="connsiteX4" fmla="*/ 147639 w 5162574"/>
              <a:gd name="connsiteY4" fmla="*/ 773906 h 2381306"/>
              <a:gd name="connsiteX5" fmla="*/ 195264 w 5162574"/>
              <a:gd name="connsiteY5" fmla="*/ 785813 h 2381306"/>
              <a:gd name="connsiteX6" fmla="*/ 242889 w 5162574"/>
              <a:gd name="connsiteY6" fmla="*/ 812006 h 2381306"/>
              <a:gd name="connsiteX7" fmla="*/ 302420 w 5162574"/>
              <a:gd name="connsiteY7" fmla="*/ 857250 h 2381306"/>
              <a:gd name="connsiteX8" fmla="*/ 354808 w 5162574"/>
              <a:gd name="connsiteY8" fmla="*/ 912019 h 2381306"/>
              <a:gd name="connsiteX9" fmla="*/ 402432 w 5162574"/>
              <a:gd name="connsiteY9" fmla="*/ 969169 h 2381306"/>
              <a:gd name="connsiteX10" fmla="*/ 471489 w 5162574"/>
              <a:gd name="connsiteY10" fmla="*/ 1054894 h 2381306"/>
              <a:gd name="connsiteX11" fmla="*/ 550070 w 5162574"/>
              <a:gd name="connsiteY11" fmla="*/ 1152525 h 2381306"/>
              <a:gd name="connsiteX12" fmla="*/ 635795 w 5162574"/>
              <a:gd name="connsiteY12" fmla="*/ 1269206 h 2381306"/>
              <a:gd name="connsiteX13" fmla="*/ 702015 w 5162574"/>
              <a:gd name="connsiteY13" fmla="*/ 1343026 h 2381306"/>
              <a:gd name="connsiteX14" fmla="*/ 775378 w 5162574"/>
              <a:gd name="connsiteY14" fmla="*/ 1402556 h 2381306"/>
              <a:gd name="connsiteX15" fmla="*/ 845448 w 5162574"/>
              <a:gd name="connsiteY15" fmla="*/ 1433513 h 2381306"/>
              <a:gd name="connsiteX16" fmla="*/ 909968 w 5162574"/>
              <a:gd name="connsiteY16" fmla="*/ 1433513 h 2381306"/>
              <a:gd name="connsiteX17" fmla="*/ 968818 w 5162574"/>
              <a:gd name="connsiteY17" fmla="*/ 1416843 h 2381306"/>
              <a:gd name="connsiteX18" fmla="*/ 1046030 w 5162574"/>
              <a:gd name="connsiteY18" fmla="*/ 1383505 h 2381306"/>
              <a:gd name="connsiteX19" fmla="*/ 1079368 w 5162574"/>
              <a:gd name="connsiteY19" fmla="*/ 1357313 h 2381306"/>
              <a:gd name="connsiteX20" fmla="*/ 1122459 w 5162574"/>
              <a:gd name="connsiteY20" fmla="*/ 1302544 h 2381306"/>
              <a:gd name="connsiteX21" fmla="*/ 1162712 w 5162574"/>
              <a:gd name="connsiteY21" fmla="*/ 1247776 h 2381306"/>
              <a:gd name="connsiteX22" fmla="*/ 1213958 w 5162574"/>
              <a:gd name="connsiteY22" fmla="*/ 1154906 h 2381306"/>
              <a:gd name="connsiteX23" fmla="*/ 1249906 w 5162574"/>
              <a:gd name="connsiteY23" fmla="*/ 1069181 h 2381306"/>
              <a:gd name="connsiteX24" fmla="*/ 1343106 w 5162574"/>
              <a:gd name="connsiteY24" fmla="*/ 862012 h 2381306"/>
              <a:gd name="connsiteX25" fmla="*/ 1434834 w 5162574"/>
              <a:gd name="connsiteY25" fmla="*/ 673894 h 2381306"/>
              <a:gd name="connsiteX26" fmla="*/ 1509892 w 5162574"/>
              <a:gd name="connsiteY26" fmla="*/ 502443 h 2381306"/>
              <a:gd name="connsiteX27" fmla="*/ 1562283 w 5162574"/>
              <a:gd name="connsiteY27" fmla="*/ 395289 h 2381306"/>
              <a:gd name="connsiteX28" fmla="*/ 1603446 w 5162574"/>
              <a:gd name="connsiteY28" fmla="*/ 311944 h 2381306"/>
              <a:gd name="connsiteX29" fmla="*/ 1662750 w 5162574"/>
              <a:gd name="connsiteY29" fmla="*/ 192881 h 2381306"/>
              <a:gd name="connsiteX30" fmla="*/ 1717521 w 5162574"/>
              <a:gd name="connsiteY30" fmla="*/ 100013 h 2381306"/>
              <a:gd name="connsiteX31" fmla="*/ 1780904 w 5162574"/>
              <a:gd name="connsiteY31" fmla="*/ 40481 h 2381306"/>
              <a:gd name="connsiteX32" fmla="*/ 1829658 w 5162574"/>
              <a:gd name="connsiteY32" fmla="*/ 14640 h 2381306"/>
              <a:gd name="connsiteX33" fmla="*/ 1883853 w 5162574"/>
              <a:gd name="connsiteY33" fmla="*/ 0 h 2381306"/>
              <a:gd name="connsiteX34" fmla="*/ 1943388 w 5162574"/>
              <a:gd name="connsiteY34" fmla="*/ 2381 h 2381306"/>
              <a:gd name="connsiteX35" fmla="*/ 1992902 w 5162574"/>
              <a:gd name="connsiteY35" fmla="*/ 19403 h 2381306"/>
              <a:gd name="connsiteX36" fmla="*/ 2024648 w 5162574"/>
              <a:gd name="connsiteY36" fmla="*/ 40835 h 2381306"/>
              <a:gd name="connsiteX37" fmla="*/ 2044640 w 5162574"/>
              <a:gd name="connsiteY37" fmla="*/ 64295 h 2381306"/>
              <a:gd name="connsiteX38" fmla="*/ 2102018 w 5162574"/>
              <a:gd name="connsiteY38" fmla="*/ 138113 h 2381306"/>
              <a:gd name="connsiteX39" fmla="*/ 2157700 w 5162574"/>
              <a:gd name="connsiteY39" fmla="*/ 261938 h 2381306"/>
              <a:gd name="connsiteX40" fmla="*/ 2230832 w 5162574"/>
              <a:gd name="connsiteY40" fmla="*/ 419099 h 2381306"/>
              <a:gd name="connsiteX41" fmla="*/ 2287298 w 5162574"/>
              <a:gd name="connsiteY41" fmla="*/ 557213 h 2381306"/>
              <a:gd name="connsiteX42" fmla="*/ 2319395 w 5162574"/>
              <a:gd name="connsiteY42" fmla="*/ 628651 h 2381306"/>
              <a:gd name="connsiteX43" fmla="*/ 2355672 w 5162574"/>
              <a:gd name="connsiteY43" fmla="*/ 707231 h 2381306"/>
              <a:gd name="connsiteX44" fmla="*/ 2410087 w 5162574"/>
              <a:gd name="connsiteY44" fmla="*/ 840582 h 2381306"/>
              <a:gd name="connsiteX45" fmla="*/ 2455435 w 5162574"/>
              <a:gd name="connsiteY45" fmla="*/ 971903 h 2381306"/>
              <a:gd name="connsiteX46" fmla="*/ 2527983 w 5162574"/>
              <a:gd name="connsiteY46" fmla="*/ 1148117 h 2381306"/>
              <a:gd name="connsiteX47" fmla="*/ 2664022 w 5162574"/>
              <a:gd name="connsiteY47" fmla="*/ 1433866 h 2381306"/>
              <a:gd name="connsiteX48" fmla="*/ 2781919 w 5162574"/>
              <a:gd name="connsiteY48" fmla="*/ 1562453 h 2381306"/>
              <a:gd name="connsiteX49" fmla="*/ 2863543 w 5162574"/>
              <a:gd name="connsiteY49" fmla="*/ 1595791 h 2381306"/>
              <a:gd name="connsiteX50" fmla="*/ 2963302 w 5162574"/>
              <a:gd name="connsiteY50" fmla="*/ 1610079 h 2381306"/>
              <a:gd name="connsiteX51" fmla="*/ 3026786 w 5162574"/>
              <a:gd name="connsiteY51" fmla="*/ 1595791 h 2381306"/>
              <a:gd name="connsiteX52" fmla="*/ 3081202 w 5162574"/>
              <a:gd name="connsiteY52" fmla="*/ 1552928 h 2381306"/>
              <a:gd name="connsiteX53" fmla="*/ 3135619 w 5162574"/>
              <a:gd name="connsiteY53" fmla="*/ 1495778 h 2381306"/>
              <a:gd name="connsiteX54" fmla="*/ 3208166 w 5162574"/>
              <a:gd name="connsiteY54" fmla="*/ 1414816 h 2381306"/>
              <a:gd name="connsiteX55" fmla="*/ 3280718 w 5162574"/>
              <a:gd name="connsiteY55" fmla="*/ 1300515 h 2381306"/>
              <a:gd name="connsiteX56" fmla="*/ 3380481 w 5162574"/>
              <a:gd name="connsiteY56" fmla="*/ 1152879 h 2381306"/>
              <a:gd name="connsiteX57" fmla="*/ 3462101 w 5162574"/>
              <a:gd name="connsiteY57" fmla="*/ 1029053 h 2381306"/>
              <a:gd name="connsiteX58" fmla="*/ 3552792 w 5162574"/>
              <a:gd name="connsiteY58" fmla="*/ 952853 h 2381306"/>
              <a:gd name="connsiteX59" fmla="*/ 3652550 w 5162574"/>
              <a:gd name="connsiteY59" fmla="*/ 905228 h 2381306"/>
              <a:gd name="connsiteX60" fmla="*/ 3725104 w 5162574"/>
              <a:gd name="connsiteY60" fmla="*/ 905228 h 2381306"/>
              <a:gd name="connsiteX61" fmla="*/ 3797654 w 5162574"/>
              <a:gd name="connsiteY61" fmla="*/ 933804 h 2381306"/>
              <a:gd name="connsiteX62" fmla="*/ 3861139 w 5162574"/>
              <a:gd name="connsiteY62" fmla="*/ 1000478 h 2381306"/>
              <a:gd name="connsiteX63" fmla="*/ 3969968 w 5162574"/>
              <a:gd name="connsiteY63" fmla="*/ 1157641 h 2381306"/>
              <a:gd name="connsiteX64" fmla="*/ 4087866 w 5162574"/>
              <a:gd name="connsiteY64" fmla="*/ 1410053 h 2381306"/>
              <a:gd name="connsiteX65" fmla="*/ 4223903 w 5162574"/>
              <a:gd name="connsiteY65" fmla="*/ 1738666 h 2381306"/>
              <a:gd name="connsiteX66" fmla="*/ 4373565 w 5162574"/>
              <a:gd name="connsiteY66" fmla="*/ 2062162 h 2381306"/>
              <a:gd name="connsiteX67" fmla="*/ 4427978 w 5162574"/>
              <a:gd name="connsiteY67" fmla="*/ 2162174 h 2381306"/>
              <a:gd name="connsiteX68" fmla="*/ 4500529 w 5162574"/>
              <a:gd name="connsiteY68" fmla="*/ 2271712 h 2381306"/>
              <a:gd name="connsiteX69" fmla="*/ 4609359 w 5162574"/>
              <a:gd name="connsiteY69" fmla="*/ 2343149 h 2381306"/>
              <a:gd name="connsiteX70" fmla="*/ 4681912 w 5162574"/>
              <a:gd name="connsiteY70" fmla="*/ 2376486 h 2381306"/>
              <a:gd name="connsiteX71" fmla="*/ 4763534 w 5162574"/>
              <a:gd name="connsiteY71" fmla="*/ 2381248 h 2381306"/>
              <a:gd name="connsiteX72" fmla="*/ 4836087 w 5162574"/>
              <a:gd name="connsiteY72" fmla="*/ 2352674 h 2381306"/>
              <a:gd name="connsiteX73" fmla="*/ 4917707 w 5162574"/>
              <a:gd name="connsiteY73" fmla="*/ 2276474 h 2381306"/>
              <a:gd name="connsiteX74" fmla="*/ 4999328 w 5162574"/>
              <a:gd name="connsiteY74" fmla="*/ 2157411 h 2381306"/>
              <a:gd name="connsiteX75" fmla="*/ 5071882 w 5162574"/>
              <a:gd name="connsiteY75" fmla="*/ 1952624 h 2381306"/>
              <a:gd name="connsiteX76" fmla="*/ 5162574 w 5162574"/>
              <a:gd name="connsiteY76" fmla="*/ 1671636 h 2381306"/>
              <a:gd name="connsiteX0" fmla="*/ -1 w 5162572"/>
              <a:gd name="connsiteY0" fmla="*/ 847725 h 2381306"/>
              <a:gd name="connsiteX1" fmla="*/ 23812 w 5162572"/>
              <a:gd name="connsiteY1" fmla="*/ 828675 h 2381306"/>
              <a:gd name="connsiteX2" fmla="*/ 78581 w 5162572"/>
              <a:gd name="connsiteY2" fmla="*/ 790575 h 2381306"/>
              <a:gd name="connsiteX3" fmla="*/ 147637 w 5162572"/>
              <a:gd name="connsiteY3" fmla="*/ 773906 h 2381306"/>
              <a:gd name="connsiteX4" fmla="*/ 195262 w 5162572"/>
              <a:gd name="connsiteY4" fmla="*/ 785813 h 2381306"/>
              <a:gd name="connsiteX5" fmla="*/ 242887 w 5162572"/>
              <a:gd name="connsiteY5" fmla="*/ 812006 h 2381306"/>
              <a:gd name="connsiteX6" fmla="*/ 302418 w 5162572"/>
              <a:gd name="connsiteY6" fmla="*/ 857250 h 2381306"/>
              <a:gd name="connsiteX7" fmla="*/ 354806 w 5162572"/>
              <a:gd name="connsiteY7" fmla="*/ 912019 h 2381306"/>
              <a:gd name="connsiteX8" fmla="*/ 402430 w 5162572"/>
              <a:gd name="connsiteY8" fmla="*/ 969169 h 2381306"/>
              <a:gd name="connsiteX9" fmla="*/ 471487 w 5162572"/>
              <a:gd name="connsiteY9" fmla="*/ 1054894 h 2381306"/>
              <a:gd name="connsiteX10" fmla="*/ 550068 w 5162572"/>
              <a:gd name="connsiteY10" fmla="*/ 1152525 h 2381306"/>
              <a:gd name="connsiteX11" fmla="*/ 635793 w 5162572"/>
              <a:gd name="connsiteY11" fmla="*/ 1269206 h 2381306"/>
              <a:gd name="connsiteX12" fmla="*/ 702013 w 5162572"/>
              <a:gd name="connsiteY12" fmla="*/ 1343026 h 2381306"/>
              <a:gd name="connsiteX13" fmla="*/ 775376 w 5162572"/>
              <a:gd name="connsiteY13" fmla="*/ 1402556 h 2381306"/>
              <a:gd name="connsiteX14" fmla="*/ 845446 w 5162572"/>
              <a:gd name="connsiteY14" fmla="*/ 1433513 h 2381306"/>
              <a:gd name="connsiteX15" fmla="*/ 909966 w 5162572"/>
              <a:gd name="connsiteY15" fmla="*/ 1433513 h 2381306"/>
              <a:gd name="connsiteX16" fmla="*/ 968816 w 5162572"/>
              <a:gd name="connsiteY16" fmla="*/ 1416843 h 2381306"/>
              <a:gd name="connsiteX17" fmla="*/ 1046028 w 5162572"/>
              <a:gd name="connsiteY17" fmla="*/ 1383505 h 2381306"/>
              <a:gd name="connsiteX18" fmla="*/ 1079366 w 5162572"/>
              <a:gd name="connsiteY18" fmla="*/ 1357313 h 2381306"/>
              <a:gd name="connsiteX19" fmla="*/ 1122457 w 5162572"/>
              <a:gd name="connsiteY19" fmla="*/ 1302544 h 2381306"/>
              <a:gd name="connsiteX20" fmla="*/ 1162710 w 5162572"/>
              <a:gd name="connsiteY20" fmla="*/ 1247776 h 2381306"/>
              <a:gd name="connsiteX21" fmla="*/ 1213956 w 5162572"/>
              <a:gd name="connsiteY21" fmla="*/ 1154906 h 2381306"/>
              <a:gd name="connsiteX22" fmla="*/ 1249904 w 5162572"/>
              <a:gd name="connsiteY22" fmla="*/ 1069181 h 2381306"/>
              <a:gd name="connsiteX23" fmla="*/ 1343104 w 5162572"/>
              <a:gd name="connsiteY23" fmla="*/ 862012 h 2381306"/>
              <a:gd name="connsiteX24" fmla="*/ 1434832 w 5162572"/>
              <a:gd name="connsiteY24" fmla="*/ 673894 h 2381306"/>
              <a:gd name="connsiteX25" fmla="*/ 1509890 w 5162572"/>
              <a:gd name="connsiteY25" fmla="*/ 502443 h 2381306"/>
              <a:gd name="connsiteX26" fmla="*/ 1562281 w 5162572"/>
              <a:gd name="connsiteY26" fmla="*/ 395289 h 2381306"/>
              <a:gd name="connsiteX27" fmla="*/ 1603444 w 5162572"/>
              <a:gd name="connsiteY27" fmla="*/ 311944 h 2381306"/>
              <a:gd name="connsiteX28" fmla="*/ 1662748 w 5162572"/>
              <a:gd name="connsiteY28" fmla="*/ 192881 h 2381306"/>
              <a:gd name="connsiteX29" fmla="*/ 1717519 w 5162572"/>
              <a:gd name="connsiteY29" fmla="*/ 100013 h 2381306"/>
              <a:gd name="connsiteX30" fmla="*/ 1780902 w 5162572"/>
              <a:gd name="connsiteY30" fmla="*/ 40481 h 2381306"/>
              <a:gd name="connsiteX31" fmla="*/ 1829656 w 5162572"/>
              <a:gd name="connsiteY31" fmla="*/ 14640 h 2381306"/>
              <a:gd name="connsiteX32" fmla="*/ 1883851 w 5162572"/>
              <a:gd name="connsiteY32" fmla="*/ 0 h 2381306"/>
              <a:gd name="connsiteX33" fmla="*/ 1943386 w 5162572"/>
              <a:gd name="connsiteY33" fmla="*/ 2381 h 2381306"/>
              <a:gd name="connsiteX34" fmla="*/ 1992900 w 5162572"/>
              <a:gd name="connsiteY34" fmla="*/ 19403 h 2381306"/>
              <a:gd name="connsiteX35" fmla="*/ 2024646 w 5162572"/>
              <a:gd name="connsiteY35" fmla="*/ 40835 h 2381306"/>
              <a:gd name="connsiteX36" fmla="*/ 2044638 w 5162572"/>
              <a:gd name="connsiteY36" fmla="*/ 64295 h 2381306"/>
              <a:gd name="connsiteX37" fmla="*/ 2102016 w 5162572"/>
              <a:gd name="connsiteY37" fmla="*/ 138113 h 2381306"/>
              <a:gd name="connsiteX38" fmla="*/ 2157698 w 5162572"/>
              <a:gd name="connsiteY38" fmla="*/ 261938 h 2381306"/>
              <a:gd name="connsiteX39" fmla="*/ 2230830 w 5162572"/>
              <a:gd name="connsiteY39" fmla="*/ 419099 h 2381306"/>
              <a:gd name="connsiteX40" fmla="*/ 2287296 w 5162572"/>
              <a:gd name="connsiteY40" fmla="*/ 557213 h 2381306"/>
              <a:gd name="connsiteX41" fmla="*/ 2319393 w 5162572"/>
              <a:gd name="connsiteY41" fmla="*/ 628651 h 2381306"/>
              <a:gd name="connsiteX42" fmla="*/ 2355670 w 5162572"/>
              <a:gd name="connsiteY42" fmla="*/ 707231 h 2381306"/>
              <a:gd name="connsiteX43" fmla="*/ 2410085 w 5162572"/>
              <a:gd name="connsiteY43" fmla="*/ 840582 h 2381306"/>
              <a:gd name="connsiteX44" fmla="*/ 2455433 w 5162572"/>
              <a:gd name="connsiteY44" fmla="*/ 971903 h 2381306"/>
              <a:gd name="connsiteX45" fmla="*/ 2527981 w 5162572"/>
              <a:gd name="connsiteY45" fmla="*/ 1148117 h 2381306"/>
              <a:gd name="connsiteX46" fmla="*/ 2664020 w 5162572"/>
              <a:gd name="connsiteY46" fmla="*/ 1433866 h 2381306"/>
              <a:gd name="connsiteX47" fmla="*/ 2781917 w 5162572"/>
              <a:gd name="connsiteY47" fmla="*/ 1562453 h 2381306"/>
              <a:gd name="connsiteX48" fmla="*/ 2863541 w 5162572"/>
              <a:gd name="connsiteY48" fmla="*/ 1595791 h 2381306"/>
              <a:gd name="connsiteX49" fmla="*/ 2963300 w 5162572"/>
              <a:gd name="connsiteY49" fmla="*/ 1610079 h 2381306"/>
              <a:gd name="connsiteX50" fmla="*/ 3026784 w 5162572"/>
              <a:gd name="connsiteY50" fmla="*/ 1595791 h 2381306"/>
              <a:gd name="connsiteX51" fmla="*/ 3081200 w 5162572"/>
              <a:gd name="connsiteY51" fmla="*/ 1552928 h 2381306"/>
              <a:gd name="connsiteX52" fmla="*/ 3135617 w 5162572"/>
              <a:gd name="connsiteY52" fmla="*/ 1495778 h 2381306"/>
              <a:gd name="connsiteX53" fmla="*/ 3208164 w 5162572"/>
              <a:gd name="connsiteY53" fmla="*/ 1414816 h 2381306"/>
              <a:gd name="connsiteX54" fmla="*/ 3280716 w 5162572"/>
              <a:gd name="connsiteY54" fmla="*/ 1300515 h 2381306"/>
              <a:gd name="connsiteX55" fmla="*/ 3380479 w 5162572"/>
              <a:gd name="connsiteY55" fmla="*/ 1152879 h 2381306"/>
              <a:gd name="connsiteX56" fmla="*/ 3462099 w 5162572"/>
              <a:gd name="connsiteY56" fmla="*/ 1029053 h 2381306"/>
              <a:gd name="connsiteX57" fmla="*/ 3552790 w 5162572"/>
              <a:gd name="connsiteY57" fmla="*/ 952853 h 2381306"/>
              <a:gd name="connsiteX58" fmla="*/ 3652548 w 5162572"/>
              <a:gd name="connsiteY58" fmla="*/ 905228 h 2381306"/>
              <a:gd name="connsiteX59" fmla="*/ 3725102 w 5162572"/>
              <a:gd name="connsiteY59" fmla="*/ 905228 h 2381306"/>
              <a:gd name="connsiteX60" fmla="*/ 3797652 w 5162572"/>
              <a:gd name="connsiteY60" fmla="*/ 933804 h 2381306"/>
              <a:gd name="connsiteX61" fmla="*/ 3861137 w 5162572"/>
              <a:gd name="connsiteY61" fmla="*/ 1000478 h 2381306"/>
              <a:gd name="connsiteX62" fmla="*/ 3969966 w 5162572"/>
              <a:gd name="connsiteY62" fmla="*/ 1157641 h 2381306"/>
              <a:gd name="connsiteX63" fmla="*/ 4087864 w 5162572"/>
              <a:gd name="connsiteY63" fmla="*/ 1410053 h 2381306"/>
              <a:gd name="connsiteX64" fmla="*/ 4223901 w 5162572"/>
              <a:gd name="connsiteY64" fmla="*/ 1738666 h 2381306"/>
              <a:gd name="connsiteX65" fmla="*/ 4373563 w 5162572"/>
              <a:gd name="connsiteY65" fmla="*/ 2062162 h 2381306"/>
              <a:gd name="connsiteX66" fmla="*/ 4427976 w 5162572"/>
              <a:gd name="connsiteY66" fmla="*/ 2162174 h 2381306"/>
              <a:gd name="connsiteX67" fmla="*/ 4500527 w 5162572"/>
              <a:gd name="connsiteY67" fmla="*/ 2271712 h 2381306"/>
              <a:gd name="connsiteX68" fmla="*/ 4609357 w 5162572"/>
              <a:gd name="connsiteY68" fmla="*/ 2343149 h 2381306"/>
              <a:gd name="connsiteX69" fmla="*/ 4681910 w 5162572"/>
              <a:gd name="connsiteY69" fmla="*/ 2376486 h 2381306"/>
              <a:gd name="connsiteX70" fmla="*/ 4763532 w 5162572"/>
              <a:gd name="connsiteY70" fmla="*/ 2381248 h 2381306"/>
              <a:gd name="connsiteX71" fmla="*/ 4836085 w 5162572"/>
              <a:gd name="connsiteY71" fmla="*/ 2352674 h 2381306"/>
              <a:gd name="connsiteX72" fmla="*/ 4917705 w 5162572"/>
              <a:gd name="connsiteY72" fmla="*/ 2276474 h 2381306"/>
              <a:gd name="connsiteX73" fmla="*/ 4999326 w 5162572"/>
              <a:gd name="connsiteY73" fmla="*/ 2157411 h 2381306"/>
              <a:gd name="connsiteX74" fmla="*/ 5071880 w 5162572"/>
              <a:gd name="connsiteY74" fmla="*/ 1952624 h 2381306"/>
              <a:gd name="connsiteX75" fmla="*/ 5162572 w 5162572"/>
              <a:gd name="connsiteY75" fmla="*/ 1671636 h 2381306"/>
              <a:gd name="connsiteX0" fmla="*/ 1 w 5162574"/>
              <a:gd name="connsiteY0" fmla="*/ 847725 h 2381306"/>
              <a:gd name="connsiteX1" fmla="*/ 78583 w 5162574"/>
              <a:gd name="connsiteY1" fmla="*/ 790575 h 2381306"/>
              <a:gd name="connsiteX2" fmla="*/ 147639 w 5162574"/>
              <a:gd name="connsiteY2" fmla="*/ 773906 h 2381306"/>
              <a:gd name="connsiteX3" fmla="*/ 195264 w 5162574"/>
              <a:gd name="connsiteY3" fmla="*/ 785813 h 2381306"/>
              <a:gd name="connsiteX4" fmla="*/ 242889 w 5162574"/>
              <a:gd name="connsiteY4" fmla="*/ 812006 h 2381306"/>
              <a:gd name="connsiteX5" fmla="*/ 302420 w 5162574"/>
              <a:gd name="connsiteY5" fmla="*/ 857250 h 2381306"/>
              <a:gd name="connsiteX6" fmla="*/ 354808 w 5162574"/>
              <a:gd name="connsiteY6" fmla="*/ 912019 h 2381306"/>
              <a:gd name="connsiteX7" fmla="*/ 402432 w 5162574"/>
              <a:gd name="connsiteY7" fmla="*/ 969169 h 2381306"/>
              <a:gd name="connsiteX8" fmla="*/ 471489 w 5162574"/>
              <a:gd name="connsiteY8" fmla="*/ 1054894 h 2381306"/>
              <a:gd name="connsiteX9" fmla="*/ 550070 w 5162574"/>
              <a:gd name="connsiteY9" fmla="*/ 1152525 h 2381306"/>
              <a:gd name="connsiteX10" fmla="*/ 635795 w 5162574"/>
              <a:gd name="connsiteY10" fmla="*/ 1269206 h 2381306"/>
              <a:gd name="connsiteX11" fmla="*/ 702015 w 5162574"/>
              <a:gd name="connsiteY11" fmla="*/ 1343026 h 2381306"/>
              <a:gd name="connsiteX12" fmla="*/ 775378 w 5162574"/>
              <a:gd name="connsiteY12" fmla="*/ 1402556 h 2381306"/>
              <a:gd name="connsiteX13" fmla="*/ 845448 w 5162574"/>
              <a:gd name="connsiteY13" fmla="*/ 1433513 h 2381306"/>
              <a:gd name="connsiteX14" fmla="*/ 909968 w 5162574"/>
              <a:gd name="connsiteY14" fmla="*/ 1433513 h 2381306"/>
              <a:gd name="connsiteX15" fmla="*/ 968818 w 5162574"/>
              <a:gd name="connsiteY15" fmla="*/ 1416843 h 2381306"/>
              <a:gd name="connsiteX16" fmla="*/ 1046030 w 5162574"/>
              <a:gd name="connsiteY16" fmla="*/ 1383505 h 2381306"/>
              <a:gd name="connsiteX17" fmla="*/ 1079368 w 5162574"/>
              <a:gd name="connsiteY17" fmla="*/ 1357313 h 2381306"/>
              <a:gd name="connsiteX18" fmla="*/ 1122459 w 5162574"/>
              <a:gd name="connsiteY18" fmla="*/ 1302544 h 2381306"/>
              <a:gd name="connsiteX19" fmla="*/ 1162712 w 5162574"/>
              <a:gd name="connsiteY19" fmla="*/ 1247776 h 2381306"/>
              <a:gd name="connsiteX20" fmla="*/ 1213958 w 5162574"/>
              <a:gd name="connsiteY20" fmla="*/ 1154906 h 2381306"/>
              <a:gd name="connsiteX21" fmla="*/ 1249906 w 5162574"/>
              <a:gd name="connsiteY21" fmla="*/ 1069181 h 2381306"/>
              <a:gd name="connsiteX22" fmla="*/ 1343106 w 5162574"/>
              <a:gd name="connsiteY22" fmla="*/ 862012 h 2381306"/>
              <a:gd name="connsiteX23" fmla="*/ 1434834 w 5162574"/>
              <a:gd name="connsiteY23" fmla="*/ 673894 h 2381306"/>
              <a:gd name="connsiteX24" fmla="*/ 1509892 w 5162574"/>
              <a:gd name="connsiteY24" fmla="*/ 502443 h 2381306"/>
              <a:gd name="connsiteX25" fmla="*/ 1562283 w 5162574"/>
              <a:gd name="connsiteY25" fmla="*/ 395289 h 2381306"/>
              <a:gd name="connsiteX26" fmla="*/ 1603446 w 5162574"/>
              <a:gd name="connsiteY26" fmla="*/ 311944 h 2381306"/>
              <a:gd name="connsiteX27" fmla="*/ 1662750 w 5162574"/>
              <a:gd name="connsiteY27" fmla="*/ 192881 h 2381306"/>
              <a:gd name="connsiteX28" fmla="*/ 1717521 w 5162574"/>
              <a:gd name="connsiteY28" fmla="*/ 100013 h 2381306"/>
              <a:gd name="connsiteX29" fmla="*/ 1780904 w 5162574"/>
              <a:gd name="connsiteY29" fmla="*/ 40481 h 2381306"/>
              <a:gd name="connsiteX30" fmla="*/ 1829658 w 5162574"/>
              <a:gd name="connsiteY30" fmla="*/ 14640 h 2381306"/>
              <a:gd name="connsiteX31" fmla="*/ 1883853 w 5162574"/>
              <a:gd name="connsiteY31" fmla="*/ 0 h 2381306"/>
              <a:gd name="connsiteX32" fmla="*/ 1943388 w 5162574"/>
              <a:gd name="connsiteY32" fmla="*/ 2381 h 2381306"/>
              <a:gd name="connsiteX33" fmla="*/ 1992902 w 5162574"/>
              <a:gd name="connsiteY33" fmla="*/ 19403 h 2381306"/>
              <a:gd name="connsiteX34" fmla="*/ 2024648 w 5162574"/>
              <a:gd name="connsiteY34" fmla="*/ 40835 h 2381306"/>
              <a:gd name="connsiteX35" fmla="*/ 2044640 w 5162574"/>
              <a:gd name="connsiteY35" fmla="*/ 64295 h 2381306"/>
              <a:gd name="connsiteX36" fmla="*/ 2102018 w 5162574"/>
              <a:gd name="connsiteY36" fmla="*/ 138113 h 2381306"/>
              <a:gd name="connsiteX37" fmla="*/ 2157700 w 5162574"/>
              <a:gd name="connsiteY37" fmla="*/ 261938 h 2381306"/>
              <a:gd name="connsiteX38" fmla="*/ 2230832 w 5162574"/>
              <a:gd name="connsiteY38" fmla="*/ 419099 h 2381306"/>
              <a:gd name="connsiteX39" fmla="*/ 2287298 w 5162574"/>
              <a:gd name="connsiteY39" fmla="*/ 557213 h 2381306"/>
              <a:gd name="connsiteX40" fmla="*/ 2319395 w 5162574"/>
              <a:gd name="connsiteY40" fmla="*/ 628651 h 2381306"/>
              <a:gd name="connsiteX41" fmla="*/ 2355672 w 5162574"/>
              <a:gd name="connsiteY41" fmla="*/ 707231 h 2381306"/>
              <a:gd name="connsiteX42" fmla="*/ 2410087 w 5162574"/>
              <a:gd name="connsiteY42" fmla="*/ 840582 h 2381306"/>
              <a:gd name="connsiteX43" fmla="*/ 2455435 w 5162574"/>
              <a:gd name="connsiteY43" fmla="*/ 971903 h 2381306"/>
              <a:gd name="connsiteX44" fmla="*/ 2527983 w 5162574"/>
              <a:gd name="connsiteY44" fmla="*/ 1148117 h 2381306"/>
              <a:gd name="connsiteX45" fmla="*/ 2664022 w 5162574"/>
              <a:gd name="connsiteY45" fmla="*/ 1433866 h 2381306"/>
              <a:gd name="connsiteX46" fmla="*/ 2781919 w 5162574"/>
              <a:gd name="connsiteY46" fmla="*/ 1562453 h 2381306"/>
              <a:gd name="connsiteX47" fmla="*/ 2863543 w 5162574"/>
              <a:gd name="connsiteY47" fmla="*/ 1595791 h 2381306"/>
              <a:gd name="connsiteX48" fmla="*/ 2963302 w 5162574"/>
              <a:gd name="connsiteY48" fmla="*/ 1610079 h 2381306"/>
              <a:gd name="connsiteX49" fmla="*/ 3026786 w 5162574"/>
              <a:gd name="connsiteY49" fmla="*/ 1595791 h 2381306"/>
              <a:gd name="connsiteX50" fmla="*/ 3081202 w 5162574"/>
              <a:gd name="connsiteY50" fmla="*/ 1552928 h 2381306"/>
              <a:gd name="connsiteX51" fmla="*/ 3135619 w 5162574"/>
              <a:gd name="connsiteY51" fmla="*/ 1495778 h 2381306"/>
              <a:gd name="connsiteX52" fmla="*/ 3208166 w 5162574"/>
              <a:gd name="connsiteY52" fmla="*/ 1414816 h 2381306"/>
              <a:gd name="connsiteX53" fmla="*/ 3280718 w 5162574"/>
              <a:gd name="connsiteY53" fmla="*/ 1300515 h 2381306"/>
              <a:gd name="connsiteX54" fmla="*/ 3380481 w 5162574"/>
              <a:gd name="connsiteY54" fmla="*/ 1152879 h 2381306"/>
              <a:gd name="connsiteX55" fmla="*/ 3462101 w 5162574"/>
              <a:gd name="connsiteY55" fmla="*/ 1029053 h 2381306"/>
              <a:gd name="connsiteX56" fmla="*/ 3552792 w 5162574"/>
              <a:gd name="connsiteY56" fmla="*/ 952853 h 2381306"/>
              <a:gd name="connsiteX57" fmla="*/ 3652550 w 5162574"/>
              <a:gd name="connsiteY57" fmla="*/ 905228 h 2381306"/>
              <a:gd name="connsiteX58" fmla="*/ 3725104 w 5162574"/>
              <a:gd name="connsiteY58" fmla="*/ 905228 h 2381306"/>
              <a:gd name="connsiteX59" fmla="*/ 3797654 w 5162574"/>
              <a:gd name="connsiteY59" fmla="*/ 933804 h 2381306"/>
              <a:gd name="connsiteX60" fmla="*/ 3861139 w 5162574"/>
              <a:gd name="connsiteY60" fmla="*/ 1000478 h 2381306"/>
              <a:gd name="connsiteX61" fmla="*/ 3969968 w 5162574"/>
              <a:gd name="connsiteY61" fmla="*/ 1157641 h 2381306"/>
              <a:gd name="connsiteX62" fmla="*/ 4087866 w 5162574"/>
              <a:gd name="connsiteY62" fmla="*/ 1410053 h 2381306"/>
              <a:gd name="connsiteX63" fmla="*/ 4223903 w 5162574"/>
              <a:gd name="connsiteY63" fmla="*/ 1738666 h 2381306"/>
              <a:gd name="connsiteX64" fmla="*/ 4373565 w 5162574"/>
              <a:gd name="connsiteY64" fmla="*/ 2062162 h 2381306"/>
              <a:gd name="connsiteX65" fmla="*/ 4427978 w 5162574"/>
              <a:gd name="connsiteY65" fmla="*/ 2162174 h 2381306"/>
              <a:gd name="connsiteX66" fmla="*/ 4500529 w 5162574"/>
              <a:gd name="connsiteY66" fmla="*/ 2271712 h 2381306"/>
              <a:gd name="connsiteX67" fmla="*/ 4609359 w 5162574"/>
              <a:gd name="connsiteY67" fmla="*/ 2343149 h 2381306"/>
              <a:gd name="connsiteX68" fmla="*/ 4681912 w 5162574"/>
              <a:gd name="connsiteY68" fmla="*/ 2376486 h 2381306"/>
              <a:gd name="connsiteX69" fmla="*/ 4763534 w 5162574"/>
              <a:gd name="connsiteY69" fmla="*/ 2381248 h 2381306"/>
              <a:gd name="connsiteX70" fmla="*/ 4836087 w 5162574"/>
              <a:gd name="connsiteY70" fmla="*/ 2352674 h 2381306"/>
              <a:gd name="connsiteX71" fmla="*/ 4917707 w 5162574"/>
              <a:gd name="connsiteY71" fmla="*/ 2276474 h 2381306"/>
              <a:gd name="connsiteX72" fmla="*/ 4999328 w 5162574"/>
              <a:gd name="connsiteY72" fmla="*/ 2157411 h 2381306"/>
              <a:gd name="connsiteX73" fmla="*/ 5071882 w 5162574"/>
              <a:gd name="connsiteY73" fmla="*/ 1952624 h 2381306"/>
              <a:gd name="connsiteX74" fmla="*/ 5162574 w 5162574"/>
              <a:gd name="connsiteY74" fmla="*/ 1671636 h 2381306"/>
              <a:gd name="connsiteX0" fmla="*/ -1 w 5162572"/>
              <a:gd name="connsiteY0" fmla="*/ 847725 h 2381306"/>
              <a:gd name="connsiteX1" fmla="*/ 147637 w 5162572"/>
              <a:gd name="connsiteY1" fmla="*/ 773906 h 2381306"/>
              <a:gd name="connsiteX2" fmla="*/ 195262 w 5162572"/>
              <a:gd name="connsiteY2" fmla="*/ 785813 h 2381306"/>
              <a:gd name="connsiteX3" fmla="*/ 242887 w 5162572"/>
              <a:gd name="connsiteY3" fmla="*/ 812006 h 2381306"/>
              <a:gd name="connsiteX4" fmla="*/ 302418 w 5162572"/>
              <a:gd name="connsiteY4" fmla="*/ 857250 h 2381306"/>
              <a:gd name="connsiteX5" fmla="*/ 354806 w 5162572"/>
              <a:gd name="connsiteY5" fmla="*/ 912019 h 2381306"/>
              <a:gd name="connsiteX6" fmla="*/ 402430 w 5162572"/>
              <a:gd name="connsiteY6" fmla="*/ 969169 h 2381306"/>
              <a:gd name="connsiteX7" fmla="*/ 471487 w 5162572"/>
              <a:gd name="connsiteY7" fmla="*/ 1054894 h 2381306"/>
              <a:gd name="connsiteX8" fmla="*/ 550068 w 5162572"/>
              <a:gd name="connsiteY8" fmla="*/ 1152525 h 2381306"/>
              <a:gd name="connsiteX9" fmla="*/ 635793 w 5162572"/>
              <a:gd name="connsiteY9" fmla="*/ 1269206 h 2381306"/>
              <a:gd name="connsiteX10" fmla="*/ 702013 w 5162572"/>
              <a:gd name="connsiteY10" fmla="*/ 1343026 h 2381306"/>
              <a:gd name="connsiteX11" fmla="*/ 775376 w 5162572"/>
              <a:gd name="connsiteY11" fmla="*/ 1402556 h 2381306"/>
              <a:gd name="connsiteX12" fmla="*/ 845446 w 5162572"/>
              <a:gd name="connsiteY12" fmla="*/ 1433513 h 2381306"/>
              <a:gd name="connsiteX13" fmla="*/ 909966 w 5162572"/>
              <a:gd name="connsiteY13" fmla="*/ 1433513 h 2381306"/>
              <a:gd name="connsiteX14" fmla="*/ 968816 w 5162572"/>
              <a:gd name="connsiteY14" fmla="*/ 1416843 h 2381306"/>
              <a:gd name="connsiteX15" fmla="*/ 1046028 w 5162572"/>
              <a:gd name="connsiteY15" fmla="*/ 1383505 h 2381306"/>
              <a:gd name="connsiteX16" fmla="*/ 1079366 w 5162572"/>
              <a:gd name="connsiteY16" fmla="*/ 1357313 h 2381306"/>
              <a:gd name="connsiteX17" fmla="*/ 1122457 w 5162572"/>
              <a:gd name="connsiteY17" fmla="*/ 1302544 h 2381306"/>
              <a:gd name="connsiteX18" fmla="*/ 1162710 w 5162572"/>
              <a:gd name="connsiteY18" fmla="*/ 1247776 h 2381306"/>
              <a:gd name="connsiteX19" fmla="*/ 1213956 w 5162572"/>
              <a:gd name="connsiteY19" fmla="*/ 1154906 h 2381306"/>
              <a:gd name="connsiteX20" fmla="*/ 1249904 w 5162572"/>
              <a:gd name="connsiteY20" fmla="*/ 1069181 h 2381306"/>
              <a:gd name="connsiteX21" fmla="*/ 1343104 w 5162572"/>
              <a:gd name="connsiteY21" fmla="*/ 862012 h 2381306"/>
              <a:gd name="connsiteX22" fmla="*/ 1434832 w 5162572"/>
              <a:gd name="connsiteY22" fmla="*/ 673894 h 2381306"/>
              <a:gd name="connsiteX23" fmla="*/ 1509890 w 5162572"/>
              <a:gd name="connsiteY23" fmla="*/ 502443 h 2381306"/>
              <a:gd name="connsiteX24" fmla="*/ 1562281 w 5162572"/>
              <a:gd name="connsiteY24" fmla="*/ 395289 h 2381306"/>
              <a:gd name="connsiteX25" fmla="*/ 1603444 w 5162572"/>
              <a:gd name="connsiteY25" fmla="*/ 311944 h 2381306"/>
              <a:gd name="connsiteX26" fmla="*/ 1662748 w 5162572"/>
              <a:gd name="connsiteY26" fmla="*/ 192881 h 2381306"/>
              <a:gd name="connsiteX27" fmla="*/ 1717519 w 5162572"/>
              <a:gd name="connsiteY27" fmla="*/ 100013 h 2381306"/>
              <a:gd name="connsiteX28" fmla="*/ 1780902 w 5162572"/>
              <a:gd name="connsiteY28" fmla="*/ 40481 h 2381306"/>
              <a:gd name="connsiteX29" fmla="*/ 1829656 w 5162572"/>
              <a:gd name="connsiteY29" fmla="*/ 14640 h 2381306"/>
              <a:gd name="connsiteX30" fmla="*/ 1883851 w 5162572"/>
              <a:gd name="connsiteY30" fmla="*/ 0 h 2381306"/>
              <a:gd name="connsiteX31" fmla="*/ 1943386 w 5162572"/>
              <a:gd name="connsiteY31" fmla="*/ 2381 h 2381306"/>
              <a:gd name="connsiteX32" fmla="*/ 1992900 w 5162572"/>
              <a:gd name="connsiteY32" fmla="*/ 19403 h 2381306"/>
              <a:gd name="connsiteX33" fmla="*/ 2024646 w 5162572"/>
              <a:gd name="connsiteY33" fmla="*/ 40835 h 2381306"/>
              <a:gd name="connsiteX34" fmla="*/ 2044638 w 5162572"/>
              <a:gd name="connsiteY34" fmla="*/ 64295 h 2381306"/>
              <a:gd name="connsiteX35" fmla="*/ 2102016 w 5162572"/>
              <a:gd name="connsiteY35" fmla="*/ 138113 h 2381306"/>
              <a:gd name="connsiteX36" fmla="*/ 2157698 w 5162572"/>
              <a:gd name="connsiteY36" fmla="*/ 261938 h 2381306"/>
              <a:gd name="connsiteX37" fmla="*/ 2230830 w 5162572"/>
              <a:gd name="connsiteY37" fmla="*/ 419099 h 2381306"/>
              <a:gd name="connsiteX38" fmla="*/ 2287296 w 5162572"/>
              <a:gd name="connsiteY38" fmla="*/ 557213 h 2381306"/>
              <a:gd name="connsiteX39" fmla="*/ 2319393 w 5162572"/>
              <a:gd name="connsiteY39" fmla="*/ 628651 h 2381306"/>
              <a:gd name="connsiteX40" fmla="*/ 2355670 w 5162572"/>
              <a:gd name="connsiteY40" fmla="*/ 707231 h 2381306"/>
              <a:gd name="connsiteX41" fmla="*/ 2410085 w 5162572"/>
              <a:gd name="connsiteY41" fmla="*/ 840582 h 2381306"/>
              <a:gd name="connsiteX42" fmla="*/ 2455433 w 5162572"/>
              <a:gd name="connsiteY42" fmla="*/ 971903 h 2381306"/>
              <a:gd name="connsiteX43" fmla="*/ 2527981 w 5162572"/>
              <a:gd name="connsiteY43" fmla="*/ 1148117 h 2381306"/>
              <a:gd name="connsiteX44" fmla="*/ 2664020 w 5162572"/>
              <a:gd name="connsiteY44" fmla="*/ 1433866 h 2381306"/>
              <a:gd name="connsiteX45" fmla="*/ 2781917 w 5162572"/>
              <a:gd name="connsiteY45" fmla="*/ 1562453 h 2381306"/>
              <a:gd name="connsiteX46" fmla="*/ 2863541 w 5162572"/>
              <a:gd name="connsiteY46" fmla="*/ 1595791 h 2381306"/>
              <a:gd name="connsiteX47" fmla="*/ 2963300 w 5162572"/>
              <a:gd name="connsiteY47" fmla="*/ 1610079 h 2381306"/>
              <a:gd name="connsiteX48" fmla="*/ 3026784 w 5162572"/>
              <a:gd name="connsiteY48" fmla="*/ 1595791 h 2381306"/>
              <a:gd name="connsiteX49" fmla="*/ 3081200 w 5162572"/>
              <a:gd name="connsiteY49" fmla="*/ 1552928 h 2381306"/>
              <a:gd name="connsiteX50" fmla="*/ 3135617 w 5162572"/>
              <a:gd name="connsiteY50" fmla="*/ 1495778 h 2381306"/>
              <a:gd name="connsiteX51" fmla="*/ 3208164 w 5162572"/>
              <a:gd name="connsiteY51" fmla="*/ 1414816 h 2381306"/>
              <a:gd name="connsiteX52" fmla="*/ 3280716 w 5162572"/>
              <a:gd name="connsiteY52" fmla="*/ 1300515 h 2381306"/>
              <a:gd name="connsiteX53" fmla="*/ 3380479 w 5162572"/>
              <a:gd name="connsiteY53" fmla="*/ 1152879 h 2381306"/>
              <a:gd name="connsiteX54" fmla="*/ 3462099 w 5162572"/>
              <a:gd name="connsiteY54" fmla="*/ 1029053 h 2381306"/>
              <a:gd name="connsiteX55" fmla="*/ 3552790 w 5162572"/>
              <a:gd name="connsiteY55" fmla="*/ 952853 h 2381306"/>
              <a:gd name="connsiteX56" fmla="*/ 3652548 w 5162572"/>
              <a:gd name="connsiteY56" fmla="*/ 905228 h 2381306"/>
              <a:gd name="connsiteX57" fmla="*/ 3725102 w 5162572"/>
              <a:gd name="connsiteY57" fmla="*/ 905228 h 2381306"/>
              <a:gd name="connsiteX58" fmla="*/ 3797652 w 5162572"/>
              <a:gd name="connsiteY58" fmla="*/ 933804 h 2381306"/>
              <a:gd name="connsiteX59" fmla="*/ 3861137 w 5162572"/>
              <a:gd name="connsiteY59" fmla="*/ 1000478 h 2381306"/>
              <a:gd name="connsiteX60" fmla="*/ 3969966 w 5162572"/>
              <a:gd name="connsiteY60" fmla="*/ 1157641 h 2381306"/>
              <a:gd name="connsiteX61" fmla="*/ 4087864 w 5162572"/>
              <a:gd name="connsiteY61" fmla="*/ 1410053 h 2381306"/>
              <a:gd name="connsiteX62" fmla="*/ 4223901 w 5162572"/>
              <a:gd name="connsiteY62" fmla="*/ 1738666 h 2381306"/>
              <a:gd name="connsiteX63" fmla="*/ 4373563 w 5162572"/>
              <a:gd name="connsiteY63" fmla="*/ 2062162 h 2381306"/>
              <a:gd name="connsiteX64" fmla="*/ 4427976 w 5162572"/>
              <a:gd name="connsiteY64" fmla="*/ 2162174 h 2381306"/>
              <a:gd name="connsiteX65" fmla="*/ 4500527 w 5162572"/>
              <a:gd name="connsiteY65" fmla="*/ 2271712 h 2381306"/>
              <a:gd name="connsiteX66" fmla="*/ 4609357 w 5162572"/>
              <a:gd name="connsiteY66" fmla="*/ 2343149 h 2381306"/>
              <a:gd name="connsiteX67" fmla="*/ 4681910 w 5162572"/>
              <a:gd name="connsiteY67" fmla="*/ 2376486 h 2381306"/>
              <a:gd name="connsiteX68" fmla="*/ 4763532 w 5162572"/>
              <a:gd name="connsiteY68" fmla="*/ 2381248 h 2381306"/>
              <a:gd name="connsiteX69" fmla="*/ 4836085 w 5162572"/>
              <a:gd name="connsiteY69" fmla="*/ 2352674 h 2381306"/>
              <a:gd name="connsiteX70" fmla="*/ 4917705 w 5162572"/>
              <a:gd name="connsiteY70" fmla="*/ 2276474 h 2381306"/>
              <a:gd name="connsiteX71" fmla="*/ 4999326 w 5162572"/>
              <a:gd name="connsiteY71" fmla="*/ 2157411 h 2381306"/>
              <a:gd name="connsiteX72" fmla="*/ 5071880 w 5162572"/>
              <a:gd name="connsiteY72" fmla="*/ 1952624 h 2381306"/>
              <a:gd name="connsiteX73" fmla="*/ 5162572 w 5162572"/>
              <a:gd name="connsiteY73" fmla="*/ 1671636 h 2381306"/>
              <a:gd name="connsiteX0" fmla="*/ 1 w 5014936"/>
              <a:gd name="connsiteY0" fmla="*/ 773906 h 2381306"/>
              <a:gd name="connsiteX1" fmla="*/ 47626 w 5014936"/>
              <a:gd name="connsiteY1" fmla="*/ 785813 h 2381306"/>
              <a:gd name="connsiteX2" fmla="*/ 95251 w 5014936"/>
              <a:gd name="connsiteY2" fmla="*/ 812006 h 2381306"/>
              <a:gd name="connsiteX3" fmla="*/ 154782 w 5014936"/>
              <a:gd name="connsiteY3" fmla="*/ 857250 h 2381306"/>
              <a:gd name="connsiteX4" fmla="*/ 207170 w 5014936"/>
              <a:gd name="connsiteY4" fmla="*/ 912019 h 2381306"/>
              <a:gd name="connsiteX5" fmla="*/ 254794 w 5014936"/>
              <a:gd name="connsiteY5" fmla="*/ 969169 h 2381306"/>
              <a:gd name="connsiteX6" fmla="*/ 323851 w 5014936"/>
              <a:gd name="connsiteY6" fmla="*/ 1054894 h 2381306"/>
              <a:gd name="connsiteX7" fmla="*/ 402432 w 5014936"/>
              <a:gd name="connsiteY7" fmla="*/ 1152525 h 2381306"/>
              <a:gd name="connsiteX8" fmla="*/ 488157 w 5014936"/>
              <a:gd name="connsiteY8" fmla="*/ 1269206 h 2381306"/>
              <a:gd name="connsiteX9" fmla="*/ 554377 w 5014936"/>
              <a:gd name="connsiteY9" fmla="*/ 1343026 h 2381306"/>
              <a:gd name="connsiteX10" fmla="*/ 627740 w 5014936"/>
              <a:gd name="connsiteY10" fmla="*/ 1402556 h 2381306"/>
              <a:gd name="connsiteX11" fmla="*/ 697810 w 5014936"/>
              <a:gd name="connsiteY11" fmla="*/ 1433513 h 2381306"/>
              <a:gd name="connsiteX12" fmla="*/ 762330 w 5014936"/>
              <a:gd name="connsiteY12" fmla="*/ 1433513 h 2381306"/>
              <a:gd name="connsiteX13" fmla="*/ 821180 w 5014936"/>
              <a:gd name="connsiteY13" fmla="*/ 1416843 h 2381306"/>
              <a:gd name="connsiteX14" fmla="*/ 898392 w 5014936"/>
              <a:gd name="connsiteY14" fmla="*/ 1383505 h 2381306"/>
              <a:gd name="connsiteX15" fmla="*/ 931730 w 5014936"/>
              <a:gd name="connsiteY15" fmla="*/ 1357313 h 2381306"/>
              <a:gd name="connsiteX16" fmla="*/ 974821 w 5014936"/>
              <a:gd name="connsiteY16" fmla="*/ 1302544 h 2381306"/>
              <a:gd name="connsiteX17" fmla="*/ 1015074 w 5014936"/>
              <a:gd name="connsiteY17" fmla="*/ 1247776 h 2381306"/>
              <a:gd name="connsiteX18" fmla="*/ 1066320 w 5014936"/>
              <a:gd name="connsiteY18" fmla="*/ 1154906 h 2381306"/>
              <a:gd name="connsiteX19" fmla="*/ 1102268 w 5014936"/>
              <a:gd name="connsiteY19" fmla="*/ 1069181 h 2381306"/>
              <a:gd name="connsiteX20" fmla="*/ 1195468 w 5014936"/>
              <a:gd name="connsiteY20" fmla="*/ 862012 h 2381306"/>
              <a:gd name="connsiteX21" fmla="*/ 1287196 w 5014936"/>
              <a:gd name="connsiteY21" fmla="*/ 673894 h 2381306"/>
              <a:gd name="connsiteX22" fmla="*/ 1362254 w 5014936"/>
              <a:gd name="connsiteY22" fmla="*/ 502443 h 2381306"/>
              <a:gd name="connsiteX23" fmla="*/ 1414645 w 5014936"/>
              <a:gd name="connsiteY23" fmla="*/ 395289 h 2381306"/>
              <a:gd name="connsiteX24" fmla="*/ 1455808 w 5014936"/>
              <a:gd name="connsiteY24" fmla="*/ 311944 h 2381306"/>
              <a:gd name="connsiteX25" fmla="*/ 1515112 w 5014936"/>
              <a:gd name="connsiteY25" fmla="*/ 192881 h 2381306"/>
              <a:gd name="connsiteX26" fmla="*/ 1569883 w 5014936"/>
              <a:gd name="connsiteY26" fmla="*/ 100013 h 2381306"/>
              <a:gd name="connsiteX27" fmla="*/ 1633266 w 5014936"/>
              <a:gd name="connsiteY27" fmla="*/ 40481 h 2381306"/>
              <a:gd name="connsiteX28" fmla="*/ 1682020 w 5014936"/>
              <a:gd name="connsiteY28" fmla="*/ 14640 h 2381306"/>
              <a:gd name="connsiteX29" fmla="*/ 1736215 w 5014936"/>
              <a:gd name="connsiteY29" fmla="*/ 0 h 2381306"/>
              <a:gd name="connsiteX30" fmla="*/ 1795750 w 5014936"/>
              <a:gd name="connsiteY30" fmla="*/ 2381 h 2381306"/>
              <a:gd name="connsiteX31" fmla="*/ 1845264 w 5014936"/>
              <a:gd name="connsiteY31" fmla="*/ 19403 h 2381306"/>
              <a:gd name="connsiteX32" fmla="*/ 1877010 w 5014936"/>
              <a:gd name="connsiteY32" fmla="*/ 40835 h 2381306"/>
              <a:gd name="connsiteX33" fmla="*/ 1897002 w 5014936"/>
              <a:gd name="connsiteY33" fmla="*/ 64295 h 2381306"/>
              <a:gd name="connsiteX34" fmla="*/ 1954380 w 5014936"/>
              <a:gd name="connsiteY34" fmla="*/ 138113 h 2381306"/>
              <a:gd name="connsiteX35" fmla="*/ 2010062 w 5014936"/>
              <a:gd name="connsiteY35" fmla="*/ 261938 h 2381306"/>
              <a:gd name="connsiteX36" fmla="*/ 2083194 w 5014936"/>
              <a:gd name="connsiteY36" fmla="*/ 419099 h 2381306"/>
              <a:gd name="connsiteX37" fmla="*/ 2139660 w 5014936"/>
              <a:gd name="connsiteY37" fmla="*/ 557213 h 2381306"/>
              <a:gd name="connsiteX38" fmla="*/ 2171757 w 5014936"/>
              <a:gd name="connsiteY38" fmla="*/ 628651 h 2381306"/>
              <a:gd name="connsiteX39" fmla="*/ 2208034 w 5014936"/>
              <a:gd name="connsiteY39" fmla="*/ 707231 h 2381306"/>
              <a:gd name="connsiteX40" fmla="*/ 2262449 w 5014936"/>
              <a:gd name="connsiteY40" fmla="*/ 840582 h 2381306"/>
              <a:gd name="connsiteX41" fmla="*/ 2307797 w 5014936"/>
              <a:gd name="connsiteY41" fmla="*/ 971903 h 2381306"/>
              <a:gd name="connsiteX42" fmla="*/ 2380345 w 5014936"/>
              <a:gd name="connsiteY42" fmla="*/ 1148117 h 2381306"/>
              <a:gd name="connsiteX43" fmla="*/ 2516384 w 5014936"/>
              <a:gd name="connsiteY43" fmla="*/ 1433866 h 2381306"/>
              <a:gd name="connsiteX44" fmla="*/ 2634281 w 5014936"/>
              <a:gd name="connsiteY44" fmla="*/ 1562453 h 2381306"/>
              <a:gd name="connsiteX45" fmla="*/ 2715905 w 5014936"/>
              <a:gd name="connsiteY45" fmla="*/ 1595791 h 2381306"/>
              <a:gd name="connsiteX46" fmla="*/ 2815664 w 5014936"/>
              <a:gd name="connsiteY46" fmla="*/ 1610079 h 2381306"/>
              <a:gd name="connsiteX47" fmla="*/ 2879148 w 5014936"/>
              <a:gd name="connsiteY47" fmla="*/ 1595791 h 2381306"/>
              <a:gd name="connsiteX48" fmla="*/ 2933564 w 5014936"/>
              <a:gd name="connsiteY48" fmla="*/ 1552928 h 2381306"/>
              <a:gd name="connsiteX49" fmla="*/ 2987981 w 5014936"/>
              <a:gd name="connsiteY49" fmla="*/ 1495778 h 2381306"/>
              <a:gd name="connsiteX50" fmla="*/ 3060528 w 5014936"/>
              <a:gd name="connsiteY50" fmla="*/ 1414816 h 2381306"/>
              <a:gd name="connsiteX51" fmla="*/ 3133080 w 5014936"/>
              <a:gd name="connsiteY51" fmla="*/ 1300515 h 2381306"/>
              <a:gd name="connsiteX52" fmla="*/ 3232843 w 5014936"/>
              <a:gd name="connsiteY52" fmla="*/ 1152879 h 2381306"/>
              <a:gd name="connsiteX53" fmla="*/ 3314463 w 5014936"/>
              <a:gd name="connsiteY53" fmla="*/ 1029053 h 2381306"/>
              <a:gd name="connsiteX54" fmla="*/ 3405154 w 5014936"/>
              <a:gd name="connsiteY54" fmla="*/ 952853 h 2381306"/>
              <a:gd name="connsiteX55" fmla="*/ 3504912 w 5014936"/>
              <a:gd name="connsiteY55" fmla="*/ 905228 h 2381306"/>
              <a:gd name="connsiteX56" fmla="*/ 3577466 w 5014936"/>
              <a:gd name="connsiteY56" fmla="*/ 905228 h 2381306"/>
              <a:gd name="connsiteX57" fmla="*/ 3650016 w 5014936"/>
              <a:gd name="connsiteY57" fmla="*/ 933804 h 2381306"/>
              <a:gd name="connsiteX58" fmla="*/ 3713501 w 5014936"/>
              <a:gd name="connsiteY58" fmla="*/ 1000478 h 2381306"/>
              <a:gd name="connsiteX59" fmla="*/ 3822330 w 5014936"/>
              <a:gd name="connsiteY59" fmla="*/ 1157641 h 2381306"/>
              <a:gd name="connsiteX60" fmla="*/ 3940228 w 5014936"/>
              <a:gd name="connsiteY60" fmla="*/ 1410053 h 2381306"/>
              <a:gd name="connsiteX61" fmla="*/ 4076265 w 5014936"/>
              <a:gd name="connsiteY61" fmla="*/ 1738666 h 2381306"/>
              <a:gd name="connsiteX62" fmla="*/ 4225927 w 5014936"/>
              <a:gd name="connsiteY62" fmla="*/ 2062162 h 2381306"/>
              <a:gd name="connsiteX63" fmla="*/ 4280340 w 5014936"/>
              <a:gd name="connsiteY63" fmla="*/ 2162174 h 2381306"/>
              <a:gd name="connsiteX64" fmla="*/ 4352891 w 5014936"/>
              <a:gd name="connsiteY64" fmla="*/ 2271712 h 2381306"/>
              <a:gd name="connsiteX65" fmla="*/ 4461721 w 5014936"/>
              <a:gd name="connsiteY65" fmla="*/ 2343149 h 2381306"/>
              <a:gd name="connsiteX66" fmla="*/ 4534274 w 5014936"/>
              <a:gd name="connsiteY66" fmla="*/ 2376486 h 2381306"/>
              <a:gd name="connsiteX67" fmla="*/ 4615896 w 5014936"/>
              <a:gd name="connsiteY67" fmla="*/ 2381248 h 2381306"/>
              <a:gd name="connsiteX68" fmla="*/ 4688449 w 5014936"/>
              <a:gd name="connsiteY68" fmla="*/ 2352674 h 2381306"/>
              <a:gd name="connsiteX69" fmla="*/ 4770069 w 5014936"/>
              <a:gd name="connsiteY69" fmla="*/ 2276474 h 2381306"/>
              <a:gd name="connsiteX70" fmla="*/ 4851690 w 5014936"/>
              <a:gd name="connsiteY70" fmla="*/ 2157411 h 2381306"/>
              <a:gd name="connsiteX71" fmla="*/ 4924244 w 5014936"/>
              <a:gd name="connsiteY71" fmla="*/ 1952624 h 2381306"/>
              <a:gd name="connsiteX72" fmla="*/ 5014936 w 5014936"/>
              <a:gd name="connsiteY72" fmla="*/ 1671636 h 2381306"/>
              <a:gd name="connsiteX0" fmla="*/ -1 w 5014934"/>
              <a:gd name="connsiteY0" fmla="*/ 773906 h 2381306"/>
              <a:gd name="connsiteX1" fmla="*/ 47624 w 5014934"/>
              <a:gd name="connsiteY1" fmla="*/ 785813 h 2381306"/>
              <a:gd name="connsiteX2" fmla="*/ 154780 w 5014934"/>
              <a:gd name="connsiteY2" fmla="*/ 857250 h 2381306"/>
              <a:gd name="connsiteX3" fmla="*/ 207168 w 5014934"/>
              <a:gd name="connsiteY3" fmla="*/ 912019 h 2381306"/>
              <a:gd name="connsiteX4" fmla="*/ 254792 w 5014934"/>
              <a:gd name="connsiteY4" fmla="*/ 969169 h 2381306"/>
              <a:gd name="connsiteX5" fmla="*/ 323849 w 5014934"/>
              <a:gd name="connsiteY5" fmla="*/ 1054894 h 2381306"/>
              <a:gd name="connsiteX6" fmla="*/ 402430 w 5014934"/>
              <a:gd name="connsiteY6" fmla="*/ 1152525 h 2381306"/>
              <a:gd name="connsiteX7" fmla="*/ 488155 w 5014934"/>
              <a:gd name="connsiteY7" fmla="*/ 1269206 h 2381306"/>
              <a:gd name="connsiteX8" fmla="*/ 554375 w 5014934"/>
              <a:gd name="connsiteY8" fmla="*/ 1343026 h 2381306"/>
              <a:gd name="connsiteX9" fmla="*/ 627738 w 5014934"/>
              <a:gd name="connsiteY9" fmla="*/ 1402556 h 2381306"/>
              <a:gd name="connsiteX10" fmla="*/ 697808 w 5014934"/>
              <a:gd name="connsiteY10" fmla="*/ 1433513 h 2381306"/>
              <a:gd name="connsiteX11" fmla="*/ 762328 w 5014934"/>
              <a:gd name="connsiteY11" fmla="*/ 1433513 h 2381306"/>
              <a:gd name="connsiteX12" fmla="*/ 821178 w 5014934"/>
              <a:gd name="connsiteY12" fmla="*/ 1416843 h 2381306"/>
              <a:gd name="connsiteX13" fmla="*/ 898390 w 5014934"/>
              <a:gd name="connsiteY13" fmla="*/ 1383505 h 2381306"/>
              <a:gd name="connsiteX14" fmla="*/ 931728 w 5014934"/>
              <a:gd name="connsiteY14" fmla="*/ 1357313 h 2381306"/>
              <a:gd name="connsiteX15" fmla="*/ 974819 w 5014934"/>
              <a:gd name="connsiteY15" fmla="*/ 1302544 h 2381306"/>
              <a:gd name="connsiteX16" fmla="*/ 1015072 w 5014934"/>
              <a:gd name="connsiteY16" fmla="*/ 1247776 h 2381306"/>
              <a:gd name="connsiteX17" fmla="*/ 1066318 w 5014934"/>
              <a:gd name="connsiteY17" fmla="*/ 1154906 h 2381306"/>
              <a:gd name="connsiteX18" fmla="*/ 1102266 w 5014934"/>
              <a:gd name="connsiteY18" fmla="*/ 1069181 h 2381306"/>
              <a:gd name="connsiteX19" fmla="*/ 1195466 w 5014934"/>
              <a:gd name="connsiteY19" fmla="*/ 862012 h 2381306"/>
              <a:gd name="connsiteX20" fmla="*/ 1287194 w 5014934"/>
              <a:gd name="connsiteY20" fmla="*/ 673894 h 2381306"/>
              <a:gd name="connsiteX21" fmla="*/ 1362252 w 5014934"/>
              <a:gd name="connsiteY21" fmla="*/ 502443 h 2381306"/>
              <a:gd name="connsiteX22" fmla="*/ 1414643 w 5014934"/>
              <a:gd name="connsiteY22" fmla="*/ 395289 h 2381306"/>
              <a:gd name="connsiteX23" fmla="*/ 1455806 w 5014934"/>
              <a:gd name="connsiteY23" fmla="*/ 311944 h 2381306"/>
              <a:gd name="connsiteX24" fmla="*/ 1515110 w 5014934"/>
              <a:gd name="connsiteY24" fmla="*/ 192881 h 2381306"/>
              <a:gd name="connsiteX25" fmla="*/ 1569881 w 5014934"/>
              <a:gd name="connsiteY25" fmla="*/ 100013 h 2381306"/>
              <a:gd name="connsiteX26" fmla="*/ 1633264 w 5014934"/>
              <a:gd name="connsiteY26" fmla="*/ 40481 h 2381306"/>
              <a:gd name="connsiteX27" fmla="*/ 1682018 w 5014934"/>
              <a:gd name="connsiteY27" fmla="*/ 14640 h 2381306"/>
              <a:gd name="connsiteX28" fmla="*/ 1736213 w 5014934"/>
              <a:gd name="connsiteY28" fmla="*/ 0 h 2381306"/>
              <a:gd name="connsiteX29" fmla="*/ 1795748 w 5014934"/>
              <a:gd name="connsiteY29" fmla="*/ 2381 h 2381306"/>
              <a:gd name="connsiteX30" fmla="*/ 1845262 w 5014934"/>
              <a:gd name="connsiteY30" fmla="*/ 19403 h 2381306"/>
              <a:gd name="connsiteX31" fmla="*/ 1877008 w 5014934"/>
              <a:gd name="connsiteY31" fmla="*/ 40835 h 2381306"/>
              <a:gd name="connsiteX32" fmla="*/ 1897000 w 5014934"/>
              <a:gd name="connsiteY32" fmla="*/ 64295 h 2381306"/>
              <a:gd name="connsiteX33" fmla="*/ 1954378 w 5014934"/>
              <a:gd name="connsiteY33" fmla="*/ 138113 h 2381306"/>
              <a:gd name="connsiteX34" fmla="*/ 2010060 w 5014934"/>
              <a:gd name="connsiteY34" fmla="*/ 261938 h 2381306"/>
              <a:gd name="connsiteX35" fmla="*/ 2083192 w 5014934"/>
              <a:gd name="connsiteY35" fmla="*/ 419099 h 2381306"/>
              <a:gd name="connsiteX36" fmla="*/ 2139658 w 5014934"/>
              <a:gd name="connsiteY36" fmla="*/ 557213 h 2381306"/>
              <a:gd name="connsiteX37" fmla="*/ 2171755 w 5014934"/>
              <a:gd name="connsiteY37" fmla="*/ 628651 h 2381306"/>
              <a:gd name="connsiteX38" fmla="*/ 2208032 w 5014934"/>
              <a:gd name="connsiteY38" fmla="*/ 707231 h 2381306"/>
              <a:gd name="connsiteX39" fmla="*/ 2262447 w 5014934"/>
              <a:gd name="connsiteY39" fmla="*/ 840582 h 2381306"/>
              <a:gd name="connsiteX40" fmla="*/ 2307795 w 5014934"/>
              <a:gd name="connsiteY40" fmla="*/ 971903 h 2381306"/>
              <a:gd name="connsiteX41" fmla="*/ 2380343 w 5014934"/>
              <a:gd name="connsiteY41" fmla="*/ 1148117 h 2381306"/>
              <a:gd name="connsiteX42" fmla="*/ 2516382 w 5014934"/>
              <a:gd name="connsiteY42" fmla="*/ 1433866 h 2381306"/>
              <a:gd name="connsiteX43" fmla="*/ 2634279 w 5014934"/>
              <a:gd name="connsiteY43" fmla="*/ 1562453 h 2381306"/>
              <a:gd name="connsiteX44" fmla="*/ 2715903 w 5014934"/>
              <a:gd name="connsiteY44" fmla="*/ 1595791 h 2381306"/>
              <a:gd name="connsiteX45" fmla="*/ 2815662 w 5014934"/>
              <a:gd name="connsiteY45" fmla="*/ 1610079 h 2381306"/>
              <a:gd name="connsiteX46" fmla="*/ 2879146 w 5014934"/>
              <a:gd name="connsiteY46" fmla="*/ 1595791 h 2381306"/>
              <a:gd name="connsiteX47" fmla="*/ 2933562 w 5014934"/>
              <a:gd name="connsiteY47" fmla="*/ 1552928 h 2381306"/>
              <a:gd name="connsiteX48" fmla="*/ 2987979 w 5014934"/>
              <a:gd name="connsiteY48" fmla="*/ 1495778 h 2381306"/>
              <a:gd name="connsiteX49" fmla="*/ 3060526 w 5014934"/>
              <a:gd name="connsiteY49" fmla="*/ 1414816 h 2381306"/>
              <a:gd name="connsiteX50" fmla="*/ 3133078 w 5014934"/>
              <a:gd name="connsiteY50" fmla="*/ 1300515 h 2381306"/>
              <a:gd name="connsiteX51" fmla="*/ 3232841 w 5014934"/>
              <a:gd name="connsiteY51" fmla="*/ 1152879 h 2381306"/>
              <a:gd name="connsiteX52" fmla="*/ 3314461 w 5014934"/>
              <a:gd name="connsiteY52" fmla="*/ 1029053 h 2381306"/>
              <a:gd name="connsiteX53" fmla="*/ 3405152 w 5014934"/>
              <a:gd name="connsiteY53" fmla="*/ 952853 h 2381306"/>
              <a:gd name="connsiteX54" fmla="*/ 3504910 w 5014934"/>
              <a:gd name="connsiteY54" fmla="*/ 905228 h 2381306"/>
              <a:gd name="connsiteX55" fmla="*/ 3577464 w 5014934"/>
              <a:gd name="connsiteY55" fmla="*/ 905228 h 2381306"/>
              <a:gd name="connsiteX56" fmla="*/ 3650014 w 5014934"/>
              <a:gd name="connsiteY56" fmla="*/ 933804 h 2381306"/>
              <a:gd name="connsiteX57" fmla="*/ 3713499 w 5014934"/>
              <a:gd name="connsiteY57" fmla="*/ 1000478 h 2381306"/>
              <a:gd name="connsiteX58" fmla="*/ 3822328 w 5014934"/>
              <a:gd name="connsiteY58" fmla="*/ 1157641 h 2381306"/>
              <a:gd name="connsiteX59" fmla="*/ 3940226 w 5014934"/>
              <a:gd name="connsiteY59" fmla="*/ 1410053 h 2381306"/>
              <a:gd name="connsiteX60" fmla="*/ 4076263 w 5014934"/>
              <a:gd name="connsiteY60" fmla="*/ 1738666 h 2381306"/>
              <a:gd name="connsiteX61" fmla="*/ 4225925 w 5014934"/>
              <a:gd name="connsiteY61" fmla="*/ 2062162 h 2381306"/>
              <a:gd name="connsiteX62" fmla="*/ 4280338 w 5014934"/>
              <a:gd name="connsiteY62" fmla="*/ 2162174 h 2381306"/>
              <a:gd name="connsiteX63" fmla="*/ 4352889 w 5014934"/>
              <a:gd name="connsiteY63" fmla="*/ 2271712 h 2381306"/>
              <a:gd name="connsiteX64" fmla="*/ 4461719 w 5014934"/>
              <a:gd name="connsiteY64" fmla="*/ 2343149 h 2381306"/>
              <a:gd name="connsiteX65" fmla="*/ 4534272 w 5014934"/>
              <a:gd name="connsiteY65" fmla="*/ 2376486 h 2381306"/>
              <a:gd name="connsiteX66" fmla="*/ 4615894 w 5014934"/>
              <a:gd name="connsiteY66" fmla="*/ 2381248 h 2381306"/>
              <a:gd name="connsiteX67" fmla="*/ 4688447 w 5014934"/>
              <a:gd name="connsiteY67" fmla="*/ 2352674 h 2381306"/>
              <a:gd name="connsiteX68" fmla="*/ 4770067 w 5014934"/>
              <a:gd name="connsiteY68" fmla="*/ 2276474 h 2381306"/>
              <a:gd name="connsiteX69" fmla="*/ 4851688 w 5014934"/>
              <a:gd name="connsiteY69" fmla="*/ 2157411 h 2381306"/>
              <a:gd name="connsiteX70" fmla="*/ 4924242 w 5014934"/>
              <a:gd name="connsiteY70" fmla="*/ 1952624 h 2381306"/>
              <a:gd name="connsiteX71" fmla="*/ 5014934 w 5014934"/>
              <a:gd name="connsiteY71" fmla="*/ 1671636 h 2381306"/>
              <a:gd name="connsiteX0" fmla="*/ 1 w 5014936"/>
              <a:gd name="connsiteY0" fmla="*/ 773906 h 2381306"/>
              <a:gd name="connsiteX1" fmla="*/ 154782 w 5014936"/>
              <a:gd name="connsiteY1" fmla="*/ 857250 h 2381306"/>
              <a:gd name="connsiteX2" fmla="*/ 207170 w 5014936"/>
              <a:gd name="connsiteY2" fmla="*/ 912019 h 2381306"/>
              <a:gd name="connsiteX3" fmla="*/ 254794 w 5014936"/>
              <a:gd name="connsiteY3" fmla="*/ 969169 h 2381306"/>
              <a:gd name="connsiteX4" fmla="*/ 323851 w 5014936"/>
              <a:gd name="connsiteY4" fmla="*/ 1054894 h 2381306"/>
              <a:gd name="connsiteX5" fmla="*/ 402432 w 5014936"/>
              <a:gd name="connsiteY5" fmla="*/ 1152525 h 2381306"/>
              <a:gd name="connsiteX6" fmla="*/ 488157 w 5014936"/>
              <a:gd name="connsiteY6" fmla="*/ 1269206 h 2381306"/>
              <a:gd name="connsiteX7" fmla="*/ 554377 w 5014936"/>
              <a:gd name="connsiteY7" fmla="*/ 1343026 h 2381306"/>
              <a:gd name="connsiteX8" fmla="*/ 627740 w 5014936"/>
              <a:gd name="connsiteY8" fmla="*/ 1402556 h 2381306"/>
              <a:gd name="connsiteX9" fmla="*/ 697810 w 5014936"/>
              <a:gd name="connsiteY9" fmla="*/ 1433513 h 2381306"/>
              <a:gd name="connsiteX10" fmla="*/ 762330 w 5014936"/>
              <a:gd name="connsiteY10" fmla="*/ 1433513 h 2381306"/>
              <a:gd name="connsiteX11" fmla="*/ 821180 w 5014936"/>
              <a:gd name="connsiteY11" fmla="*/ 1416843 h 2381306"/>
              <a:gd name="connsiteX12" fmla="*/ 898392 w 5014936"/>
              <a:gd name="connsiteY12" fmla="*/ 1383505 h 2381306"/>
              <a:gd name="connsiteX13" fmla="*/ 931730 w 5014936"/>
              <a:gd name="connsiteY13" fmla="*/ 1357313 h 2381306"/>
              <a:gd name="connsiteX14" fmla="*/ 974821 w 5014936"/>
              <a:gd name="connsiteY14" fmla="*/ 1302544 h 2381306"/>
              <a:gd name="connsiteX15" fmla="*/ 1015074 w 5014936"/>
              <a:gd name="connsiteY15" fmla="*/ 1247776 h 2381306"/>
              <a:gd name="connsiteX16" fmla="*/ 1066320 w 5014936"/>
              <a:gd name="connsiteY16" fmla="*/ 1154906 h 2381306"/>
              <a:gd name="connsiteX17" fmla="*/ 1102268 w 5014936"/>
              <a:gd name="connsiteY17" fmla="*/ 1069181 h 2381306"/>
              <a:gd name="connsiteX18" fmla="*/ 1195468 w 5014936"/>
              <a:gd name="connsiteY18" fmla="*/ 862012 h 2381306"/>
              <a:gd name="connsiteX19" fmla="*/ 1287196 w 5014936"/>
              <a:gd name="connsiteY19" fmla="*/ 673894 h 2381306"/>
              <a:gd name="connsiteX20" fmla="*/ 1362254 w 5014936"/>
              <a:gd name="connsiteY20" fmla="*/ 502443 h 2381306"/>
              <a:gd name="connsiteX21" fmla="*/ 1414645 w 5014936"/>
              <a:gd name="connsiteY21" fmla="*/ 395289 h 2381306"/>
              <a:gd name="connsiteX22" fmla="*/ 1455808 w 5014936"/>
              <a:gd name="connsiteY22" fmla="*/ 311944 h 2381306"/>
              <a:gd name="connsiteX23" fmla="*/ 1515112 w 5014936"/>
              <a:gd name="connsiteY23" fmla="*/ 192881 h 2381306"/>
              <a:gd name="connsiteX24" fmla="*/ 1569883 w 5014936"/>
              <a:gd name="connsiteY24" fmla="*/ 100013 h 2381306"/>
              <a:gd name="connsiteX25" fmla="*/ 1633266 w 5014936"/>
              <a:gd name="connsiteY25" fmla="*/ 40481 h 2381306"/>
              <a:gd name="connsiteX26" fmla="*/ 1682020 w 5014936"/>
              <a:gd name="connsiteY26" fmla="*/ 14640 h 2381306"/>
              <a:gd name="connsiteX27" fmla="*/ 1736215 w 5014936"/>
              <a:gd name="connsiteY27" fmla="*/ 0 h 2381306"/>
              <a:gd name="connsiteX28" fmla="*/ 1795750 w 5014936"/>
              <a:gd name="connsiteY28" fmla="*/ 2381 h 2381306"/>
              <a:gd name="connsiteX29" fmla="*/ 1845264 w 5014936"/>
              <a:gd name="connsiteY29" fmla="*/ 19403 h 2381306"/>
              <a:gd name="connsiteX30" fmla="*/ 1877010 w 5014936"/>
              <a:gd name="connsiteY30" fmla="*/ 40835 h 2381306"/>
              <a:gd name="connsiteX31" fmla="*/ 1897002 w 5014936"/>
              <a:gd name="connsiteY31" fmla="*/ 64295 h 2381306"/>
              <a:gd name="connsiteX32" fmla="*/ 1954380 w 5014936"/>
              <a:gd name="connsiteY32" fmla="*/ 138113 h 2381306"/>
              <a:gd name="connsiteX33" fmla="*/ 2010062 w 5014936"/>
              <a:gd name="connsiteY33" fmla="*/ 261938 h 2381306"/>
              <a:gd name="connsiteX34" fmla="*/ 2083194 w 5014936"/>
              <a:gd name="connsiteY34" fmla="*/ 419099 h 2381306"/>
              <a:gd name="connsiteX35" fmla="*/ 2139660 w 5014936"/>
              <a:gd name="connsiteY35" fmla="*/ 557213 h 2381306"/>
              <a:gd name="connsiteX36" fmla="*/ 2171757 w 5014936"/>
              <a:gd name="connsiteY36" fmla="*/ 628651 h 2381306"/>
              <a:gd name="connsiteX37" fmla="*/ 2208034 w 5014936"/>
              <a:gd name="connsiteY37" fmla="*/ 707231 h 2381306"/>
              <a:gd name="connsiteX38" fmla="*/ 2262449 w 5014936"/>
              <a:gd name="connsiteY38" fmla="*/ 840582 h 2381306"/>
              <a:gd name="connsiteX39" fmla="*/ 2307797 w 5014936"/>
              <a:gd name="connsiteY39" fmla="*/ 971903 h 2381306"/>
              <a:gd name="connsiteX40" fmla="*/ 2380345 w 5014936"/>
              <a:gd name="connsiteY40" fmla="*/ 1148117 h 2381306"/>
              <a:gd name="connsiteX41" fmla="*/ 2516384 w 5014936"/>
              <a:gd name="connsiteY41" fmla="*/ 1433866 h 2381306"/>
              <a:gd name="connsiteX42" fmla="*/ 2634281 w 5014936"/>
              <a:gd name="connsiteY42" fmla="*/ 1562453 h 2381306"/>
              <a:gd name="connsiteX43" fmla="*/ 2715905 w 5014936"/>
              <a:gd name="connsiteY43" fmla="*/ 1595791 h 2381306"/>
              <a:gd name="connsiteX44" fmla="*/ 2815664 w 5014936"/>
              <a:gd name="connsiteY44" fmla="*/ 1610079 h 2381306"/>
              <a:gd name="connsiteX45" fmla="*/ 2879148 w 5014936"/>
              <a:gd name="connsiteY45" fmla="*/ 1595791 h 2381306"/>
              <a:gd name="connsiteX46" fmla="*/ 2933564 w 5014936"/>
              <a:gd name="connsiteY46" fmla="*/ 1552928 h 2381306"/>
              <a:gd name="connsiteX47" fmla="*/ 2987981 w 5014936"/>
              <a:gd name="connsiteY47" fmla="*/ 1495778 h 2381306"/>
              <a:gd name="connsiteX48" fmla="*/ 3060528 w 5014936"/>
              <a:gd name="connsiteY48" fmla="*/ 1414816 h 2381306"/>
              <a:gd name="connsiteX49" fmla="*/ 3133080 w 5014936"/>
              <a:gd name="connsiteY49" fmla="*/ 1300515 h 2381306"/>
              <a:gd name="connsiteX50" fmla="*/ 3232843 w 5014936"/>
              <a:gd name="connsiteY50" fmla="*/ 1152879 h 2381306"/>
              <a:gd name="connsiteX51" fmla="*/ 3314463 w 5014936"/>
              <a:gd name="connsiteY51" fmla="*/ 1029053 h 2381306"/>
              <a:gd name="connsiteX52" fmla="*/ 3405154 w 5014936"/>
              <a:gd name="connsiteY52" fmla="*/ 952853 h 2381306"/>
              <a:gd name="connsiteX53" fmla="*/ 3504912 w 5014936"/>
              <a:gd name="connsiteY53" fmla="*/ 905228 h 2381306"/>
              <a:gd name="connsiteX54" fmla="*/ 3577466 w 5014936"/>
              <a:gd name="connsiteY54" fmla="*/ 905228 h 2381306"/>
              <a:gd name="connsiteX55" fmla="*/ 3650016 w 5014936"/>
              <a:gd name="connsiteY55" fmla="*/ 933804 h 2381306"/>
              <a:gd name="connsiteX56" fmla="*/ 3713501 w 5014936"/>
              <a:gd name="connsiteY56" fmla="*/ 1000478 h 2381306"/>
              <a:gd name="connsiteX57" fmla="*/ 3822330 w 5014936"/>
              <a:gd name="connsiteY57" fmla="*/ 1157641 h 2381306"/>
              <a:gd name="connsiteX58" fmla="*/ 3940228 w 5014936"/>
              <a:gd name="connsiteY58" fmla="*/ 1410053 h 2381306"/>
              <a:gd name="connsiteX59" fmla="*/ 4076265 w 5014936"/>
              <a:gd name="connsiteY59" fmla="*/ 1738666 h 2381306"/>
              <a:gd name="connsiteX60" fmla="*/ 4225927 w 5014936"/>
              <a:gd name="connsiteY60" fmla="*/ 2062162 h 2381306"/>
              <a:gd name="connsiteX61" fmla="*/ 4280340 w 5014936"/>
              <a:gd name="connsiteY61" fmla="*/ 2162174 h 2381306"/>
              <a:gd name="connsiteX62" fmla="*/ 4352891 w 5014936"/>
              <a:gd name="connsiteY62" fmla="*/ 2271712 h 2381306"/>
              <a:gd name="connsiteX63" fmla="*/ 4461721 w 5014936"/>
              <a:gd name="connsiteY63" fmla="*/ 2343149 h 2381306"/>
              <a:gd name="connsiteX64" fmla="*/ 4534274 w 5014936"/>
              <a:gd name="connsiteY64" fmla="*/ 2376486 h 2381306"/>
              <a:gd name="connsiteX65" fmla="*/ 4615896 w 5014936"/>
              <a:gd name="connsiteY65" fmla="*/ 2381248 h 2381306"/>
              <a:gd name="connsiteX66" fmla="*/ 4688449 w 5014936"/>
              <a:gd name="connsiteY66" fmla="*/ 2352674 h 2381306"/>
              <a:gd name="connsiteX67" fmla="*/ 4770069 w 5014936"/>
              <a:gd name="connsiteY67" fmla="*/ 2276474 h 2381306"/>
              <a:gd name="connsiteX68" fmla="*/ 4851690 w 5014936"/>
              <a:gd name="connsiteY68" fmla="*/ 2157411 h 2381306"/>
              <a:gd name="connsiteX69" fmla="*/ 4924244 w 5014936"/>
              <a:gd name="connsiteY69" fmla="*/ 1952624 h 2381306"/>
              <a:gd name="connsiteX70" fmla="*/ 5014936 w 5014936"/>
              <a:gd name="connsiteY70" fmla="*/ 1671636 h 2381306"/>
              <a:gd name="connsiteX0" fmla="*/ -1 w 4860153"/>
              <a:gd name="connsiteY0" fmla="*/ 857250 h 2381306"/>
              <a:gd name="connsiteX1" fmla="*/ 52387 w 4860153"/>
              <a:gd name="connsiteY1" fmla="*/ 912019 h 2381306"/>
              <a:gd name="connsiteX2" fmla="*/ 100011 w 4860153"/>
              <a:gd name="connsiteY2" fmla="*/ 969169 h 2381306"/>
              <a:gd name="connsiteX3" fmla="*/ 169068 w 4860153"/>
              <a:gd name="connsiteY3" fmla="*/ 1054894 h 2381306"/>
              <a:gd name="connsiteX4" fmla="*/ 247649 w 4860153"/>
              <a:gd name="connsiteY4" fmla="*/ 1152525 h 2381306"/>
              <a:gd name="connsiteX5" fmla="*/ 333374 w 4860153"/>
              <a:gd name="connsiteY5" fmla="*/ 1269206 h 2381306"/>
              <a:gd name="connsiteX6" fmla="*/ 399594 w 4860153"/>
              <a:gd name="connsiteY6" fmla="*/ 1343026 h 2381306"/>
              <a:gd name="connsiteX7" fmla="*/ 472957 w 4860153"/>
              <a:gd name="connsiteY7" fmla="*/ 1402556 h 2381306"/>
              <a:gd name="connsiteX8" fmla="*/ 543027 w 4860153"/>
              <a:gd name="connsiteY8" fmla="*/ 1433513 h 2381306"/>
              <a:gd name="connsiteX9" fmla="*/ 607547 w 4860153"/>
              <a:gd name="connsiteY9" fmla="*/ 1433513 h 2381306"/>
              <a:gd name="connsiteX10" fmla="*/ 666397 w 4860153"/>
              <a:gd name="connsiteY10" fmla="*/ 1416843 h 2381306"/>
              <a:gd name="connsiteX11" fmla="*/ 743609 w 4860153"/>
              <a:gd name="connsiteY11" fmla="*/ 1383505 h 2381306"/>
              <a:gd name="connsiteX12" fmla="*/ 776947 w 4860153"/>
              <a:gd name="connsiteY12" fmla="*/ 1357313 h 2381306"/>
              <a:gd name="connsiteX13" fmla="*/ 820038 w 4860153"/>
              <a:gd name="connsiteY13" fmla="*/ 1302544 h 2381306"/>
              <a:gd name="connsiteX14" fmla="*/ 860291 w 4860153"/>
              <a:gd name="connsiteY14" fmla="*/ 1247776 h 2381306"/>
              <a:gd name="connsiteX15" fmla="*/ 911537 w 4860153"/>
              <a:gd name="connsiteY15" fmla="*/ 1154906 h 2381306"/>
              <a:gd name="connsiteX16" fmla="*/ 947485 w 4860153"/>
              <a:gd name="connsiteY16" fmla="*/ 1069181 h 2381306"/>
              <a:gd name="connsiteX17" fmla="*/ 1040685 w 4860153"/>
              <a:gd name="connsiteY17" fmla="*/ 862012 h 2381306"/>
              <a:gd name="connsiteX18" fmla="*/ 1132413 w 4860153"/>
              <a:gd name="connsiteY18" fmla="*/ 673894 h 2381306"/>
              <a:gd name="connsiteX19" fmla="*/ 1207471 w 4860153"/>
              <a:gd name="connsiteY19" fmla="*/ 502443 h 2381306"/>
              <a:gd name="connsiteX20" fmla="*/ 1259862 w 4860153"/>
              <a:gd name="connsiteY20" fmla="*/ 395289 h 2381306"/>
              <a:gd name="connsiteX21" fmla="*/ 1301025 w 4860153"/>
              <a:gd name="connsiteY21" fmla="*/ 311944 h 2381306"/>
              <a:gd name="connsiteX22" fmla="*/ 1360329 w 4860153"/>
              <a:gd name="connsiteY22" fmla="*/ 192881 h 2381306"/>
              <a:gd name="connsiteX23" fmla="*/ 1415100 w 4860153"/>
              <a:gd name="connsiteY23" fmla="*/ 100013 h 2381306"/>
              <a:gd name="connsiteX24" fmla="*/ 1478483 w 4860153"/>
              <a:gd name="connsiteY24" fmla="*/ 40481 h 2381306"/>
              <a:gd name="connsiteX25" fmla="*/ 1527237 w 4860153"/>
              <a:gd name="connsiteY25" fmla="*/ 14640 h 2381306"/>
              <a:gd name="connsiteX26" fmla="*/ 1581432 w 4860153"/>
              <a:gd name="connsiteY26" fmla="*/ 0 h 2381306"/>
              <a:gd name="connsiteX27" fmla="*/ 1640967 w 4860153"/>
              <a:gd name="connsiteY27" fmla="*/ 2381 h 2381306"/>
              <a:gd name="connsiteX28" fmla="*/ 1690481 w 4860153"/>
              <a:gd name="connsiteY28" fmla="*/ 19403 h 2381306"/>
              <a:gd name="connsiteX29" fmla="*/ 1722227 w 4860153"/>
              <a:gd name="connsiteY29" fmla="*/ 40835 h 2381306"/>
              <a:gd name="connsiteX30" fmla="*/ 1742219 w 4860153"/>
              <a:gd name="connsiteY30" fmla="*/ 64295 h 2381306"/>
              <a:gd name="connsiteX31" fmla="*/ 1799597 w 4860153"/>
              <a:gd name="connsiteY31" fmla="*/ 138113 h 2381306"/>
              <a:gd name="connsiteX32" fmla="*/ 1855279 w 4860153"/>
              <a:gd name="connsiteY32" fmla="*/ 261938 h 2381306"/>
              <a:gd name="connsiteX33" fmla="*/ 1928411 w 4860153"/>
              <a:gd name="connsiteY33" fmla="*/ 419099 h 2381306"/>
              <a:gd name="connsiteX34" fmla="*/ 1984877 w 4860153"/>
              <a:gd name="connsiteY34" fmla="*/ 557213 h 2381306"/>
              <a:gd name="connsiteX35" fmla="*/ 2016974 w 4860153"/>
              <a:gd name="connsiteY35" fmla="*/ 628651 h 2381306"/>
              <a:gd name="connsiteX36" fmla="*/ 2053251 w 4860153"/>
              <a:gd name="connsiteY36" fmla="*/ 707231 h 2381306"/>
              <a:gd name="connsiteX37" fmla="*/ 2107666 w 4860153"/>
              <a:gd name="connsiteY37" fmla="*/ 840582 h 2381306"/>
              <a:gd name="connsiteX38" fmla="*/ 2153014 w 4860153"/>
              <a:gd name="connsiteY38" fmla="*/ 971903 h 2381306"/>
              <a:gd name="connsiteX39" fmla="*/ 2225562 w 4860153"/>
              <a:gd name="connsiteY39" fmla="*/ 1148117 h 2381306"/>
              <a:gd name="connsiteX40" fmla="*/ 2361601 w 4860153"/>
              <a:gd name="connsiteY40" fmla="*/ 1433866 h 2381306"/>
              <a:gd name="connsiteX41" fmla="*/ 2479498 w 4860153"/>
              <a:gd name="connsiteY41" fmla="*/ 1562453 h 2381306"/>
              <a:gd name="connsiteX42" fmla="*/ 2561122 w 4860153"/>
              <a:gd name="connsiteY42" fmla="*/ 1595791 h 2381306"/>
              <a:gd name="connsiteX43" fmla="*/ 2660881 w 4860153"/>
              <a:gd name="connsiteY43" fmla="*/ 1610079 h 2381306"/>
              <a:gd name="connsiteX44" fmla="*/ 2724365 w 4860153"/>
              <a:gd name="connsiteY44" fmla="*/ 1595791 h 2381306"/>
              <a:gd name="connsiteX45" fmla="*/ 2778781 w 4860153"/>
              <a:gd name="connsiteY45" fmla="*/ 1552928 h 2381306"/>
              <a:gd name="connsiteX46" fmla="*/ 2833198 w 4860153"/>
              <a:gd name="connsiteY46" fmla="*/ 1495778 h 2381306"/>
              <a:gd name="connsiteX47" fmla="*/ 2905745 w 4860153"/>
              <a:gd name="connsiteY47" fmla="*/ 1414816 h 2381306"/>
              <a:gd name="connsiteX48" fmla="*/ 2978297 w 4860153"/>
              <a:gd name="connsiteY48" fmla="*/ 1300515 h 2381306"/>
              <a:gd name="connsiteX49" fmla="*/ 3078060 w 4860153"/>
              <a:gd name="connsiteY49" fmla="*/ 1152879 h 2381306"/>
              <a:gd name="connsiteX50" fmla="*/ 3159680 w 4860153"/>
              <a:gd name="connsiteY50" fmla="*/ 1029053 h 2381306"/>
              <a:gd name="connsiteX51" fmla="*/ 3250371 w 4860153"/>
              <a:gd name="connsiteY51" fmla="*/ 952853 h 2381306"/>
              <a:gd name="connsiteX52" fmla="*/ 3350129 w 4860153"/>
              <a:gd name="connsiteY52" fmla="*/ 905228 h 2381306"/>
              <a:gd name="connsiteX53" fmla="*/ 3422683 w 4860153"/>
              <a:gd name="connsiteY53" fmla="*/ 905228 h 2381306"/>
              <a:gd name="connsiteX54" fmla="*/ 3495233 w 4860153"/>
              <a:gd name="connsiteY54" fmla="*/ 933804 h 2381306"/>
              <a:gd name="connsiteX55" fmla="*/ 3558718 w 4860153"/>
              <a:gd name="connsiteY55" fmla="*/ 1000478 h 2381306"/>
              <a:gd name="connsiteX56" fmla="*/ 3667547 w 4860153"/>
              <a:gd name="connsiteY56" fmla="*/ 1157641 h 2381306"/>
              <a:gd name="connsiteX57" fmla="*/ 3785445 w 4860153"/>
              <a:gd name="connsiteY57" fmla="*/ 1410053 h 2381306"/>
              <a:gd name="connsiteX58" fmla="*/ 3921482 w 4860153"/>
              <a:gd name="connsiteY58" fmla="*/ 1738666 h 2381306"/>
              <a:gd name="connsiteX59" fmla="*/ 4071144 w 4860153"/>
              <a:gd name="connsiteY59" fmla="*/ 2062162 h 2381306"/>
              <a:gd name="connsiteX60" fmla="*/ 4125557 w 4860153"/>
              <a:gd name="connsiteY60" fmla="*/ 2162174 h 2381306"/>
              <a:gd name="connsiteX61" fmla="*/ 4198108 w 4860153"/>
              <a:gd name="connsiteY61" fmla="*/ 2271712 h 2381306"/>
              <a:gd name="connsiteX62" fmla="*/ 4306938 w 4860153"/>
              <a:gd name="connsiteY62" fmla="*/ 2343149 h 2381306"/>
              <a:gd name="connsiteX63" fmla="*/ 4379491 w 4860153"/>
              <a:gd name="connsiteY63" fmla="*/ 2376486 h 2381306"/>
              <a:gd name="connsiteX64" fmla="*/ 4461113 w 4860153"/>
              <a:gd name="connsiteY64" fmla="*/ 2381248 h 2381306"/>
              <a:gd name="connsiteX65" fmla="*/ 4533666 w 4860153"/>
              <a:gd name="connsiteY65" fmla="*/ 2352674 h 2381306"/>
              <a:gd name="connsiteX66" fmla="*/ 4615286 w 4860153"/>
              <a:gd name="connsiteY66" fmla="*/ 2276474 h 2381306"/>
              <a:gd name="connsiteX67" fmla="*/ 4696907 w 4860153"/>
              <a:gd name="connsiteY67" fmla="*/ 2157411 h 2381306"/>
              <a:gd name="connsiteX68" fmla="*/ 4769461 w 4860153"/>
              <a:gd name="connsiteY68" fmla="*/ 1952624 h 2381306"/>
              <a:gd name="connsiteX69" fmla="*/ 4860153 w 4860153"/>
              <a:gd name="connsiteY69" fmla="*/ 1671636 h 2381306"/>
              <a:gd name="connsiteX0" fmla="*/ 0 w 4769504"/>
              <a:gd name="connsiteY0" fmla="*/ 857250 h 2381306"/>
              <a:gd name="connsiteX1" fmla="*/ 52388 w 4769504"/>
              <a:gd name="connsiteY1" fmla="*/ 912019 h 2381306"/>
              <a:gd name="connsiteX2" fmla="*/ 100012 w 4769504"/>
              <a:gd name="connsiteY2" fmla="*/ 969169 h 2381306"/>
              <a:gd name="connsiteX3" fmla="*/ 169069 w 4769504"/>
              <a:gd name="connsiteY3" fmla="*/ 1054894 h 2381306"/>
              <a:gd name="connsiteX4" fmla="*/ 247650 w 4769504"/>
              <a:gd name="connsiteY4" fmla="*/ 1152525 h 2381306"/>
              <a:gd name="connsiteX5" fmla="*/ 333375 w 4769504"/>
              <a:gd name="connsiteY5" fmla="*/ 1269206 h 2381306"/>
              <a:gd name="connsiteX6" fmla="*/ 399595 w 4769504"/>
              <a:gd name="connsiteY6" fmla="*/ 1343026 h 2381306"/>
              <a:gd name="connsiteX7" fmla="*/ 472958 w 4769504"/>
              <a:gd name="connsiteY7" fmla="*/ 1402556 h 2381306"/>
              <a:gd name="connsiteX8" fmla="*/ 543028 w 4769504"/>
              <a:gd name="connsiteY8" fmla="*/ 1433513 h 2381306"/>
              <a:gd name="connsiteX9" fmla="*/ 607548 w 4769504"/>
              <a:gd name="connsiteY9" fmla="*/ 1433513 h 2381306"/>
              <a:gd name="connsiteX10" fmla="*/ 666398 w 4769504"/>
              <a:gd name="connsiteY10" fmla="*/ 1416843 h 2381306"/>
              <a:gd name="connsiteX11" fmla="*/ 743610 w 4769504"/>
              <a:gd name="connsiteY11" fmla="*/ 1383505 h 2381306"/>
              <a:gd name="connsiteX12" fmla="*/ 776948 w 4769504"/>
              <a:gd name="connsiteY12" fmla="*/ 1357313 h 2381306"/>
              <a:gd name="connsiteX13" fmla="*/ 820039 w 4769504"/>
              <a:gd name="connsiteY13" fmla="*/ 1302544 h 2381306"/>
              <a:gd name="connsiteX14" fmla="*/ 860292 w 4769504"/>
              <a:gd name="connsiteY14" fmla="*/ 1247776 h 2381306"/>
              <a:gd name="connsiteX15" fmla="*/ 911538 w 4769504"/>
              <a:gd name="connsiteY15" fmla="*/ 1154906 h 2381306"/>
              <a:gd name="connsiteX16" fmla="*/ 947486 w 4769504"/>
              <a:gd name="connsiteY16" fmla="*/ 1069181 h 2381306"/>
              <a:gd name="connsiteX17" fmla="*/ 1040686 w 4769504"/>
              <a:gd name="connsiteY17" fmla="*/ 862012 h 2381306"/>
              <a:gd name="connsiteX18" fmla="*/ 1132414 w 4769504"/>
              <a:gd name="connsiteY18" fmla="*/ 673894 h 2381306"/>
              <a:gd name="connsiteX19" fmla="*/ 1207472 w 4769504"/>
              <a:gd name="connsiteY19" fmla="*/ 502443 h 2381306"/>
              <a:gd name="connsiteX20" fmla="*/ 1259863 w 4769504"/>
              <a:gd name="connsiteY20" fmla="*/ 395289 h 2381306"/>
              <a:gd name="connsiteX21" fmla="*/ 1301026 w 4769504"/>
              <a:gd name="connsiteY21" fmla="*/ 311944 h 2381306"/>
              <a:gd name="connsiteX22" fmla="*/ 1360330 w 4769504"/>
              <a:gd name="connsiteY22" fmla="*/ 192881 h 2381306"/>
              <a:gd name="connsiteX23" fmla="*/ 1415101 w 4769504"/>
              <a:gd name="connsiteY23" fmla="*/ 100013 h 2381306"/>
              <a:gd name="connsiteX24" fmla="*/ 1478484 w 4769504"/>
              <a:gd name="connsiteY24" fmla="*/ 40481 h 2381306"/>
              <a:gd name="connsiteX25" fmla="*/ 1527238 w 4769504"/>
              <a:gd name="connsiteY25" fmla="*/ 14640 h 2381306"/>
              <a:gd name="connsiteX26" fmla="*/ 1581433 w 4769504"/>
              <a:gd name="connsiteY26" fmla="*/ 0 h 2381306"/>
              <a:gd name="connsiteX27" fmla="*/ 1640968 w 4769504"/>
              <a:gd name="connsiteY27" fmla="*/ 2381 h 2381306"/>
              <a:gd name="connsiteX28" fmla="*/ 1690482 w 4769504"/>
              <a:gd name="connsiteY28" fmla="*/ 19403 h 2381306"/>
              <a:gd name="connsiteX29" fmla="*/ 1722228 w 4769504"/>
              <a:gd name="connsiteY29" fmla="*/ 40835 h 2381306"/>
              <a:gd name="connsiteX30" fmla="*/ 1742220 w 4769504"/>
              <a:gd name="connsiteY30" fmla="*/ 64295 h 2381306"/>
              <a:gd name="connsiteX31" fmla="*/ 1799598 w 4769504"/>
              <a:gd name="connsiteY31" fmla="*/ 138113 h 2381306"/>
              <a:gd name="connsiteX32" fmla="*/ 1855280 w 4769504"/>
              <a:gd name="connsiteY32" fmla="*/ 261938 h 2381306"/>
              <a:gd name="connsiteX33" fmla="*/ 1928412 w 4769504"/>
              <a:gd name="connsiteY33" fmla="*/ 419099 h 2381306"/>
              <a:gd name="connsiteX34" fmla="*/ 1984878 w 4769504"/>
              <a:gd name="connsiteY34" fmla="*/ 557213 h 2381306"/>
              <a:gd name="connsiteX35" fmla="*/ 2016975 w 4769504"/>
              <a:gd name="connsiteY35" fmla="*/ 628651 h 2381306"/>
              <a:gd name="connsiteX36" fmla="*/ 2053252 w 4769504"/>
              <a:gd name="connsiteY36" fmla="*/ 707231 h 2381306"/>
              <a:gd name="connsiteX37" fmla="*/ 2107667 w 4769504"/>
              <a:gd name="connsiteY37" fmla="*/ 840582 h 2381306"/>
              <a:gd name="connsiteX38" fmla="*/ 2153015 w 4769504"/>
              <a:gd name="connsiteY38" fmla="*/ 971903 h 2381306"/>
              <a:gd name="connsiteX39" fmla="*/ 2225563 w 4769504"/>
              <a:gd name="connsiteY39" fmla="*/ 1148117 h 2381306"/>
              <a:gd name="connsiteX40" fmla="*/ 2361602 w 4769504"/>
              <a:gd name="connsiteY40" fmla="*/ 1433866 h 2381306"/>
              <a:gd name="connsiteX41" fmla="*/ 2479499 w 4769504"/>
              <a:gd name="connsiteY41" fmla="*/ 1562453 h 2381306"/>
              <a:gd name="connsiteX42" fmla="*/ 2561123 w 4769504"/>
              <a:gd name="connsiteY42" fmla="*/ 1595791 h 2381306"/>
              <a:gd name="connsiteX43" fmla="*/ 2660882 w 4769504"/>
              <a:gd name="connsiteY43" fmla="*/ 1610079 h 2381306"/>
              <a:gd name="connsiteX44" fmla="*/ 2724366 w 4769504"/>
              <a:gd name="connsiteY44" fmla="*/ 1595791 h 2381306"/>
              <a:gd name="connsiteX45" fmla="*/ 2778782 w 4769504"/>
              <a:gd name="connsiteY45" fmla="*/ 1552928 h 2381306"/>
              <a:gd name="connsiteX46" fmla="*/ 2833199 w 4769504"/>
              <a:gd name="connsiteY46" fmla="*/ 1495778 h 2381306"/>
              <a:gd name="connsiteX47" fmla="*/ 2905746 w 4769504"/>
              <a:gd name="connsiteY47" fmla="*/ 1414816 h 2381306"/>
              <a:gd name="connsiteX48" fmla="*/ 2978298 w 4769504"/>
              <a:gd name="connsiteY48" fmla="*/ 1300515 h 2381306"/>
              <a:gd name="connsiteX49" fmla="*/ 3078061 w 4769504"/>
              <a:gd name="connsiteY49" fmla="*/ 1152879 h 2381306"/>
              <a:gd name="connsiteX50" fmla="*/ 3159681 w 4769504"/>
              <a:gd name="connsiteY50" fmla="*/ 1029053 h 2381306"/>
              <a:gd name="connsiteX51" fmla="*/ 3250372 w 4769504"/>
              <a:gd name="connsiteY51" fmla="*/ 952853 h 2381306"/>
              <a:gd name="connsiteX52" fmla="*/ 3350130 w 4769504"/>
              <a:gd name="connsiteY52" fmla="*/ 905228 h 2381306"/>
              <a:gd name="connsiteX53" fmla="*/ 3422684 w 4769504"/>
              <a:gd name="connsiteY53" fmla="*/ 905228 h 2381306"/>
              <a:gd name="connsiteX54" fmla="*/ 3495234 w 4769504"/>
              <a:gd name="connsiteY54" fmla="*/ 933804 h 2381306"/>
              <a:gd name="connsiteX55" fmla="*/ 3558719 w 4769504"/>
              <a:gd name="connsiteY55" fmla="*/ 1000478 h 2381306"/>
              <a:gd name="connsiteX56" fmla="*/ 3667548 w 4769504"/>
              <a:gd name="connsiteY56" fmla="*/ 1157641 h 2381306"/>
              <a:gd name="connsiteX57" fmla="*/ 3785446 w 4769504"/>
              <a:gd name="connsiteY57" fmla="*/ 1410053 h 2381306"/>
              <a:gd name="connsiteX58" fmla="*/ 3921483 w 4769504"/>
              <a:gd name="connsiteY58" fmla="*/ 1738666 h 2381306"/>
              <a:gd name="connsiteX59" fmla="*/ 4071145 w 4769504"/>
              <a:gd name="connsiteY59" fmla="*/ 2062162 h 2381306"/>
              <a:gd name="connsiteX60" fmla="*/ 4125558 w 4769504"/>
              <a:gd name="connsiteY60" fmla="*/ 2162174 h 2381306"/>
              <a:gd name="connsiteX61" fmla="*/ 4198109 w 4769504"/>
              <a:gd name="connsiteY61" fmla="*/ 2271712 h 2381306"/>
              <a:gd name="connsiteX62" fmla="*/ 4306939 w 4769504"/>
              <a:gd name="connsiteY62" fmla="*/ 2343149 h 2381306"/>
              <a:gd name="connsiteX63" fmla="*/ 4379492 w 4769504"/>
              <a:gd name="connsiteY63" fmla="*/ 2376486 h 2381306"/>
              <a:gd name="connsiteX64" fmla="*/ 4461114 w 4769504"/>
              <a:gd name="connsiteY64" fmla="*/ 2381248 h 2381306"/>
              <a:gd name="connsiteX65" fmla="*/ 4533667 w 4769504"/>
              <a:gd name="connsiteY65" fmla="*/ 2352674 h 2381306"/>
              <a:gd name="connsiteX66" fmla="*/ 4615287 w 4769504"/>
              <a:gd name="connsiteY66" fmla="*/ 2276474 h 2381306"/>
              <a:gd name="connsiteX67" fmla="*/ 4696908 w 4769504"/>
              <a:gd name="connsiteY67" fmla="*/ 2157411 h 2381306"/>
              <a:gd name="connsiteX68" fmla="*/ 4769462 w 4769504"/>
              <a:gd name="connsiteY68" fmla="*/ 1952624 h 2381306"/>
              <a:gd name="connsiteX0" fmla="*/ 0 w 4696908"/>
              <a:gd name="connsiteY0" fmla="*/ 857250 h 2381306"/>
              <a:gd name="connsiteX1" fmla="*/ 52388 w 4696908"/>
              <a:gd name="connsiteY1" fmla="*/ 912019 h 2381306"/>
              <a:gd name="connsiteX2" fmla="*/ 100012 w 4696908"/>
              <a:gd name="connsiteY2" fmla="*/ 969169 h 2381306"/>
              <a:gd name="connsiteX3" fmla="*/ 169069 w 4696908"/>
              <a:gd name="connsiteY3" fmla="*/ 1054894 h 2381306"/>
              <a:gd name="connsiteX4" fmla="*/ 247650 w 4696908"/>
              <a:gd name="connsiteY4" fmla="*/ 1152525 h 2381306"/>
              <a:gd name="connsiteX5" fmla="*/ 333375 w 4696908"/>
              <a:gd name="connsiteY5" fmla="*/ 1269206 h 2381306"/>
              <a:gd name="connsiteX6" fmla="*/ 399595 w 4696908"/>
              <a:gd name="connsiteY6" fmla="*/ 1343026 h 2381306"/>
              <a:gd name="connsiteX7" fmla="*/ 472958 w 4696908"/>
              <a:gd name="connsiteY7" fmla="*/ 1402556 h 2381306"/>
              <a:gd name="connsiteX8" fmla="*/ 543028 w 4696908"/>
              <a:gd name="connsiteY8" fmla="*/ 1433513 h 2381306"/>
              <a:gd name="connsiteX9" fmla="*/ 607548 w 4696908"/>
              <a:gd name="connsiteY9" fmla="*/ 1433513 h 2381306"/>
              <a:gd name="connsiteX10" fmla="*/ 666398 w 4696908"/>
              <a:gd name="connsiteY10" fmla="*/ 1416843 h 2381306"/>
              <a:gd name="connsiteX11" fmla="*/ 743610 w 4696908"/>
              <a:gd name="connsiteY11" fmla="*/ 1383505 h 2381306"/>
              <a:gd name="connsiteX12" fmla="*/ 776948 w 4696908"/>
              <a:gd name="connsiteY12" fmla="*/ 1357313 h 2381306"/>
              <a:gd name="connsiteX13" fmla="*/ 820039 w 4696908"/>
              <a:gd name="connsiteY13" fmla="*/ 1302544 h 2381306"/>
              <a:gd name="connsiteX14" fmla="*/ 860292 w 4696908"/>
              <a:gd name="connsiteY14" fmla="*/ 1247776 h 2381306"/>
              <a:gd name="connsiteX15" fmla="*/ 911538 w 4696908"/>
              <a:gd name="connsiteY15" fmla="*/ 1154906 h 2381306"/>
              <a:gd name="connsiteX16" fmla="*/ 947486 w 4696908"/>
              <a:gd name="connsiteY16" fmla="*/ 1069181 h 2381306"/>
              <a:gd name="connsiteX17" fmla="*/ 1040686 w 4696908"/>
              <a:gd name="connsiteY17" fmla="*/ 862012 h 2381306"/>
              <a:gd name="connsiteX18" fmla="*/ 1132414 w 4696908"/>
              <a:gd name="connsiteY18" fmla="*/ 673894 h 2381306"/>
              <a:gd name="connsiteX19" fmla="*/ 1207472 w 4696908"/>
              <a:gd name="connsiteY19" fmla="*/ 502443 h 2381306"/>
              <a:gd name="connsiteX20" fmla="*/ 1259863 w 4696908"/>
              <a:gd name="connsiteY20" fmla="*/ 395289 h 2381306"/>
              <a:gd name="connsiteX21" fmla="*/ 1301026 w 4696908"/>
              <a:gd name="connsiteY21" fmla="*/ 311944 h 2381306"/>
              <a:gd name="connsiteX22" fmla="*/ 1360330 w 4696908"/>
              <a:gd name="connsiteY22" fmla="*/ 192881 h 2381306"/>
              <a:gd name="connsiteX23" fmla="*/ 1415101 w 4696908"/>
              <a:gd name="connsiteY23" fmla="*/ 100013 h 2381306"/>
              <a:gd name="connsiteX24" fmla="*/ 1478484 w 4696908"/>
              <a:gd name="connsiteY24" fmla="*/ 40481 h 2381306"/>
              <a:gd name="connsiteX25" fmla="*/ 1527238 w 4696908"/>
              <a:gd name="connsiteY25" fmla="*/ 14640 h 2381306"/>
              <a:gd name="connsiteX26" fmla="*/ 1581433 w 4696908"/>
              <a:gd name="connsiteY26" fmla="*/ 0 h 2381306"/>
              <a:gd name="connsiteX27" fmla="*/ 1640968 w 4696908"/>
              <a:gd name="connsiteY27" fmla="*/ 2381 h 2381306"/>
              <a:gd name="connsiteX28" fmla="*/ 1690482 w 4696908"/>
              <a:gd name="connsiteY28" fmla="*/ 19403 h 2381306"/>
              <a:gd name="connsiteX29" fmla="*/ 1722228 w 4696908"/>
              <a:gd name="connsiteY29" fmla="*/ 40835 h 2381306"/>
              <a:gd name="connsiteX30" fmla="*/ 1742220 w 4696908"/>
              <a:gd name="connsiteY30" fmla="*/ 64295 h 2381306"/>
              <a:gd name="connsiteX31" fmla="*/ 1799598 w 4696908"/>
              <a:gd name="connsiteY31" fmla="*/ 138113 h 2381306"/>
              <a:gd name="connsiteX32" fmla="*/ 1855280 w 4696908"/>
              <a:gd name="connsiteY32" fmla="*/ 261938 h 2381306"/>
              <a:gd name="connsiteX33" fmla="*/ 1928412 w 4696908"/>
              <a:gd name="connsiteY33" fmla="*/ 419099 h 2381306"/>
              <a:gd name="connsiteX34" fmla="*/ 1984878 w 4696908"/>
              <a:gd name="connsiteY34" fmla="*/ 557213 h 2381306"/>
              <a:gd name="connsiteX35" fmla="*/ 2016975 w 4696908"/>
              <a:gd name="connsiteY35" fmla="*/ 628651 h 2381306"/>
              <a:gd name="connsiteX36" fmla="*/ 2053252 w 4696908"/>
              <a:gd name="connsiteY36" fmla="*/ 707231 h 2381306"/>
              <a:gd name="connsiteX37" fmla="*/ 2107667 w 4696908"/>
              <a:gd name="connsiteY37" fmla="*/ 840582 h 2381306"/>
              <a:gd name="connsiteX38" fmla="*/ 2153015 w 4696908"/>
              <a:gd name="connsiteY38" fmla="*/ 971903 h 2381306"/>
              <a:gd name="connsiteX39" fmla="*/ 2225563 w 4696908"/>
              <a:gd name="connsiteY39" fmla="*/ 1148117 h 2381306"/>
              <a:gd name="connsiteX40" fmla="*/ 2361602 w 4696908"/>
              <a:gd name="connsiteY40" fmla="*/ 1433866 h 2381306"/>
              <a:gd name="connsiteX41" fmla="*/ 2479499 w 4696908"/>
              <a:gd name="connsiteY41" fmla="*/ 1562453 h 2381306"/>
              <a:gd name="connsiteX42" fmla="*/ 2561123 w 4696908"/>
              <a:gd name="connsiteY42" fmla="*/ 1595791 h 2381306"/>
              <a:gd name="connsiteX43" fmla="*/ 2660882 w 4696908"/>
              <a:gd name="connsiteY43" fmla="*/ 1610079 h 2381306"/>
              <a:gd name="connsiteX44" fmla="*/ 2724366 w 4696908"/>
              <a:gd name="connsiteY44" fmla="*/ 1595791 h 2381306"/>
              <a:gd name="connsiteX45" fmla="*/ 2778782 w 4696908"/>
              <a:gd name="connsiteY45" fmla="*/ 1552928 h 2381306"/>
              <a:gd name="connsiteX46" fmla="*/ 2833199 w 4696908"/>
              <a:gd name="connsiteY46" fmla="*/ 1495778 h 2381306"/>
              <a:gd name="connsiteX47" fmla="*/ 2905746 w 4696908"/>
              <a:gd name="connsiteY47" fmla="*/ 1414816 h 2381306"/>
              <a:gd name="connsiteX48" fmla="*/ 2978298 w 4696908"/>
              <a:gd name="connsiteY48" fmla="*/ 1300515 h 2381306"/>
              <a:gd name="connsiteX49" fmla="*/ 3078061 w 4696908"/>
              <a:gd name="connsiteY49" fmla="*/ 1152879 h 2381306"/>
              <a:gd name="connsiteX50" fmla="*/ 3159681 w 4696908"/>
              <a:gd name="connsiteY50" fmla="*/ 1029053 h 2381306"/>
              <a:gd name="connsiteX51" fmla="*/ 3250372 w 4696908"/>
              <a:gd name="connsiteY51" fmla="*/ 952853 h 2381306"/>
              <a:gd name="connsiteX52" fmla="*/ 3350130 w 4696908"/>
              <a:gd name="connsiteY52" fmla="*/ 905228 h 2381306"/>
              <a:gd name="connsiteX53" fmla="*/ 3422684 w 4696908"/>
              <a:gd name="connsiteY53" fmla="*/ 905228 h 2381306"/>
              <a:gd name="connsiteX54" fmla="*/ 3495234 w 4696908"/>
              <a:gd name="connsiteY54" fmla="*/ 933804 h 2381306"/>
              <a:gd name="connsiteX55" fmla="*/ 3558719 w 4696908"/>
              <a:gd name="connsiteY55" fmla="*/ 1000478 h 2381306"/>
              <a:gd name="connsiteX56" fmla="*/ 3667548 w 4696908"/>
              <a:gd name="connsiteY56" fmla="*/ 1157641 h 2381306"/>
              <a:gd name="connsiteX57" fmla="*/ 3785446 w 4696908"/>
              <a:gd name="connsiteY57" fmla="*/ 1410053 h 2381306"/>
              <a:gd name="connsiteX58" fmla="*/ 3921483 w 4696908"/>
              <a:gd name="connsiteY58" fmla="*/ 1738666 h 2381306"/>
              <a:gd name="connsiteX59" fmla="*/ 4071145 w 4696908"/>
              <a:gd name="connsiteY59" fmla="*/ 2062162 h 2381306"/>
              <a:gd name="connsiteX60" fmla="*/ 4125558 w 4696908"/>
              <a:gd name="connsiteY60" fmla="*/ 2162174 h 2381306"/>
              <a:gd name="connsiteX61" fmla="*/ 4198109 w 4696908"/>
              <a:gd name="connsiteY61" fmla="*/ 2271712 h 2381306"/>
              <a:gd name="connsiteX62" fmla="*/ 4306939 w 4696908"/>
              <a:gd name="connsiteY62" fmla="*/ 2343149 h 2381306"/>
              <a:gd name="connsiteX63" fmla="*/ 4379492 w 4696908"/>
              <a:gd name="connsiteY63" fmla="*/ 2376486 h 2381306"/>
              <a:gd name="connsiteX64" fmla="*/ 4461114 w 4696908"/>
              <a:gd name="connsiteY64" fmla="*/ 2381248 h 2381306"/>
              <a:gd name="connsiteX65" fmla="*/ 4533667 w 4696908"/>
              <a:gd name="connsiteY65" fmla="*/ 2352674 h 2381306"/>
              <a:gd name="connsiteX66" fmla="*/ 4615287 w 4696908"/>
              <a:gd name="connsiteY66" fmla="*/ 2276474 h 2381306"/>
              <a:gd name="connsiteX67" fmla="*/ 4696908 w 4696908"/>
              <a:gd name="connsiteY67" fmla="*/ 2157411 h 2381306"/>
              <a:gd name="connsiteX0" fmla="*/ 0 w 4615287"/>
              <a:gd name="connsiteY0" fmla="*/ 857250 h 2381306"/>
              <a:gd name="connsiteX1" fmla="*/ 52388 w 4615287"/>
              <a:gd name="connsiteY1" fmla="*/ 912019 h 2381306"/>
              <a:gd name="connsiteX2" fmla="*/ 100012 w 4615287"/>
              <a:gd name="connsiteY2" fmla="*/ 969169 h 2381306"/>
              <a:gd name="connsiteX3" fmla="*/ 169069 w 4615287"/>
              <a:gd name="connsiteY3" fmla="*/ 1054894 h 2381306"/>
              <a:gd name="connsiteX4" fmla="*/ 247650 w 4615287"/>
              <a:gd name="connsiteY4" fmla="*/ 1152525 h 2381306"/>
              <a:gd name="connsiteX5" fmla="*/ 333375 w 4615287"/>
              <a:gd name="connsiteY5" fmla="*/ 1269206 h 2381306"/>
              <a:gd name="connsiteX6" fmla="*/ 399595 w 4615287"/>
              <a:gd name="connsiteY6" fmla="*/ 1343026 h 2381306"/>
              <a:gd name="connsiteX7" fmla="*/ 472958 w 4615287"/>
              <a:gd name="connsiteY7" fmla="*/ 1402556 h 2381306"/>
              <a:gd name="connsiteX8" fmla="*/ 543028 w 4615287"/>
              <a:gd name="connsiteY8" fmla="*/ 1433513 h 2381306"/>
              <a:gd name="connsiteX9" fmla="*/ 607548 w 4615287"/>
              <a:gd name="connsiteY9" fmla="*/ 1433513 h 2381306"/>
              <a:gd name="connsiteX10" fmla="*/ 666398 w 4615287"/>
              <a:gd name="connsiteY10" fmla="*/ 1416843 h 2381306"/>
              <a:gd name="connsiteX11" fmla="*/ 743610 w 4615287"/>
              <a:gd name="connsiteY11" fmla="*/ 1383505 h 2381306"/>
              <a:gd name="connsiteX12" fmla="*/ 776948 w 4615287"/>
              <a:gd name="connsiteY12" fmla="*/ 1357313 h 2381306"/>
              <a:gd name="connsiteX13" fmla="*/ 820039 w 4615287"/>
              <a:gd name="connsiteY13" fmla="*/ 1302544 h 2381306"/>
              <a:gd name="connsiteX14" fmla="*/ 860292 w 4615287"/>
              <a:gd name="connsiteY14" fmla="*/ 1247776 h 2381306"/>
              <a:gd name="connsiteX15" fmla="*/ 911538 w 4615287"/>
              <a:gd name="connsiteY15" fmla="*/ 1154906 h 2381306"/>
              <a:gd name="connsiteX16" fmla="*/ 947486 w 4615287"/>
              <a:gd name="connsiteY16" fmla="*/ 1069181 h 2381306"/>
              <a:gd name="connsiteX17" fmla="*/ 1040686 w 4615287"/>
              <a:gd name="connsiteY17" fmla="*/ 862012 h 2381306"/>
              <a:gd name="connsiteX18" fmla="*/ 1132414 w 4615287"/>
              <a:gd name="connsiteY18" fmla="*/ 673894 h 2381306"/>
              <a:gd name="connsiteX19" fmla="*/ 1207472 w 4615287"/>
              <a:gd name="connsiteY19" fmla="*/ 502443 h 2381306"/>
              <a:gd name="connsiteX20" fmla="*/ 1259863 w 4615287"/>
              <a:gd name="connsiteY20" fmla="*/ 395289 h 2381306"/>
              <a:gd name="connsiteX21" fmla="*/ 1301026 w 4615287"/>
              <a:gd name="connsiteY21" fmla="*/ 311944 h 2381306"/>
              <a:gd name="connsiteX22" fmla="*/ 1360330 w 4615287"/>
              <a:gd name="connsiteY22" fmla="*/ 192881 h 2381306"/>
              <a:gd name="connsiteX23" fmla="*/ 1415101 w 4615287"/>
              <a:gd name="connsiteY23" fmla="*/ 100013 h 2381306"/>
              <a:gd name="connsiteX24" fmla="*/ 1478484 w 4615287"/>
              <a:gd name="connsiteY24" fmla="*/ 40481 h 2381306"/>
              <a:gd name="connsiteX25" fmla="*/ 1527238 w 4615287"/>
              <a:gd name="connsiteY25" fmla="*/ 14640 h 2381306"/>
              <a:gd name="connsiteX26" fmla="*/ 1581433 w 4615287"/>
              <a:gd name="connsiteY26" fmla="*/ 0 h 2381306"/>
              <a:gd name="connsiteX27" fmla="*/ 1640968 w 4615287"/>
              <a:gd name="connsiteY27" fmla="*/ 2381 h 2381306"/>
              <a:gd name="connsiteX28" fmla="*/ 1690482 w 4615287"/>
              <a:gd name="connsiteY28" fmla="*/ 19403 h 2381306"/>
              <a:gd name="connsiteX29" fmla="*/ 1722228 w 4615287"/>
              <a:gd name="connsiteY29" fmla="*/ 40835 h 2381306"/>
              <a:gd name="connsiteX30" fmla="*/ 1742220 w 4615287"/>
              <a:gd name="connsiteY30" fmla="*/ 64295 h 2381306"/>
              <a:gd name="connsiteX31" fmla="*/ 1799598 w 4615287"/>
              <a:gd name="connsiteY31" fmla="*/ 138113 h 2381306"/>
              <a:gd name="connsiteX32" fmla="*/ 1855280 w 4615287"/>
              <a:gd name="connsiteY32" fmla="*/ 261938 h 2381306"/>
              <a:gd name="connsiteX33" fmla="*/ 1928412 w 4615287"/>
              <a:gd name="connsiteY33" fmla="*/ 419099 h 2381306"/>
              <a:gd name="connsiteX34" fmla="*/ 1984878 w 4615287"/>
              <a:gd name="connsiteY34" fmla="*/ 557213 h 2381306"/>
              <a:gd name="connsiteX35" fmla="*/ 2016975 w 4615287"/>
              <a:gd name="connsiteY35" fmla="*/ 628651 h 2381306"/>
              <a:gd name="connsiteX36" fmla="*/ 2053252 w 4615287"/>
              <a:gd name="connsiteY36" fmla="*/ 707231 h 2381306"/>
              <a:gd name="connsiteX37" fmla="*/ 2107667 w 4615287"/>
              <a:gd name="connsiteY37" fmla="*/ 840582 h 2381306"/>
              <a:gd name="connsiteX38" fmla="*/ 2153015 w 4615287"/>
              <a:gd name="connsiteY38" fmla="*/ 971903 h 2381306"/>
              <a:gd name="connsiteX39" fmla="*/ 2225563 w 4615287"/>
              <a:gd name="connsiteY39" fmla="*/ 1148117 h 2381306"/>
              <a:gd name="connsiteX40" fmla="*/ 2361602 w 4615287"/>
              <a:gd name="connsiteY40" fmla="*/ 1433866 h 2381306"/>
              <a:gd name="connsiteX41" fmla="*/ 2479499 w 4615287"/>
              <a:gd name="connsiteY41" fmla="*/ 1562453 h 2381306"/>
              <a:gd name="connsiteX42" fmla="*/ 2561123 w 4615287"/>
              <a:gd name="connsiteY42" fmla="*/ 1595791 h 2381306"/>
              <a:gd name="connsiteX43" fmla="*/ 2660882 w 4615287"/>
              <a:gd name="connsiteY43" fmla="*/ 1610079 h 2381306"/>
              <a:gd name="connsiteX44" fmla="*/ 2724366 w 4615287"/>
              <a:gd name="connsiteY44" fmla="*/ 1595791 h 2381306"/>
              <a:gd name="connsiteX45" fmla="*/ 2778782 w 4615287"/>
              <a:gd name="connsiteY45" fmla="*/ 1552928 h 2381306"/>
              <a:gd name="connsiteX46" fmla="*/ 2833199 w 4615287"/>
              <a:gd name="connsiteY46" fmla="*/ 1495778 h 2381306"/>
              <a:gd name="connsiteX47" fmla="*/ 2905746 w 4615287"/>
              <a:gd name="connsiteY47" fmla="*/ 1414816 h 2381306"/>
              <a:gd name="connsiteX48" fmla="*/ 2978298 w 4615287"/>
              <a:gd name="connsiteY48" fmla="*/ 1300515 h 2381306"/>
              <a:gd name="connsiteX49" fmla="*/ 3078061 w 4615287"/>
              <a:gd name="connsiteY49" fmla="*/ 1152879 h 2381306"/>
              <a:gd name="connsiteX50" fmla="*/ 3159681 w 4615287"/>
              <a:gd name="connsiteY50" fmla="*/ 1029053 h 2381306"/>
              <a:gd name="connsiteX51" fmla="*/ 3250372 w 4615287"/>
              <a:gd name="connsiteY51" fmla="*/ 952853 h 2381306"/>
              <a:gd name="connsiteX52" fmla="*/ 3350130 w 4615287"/>
              <a:gd name="connsiteY52" fmla="*/ 905228 h 2381306"/>
              <a:gd name="connsiteX53" fmla="*/ 3422684 w 4615287"/>
              <a:gd name="connsiteY53" fmla="*/ 905228 h 2381306"/>
              <a:gd name="connsiteX54" fmla="*/ 3495234 w 4615287"/>
              <a:gd name="connsiteY54" fmla="*/ 933804 h 2381306"/>
              <a:gd name="connsiteX55" fmla="*/ 3558719 w 4615287"/>
              <a:gd name="connsiteY55" fmla="*/ 1000478 h 2381306"/>
              <a:gd name="connsiteX56" fmla="*/ 3667548 w 4615287"/>
              <a:gd name="connsiteY56" fmla="*/ 1157641 h 2381306"/>
              <a:gd name="connsiteX57" fmla="*/ 3785446 w 4615287"/>
              <a:gd name="connsiteY57" fmla="*/ 1410053 h 2381306"/>
              <a:gd name="connsiteX58" fmla="*/ 3921483 w 4615287"/>
              <a:gd name="connsiteY58" fmla="*/ 1738666 h 2381306"/>
              <a:gd name="connsiteX59" fmla="*/ 4071145 w 4615287"/>
              <a:gd name="connsiteY59" fmla="*/ 2062162 h 2381306"/>
              <a:gd name="connsiteX60" fmla="*/ 4125558 w 4615287"/>
              <a:gd name="connsiteY60" fmla="*/ 2162174 h 2381306"/>
              <a:gd name="connsiteX61" fmla="*/ 4198109 w 4615287"/>
              <a:gd name="connsiteY61" fmla="*/ 2271712 h 2381306"/>
              <a:gd name="connsiteX62" fmla="*/ 4306939 w 4615287"/>
              <a:gd name="connsiteY62" fmla="*/ 2343149 h 2381306"/>
              <a:gd name="connsiteX63" fmla="*/ 4379492 w 4615287"/>
              <a:gd name="connsiteY63" fmla="*/ 2376486 h 2381306"/>
              <a:gd name="connsiteX64" fmla="*/ 4461114 w 4615287"/>
              <a:gd name="connsiteY64" fmla="*/ 2381248 h 2381306"/>
              <a:gd name="connsiteX65" fmla="*/ 4533667 w 4615287"/>
              <a:gd name="connsiteY65" fmla="*/ 2352674 h 2381306"/>
              <a:gd name="connsiteX66" fmla="*/ 4615287 w 4615287"/>
              <a:gd name="connsiteY66" fmla="*/ 2276474 h 2381306"/>
              <a:gd name="connsiteX0" fmla="*/ 0 w 4533667"/>
              <a:gd name="connsiteY0" fmla="*/ 857250 h 2381306"/>
              <a:gd name="connsiteX1" fmla="*/ 52388 w 4533667"/>
              <a:gd name="connsiteY1" fmla="*/ 912019 h 2381306"/>
              <a:gd name="connsiteX2" fmla="*/ 100012 w 4533667"/>
              <a:gd name="connsiteY2" fmla="*/ 969169 h 2381306"/>
              <a:gd name="connsiteX3" fmla="*/ 169069 w 4533667"/>
              <a:gd name="connsiteY3" fmla="*/ 1054894 h 2381306"/>
              <a:gd name="connsiteX4" fmla="*/ 247650 w 4533667"/>
              <a:gd name="connsiteY4" fmla="*/ 1152525 h 2381306"/>
              <a:gd name="connsiteX5" fmla="*/ 333375 w 4533667"/>
              <a:gd name="connsiteY5" fmla="*/ 1269206 h 2381306"/>
              <a:gd name="connsiteX6" fmla="*/ 399595 w 4533667"/>
              <a:gd name="connsiteY6" fmla="*/ 1343026 h 2381306"/>
              <a:gd name="connsiteX7" fmla="*/ 472958 w 4533667"/>
              <a:gd name="connsiteY7" fmla="*/ 1402556 h 2381306"/>
              <a:gd name="connsiteX8" fmla="*/ 543028 w 4533667"/>
              <a:gd name="connsiteY8" fmla="*/ 1433513 h 2381306"/>
              <a:gd name="connsiteX9" fmla="*/ 607548 w 4533667"/>
              <a:gd name="connsiteY9" fmla="*/ 1433513 h 2381306"/>
              <a:gd name="connsiteX10" fmla="*/ 666398 w 4533667"/>
              <a:gd name="connsiteY10" fmla="*/ 1416843 h 2381306"/>
              <a:gd name="connsiteX11" fmla="*/ 743610 w 4533667"/>
              <a:gd name="connsiteY11" fmla="*/ 1383505 h 2381306"/>
              <a:gd name="connsiteX12" fmla="*/ 776948 w 4533667"/>
              <a:gd name="connsiteY12" fmla="*/ 1357313 h 2381306"/>
              <a:gd name="connsiteX13" fmla="*/ 820039 w 4533667"/>
              <a:gd name="connsiteY13" fmla="*/ 1302544 h 2381306"/>
              <a:gd name="connsiteX14" fmla="*/ 860292 w 4533667"/>
              <a:gd name="connsiteY14" fmla="*/ 1247776 h 2381306"/>
              <a:gd name="connsiteX15" fmla="*/ 911538 w 4533667"/>
              <a:gd name="connsiteY15" fmla="*/ 1154906 h 2381306"/>
              <a:gd name="connsiteX16" fmla="*/ 947486 w 4533667"/>
              <a:gd name="connsiteY16" fmla="*/ 1069181 h 2381306"/>
              <a:gd name="connsiteX17" fmla="*/ 1040686 w 4533667"/>
              <a:gd name="connsiteY17" fmla="*/ 862012 h 2381306"/>
              <a:gd name="connsiteX18" fmla="*/ 1132414 w 4533667"/>
              <a:gd name="connsiteY18" fmla="*/ 673894 h 2381306"/>
              <a:gd name="connsiteX19" fmla="*/ 1207472 w 4533667"/>
              <a:gd name="connsiteY19" fmla="*/ 502443 h 2381306"/>
              <a:gd name="connsiteX20" fmla="*/ 1259863 w 4533667"/>
              <a:gd name="connsiteY20" fmla="*/ 395289 h 2381306"/>
              <a:gd name="connsiteX21" fmla="*/ 1301026 w 4533667"/>
              <a:gd name="connsiteY21" fmla="*/ 311944 h 2381306"/>
              <a:gd name="connsiteX22" fmla="*/ 1360330 w 4533667"/>
              <a:gd name="connsiteY22" fmla="*/ 192881 h 2381306"/>
              <a:gd name="connsiteX23" fmla="*/ 1415101 w 4533667"/>
              <a:gd name="connsiteY23" fmla="*/ 100013 h 2381306"/>
              <a:gd name="connsiteX24" fmla="*/ 1478484 w 4533667"/>
              <a:gd name="connsiteY24" fmla="*/ 40481 h 2381306"/>
              <a:gd name="connsiteX25" fmla="*/ 1527238 w 4533667"/>
              <a:gd name="connsiteY25" fmla="*/ 14640 h 2381306"/>
              <a:gd name="connsiteX26" fmla="*/ 1581433 w 4533667"/>
              <a:gd name="connsiteY26" fmla="*/ 0 h 2381306"/>
              <a:gd name="connsiteX27" fmla="*/ 1640968 w 4533667"/>
              <a:gd name="connsiteY27" fmla="*/ 2381 h 2381306"/>
              <a:gd name="connsiteX28" fmla="*/ 1690482 w 4533667"/>
              <a:gd name="connsiteY28" fmla="*/ 19403 h 2381306"/>
              <a:gd name="connsiteX29" fmla="*/ 1722228 w 4533667"/>
              <a:gd name="connsiteY29" fmla="*/ 40835 h 2381306"/>
              <a:gd name="connsiteX30" fmla="*/ 1742220 w 4533667"/>
              <a:gd name="connsiteY30" fmla="*/ 64295 h 2381306"/>
              <a:gd name="connsiteX31" fmla="*/ 1799598 w 4533667"/>
              <a:gd name="connsiteY31" fmla="*/ 138113 h 2381306"/>
              <a:gd name="connsiteX32" fmla="*/ 1855280 w 4533667"/>
              <a:gd name="connsiteY32" fmla="*/ 261938 h 2381306"/>
              <a:gd name="connsiteX33" fmla="*/ 1928412 w 4533667"/>
              <a:gd name="connsiteY33" fmla="*/ 419099 h 2381306"/>
              <a:gd name="connsiteX34" fmla="*/ 1984878 w 4533667"/>
              <a:gd name="connsiteY34" fmla="*/ 557213 h 2381306"/>
              <a:gd name="connsiteX35" fmla="*/ 2016975 w 4533667"/>
              <a:gd name="connsiteY35" fmla="*/ 628651 h 2381306"/>
              <a:gd name="connsiteX36" fmla="*/ 2053252 w 4533667"/>
              <a:gd name="connsiteY36" fmla="*/ 707231 h 2381306"/>
              <a:gd name="connsiteX37" fmla="*/ 2107667 w 4533667"/>
              <a:gd name="connsiteY37" fmla="*/ 840582 h 2381306"/>
              <a:gd name="connsiteX38" fmla="*/ 2153015 w 4533667"/>
              <a:gd name="connsiteY38" fmla="*/ 971903 h 2381306"/>
              <a:gd name="connsiteX39" fmla="*/ 2225563 w 4533667"/>
              <a:gd name="connsiteY39" fmla="*/ 1148117 h 2381306"/>
              <a:gd name="connsiteX40" fmla="*/ 2361602 w 4533667"/>
              <a:gd name="connsiteY40" fmla="*/ 1433866 h 2381306"/>
              <a:gd name="connsiteX41" fmla="*/ 2479499 w 4533667"/>
              <a:gd name="connsiteY41" fmla="*/ 1562453 h 2381306"/>
              <a:gd name="connsiteX42" fmla="*/ 2561123 w 4533667"/>
              <a:gd name="connsiteY42" fmla="*/ 1595791 h 2381306"/>
              <a:gd name="connsiteX43" fmla="*/ 2660882 w 4533667"/>
              <a:gd name="connsiteY43" fmla="*/ 1610079 h 2381306"/>
              <a:gd name="connsiteX44" fmla="*/ 2724366 w 4533667"/>
              <a:gd name="connsiteY44" fmla="*/ 1595791 h 2381306"/>
              <a:gd name="connsiteX45" fmla="*/ 2778782 w 4533667"/>
              <a:gd name="connsiteY45" fmla="*/ 1552928 h 2381306"/>
              <a:gd name="connsiteX46" fmla="*/ 2833199 w 4533667"/>
              <a:gd name="connsiteY46" fmla="*/ 1495778 h 2381306"/>
              <a:gd name="connsiteX47" fmla="*/ 2905746 w 4533667"/>
              <a:gd name="connsiteY47" fmla="*/ 1414816 h 2381306"/>
              <a:gd name="connsiteX48" fmla="*/ 2978298 w 4533667"/>
              <a:gd name="connsiteY48" fmla="*/ 1300515 h 2381306"/>
              <a:gd name="connsiteX49" fmla="*/ 3078061 w 4533667"/>
              <a:gd name="connsiteY49" fmla="*/ 1152879 h 2381306"/>
              <a:gd name="connsiteX50" fmla="*/ 3159681 w 4533667"/>
              <a:gd name="connsiteY50" fmla="*/ 1029053 h 2381306"/>
              <a:gd name="connsiteX51" fmla="*/ 3250372 w 4533667"/>
              <a:gd name="connsiteY51" fmla="*/ 952853 h 2381306"/>
              <a:gd name="connsiteX52" fmla="*/ 3350130 w 4533667"/>
              <a:gd name="connsiteY52" fmla="*/ 905228 h 2381306"/>
              <a:gd name="connsiteX53" fmla="*/ 3422684 w 4533667"/>
              <a:gd name="connsiteY53" fmla="*/ 905228 h 2381306"/>
              <a:gd name="connsiteX54" fmla="*/ 3495234 w 4533667"/>
              <a:gd name="connsiteY54" fmla="*/ 933804 h 2381306"/>
              <a:gd name="connsiteX55" fmla="*/ 3558719 w 4533667"/>
              <a:gd name="connsiteY55" fmla="*/ 1000478 h 2381306"/>
              <a:gd name="connsiteX56" fmla="*/ 3667548 w 4533667"/>
              <a:gd name="connsiteY56" fmla="*/ 1157641 h 2381306"/>
              <a:gd name="connsiteX57" fmla="*/ 3785446 w 4533667"/>
              <a:gd name="connsiteY57" fmla="*/ 1410053 h 2381306"/>
              <a:gd name="connsiteX58" fmla="*/ 3921483 w 4533667"/>
              <a:gd name="connsiteY58" fmla="*/ 1738666 h 2381306"/>
              <a:gd name="connsiteX59" fmla="*/ 4071145 w 4533667"/>
              <a:gd name="connsiteY59" fmla="*/ 2062162 h 2381306"/>
              <a:gd name="connsiteX60" fmla="*/ 4125558 w 4533667"/>
              <a:gd name="connsiteY60" fmla="*/ 2162174 h 2381306"/>
              <a:gd name="connsiteX61" fmla="*/ 4198109 w 4533667"/>
              <a:gd name="connsiteY61" fmla="*/ 2271712 h 2381306"/>
              <a:gd name="connsiteX62" fmla="*/ 4306939 w 4533667"/>
              <a:gd name="connsiteY62" fmla="*/ 2343149 h 2381306"/>
              <a:gd name="connsiteX63" fmla="*/ 4379492 w 4533667"/>
              <a:gd name="connsiteY63" fmla="*/ 2376486 h 2381306"/>
              <a:gd name="connsiteX64" fmla="*/ 4461114 w 4533667"/>
              <a:gd name="connsiteY64" fmla="*/ 2381248 h 2381306"/>
              <a:gd name="connsiteX65" fmla="*/ 4533667 w 4533667"/>
              <a:gd name="connsiteY65" fmla="*/ 2352674 h 2381306"/>
              <a:gd name="connsiteX0" fmla="*/ 0 w 4461114"/>
              <a:gd name="connsiteY0" fmla="*/ 857250 h 2381248"/>
              <a:gd name="connsiteX1" fmla="*/ 52388 w 4461114"/>
              <a:gd name="connsiteY1" fmla="*/ 912019 h 2381248"/>
              <a:gd name="connsiteX2" fmla="*/ 100012 w 4461114"/>
              <a:gd name="connsiteY2" fmla="*/ 969169 h 2381248"/>
              <a:gd name="connsiteX3" fmla="*/ 169069 w 4461114"/>
              <a:gd name="connsiteY3" fmla="*/ 1054894 h 2381248"/>
              <a:gd name="connsiteX4" fmla="*/ 247650 w 4461114"/>
              <a:gd name="connsiteY4" fmla="*/ 1152525 h 2381248"/>
              <a:gd name="connsiteX5" fmla="*/ 333375 w 4461114"/>
              <a:gd name="connsiteY5" fmla="*/ 1269206 h 2381248"/>
              <a:gd name="connsiteX6" fmla="*/ 399595 w 4461114"/>
              <a:gd name="connsiteY6" fmla="*/ 1343026 h 2381248"/>
              <a:gd name="connsiteX7" fmla="*/ 472958 w 4461114"/>
              <a:gd name="connsiteY7" fmla="*/ 1402556 h 2381248"/>
              <a:gd name="connsiteX8" fmla="*/ 543028 w 4461114"/>
              <a:gd name="connsiteY8" fmla="*/ 1433513 h 2381248"/>
              <a:gd name="connsiteX9" fmla="*/ 607548 w 4461114"/>
              <a:gd name="connsiteY9" fmla="*/ 1433513 h 2381248"/>
              <a:gd name="connsiteX10" fmla="*/ 666398 w 4461114"/>
              <a:gd name="connsiteY10" fmla="*/ 1416843 h 2381248"/>
              <a:gd name="connsiteX11" fmla="*/ 743610 w 4461114"/>
              <a:gd name="connsiteY11" fmla="*/ 1383505 h 2381248"/>
              <a:gd name="connsiteX12" fmla="*/ 776948 w 4461114"/>
              <a:gd name="connsiteY12" fmla="*/ 1357313 h 2381248"/>
              <a:gd name="connsiteX13" fmla="*/ 820039 w 4461114"/>
              <a:gd name="connsiteY13" fmla="*/ 1302544 h 2381248"/>
              <a:gd name="connsiteX14" fmla="*/ 860292 w 4461114"/>
              <a:gd name="connsiteY14" fmla="*/ 1247776 h 2381248"/>
              <a:gd name="connsiteX15" fmla="*/ 911538 w 4461114"/>
              <a:gd name="connsiteY15" fmla="*/ 1154906 h 2381248"/>
              <a:gd name="connsiteX16" fmla="*/ 947486 w 4461114"/>
              <a:gd name="connsiteY16" fmla="*/ 1069181 h 2381248"/>
              <a:gd name="connsiteX17" fmla="*/ 1040686 w 4461114"/>
              <a:gd name="connsiteY17" fmla="*/ 862012 h 2381248"/>
              <a:gd name="connsiteX18" fmla="*/ 1132414 w 4461114"/>
              <a:gd name="connsiteY18" fmla="*/ 673894 h 2381248"/>
              <a:gd name="connsiteX19" fmla="*/ 1207472 w 4461114"/>
              <a:gd name="connsiteY19" fmla="*/ 502443 h 2381248"/>
              <a:gd name="connsiteX20" fmla="*/ 1259863 w 4461114"/>
              <a:gd name="connsiteY20" fmla="*/ 395289 h 2381248"/>
              <a:gd name="connsiteX21" fmla="*/ 1301026 w 4461114"/>
              <a:gd name="connsiteY21" fmla="*/ 311944 h 2381248"/>
              <a:gd name="connsiteX22" fmla="*/ 1360330 w 4461114"/>
              <a:gd name="connsiteY22" fmla="*/ 192881 h 2381248"/>
              <a:gd name="connsiteX23" fmla="*/ 1415101 w 4461114"/>
              <a:gd name="connsiteY23" fmla="*/ 100013 h 2381248"/>
              <a:gd name="connsiteX24" fmla="*/ 1478484 w 4461114"/>
              <a:gd name="connsiteY24" fmla="*/ 40481 h 2381248"/>
              <a:gd name="connsiteX25" fmla="*/ 1527238 w 4461114"/>
              <a:gd name="connsiteY25" fmla="*/ 14640 h 2381248"/>
              <a:gd name="connsiteX26" fmla="*/ 1581433 w 4461114"/>
              <a:gd name="connsiteY26" fmla="*/ 0 h 2381248"/>
              <a:gd name="connsiteX27" fmla="*/ 1640968 w 4461114"/>
              <a:gd name="connsiteY27" fmla="*/ 2381 h 2381248"/>
              <a:gd name="connsiteX28" fmla="*/ 1690482 w 4461114"/>
              <a:gd name="connsiteY28" fmla="*/ 19403 h 2381248"/>
              <a:gd name="connsiteX29" fmla="*/ 1722228 w 4461114"/>
              <a:gd name="connsiteY29" fmla="*/ 40835 h 2381248"/>
              <a:gd name="connsiteX30" fmla="*/ 1742220 w 4461114"/>
              <a:gd name="connsiteY30" fmla="*/ 64295 h 2381248"/>
              <a:gd name="connsiteX31" fmla="*/ 1799598 w 4461114"/>
              <a:gd name="connsiteY31" fmla="*/ 138113 h 2381248"/>
              <a:gd name="connsiteX32" fmla="*/ 1855280 w 4461114"/>
              <a:gd name="connsiteY32" fmla="*/ 261938 h 2381248"/>
              <a:gd name="connsiteX33" fmla="*/ 1928412 w 4461114"/>
              <a:gd name="connsiteY33" fmla="*/ 419099 h 2381248"/>
              <a:gd name="connsiteX34" fmla="*/ 1984878 w 4461114"/>
              <a:gd name="connsiteY34" fmla="*/ 557213 h 2381248"/>
              <a:gd name="connsiteX35" fmla="*/ 2016975 w 4461114"/>
              <a:gd name="connsiteY35" fmla="*/ 628651 h 2381248"/>
              <a:gd name="connsiteX36" fmla="*/ 2053252 w 4461114"/>
              <a:gd name="connsiteY36" fmla="*/ 707231 h 2381248"/>
              <a:gd name="connsiteX37" fmla="*/ 2107667 w 4461114"/>
              <a:gd name="connsiteY37" fmla="*/ 840582 h 2381248"/>
              <a:gd name="connsiteX38" fmla="*/ 2153015 w 4461114"/>
              <a:gd name="connsiteY38" fmla="*/ 971903 h 2381248"/>
              <a:gd name="connsiteX39" fmla="*/ 2225563 w 4461114"/>
              <a:gd name="connsiteY39" fmla="*/ 1148117 h 2381248"/>
              <a:gd name="connsiteX40" fmla="*/ 2361602 w 4461114"/>
              <a:gd name="connsiteY40" fmla="*/ 1433866 h 2381248"/>
              <a:gd name="connsiteX41" fmla="*/ 2479499 w 4461114"/>
              <a:gd name="connsiteY41" fmla="*/ 1562453 h 2381248"/>
              <a:gd name="connsiteX42" fmla="*/ 2561123 w 4461114"/>
              <a:gd name="connsiteY42" fmla="*/ 1595791 h 2381248"/>
              <a:gd name="connsiteX43" fmla="*/ 2660882 w 4461114"/>
              <a:gd name="connsiteY43" fmla="*/ 1610079 h 2381248"/>
              <a:gd name="connsiteX44" fmla="*/ 2724366 w 4461114"/>
              <a:gd name="connsiteY44" fmla="*/ 1595791 h 2381248"/>
              <a:gd name="connsiteX45" fmla="*/ 2778782 w 4461114"/>
              <a:gd name="connsiteY45" fmla="*/ 1552928 h 2381248"/>
              <a:gd name="connsiteX46" fmla="*/ 2833199 w 4461114"/>
              <a:gd name="connsiteY46" fmla="*/ 1495778 h 2381248"/>
              <a:gd name="connsiteX47" fmla="*/ 2905746 w 4461114"/>
              <a:gd name="connsiteY47" fmla="*/ 1414816 h 2381248"/>
              <a:gd name="connsiteX48" fmla="*/ 2978298 w 4461114"/>
              <a:gd name="connsiteY48" fmla="*/ 1300515 h 2381248"/>
              <a:gd name="connsiteX49" fmla="*/ 3078061 w 4461114"/>
              <a:gd name="connsiteY49" fmla="*/ 1152879 h 2381248"/>
              <a:gd name="connsiteX50" fmla="*/ 3159681 w 4461114"/>
              <a:gd name="connsiteY50" fmla="*/ 1029053 h 2381248"/>
              <a:gd name="connsiteX51" fmla="*/ 3250372 w 4461114"/>
              <a:gd name="connsiteY51" fmla="*/ 952853 h 2381248"/>
              <a:gd name="connsiteX52" fmla="*/ 3350130 w 4461114"/>
              <a:gd name="connsiteY52" fmla="*/ 905228 h 2381248"/>
              <a:gd name="connsiteX53" fmla="*/ 3422684 w 4461114"/>
              <a:gd name="connsiteY53" fmla="*/ 905228 h 2381248"/>
              <a:gd name="connsiteX54" fmla="*/ 3495234 w 4461114"/>
              <a:gd name="connsiteY54" fmla="*/ 933804 h 2381248"/>
              <a:gd name="connsiteX55" fmla="*/ 3558719 w 4461114"/>
              <a:gd name="connsiteY55" fmla="*/ 1000478 h 2381248"/>
              <a:gd name="connsiteX56" fmla="*/ 3667548 w 4461114"/>
              <a:gd name="connsiteY56" fmla="*/ 1157641 h 2381248"/>
              <a:gd name="connsiteX57" fmla="*/ 3785446 w 4461114"/>
              <a:gd name="connsiteY57" fmla="*/ 1410053 h 2381248"/>
              <a:gd name="connsiteX58" fmla="*/ 3921483 w 4461114"/>
              <a:gd name="connsiteY58" fmla="*/ 1738666 h 2381248"/>
              <a:gd name="connsiteX59" fmla="*/ 4071145 w 4461114"/>
              <a:gd name="connsiteY59" fmla="*/ 2062162 h 2381248"/>
              <a:gd name="connsiteX60" fmla="*/ 4125558 w 4461114"/>
              <a:gd name="connsiteY60" fmla="*/ 2162174 h 2381248"/>
              <a:gd name="connsiteX61" fmla="*/ 4198109 w 4461114"/>
              <a:gd name="connsiteY61" fmla="*/ 2271712 h 2381248"/>
              <a:gd name="connsiteX62" fmla="*/ 4306939 w 4461114"/>
              <a:gd name="connsiteY62" fmla="*/ 2343149 h 2381248"/>
              <a:gd name="connsiteX63" fmla="*/ 4379492 w 4461114"/>
              <a:gd name="connsiteY63" fmla="*/ 2376486 h 2381248"/>
              <a:gd name="connsiteX64" fmla="*/ 4461114 w 4461114"/>
              <a:gd name="connsiteY64" fmla="*/ 2381248 h 2381248"/>
              <a:gd name="connsiteX0" fmla="*/ 0 w 4379492"/>
              <a:gd name="connsiteY0" fmla="*/ 857250 h 2376486"/>
              <a:gd name="connsiteX1" fmla="*/ 52388 w 4379492"/>
              <a:gd name="connsiteY1" fmla="*/ 912019 h 2376486"/>
              <a:gd name="connsiteX2" fmla="*/ 100012 w 4379492"/>
              <a:gd name="connsiteY2" fmla="*/ 969169 h 2376486"/>
              <a:gd name="connsiteX3" fmla="*/ 169069 w 4379492"/>
              <a:gd name="connsiteY3" fmla="*/ 1054894 h 2376486"/>
              <a:gd name="connsiteX4" fmla="*/ 247650 w 4379492"/>
              <a:gd name="connsiteY4" fmla="*/ 1152525 h 2376486"/>
              <a:gd name="connsiteX5" fmla="*/ 333375 w 4379492"/>
              <a:gd name="connsiteY5" fmla="*/ 1269206 h 2376486"/>
              <a:gd name="connsiteX6" fmla="*/ 399595 w 4379492"/>
              <a:gd name="connsiteY6" fmla="*/ 1343026 h 2376486"/>
              <a:gd name="connsiteX7" fmla="*/ 472958 w 4379492"/>
              <a:gd name="connsiteY7" fmla="*/ 1402556 h 2376486"/>
              <a:gd name="connsiteX8" fmla="*/ 543028 w 4379492"/>
              <a:gd name="connsiteY8" fmla="*/ 1433513 h 2376486"/>
              <a:gd name="connsiteX9" fmla="*/ 607548 w 4379492"/>
              <a:gd name="connsiteY9" fmla="*/ 1433513 h 2376486"/>
              <a:gd name="connsiteX10" fmla="*/ 666398 w 4379492"/>
              <a:gd name="connsiteY10" fmla="*/ 1416843 h 2376486"/>
              <a:gd name="connsiteX11" fmla="*/ 743610 w 4379492"/>
              <a:gd name="connsiteY11" fmla="*/ 1383505 h 2376486"/>
              <a:gd name="connsiteX12" fmla="*/ 776948 w 4379492"/>
              <a:gd name="connsiteY12" fmla="*/ 1357313 h 2376486"/>
              <a:gd name="connsiteX13" fmla="*/ 820039 w 4379492"/>
              <a:gd name="connsiteY13" fmla="*/ 1302544 h 2376486"/>
              <a:gd name="connsiteX14" fmla="*/ 860292 w 4379492"/>
              <a:gd name="connsiteY14" fmla="*/ 1247776 h 2376486"/>
              <a:gd name="connsiteX15" fmla="*/ 911538 w 4379492"/>
              <a:gd name="connsiteY15" fmla="*/ 1154906 h 2376486"/>
              <a:gd name="connsiteX16" fmla="*/ 947486 w 4379492"/>
              <a:gd name="connsiteY16" fmla="*/ 1069181 h 2376486"/>
              <a:gd name="connsiteX17" fmla="*/ 1040686 w 4379492"/>
              <a:gd name="connsiteY17" fmla="*/ 862012 h 2376486"/>
              <a:gd name="connsiteX18" fmla="*/ 1132414 w 4379492"/>
              <a:gd name="connsiteY18" fmla="*/ 673894 h 2376486"/>
              <a:gd name="connsiteX19" fmla="*/ 1207472 w 4379492"/>
              <a:gd name="connsiteY19" fmla="*/ 502443 h 2376486"/>
              <a:gd name="connsiteX20" fmla="*/ 1259863 w 4379492"/>
              <a:gd name="connsiteY20" fmla="*/ 395289 h 2376486"/>
              <a:gd name="connsiteX21" fmla="*/ 1301026 w 4379492"/>
              <a:gd name="connsiteY21" fmla="*/ 311944 h 2376486"/>
              <a:gd name="connsiteX22" fmla="*/ 1360330 w 4379492"/>
              <a:gd name="connsiteY22" fmla="*/ 192881 h 2376486"/>
              <a:gd name="connsiteX23" fmla="*/ 1415101 w 4379492"/>
              <a:gd name="connsiteY23" fmla="*/ 100013 h 2376486"/>
              <a:gd name="connsiteX24" fmla="*/ 1478484 w 4379492"/>
              <a:gd name="connsiteY24" fmla="*/ 40481 h 2376486"/>
              <a:gd name="connsiteX25" fmla="*/ 1527238 w 4379492"/>
              <a:gd name="connsiteY25" fmla="*/ 14640 h 2376486"/>
              <a:gd name="connsiteX26" fmla="*/ 1581433 w 4379492"/>
              <a:gd name="connsiteY26" fmla="*/ 0 h 2376486"/>
              <a:gd name="connsiteX27" fmla="*/ 1640968 w 4379492"/>
              <a:gd name="connsiteY27" fmla="*/ 2381 h 2376486"/>
              <a:gd name="connsiteX28" fmla="*/ 1690482 w 4379492"/>
              <a:gd name="connsiteY28" fmla="*/ 19403 h 2376486"/>
              <a:gd name="connsiteX29" fmla="*/ 1722228 w 4379492"/>
              <a:gd name="connsiteY29" fmla="*/ 40835 h 2376486"/>
              <a:gd name="connsiteX30" fmla="*/ 1742220 w 4379492"/>
              <a:gd name="connsiteY30" fmla="*/ 64295 h 2376486"/>
              <a:gd name="connsiteX31" fmla="*/ 1799598 w 4379492"/>
              <a:gd name="connsiteY31" fmla="*/ 138113 h 2376486"/>
              <a:gd name="connsiteX32" fmla="*/ 1855280 w 4379492"/>
              <a:gd name="connsiteY32" fmla="*/ 261938 h 2376486"/>
              <a:gd name="connsiteX33" fmla="*/ 1928412 w 4379492"/>
              <a:gd name="connsiteY33" fmla="*/ 419099 h 2376486"/>
              <a:gd name="connsiteX34" fmla="*/ 1984878 w 4379492"/>
              <a:gd name="connsiteY34" fmla="*/ 557213 h 2376486"/>
              <a:gd name="connsiteX35" fmla="*/ 2016975 w 4379492"/>
              <a:gd name="connsiteY35" fmla="*/ 628651 h 2376486"/>
              <a:gd name="connsiteX36" fmla="*/ 2053252 w 4379492"/>
              <a:gd name="connsiteY36" fmla="*/ 707231 h 2376486"/>
              <a:gd name="connsiteX37" fmla="*/ 2107667 w 4379492"/>
              <a:gd name="connsiteY37" fmla="*/ 840582 h 2376486"/>
              <a:gd name="connsiteX38" fmla="*/ 2153015 w 4379492"/>
              <a:gd name="connsiteY38" fmla="*/ 971903 h 2376486"/>
              <a:gd name="connsiteX39" fmla="*/ 2225563 w 4379492"/>
              <a:gd name="connsiteY39" fmla="*/ 1148117 h 2376486"/>
              <a:gd name="connsiteX40" fmla="*/ 2361602 w 4379492"/>
              <a:gd name="connsiteY40" fmla="*/ 1433866 h 2376486"/>
              <a:gd name="connsiteX41" fmla="*/ 2479499 w 4379492"/>
              <a:gd name="connsiteY41" fmla="*/ 1562453 h 2376486"/>
              <a:gd name="connsiteX42" fmla="*/ 2561123 w 4379492"/>
              <a:gd name="connsiteY42" fmla="*/ 1595791 h 2376486"/>
              <a:gd name="connsiteX43" fmla="*/ 2660882 w 4379492"/>
              <a:gd name="connsiteY43" fmla="*/ 1610079 h 2376486"/>
              <a:gd name="connsiteX44" fmla="*/ 2724366 w 4379492"/>
              <a:gd name="connsiteY44" fmla="*/ 1595791 h 2376486"/>
              <a:gd name="connsiteX45" fmla="*/ 2778782 w 4379492"/>
              <a:gd name="connsiteY45" fmla="*/ 1552928 h 2376486"/>
              <a:gd name="connsiteX46" fmla="*/ 2833199 w 4379492"/>
              <a:gd name="connsiteY46" fmla="*/ 1495778 h 2376486"/>
              <a:gd name="connsiteX47" fmla="*/ 2905746 w 4379492"/>
              <a:gd name="connsiteY47" fmla="*/ 1414816 h 2376486"/>
              <a:gd name="connsiteX48" fmla="*/ 2978298 w 4379492"/>
              <a:gd name="connsiteY48" fmla="*/ 1300515 h 2376486"/>
              <a:gd name="connsiteX49" fmla="*/ 3078061 w 4379492"/>
              <a:gd name="connsiteY49" fmla="*/ 1152879 h 2376486"/>
              <a:gd name="connsiteX50" fmla="*/ 3159681 w 4379492"/>
              <a:gd name="connsiteY50" fmla="*/ 1029053 h 2376486"/>
              <a:gd name="connsiteX51" fmla="*/ 3250372 w 4379492"/>
              <a:gd name="connsiteY51" fmla="*/ 952853 h 2376486"/>
              <a:gd name="connsiteX52" fmla="*/ 3350130 w 4379492"/>
              <a:gd name="connsiteY52" fmla="*/ 905228 h 2376486"/>
              <a:gd name="connsiteX53" fmla="*/ 3422684 w 4379492"/>
              <a:gd name="connsiteY53" fmla="*/ 905228 h 2376486"/>
              <a:gd name="connsiteX54" fmla="*/ 3495234 w 4379492"/>
              <a:gd name="connsiteY54" fmla="*/ 933804 h 2376486"/>
              <a:gd name="connsiteX55" fmla="*/ 3558719 w 4379492"/>
              <a:gd name="connsiteY55" fmla="*/ 1000478 h 2376486"/>
              <a:gd name="connsiteX56" fmla="*/ 3667548 w 4379492"/>
              <a:gd name="connsiteY56" fmla="*/ 1157641 h 2376486"/>
              <a:gd name="connsiteX57" fmla="*/ 3785446 w 4379492"/>
              <a:gd name="connsiteY57" fmla="*/ 1410053 h 2376486"/>
              <a:gd name="connsiteX58" fmla="*/ 3921483 w 4379492"/>
              <a:gd name="connsiteY58" fmla="*/ 1738666 h 2376486"/>
              <a:gd name="connsiteX59" fmla="*/ 4071145 w 4379492"/>
              <a:gd name="connsiteY59" fmla="*/ 2062162 h 2376486"/>
              <a:gd name="connsiteX60" fmla="*/ 4125558 w 4379492"/>
              <a:gd name="connsiteY60" fmla="*/ 2162174 h 2376486"/>
              <a:gd name="connsiteX61" fmla="*/ 4198109 w 4379492"/>
              <a:gd name="connsiteY61" fmla="*/ 2271712 h 2376486"/>
              <a:gd name="connsiteX62" fmla="*/ 4306939 w 4379492"/>
              <a:gd name="connsiteY62" fmla="*/ 2343149 h 2376486"/>
              <a:gd name="connsiteX63" fmla="*/ 4379492 w 4379492"/>
              <a:gd name="connsiteY63" fmla="*/ 2376486 h 2376486"/>
              <a:gd name="connsiteX0" fmla="*/ 0 w 4306939"/>
              <a:gd name="connsiteY0" fmla="*/ 857250 h 2343149"/>
              <a:gd name="connsiteX1" fmla="*/ 52388 w 4306939"/>
              <a:gd name="connsiteY1" fmla="*/ 912019 h 2343149"/>
              <a:gd name="connsiteX2" fmla="*/ 100012 w 4306939"/>
              <a:gd name="connsiteY2" fmla="*/ 969169 h 2343149"/>
              <a:gd name="connsiteX3" fmla="*/ 169069 w 4306939"/>
              <a:gd name="connsiteY3" fmla="*/ 1054894 h 2343149"/>
              <a:gd name="connsiteX4" fmla="*/ 247650 w 4306939"/>
              <a:gd name="connsiteY4" fmla="*/ 1152525 h 2343149"/>
              <a:gd name="connsiteX5" fmla="*/ 333375 w 4306939"/>
              <a:gd name="connsiteY5" fmla="*/ 1269206 h 2343149"/>
              <a:gd name="connsiteX6" fmla="*/ 399595 w 4306939"/>
              <a:gd name="connsiteY6" fmla="*/ 1343026 h 2343149"/>
              <a:gd name="connsiteX7" fmla="*/ 472958 w 4306939"/>
              <a:gd name="connsiteY7" fmla="*/ 1402556 h 2343149"/>
              <a:gd name="connsiteX8" fmla="*/ 543028 w 4306939"/>
              <a:gd name="connsiteY8" fmla="*/ 1433513 h 2343149"/>
              <a:gd name="connsiteX9" fmla="*/ 607548 w 4306939"/>
              <a:gd name="connsiteY9" fmla="*/ 1433513 h 2343149"/>
              <a:gd name="connsiteX10" fmla="*/ 666398 w 4306939"/>
              <a:gd name="connsiteY10" fmla="*/ 1416843 h 2343149"/>
              <a:gd name="connsiteX11" fmla="*/ 743610 w 4306939"/>
              <a:gd name="connsiteY11" fmla="*/ 1383505 h 2343149"/>
              <a:gd name="connsiteX12" fmla="*/ 776948 w 4306939"/>
              <a:gd name="connsiteY12" fmla="*/ 1357313 h 2343149"/>
              <a:gd name="connsiteX13" fmla="*/ 820039 w 4306939"/>
              <a:gd name="connsiteY13" fmla="*/ 1302544 h 2343149"/>
              <a:gd name="connsiteX14" fmla="*/ 860292 w 4306939"/>
              <a:gd name="connsiteY14" fmla="*/ 1247776 h 2343149"/>
              <a:gd name="connsiteX15" fmla="*/ 911538 w 4306939"/>
              <a:gd name="connsiteY15" fmla="*/ 1154906 h 2343149"/>
              <a:gd name="connsiteX16" fmla="*/ 947486 w 4306939"/>
              <a:gd name="connsiteY16" fmla="*/ 1069181 h 2343149"/>
              <a:gd name="connsiteX17" fmla="*/ 1040686 w 4306939"/>
              <a:gd name="connsiteY17" fmla="*/ 862012 h 2343149"/>
              <a:gd name="connsiteX18" fmla="*/ 1132414 w 4306939"/>
              <a:gd name="connsiteY18" fmla="*/ 673894 h 2343149"/>
              <a:gd name="connsiteX19" fmla="*/ 1207472 w 4306939"/>
              <a:gd name="connsiteY19" fmla="*/ 502443 h 2343149"/>
              <a:gd name="connsiteX20" fmla="*/ 1259863 w 4306939"/>
              <a:gd name="connsiteY20" fmla="*/ 395289 h 2343149"/>
              <a:gd name="connsiteX21" fmla="*/ 1301026 w 4306939"/>
              <a:gd name="connsiteY21" fmla="*/ 311944 h 2343149"/>
              <a:gd name="connsiteX22" fmla="*/ 1360330 w 4306939"/>
              <a:gd name="connsiteY22" fmla="*/ 192881 h 2343149"/>
              <a:gd name="connsiteX23" fmla="*/ 1415101 w 4306939"/>
              <a:gd name="connsiteY23" fmla="*/ 100013 h 2343149"/>
              <a:gd name="connsiteX24" fmla="*/ 1478484 w 4306939"/>
              <a:gd name="connsiteY24" fmla="*/ 40481 h 2343149"/>
              <a:gd name="connsiteX25" fmla="*/ 1527238 w 4306939"/>
              <a:gd name="connsiteY25" fmla="*/ 14640 h 2343149"/>
              <a:gd name="connsiteX26" fmla="*/ 1581433 w 4306939"/>
              <a:gd name="connsiteY26" fmla="*/ 0 h 2343149"/>
              <a:gd name="connsiteX27" fmla="*/ 1640968 w 4306939"/>
              <a:gd name="connsiteY27" fmla="*/ 2381 h 2343149"/>
              <a:gd name="connsiteX28" fmla="*/ 1690482 w 4306939"/>
              <a:gd name="connsiteY28" fmla="*/ 19403 h 2343149"/>
              <a:gd name="connsiteX29" fmla="*/ 1722228 w 4306939"/>
              <a:gd name="connsiteY29" fmla="*/ 40835 h 2343149"/>
              <a:gd name="connsiteX30" fmla="*/ 1742220 w 4306939"/>
              <a:gd name="connsiteY30" fmla="*/ 64295 h 2343149"/>
              <a:gd name="connsiteX31" fmla="*/ 1799598 w 4306939"/>
              <a:gd name="connsiteY31" fmla="*/ 138113 h 2343149"/>
              <a:gd name="connsiteX32" fmla="*/ 1855280 w 4306939"/>
              <a:gd name="connsiteY32" fmla="*/ 261938 h 2343149"/>
              <a:gd name="connsiteX33" fmla="*/ 1928412 w 4306939"/>
              <a:gd name="connsiteY33" fmla="*/ 419099 h 2343149"/>
              <a:gd name="connsiteX34" fmla="*/ 1984878 w 4306939"/>
              <a:gd name="connsiteY34" fmla="*/ 557213 h 2343149"/>
              <a:gd name="connsiteX35" fmla="*/ 2016975 w 4306939"/>
              <a:gd name="connsiteY35" fmla="*/ 628651 h 2343149"/>
              <a:gd name="connsiteX36" fmla="*/ 2053252 w 4306939"/>
              <a:gd name="connsiteY36" fmla="*/ 707231 h 2343149"/>
              <a:gd name="connsiteX37" fmla="*/ 2107667 w 4306939"/>
              <a:gd name="connsiteY37" fmla="*/ 840582 h 2343149"/>
              <a:gd name="connsiteX38" fmla="*/ 2153015 w 4306939"/>
              <a:gd name="connsiteY38" fmla="*/ 971903 h 2343149"/>
              <a:gd name="connsiteX39" fmla="*/ 2225563 w 4306939"/>
              <a:gd name="connsiteY39" fmla="*/ 1148117 h 2343149"/>
              <a:gd name="connsiteX40" fmla="*/ 2361602 w 4306939"/>
              <a:gd name="connsiteY40" fmla="*/ 1433866 h 2343149"/>
              <a:gd name="connsiteX41" fmla="*/ 2479499 w 4306939"/>
              <a:gd name="connsiteY41" fmla="*/ 1562453 h 2343149"/>
              <a:gd name="connsiteX42" fmla="*/ 2561123 w 4306939"/>
              <a:gd name="connsiteY42" fmla="*/ 1595791 h 2343149"/>
              <a:gd name="connsiteX43" fmla="*/ 2660882 w 4306939"/>
              <a:gd name="connsiteY43" fmla="*/ 1610079 h 2343149"/>
              <a:gd name="connsiteX44" fmla="*/ 2724366 w 4306939"/>
              <a:gd name="connsiteY44" fmla="*/ 1595791 h 2343149"/>
              <a:gd name="connsiteX45" fmla="*/ 2778782 w 4306939"/>
              <a:gd name="connsiteY45" fmla="*/ 1552928 h 2343149"/>
              <a:gd name="connsiteX46" fmla="*/ 2833199 w 4306939"/>
              <a:gd name="connsiteY46" fmla="*/ 1495778 h 2343149"/>
              <a:gd name="connsiteX47" fmla="*/ 2905746 w 4306939"/>
              <a:gd name="connsiteY47" fmla="*/ 1414816 h 2343149"/>
              <a:gd name="connsiteX48" fmla="*/ 2978298 w 4306939"/>
              <a:gd name="connsiteY48" fmla="*/ 1300515 h 2343149"/>
              <a:gd name="connsiteX49" fmla="*/ 3078061 w 4306939"/>
              <a:gd name="connsiteY49" fmla="*/ 1152879 h 2343149"/>
              <a:gd name="connsiteX50" fmla="*/ 3159681 w 4306939"/>
              <a:gd name="connsiteY50" fmla="*/ 1029053 h 2343149"/>
              <a:gd name="connsiteX51" fmla="*/ 3250372 w 4306939"/>
              <a:gd name="connsiteY51" fmla="*/ 952853 h 2343149"/>
              <a:gd name="connsiteX52" fmla="*/ 3350130 w 4306939"/>
              <a:gd name="connsiteY52" fmla="*/ 905228 h 2343149"/>
              <a:gd name="connsiteX53" fmla="*/ 3422684 w 4306939"/>
              <a:gd name="connsiteY53" fmla="*/ 905228 h 2343149"/>
              <a:gd name="connsiteX54" fmla="*/ 3495234 w 4306939"/>
              <a:gd name="connsiteY54" fmla="*/ 933804 h 2343149"/>
              <a:gd name="connsiteX55" fmla="*/ 3558719 w 4306939"/>
              <a:gd name="connsiteY55" fmla="*/ 1000478 h 2343149"/>
              <a:gd name="connsiteX56" fmla="*/ 3667548 w 4306939"/>
              <a:gd name="connsiteY56" fmla="*/ 1157641 h 2343149"/>
              <a:gd name="connsiteX57" fmla="*/ 3785446 w 4306939"/>
              <a:gd name="connsiteY57" fmla="*/ 1410053 h 2343149"/>
              <a:gd name="connsiteX58" fmla="*/ 3921483 w 4306939"/>
              <a:gd name="connsiteY58" fmla="*/ 1738666 h 2343149"/>
              <a:gd name="connsiteX59" fmla="*/ 4071145 w 4306939"/>
              <a:gd name="connsiteY59" fmla="*/ 2062162 h 2343149"/>
              <a:gd name="connsiteX60" fmla="*/ 4125558 w 4306939"/>
              <a:gd name="connsiteY60" fmla="*/ 2162174 h 2343149"/>
              <a:gd name="connsiteX61" fmla="*/ 4198109 w 4306939"/>
              <a:gd name="connsiteY61" fmla="*/ 2271712 h 2343149"/>
              <a:gd name="connsiteX62" fmla="*/ 4306939 w 4306939"/>
              <a:gd name="connsiteY62" fmla="*/ 2343149 h 2343149"/>
              <a:gd name="connsiteX0" fmla="*/ 0 w 4306939"/>
              <a:gd name="connsiteY0" fmla="*/ 857250 h 2343149"/>
              <a:gd name="connsiteX1" fmla="*/ 52388 w 4306939"/>
              <a:gd name="connsiteY1" fmla="*/ 912019 h 2343149"/>
              <a:gd name="connsiteX2" fmla="*/ 100012 w 4306939"/>
              <a:gd name="connsiteY2" fmla="*/ 969169 h 2343149"/>
              <a:gd name="connsiteX3" fmla="*/ 169069 w 4306939"/>
              <a:gd name="connsiteY3" fmla="*/ 1054894 h 2343149"/>
              <a:gd name="connsiteX4" fmla="*/ 247650 w 4306939"/>
              <a:gd name="connsiteY4" fmla="*/ 1152525 h 2343149"/>
              <a:gd name="connsiteX5" fmla="*/ 333375 w 4306939"/>
              <a:gd name="connsiteY5" fmla="*/ 1269206 h 2343149"/>
              <a:gd name="connsiteX6" fmla="*/ 399595 w 4306939"/>
              <a:gd name="connsiteY6" fmla="*/ 1343026 h 2343149"/>
              <a:gd name="connsiteX7" fmla="*/ 472958 w 4306939"/>
              <a:gd name="connsiteY7" fmla="*/ 1402556 h 2343149"/>
              <a:gd name="connsiteX8" fmla="*/ 543028 w 4306939"/>
              <a:gd name="connsiteY8" fmla="*/ 1433513 h 2343149"/>
              <a:gd name="connsiteX9" fmla="*/ 607548 w 4306939"/>
              <a:gd name="connsiteY9" fmla="*/ 1433513 h 2343149"/>
              <a:gd name="connsiteX10" fmla="*/ 666398 w 4306939"/>
              <a:gd name="connsiteY10" fmla="*/ 1416843 h 2343149"/>
              <a:gd name="connsiteX11" fmla="*/ 743610 w 4306939"/>
              <a:gd name="connsiteY11" fmla="*/ 1383505 h 2343149"/>
              <a:gd name="connsiteX12" fmla="*/ 776948 w 4306939"/>
              <a:gd name="connsiteY12" fmla="*/ 1357313 h 2343149"/>
              <a:gd name="connsiteX13" fmla="*/ 820039 w 4306939"/>
              <a:gd name="connsiteY13" fmla="*/ 1302544 h 2343149"/>
              <a:gd name="connsiteX14" fmla="*/ 860292 w 4306939"/>
              <a:gd name="connsiteY14" fmla="*/ 1247776 h 2343149"/>
              <a:gd name="connsiteX15" fmla="*/ 911538 w 4306939"/>
              <a:gd name="connsiteY15" fmla="*/ 1154906 h 2343149"/>
              <a:gd name="connsiteX16" fmla="*/ 947486 w 4306939"/>
              <a:gd name="connsiteY16" fmla="*/ 1069181 h 2343149"/>
              <a:gd name="connsiteX17" fmla="*/ 1040686 w 4306939"/>
              <a:gd name="connsiteY17" fmla="*/ 862012 h 2343149"/>
              <a:gd name="connsiteX18" fmla="*/ 1132414 w 4306939"/>
              <a:gd name="connsiteY18" fmla="*/ 673894 h 2343149"/>
              <a:gd name="connsiteX19" fmla="*/ 1207472 w 4306939"/>
              <a:gd name="connsiteY19" fmla="*/ 502443 h 2343149"/>
              <a:gd name="connsiteX20" fmla="*/ 1259863 w 4306939"/>
              <a:gd name="connsiteY20" fmla="*/ 395289 h 2343149"/>
              <a:gd name="connsiteX21" fmla="*/ 1301026 w 4306939"/>
              <a:gd name="connsiteY21" fmla="*/ 311944 h 2343149"/>
              <a:gd name="connsiteX22" fmla="*/ 1360330 w 4306939"/>
              <a:gd name="connsiteY22" fmla="*/ 192881 h 2343149"/>
              <a:gd name="connsiteX23" fmla="*/ 1415101 w 4306939"/>
              <a:gd name="connsiteY23" fmla="*/ 100013 h 2343149"/>
              <a:gd name="connsiteX24" fmla="*/ 1478484 w 4306939"/>
              <a:gd name="connsiteY24" fmla="*/ 40481 h 2343149"/>
              <a:gd name="connsiteX25" fmla="*/ 1527238 w 4306939"/>
              <a:gd name="connsiteY25" fmla="*/ 14640 h 2343149"/>
              <a:gd name="connsiteX26" fmla="*/ 1581433 w 4306939"/>
              <a:gd name="connsiteY26" fmla="*/ 0 h 2343149"/>
              <a:gd name="connsiteX27" fmla="*/ 1640968 w 4306939"/>
              <a:gd name="connsiteY27" fmla="*/ 2381 h 2343149"/>
              <a:gd name="connsiteX28" fmla="*/ 1690482 w 4306939"/>
              <a:gd name="connsiteY28" fmla="*/ 19403 h 2343149"/>
              <a:gd name="connsiteX29" fmla="*/ 1722228 w 4306939"/>
              <a:gd name="connsiteY29" fmla="*/ 40835 h 2343149"/>
              <a:gd name="connsiteX30" fmla="*/ 1742220 w 4306939"/>
              <a:gd name="connsiteY30" fmla="*/ 64295 h 2343149"/>
              <a:gd name="connsiteX31" fmla="*/ 1799598 w 4306939"/>
              <a:gd name="connsiteY31" fmla="*/ 138113 h 2343149"/>
              <a:gd name="connsiteX32" fmla="*/ 1855280 w 4306939"/>
              <a:gd name="connsiteY32" fmla="*/ 261938 h 2343149"/>
              <a:gd name="connsiteX33" fmla="*/ 1928412 w 4306939"/>
              <a:gd name="connsiteY33" fmla="*/ 419099 h 2343149"/>
              <a:gd name="connsiteX34" fmla="*/ 1984878 w 4306939"/>
              <a:gd name="connsiteY34" fmla="*/ 557213 h 2343149"/>
              <a:gd name="connsiteX35" fmla="*/ 2016975 w 4306939"/>
              <a:gd name="connsiteY35" fmla="*/ 628651 h 2343149"/>
              <a:gd name="connsiteX36" fmla="*/ 2053252 w 4306939"/>
              <a:gd name="connsiteY36" fmla="*/ 707231 h 2343149"/>
              <a:gd name="connsiteX37" fmla="*/ 2107667 w 4306939"/>
              <a:gd name="connsiteY37" fmla="*/ 840582 h 2343149"/>
              <a:gd name="connsiteX38" fmla="*/ 2153015 w 4306939"/>
              <a:gd name="connsiteY38" fmla="*/ 971903 h 2343149"/>
              <a:gd name="connsiteX39" fmla="*/ 2225563 w 4306939"/>
              <a:gd name="connsiteY39" fmla="*/ 1148117 h 2343149"/>
              <a:gd name="connsiteX40" fmla="*/ 2361602 w 4306939"/>
              <a:gd name="connsiteY40" fmla="*/ 1433866 h 2343149"/>
              <a:gd name="connsiteX41" fmla="*/ 2479499 w 4306939"/>
              <a:gd name="connsiteY41" fmla="*/ 1562453 h 2343149"/>
              <a:gd name="connsiteX42" fmla="*/ 2561123 w 4306939"/>
              <a:gd name="connsiteY42" fmla="*/ 1595791 h 2343149"/>
              <a:gd name="connsiteX43" fmla="*/ 2660882 w 4306939"/>
              <a:gd name="connsiteY43" fmla="*/ 1610079 h 2343149"/>
              <a:gd name="connsiteX44" fmla="*/ 2724366 w 4306939"/>
              <a:gd name="connsiteY44" fmla="*/ 1595791 h 2343149"/>
              <a:gd name="connsiteX45" fmla="*/ 2778782 w 4306939"/>
              <a:gd name="connsiteY45" fmla="*/ 1552928 h 2343149"/>
              <a:gd name="connsiteX46" fmla="*/ 2833199 w 4306939"/>
              <a:gd name="connsiteY46" fmla="*/ 1495778 h 2343149"/>
              <a:gd name="connsiteX47" fmla="*/ 2905746 w 4306939"/>
              <a:gd name="connsiteY47" fmla="*/ 1414816 h 2343149"/>
              <a:gd name="connsiteX48" fmla="*/ 2978298 w 4306939"/>
              <a:gd name="connsiteY48" fmla="*/ 1300515 h 2343149"/>
              <a:gd name="connsiteX49" fmla="*/ 3078061 w 4306939"/>
              <a:gd name="connsiteY49" fmla="*/ 1152879 h 2343149"/>
              <a:gd name="connsiteX50" fmla="*/ 3159681 w 4306939"/>
              <a:gd name="connsiteY50" fmla="*/ 1029053 h 2343149"/>
              <a:gd name="connsiteX51" fmla="*/ 3250372 w 4306939"/>
              <a:gd name="connsiteY51" fmla="*/ 952853 h 2343149"/>
              <a:gd name="connsiteX52" fmla="*/ 3350130 w 4306939"/>
              <a:gd name="connsiteY52" fmla="*/ 905228 h 2343149"/>
              <a:gd name="connsiteX53" fmla="*/ 3422684 w 4306939"/>
              <a:gd name="connsiteY53" fmla="*/ 905228 h 2343149"/>
              <a:gd name="connsiteX54" fmla="*/ 3495234 w 4306939"/>
              <a:gd name="connsiteY54" fmla="*/ 933804 h 2343149"/>
              <a:gd name="connsiteX55" fmla="*/ 3558719 w 4306939"/>
              <a:gd name="connsiteY55" fmla="*/ 1000478 h 2343149"/>
              <a:gd name="connsiteX56" fmla="*/ 3667548 w 4306939"/>
              <a:gd name="connsiteY56" fmla="*/ 1157641 h 2343149"/>
              <a:gd name="connsiteX57" fmla="*/ 3785446 w 4306939"/>
              <a:gd name="connsiteY57" fmla="*/ 1410053 h 2343149"/>
              <a:gd name="connsiteX58" fmla="*/ 3921483 w 4306939"/>
              <a:gd name="connsiteY58" fmla="*/ 1738666 h 2343149"/>
              <a:gd name="connsiteX59" fmla="*/ 4071145 w 4306939"/>
              <a:gd name="connsiteY59" fmla="*/ 2062162 h 2343149"/>
              <a:gd name="connsiteX60" fmla="*/ 4125558 w 4306939"/>
              <a:gd name="connsiteY60" fmla="*/ 2162174 h 2343149"/>
              <a:gd name="connsiteX61" fmla="*/ 4198109 w 4306939"/>
              <a:gd name="connsiteY61" fmla="*/ 2271712 h 2343149"/>
              <a:gd name="connsiteX62" fmla="*/ 4306939 w 4306939"/>
              <a:gd name="connsiteY62" fmla="*/ 2343149 h 2343149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198109 w 4518858"/>
              <a:gd name="connsiteY61" fmla="*/ 2271712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25558 w 4518858"/>
              <a:gd name="connsiteY60" fmla="*/ 2162174 h 2773455"/>
              <a:gd name="connsiteX61" fmla="*/ 4322768 w 4518858"/>
              <a:gd name="connsiteY61" fmla="*/ 2459971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62957 w 4518858"/>
              <a:gd name="connsiteY60" fmla="*/ 2162174 h 2773455"/>
              <a:gd name="connsiteX61" fmla="*/ 4322768 w 4518858"/>
              <a:gd name="connsiteY61" fmla="*/ 2459971 h 2773455"/>
              <a:gd name="connsiteX62" fmla="*/ 4518858 w 4518858"/>
              <a:gd name="connsiteY62" fmla="*/ 2773455 h 2773455"/>
              <a:gd name="connsiteX0" fmla="*/ 0 w 4466470"/>
              <a:gd name="connsiteY0" fmla="*/ 912019 h 2773455"/>
              <a:gd name="connsiteX1" fmla="*/ 47624 w 4466470"/>
              <a:gd name="connsiteY1" fmla="*/ 969169 h 2773455"/>
              <a:gd name="connsiteX2" fmla="*/ 116681 w 4466470"/>
              <a:gd name="connsiteY2" fmla="*/ 1054894 h 2773455"/>
              <a:gd name="connsiteX3" fmla="*/ 195262 w 4466470"/>
              <a:gd name="connsiteY3" fmla="*/ 1152525 h 2773455"/>
              <a:gd name="connsiteX4" fmla="*/ 280987 w 4466470"/>
              <a:gd name="connsiteY4" fmla="*/ 1269206 h 2773455"/>
              <a:gd name="connsiteX5" fmla="*/ 347207 w 4466470"/>
              <a:gd name="connsiteY5" fmla="*/ 1343026 h 2773455"/>
              <a:gd name="connsiteX6" fmla="*/ 420570 w 4466470"/>
              <a:gd name="connsiteY6" fmla="*/ 1402556 h 2773455"/>
              <a:gd name="connsiteX7" fmla="*/ 490640 w 4466470"/>
              <a:gd name="connsiteY7" fmla="*/ 1433513 h 2773455"/>
              <a:gd name="connsiteX8" fmla="*/ 555160 w 4466470"/>
              <a:gd name="connsiteY8" fmla="*/ 1433513 h 2773455"/>
              <a:gd name="connsiteX9" fmla="*/ 614010 w 4466470"/>
              <a:gd name="connsiteY9" fmla="*/ 1416843 h 2773455"/>
              <a:gd name="connsiteX10" fmla="*/ 691222 w 4466470"/>
              <a:gd name="connsiteY10" fmla="*/ 1383505 h 2773455"/>
              <a:gd name="connsiteX11" fmla="*/ 724560 w 4466470"/>
              <a:gd name="connsiteY11" fmla="*/ 1357313 h 2773455"/>
              <a:gd name="connsiteX12" fmla="*/ 767651 w 4466470"/>
              <a:gd name="connsiteY12" fmla="*/ 1302544 h 2773455"/>
              <a:gd name="connsiteX13" fmla="*/ 807904 w 4466470"/>
              <a:gd name="connsiteY13" fmla="*/ 1247776 h 2773455"/>
              <a:gd name="connsiteX14" fmla="*/ 859150 w 4466470"/>
              <a:gd name="connsiteY14" fmla="*/ 1154906 h 2773455"/>
              <a:gd name="connsiteX15" fmla="*/ 895098 w 4466470"/>
              <a:gd name="connsiteY15" fmla="*/ 1069181 h 2773455"/>
              <a:gd name="connsiteX16" fmla="*/ 988298 w 4466470"/>
              <a:gd name="connsiteY16" fmla="*/ 862012 h 2773455"/>
              <a:gd name="connsiteX17" fmla="*/ 1080026 w 4466470"/>
              <a:gd name="connsiteY17" fmla="*/ 673894 h 2773455"/>
              <a:gd name="connsiteX18" fmla="*/ 1155084 w 4466470"/>
              <a:gd name="connsiteY18" fmla="*/ 502443 h 2773455"/>
              <a:gd name="connsiteX19" fmla="*/ 1207475 w 4466470"/>
              <a:gd name="connsiteY19" fmla="*/ 395289 h 2773455"/>
              <a:gd name="connsiteX20" fmla="*/ 1248638 w 4466470"/>
              <a:gd name="connsiteY20" fmla="*/ 311944 h 2773455"/>
              <a:gd name="connsiteX21" fmla="*/ 1307942 w 4466470"/>
              <a:gd name="connsiteY21" fmla="*/ 192881 h 2773455"/>
              <a:gd name="connsiteX22" fmla="*/ 1362713 w 4466470"/>
              <a:gd name="connsiteY22" fmla="*/ 100013 h 2773455"/>
              <a:gd name="connsiteX23" fmla="*/ 1426096 w 4466470"/>
              <a:gd name="connsiteY23" fmla="*/ 40481 h 2773455"/>
              <a:gd name="connsiteX24" fmla="*/ 1474850 w 4466470"/>
              <a:gd name="connsiteY24" fmla="*/ 14640 h 2773455"/>
              <a:gd name="connsiteX25" fmla="*/ 1529045 w 4466470"/>
              <a:gd name="connsiteY25" fmla="*/ 0 h 2773455"/>
              <a:gd name="connsiteX26" fmla="*/ 1588580 w 4466470"/>
              <a:gd name="connsiteY26" fmla="*/ 2381 h 2773455"/>
              <a:gd name="connsiteX27" fmla="*/ 1638094 w 4466470"/>
              <a:gd name="connsiteY27" fmla="*/ 19403 h 2773455"/>
              <a:gd name="connsiteX28" fmla="*/ 1669840 w 4466470"/>
              <a:gd name="connsiteY28" fmla="*/ 40835 h 2773455"/>
              <a:gd name="connsiteX29" fmla="*/ 1689832 w 4466470"/>
              <a:gd name="connsiteY29" fmla="*/ 64295 h 2773455"/>
              <a:gd name="connsiteX30" fmla="*/ 1747210 w 4466470"/>
              <a:gd name="connsiteY30" fmla="*/ 138113 h 2773455"/>
              <a:gd name="connsiteX31" fmla="*/ 1802892 w 4466470"/>
              <a:gd name="connsiteY31" fmla="*/ 261938 h 2773455"/>
              <a:gd name="connsiteX32" fmla="*/ 1876024 w 4466470"/>
              <a:gd name="connsiteY32" fmla="*/ 419099 h 2773455"/>
              <a:gd name="connsiteX33" fmla="*/ 1932490 w 4466470"/>
              <a:gd name="connsiteY33" fmla="*/ 557213 h 2773455"/>
              <a:gd name="connsiteX34" fmla="*/ 1964587 w 4466470"/>
              <a:gd name="connsiteY34" fmla="*/ 628651 h 2773455"/>
              <a:gd name="connsiteX35" fmla="*/ 2000864 w 4466470"/>
              <a:gd name="connsiteY35" fmla="*/ 707231 h 2773455"/>
              <a:gd name="connsiteX36" fmla="*/ 2055279 w 4466470"/>
              <a:gd name="connsiteY36" fmla="*/ 840582 h 2773455"/>
              <a:gd name="connsiteX37" fmla="*/ 2100627 w 4466470"/>
              <a:gd name="connsiteY37" fmla="*/ 971903 h 2773455"/>
              <a:gd name="connsiteX38" fmla="*/ 2173175 w 4466470"/>
              <a:gd name="connsiteY38" fmla="*/ 1148117 h 2773455"/>
              <a:gd name="connsiteX39" fmla="*/ 2309214 w 4466470"/>
              <a:gd name="connsiteY39" fmla="*/ 1433866 h 2773455"/>
              <a:gd name="connsiteX40" fmla="*/ 2427111 w 4466470"/>
              <a:gd name="connsiteY40" fmla="*/ 1562453 h 2773455"/>
              <a:gd name="connsiteX41" fmla="*/ 2508735 w 4466470"/>
              <a:gd name="connsiteY41" fmla="*/ 1595791 h 2773455"/>
              <a:gd name="connsiteX42" fmla="*/ 2608494 w 4466470"/>
              <a:gd name="connsiteY42" fmla="*/ 1610079 h 2773455"/>
              <a:gd name="connsiteX43" fmla="*/ 2671978 w 4466470"/>
              <a:gd name="connsiteY43" fmla="*/ 1595791 h 2773455"/>
              <a:gd name="connsiteX44" fmla="*/ 2726394 w 4466470"/>
              <a:gd name="connsiteY44" fmla="*/ 1552928 h 2773455"/>
              <a:gd name="connsiteX45" fmla="*/ 2780811 w 4466470"/>
              <a:gd name="connsiteY45" fmla="*/ 1495778 h 2773455"/>
              <a:gd name="connsiteX46" fmla="*/ 2853358 w 4466470"/>
              <a:gd name="connsiteY46" fmla="*/ 1414816 h 2773455"/>
              <a:gd name="connsiteX47" fmla="*/ 2925910 w 4466470"/>
              <a:gd name="connsiteY47" fmla="*/ 1300515 h 2773455"/>
              <a:gd name="connsiteX48" fmla="*/ 3025673 w 4466470"/>
              <a:gd name="connsiteY48" fmla="*/ 1152879 h 2773455"/>
              <a:gd name="connsiteX49" fmla="*/ 3107293 w 4466470"/>
              <a:gd name="connsiteY49" fmla="*/ 1029053 h 2773455"/>
              <a:gd name="connsiteX50" fmla="*/ 3197984 w 4466470"/>
              <a:gd name="connsiteY50" fmla="*/ 952853 h 2773455"/>
              <a:gd name="connsiteX51" fmla="*/ 3297742 w 4466470"/>
              <a:gd name="connsiteY51" fmla="*/ 905228 h 2773455"/>
              <a:gd name="connsiteX52" fmla="*/ 3370296 w 4466470"/>
              <a:gd name="connsiteY52" fmla="*/ 905228 h 2773455"/>
              <a:gd name="connsiteX53" fmla="*/ 3442846 w 4466470"/>
              <a:gd name="connsiteY53" fmla="*/ 933804 h 2773455"/>
              <a:gd name="connsiteX54" fmla="*/ 3506331 w 4466470"/>
              <a:gd name="connsiteY54" fmla="*/ 1000478 h 2773455"/>
              <a:gd name="connsiteX55" fmla="*/ 3615160 w 4466470"/>
              <a:gd name="connsiteY55" fmla="*/ 1157641 h 2773455"/>
              <a:gd name="connsiteX56" fmla="*/ 3733058 w 4466470"/>
              <a:gd name="connsiteY56" fmla="*/ 1410053 h 2773455"/>
              <a:gd name="connsiteX57" fmla="*/ 3869095 w 4466470"/>
              <a:gd name="connsiteY57" fmla="*/ 1738666 h 2773455"/>
              <a:gd name="connsiteX58" fmla="*/ 3981360 w 4466470"/>
              <a:gd name="connsiteY58" fmla="*/ 1941139 h 2773455"/>
              <a:gd name="connsiteX59" fmla="*/ 4110569 w 4466470"/>
              <a:gd name="connsiteY59" fmla="*/ 2162174 h 2773455"/>
              <a:gd name="connsiteX60" fmla="*/ 4270380 w 4466470"/>
              <a:gd name="connsiteY60" fmla="*/ 2459971 h 2773455"/>
              <a:gd name="connsiteX61" fmla="*/ 4466470 w 4466470"/>
              <a:gd name="connsiteY61" fmla="*/ 2773455 h 2773455"/>
              <a:gd name="connsiteX0" fmla="*/ 0 w 4466470"/>
              <a:gd name="connsiteY0" fmla="*/ 912019 h 2773455"/>
              <a:gd name="connsiteX1" fmla="*/ 116681 w 4466470"/>
              <a:gd name="connsiteY1" fmla="*/ 1054894 h 2773455"/>
              <a:gd name="connsiteX2" fmla="*/ 195262 w 4466470"/>
              <a:gd name="connsiteY2" fmla="*/ 1152525 h 2773455"/>
              <a:gd name="connsiteX3" fmla="*/ 280987 w 4466470"/>
              <a:gd name="connsiteY3" fmla="*/ 1269206 h 2773455"/>
              <a:gd name="connsiteX4" fmla="*/ 347207 w 4466470"/>
              <a:gd name="connsiteY4" fmla="*/ 1343026 h 2773455"/>
              <a:gd name="connsiteX5" fmla="*/ 420570 w 4466470"/>
              <a:gd name="connsiteY5" fmla="*/ 1402556 h 2773455"/>
              <a:gd name="connsiteX6" fmla="*/ 490640 w 4466470"/>
              <a:gd name="connsiteY6" fmla="*/ 1433513 h 2773455"/>
              <a:gd name="connsiteX7" fmla="*/ 555160 w 4466470"/>
              <a:gd name="connsiteY7" fmla="*/ 1433513 h 2773455"/>
              <a:gd name="connsiteX8" fmla="*/ 614010 w 4466470"/>
              <a:gd name="connsiteY8" fmla="*/ 1416843 h 2773455"/>
              <a:gd name="connsiteX9" fmla="*/ 691222 w 4466470"/>
              <a:gd name="connsiteY9" fmla="*/ 1383505 h 2773455"/>
              <a:gd name="connsiteX10" fmla="*/ 724560 w 4466470"/>
              <a:gd name="connsiteY10" fmla="*/ 1357313 h 2773455"/>
              <a:gd name="connsiteX11" fmla="*/ 767651 w 4466470"/>
              <a:gd name="connsiteY11" fmla="*/ 1302544 h 2773455"/>
              <a:gd name="connsiteX12" fmla="*/ 807904 w 4466470"/>
              <a:gd name="connsiteY12" fmla="*/ 1247776 h 2773455"/>
              <a:gd name="connsiteX13" fmla="*/ 859150 w 4466470"/>
              <a:gd name="connsiteY13" fmla="*/ 1154906 h 2773455"/>
              <a:gd name="connsiteX14" fmla="*/ 895098 w 4466470"/>
              <a:gd name="connsiteY14" fmla="*/ 1069181 h 2773455"/>
              <a:gd name="connsiteX15" fmla="*/ 988298 w 4466470"/>
              <a:gd name="connsiteY15" fmla="*/ 862012 h 2773455"/>
              <a:gd name="connsiteX16" fmla="*/ 1080026 w 4466470"/>
              <a:gd name="connsiteY16" fmla="*/ 673894 h 2773455"/>
              <a:gd name="connsiteX17" fmla="*/ 1155084 w 4466470"/>
              <a:gd name="connsiteY17" fmla="*/ 502443 h 2773455"/>
              <a:gd name="connsiteX18" fmla="*/ 1207475 w 4466470"/>
              <a:gd name="connsiteY18" fmla="*/ 395289 h 2773455"/>
              <a:gd name="connsiteX19" fmla="*/ 1248638 w 4466470"/>
              <a:gd name="connsiteY19" fmla="*/ 311944 h 2773455"/>
              <a:gd name="connsiteX20" fmla="*/ 1307942 w 4466470"/>
              <a:gd name="connsiteY20" fmla="*/ 192881 h 2773455"/>
              <a:gd name="connsiteX21" fmla="*/ 1362713 w 4466470"/>
              <a:gd name="connsiteY21" fmla="*/ 100013 h 2773455"/>
              <a:gd name="connsiteX22" fmla="*/ 1426096 w 4466470"/>
              <a:gd name="connsiteY22" fmla="*/ 40481 h 2773455"/>
              <a:gd name="connsiteX23" fmla="*/ 1474850 w 4466470"/>
              <a:gd name="connsiteY23" fmla="*/ 14640 h 2773455"/>
              <a:gd name="connsiteX24" fmla="*/ 1529045 w 4466470"/>
              <a:gd name="connsiteY24" fmla="*/ 0 h 2773455"/>
              <a:gd name="connsiteX25" fmla="*/ 1588580 w 4466470"/>
              <a:gd name="connsiteY25" fmla="*/ 2381 h 2773455"/>
              <a:gd name="connsiteX26" fmla="*/ 1638094 w 4466470"/>
              <a:gd name="connsiteY26" fmla="*/ 19403 h 2773455"/>
              <a:gd name="connsiteX27" fmla="*/ 1669840 w 4466470"/>
              <a:gd name="connsiteY27" fmla="*/ 40835 h 2773455"/>
              <a:gd name="connsiteX28" fmla="*/ 1689832 w 4466470"/>
              <a:gd name="connsiteY28" fmla="*/ 64295 h 2773455"/>
              <a:gd name="connsiteX29" fmla="*/ 1747210 w 4466470"/>
              <a:gd name="connsiteY29" fmla="*/ 138113 h 2773455"/>
              <a:gd name="connsiteX30" fmla="*/ 1802892 w 4466470"/>
              <a:gd name="connsiteY30" fmla="*/ 261938 h 2773455"/>
              <a:gd name="connsiteX31" fmla="*/ 1876024 w 4466470"/>
              <a:gd name="connsiteY31" fmla="*/ 419099 h 2773455"/>
              <a:gd name="connsiteX32" fmla="*/ 1932490 w 4466470"/>
              <a:gd name="connsiteY32" fmla="*/ 557213 h 2773455"/>
              <a:gd name="connsiteX33" fmla="*/ 1964587 w 4466470"/>
              <a:gd name="connsiteY33" fmla="*/ 628651 h 2773455"/>
              <a:gd name="connsiteX34" fmla="*/ 2000864 w 4466470"/>
              <a:gd name="connsiteY34" fmla="*/ 707231 h 2773455"/>
              <a:gd name="connsiteX35" fmla="*/ 2055279 w 4466470"/>
              <a:gd name="connsiteY35" fmla="*/ 840582 h 2773455"/>
              <a:gd name="connsiteX36" fmla="*/ 2100627 w 4466470"/>
              <a:gd name="connsiteY36" fmla="*/ 971903 h 2773455"/>
              <a:gd name="connsiteX37" fmla="*/ 2173175 w 4466470"/>
              <a:gd name="connsiteY37" fmla="*/ 1148117 h 2773455"/>
              <a:gd name="connsiteX38" fmla="*/ 2309214 w 4466470"/>
              <a:gd name="connsiteY38" fmla="*/ 1433866 h 2773455"/>
              <a:gd name="connsiteX39" fmla="*/ 2427111 w 4466470"/>
              <a:gd name="connsiteY39" fmla="*/ 1562453 h 2773455"/>
              <a:gd name="connsiteX40" fmla="*/ 2508735 w 4466470"/>
              <a:gd name="connsiteY40" fmla="*/ 1595791 h 2773455"/>
              <a:gd name="connsiteX41" fmla="*/ 2608494 w 4466470"/>
              <a:gd name="connsiteY41" fmla="*/ 1610079 h 2773455"/>
              <a:gd name="connsiteX42" fmla="*/ 2671978 w 4466470"/>
              <a:gd name="connsiteY42" fmla="*/ 1595791 h 2773455"/>
              <a:gd name="connsiteX43" fmla="*/ 2726394 w 4466470"/>
              <a:gd name="connsiteY43" fmla="*/ 1552928 h 2773455"/>
              <a:gd name="connsiteX44" fmla="*/ 2780811 w 4466470"/>
              <a:gd name="connsiteY44" fmla="*/ 1495778 h 2773455"/>
              <a:gd name="connsiteX45" fmla="*/ 2853358 w 4466470"/>
              <a:gd name="connsiteY45" fmla="*/ 1414816 h 2773455"/>
              <a:gd name="connsiteX46" fmla="*/ 2925910 w 4466470"/>
              <a:gd name="connsiteY46" fmla="*/ 1300515 h 2773455"/>
              <a:gd name="connsiteX47" fmla="*/ 3025673 w 4466470"/>
              <a:gd name="connsiteY47" fmla="*/ 1152879 h 2773455"/>
              <a:gd name="connsiteX48" fmla="*/ 3107293 w 4466470"/>
              <a:gd name="connsiteY48" fmla="*/ 1029053 h 2773455"/>
              <a:gd name="connsiteX49" fmla="*/ 3197984 w 4466470"/>
              <a:gd name="connsiteY49" fmla="*/ 952853 h 2773455"/>
              <a:gd name="connsiteX50" fmla="*/ 3297742 w 4466470"/>
              <a:gd name="connsiteY50" fmla="*/ 905228 h 2773455"/>
              <a:gd name="connsiteX51" fmla="*/ 3370296 w 4466470"/>
              <a:gd name="connsiteY51" fmla="*/ 905228 h 2773455"/>
              <a:gd name="connsiteX52" fmla="*/ 3442846 w 4466470"/>
              <a:gd name="connsiteY52" fmla="*/ 933804 h 2773455"/>
              <a:gd name="connsiteX53" fmla="*/ 3506331 w 4466470"/>
              <a:gd name="connsiteY53" fmla="*/ 1000478 h 2773455"/>
              <a:gd name="connsiteX54" fmla="*/ 3615160 w 4466470"/>
              <a:gd name="connsiteY54" fmla="*/ 1157641 h 2773455"/>
              <a:gd name="connsiteX55" fmla="*/ 3733058 w 4466470"/>
              <a:gd name="connsiteY55" fmla="*/ 1410053 h 2773455"/>
              <a:gd name="connsiteX56" fmla="*/ 3869095 w 4466470"/>
              <a:gd name="connsiteY56" fmla="*/ 1738666 h 2773455"/>
              <a:gd name="connsiteX57" fmla="*/ 3981360 w 4466470"/>
              <a:gd name="connsiteY57" fmla="*/ 1941139 h 2773455"/>
              <a:gd name="connsiteX58" fmla="*/ 4110569 w 4466470"/>
              <a:gd name="connsiteY58" fmla="*/ 2162174 h 2773455"/>
              <a:gd name="connsiteX59" fmla="*/ 4270380 w 4466470"/>
              <a:gd name="connsiteY59" fmla="*/ 2459971 h 2773455"/>
              <a:gd name="connsiteX60" fmla="*/ 4466470 w 4466470"/>
              <a:gd name="connsiteY60" fmla="*/ 2773455 h 2773455"/>
              <a:gd name="connsiteX0" fmla="*/ 0 w 4349789"/>
              <a:gd name="connsiteY0" fmla="*/ 1054894 h 2773455"/>
              <a:gd name="connsiteX1" fmla="*/ 78581 w 4349789"/>
              <a:gd name="connsiteY1" fmla="*/ 1152525 h 2773455"/>
              <a:gd name="connsiteX2" fmla="*/ 164306 w 4349789"/>
              <a:gd name="connsiteY2" fmla="*/ 1269206 h 2773455"/>
              <a:gd name="connsiteX3" fmla="*/ 230526 w 4349789"/>
              <a:gd name="connsiteY3" fmla="*/ 1343026 h 2773455"/>
              <a:gd name="connsiteX4" fmla="*/ 303889 w 4349789"/>
              <a:gd name="connsiteY4" fmla="*/ 1402556 h 2773455"/>
              <a:gd name="connsiteX5" fmla="*/ 373959 w 4349789"/>
              <a:gd name="connsiteY5" fmla="*/ 1433513 h 2773455"/>
              <a:gd name="connsiteX6" fmla="*/ 438479 w 4349789"/>
              <a:gd name="connsiteY6" fmla="*/ 1433513 h 2773455"/>
              <a:gd name="connsiteX7" fmla="*/ 497329 w 4349789"/>
              <a:gd name="connsiteY7" fmla="*/ 1416843 h 2773455"/>
              <a:gd name="connsiteX8" fmla="*/ 574541 w 4349789"/>
              <a:gd name="connsiteY8" fmla="*/ 1383505 h 2773455"/>
              <a:gd name="connsiteX9" fmla="*/ 607879 w 4349789"/>
              <a:gd name="connsiteY9" fmla="*/ 1357313 h 2773455"/>
              <a:gd name="connsiteX10" fmla="*/ 650970 w 4349789"/>
              <a:gd name="connsiteY10" fmla="*/ 1302544 h 2773455"/>
              <a:gd name="connsiteX11" fmla="*/ 691223 w 4349789"/>
              <a:gd name="connsiteY11" fmla="*/ 1247776 h 2773455"/>
              <a:gd name="connsiteX12" fmla="*/ 742469 w 4349789"/>
              <a:gd name="connsiteY12" fmla="*/ 1154906 h 2773455"/>
              <a:gd name="connsiteX13" fmla="*/ 778417 w 4349789"/>
              <a:gd name="connsiteY13" fmla="*/ 1069181 h 2773455"/>
              <a:gd name="connsiteX14" fmla="*/ 871617 w 4349789"/>
              <a:gd name="connsiteY14" fmla="*/ 862012 h 2773455"/>
              <a:gd name="connsiteX15" fmla="*/ 963345 w 4349789"/>
              <a:gd name="connsiteY15" fmla="*/ 673894 h 2773455"/>
              <a:gd name="connsiteX16" fmla="*/ 1038403 w 4349789"/>
              <a:gd name="connsiteY16" fmla="*/ 502443 h 2773455"/>
              <a:gd name="connsiteX17" fmla="*/ 1090794 w 4349789"/>
              <a:gd name="connsiteY17" fmla="*/ 395289 h 2773455"/>
              <a:gd name="connsiteX18" fmla="*/ 1131957 w 4349789"/>
              <a:gd name="connsiteY18" fmla="*/ 311944 h 2773455"/>
              <a:gd name="connsiteX19" fmla="*/ 1191261 w 4349789"/>
              <a:gd name="connsiteY19" fmla="*/ 192881 h 2773455"/>
              <a:gd name="connsiteX20" fmla="*/ 1246032 w 4349789"/>
              <a:gd name="connsiteY20" fmla="*/ 100013 h 2773455"/>
              <a:gd name="connsiteX21" fmla="*/ 1309415 w 4349789"/>
              <a:gd name="connsiteY21" fmla="*/ 40481 h 2773455"/>
              <a:gd name="connsiteX22" fmla="*/ 1358169 w 4349789"/>
              <a:gd name="connsiteY22" fmla="*/ 14640 h 2773455"/>
              <a:gd name="connsiteX23" fmla="*/ 1412364 w 4349789"/>
              <a:gd name="connsiteY23" fmla="*/ 0 h 2773455"/>
              <a:gd name="connsiteX24" fmla="*/ 1471899 w 4349789"/>
              <a:gd name="connsiteY24" fmla="*/ 2381 h 2773455"/>
              <a:gd name="connsiteX25" fmla="*/ 1521413 w 4349789"/>
              <a:gd name="connsiteY25" fmla="*/ 19403 h 2773455"/>
              <a:gd name="connsiteX26" fmla="*/ 1553159 w 4349789"/>
              <a:gd name="connsiteY26" fmla="*/ 40835 h 2773455"/>
              <a:gd name="connsiteX27" fmla="*/ 1573151 w 4349789"/>
              <a:gd name="connsiteY27" fmla="*/ 64295 h 2773455"/>
              <a:gd name="connsiteX28" fmla="*/ 1630529 w 4349789"/>
              <a:gd name="connsiteY28" fmla="*/ 138113 h 2773455"/>
              <a:gd name="connsiteX29" fmla="*/ 1686211 w 4349789"/>
              <a:gd name="connsiteY29" fmla="*/ 261938 h 2773455"/>
              <a:gd name="connsiteX30" fmla="*/ 1759343 w 4349789"/>
              <a:gd name="connsiteY30" fmla="*/ 419099 h 2773455"/>
              <a:gd name="connsiteX31" fmla="*/ 1815809 w 4349789"/>
              <a:gd name="connsiteY31" fmla="*/ 557213 h 2773455"/>
              <a:gd name="connsiteX32" fmla="*/ 1847906 w 4349789"/>
              <a:gd name="connsiteY32" fmla="*/ 628651 h 2773455"/>
              <a:gd name="connsiteX33" fmla="*/ 1884183 w 4349789"/>
              <a:gd name="connsiteY33" fmla="*/ 707231 h 2773455"/>
              <a:gd name="connsiteX34" fmla="*/ 1938598 w 4349789"/>
              <a:gd name="connsiteY34" fmla="*/ 840582 h 2773455"/>
              <a:gd name="connsiteX35" fmla="*/ 1983946 w 4349789"/>
              <a:gd name="connsiteY35" fmla="*/ 971903 h 2773455"/>
              <a:gd name="connsiteX36" fmla="*/ 2056494 w 4349789"/>
              <a:gd name="connsiteY36" fmla="*/ 1148117 h 2773455"/>
              <a:gd name="connsiteX37" fmla="*/ 2192533 w 4349789"/>
              <a:gd name="connsiteY37" fmla="*/ 1433866 h 2773455"/>
              <a:gd name="connsiteX38" fmla="*/ 2310430 w 4349789"/>
              <a:gd name="connsiteY38" fmla="*/ 1562453 h 2773455"/>
              <a:gd name="connsiteX39" fmla="*/ 2392054 w 4349789"/>
              <a:gd name="connsiteY39" fmla="*/ 1595791 h 2773455"/>
              <a:gd name="connsiteX40" fmla="*/ 2491813 w 4349789"/>
              <a:gd name="connsiteY40" fmla="*/ 1610079 h 2773455"/>
              <a:gd name="connsiteX41" fmla="*/ 2555297 w 4349789"/>
              <a:gd name="connsiteY41" fmla="*/ 1595791 h 2773455"/>
              <a:gd name="connsiteX42" fmla="*/ 2609713 w 4349789"/>
              <a:gd name="connsiteY42" fmla="*/ 1552928 h 2773455"/>
              <a:gd name="connsiteX43" fmla="*/ 2664130 w 4349789"/>
              <a:gd name="connsiteY43" fmla="*/ 1495778 h 2773455"/>
              <a:gd name="connsiteX44" fmla="*/ 2736677 w 4349789"/>
              <a:gd name="connsiteY44" fmla="*/ 1414816 h 2773455"/>
              <a:gd name="connsiteX45" fmla="*/ 2809229 w 4349789"/>
              <a:gd name="connsiteY45" fmla="*/ 1300515 h 2773455"/>
              <a:gd name="connsiteX46" fmla="*/ 2908992 w 4349789"/>
              <a:gd name="connsiteY46" fmla="*/ 1152879 h 2773455"/>
              <a:gd name="connsiteX47" fmla="*/ 2990612 w 4349789"/>
              <a:gd name="connsiteY47" fmla="*/ 1029053 h 2773455"/>
              <a:gd name="connsiteX48" fmla="*/ 3081303 w 4349789"/>
              <a:gd name="connsiteY48" fmla="*/ 952853 h 2773455"/>
              <a:gd name="connsiteX49" fmla="*/ 3181061 w 4349789"/>
              <a:gd name="connsiteY49" fmla="*/ 905228 h 2773455"/>
              <a:gd name="connsiteX50" fmla="*/ 3253615 w 4349789"/>
              <a:gd name="connsiteY50" fmla="*/ 905228 h 2773455"/>
              <a:gd name="connsiteX51" fmla="*/ 3326165 w 4349789"/>
              <a:gd name="connsiteY51" fmla="*/ 933804 h 2773455"/>
              <a:gd name="connsiteX52" fmla="*/ 3389650 w 4349789"/>
              <a:gd name="connsiteY52" fmla="*/ 1000478 h 2773455"/>
              <a:gd name="connsiteX53" fmla="*/ 3498479 w 4349789"/>
              <a:gd name="connsiteY53" fmla="*/ 1157641 h 2773455"/>
              <a:gd name="connsiteX54" fmla="*/ 3616377 w 4349789"/>
              <a:gd name="connsiteY54" fmla="*/ 1410053 h 2773455"/>
              <a:gd name="connsiteX55" fmla="*/ 3752414 w 4349789"/>
              <a:gd name="connsiteY55" fmla="*/ 1738666 h 2773455"/>
              <a:gd name="connsiteX56" fmla="*/ 3864679 w 4349789"/>
              <a:gd name="connsiteY56" fmla="*/ 1941139 h 2773455"/>
              <a:gd name="connsiteX57" fmla="*/ 3993888 w 4349789"/>
              <a:gd name="connsiteY57" fmla="*/ 2162174 h 2773455"/>
              <a:gd name="connsiteX58" fmla="*/ 4153699 w 4349789"/>
              <a:gd name="connsiteY58" fmla="*/ 2459971 h 2773455"/>
              <a:gd name="connsiteX59" fmla="*/ 4349789 w 4349789"/>
              <a:gd name="connsiteY59" fmla="*/ 2773455 h 2773455"/>
              <a:gd name="connsiteX0" fmla="*/ 0 w 4271208"/>
              <a:gd name="connsiteY0" fmla="*/ 1152525 h 2773455"/>
              <a:gd name="connsiteX1" fmla="*/ 85725 w 4271208"/>
              <a:gd name="connsiteY1" fmla="*/ 1269206 h 2773455"/>
              <a:gd name="connsiteX2" fmla="*/ 151945 w 4271208"/>
              <a:gd name="connsiteY2" fmla="*/ 1343026 h 2773455"/>
              <a:gd name="connsiteX3" fmla="*/ 225308 w 4271208"/>
              <a:gd name="connsiteY3" fmla="*/ 1402556 h 2773455"/>
              <a:gd name="connsiteX4" fmla="*/ 295378 w 4271208"/>
              <a:gd name="connsiteY4" fmla="*/ 1433513 h 2773455"/>
              <a:gd name="connsiteX5" fmla="*/ 359898 w 4271208"/>
              <a:gd name="connsiteY5" fmla="*/ 1433513 h 2773455"/>
              <a:gd name="connsiteX6" fmla="*/ 418748 w 4271208"/>
              <a:gd name="connsiteY6" fmla="*/ 1416843 h 2773455"/>
              <a:gd name="connsiteX7" fmla="*/ 495960 w 4271208"/>
              <a:gd name="connsiteY7" fmla="*/ 1383505 h 2773455"/>
              <a:gd name="connsiteX8" fmla="*/ 529298 w 4271208"/>
              <a:gd name="connsiteY8" fmla="*/ 1357313 h 2773455"/>
              <a:gd name="connsiteX9" fmla="*/ 572389 w 4271208"/>
              <a:gd name="connsiteY9" fmla="*/ 1302544 h 2773455"/>
              <a:gd name="connsiteX10" fmla="*/ 612642 w 4271208"/>
              <a:gd name="connsiteY10" fmla="*/ 1247776 h 2773455"/>
              <a:gd name="connsiteX11" fmla="*/ 663888 w 4271208"/>
              <a:gd name="connsiteY11" fmla="*/ 1154906 h 2773455"/>
              <a:gd name="connsiteX12" fmla="*/ 699836 w 4271208"/>
              <a:gd name="connsiteY12" fmla="*/ 1069181 h 2773455"/>
              <a:gd name="connsiteX13" fmla="*/ 793036 w 4271208"/>
              <a:gd name="connsiteY13" fmla="*/ 862012 h 2773455"/>
              <a:gd name="connsiteX14" fmla="*/ 884764 w 4271208"/>
              <a:gd name="connsiteY14" fmla="*/ 673894 h 2773455"/>
              <a:gd name="connsiteX15" fmla="*/ 959822 w 4271208"/>
              <a:gd name="connsiteY15" fmla="*/ 502443 h 2773455"/>
              <a:gd name="connsiteX16" fmla="*/ 1012213 w 4271208"/>
              <a:gd name="connsiteY16" fmla="*/ 395289 h 2773455"/>
              <a:gd name="connsiteX17" fmla="*/ 1053376 w 4271208"/>
              <a:gd name="connsiteY17" fmla="*/ 311944 h 2773455"/>
              <a:gd name="connsiteX18" fmla="*/ 1112680 w 4271208"/>
              <a:gd name="connsiteY18" fmla="*/ 192881 h 2773455"/>
              <a:gd name="connsiteX19" fmla="*/ 1167451 w 4271208"/>
              <a:gd name="connsiteY19" fmla="*/ 100013 h 2773455"/>
              <a:gd name="connsiteX20" fmla="*/ 1230834 w 4271208"/>
              <a:gd name="connsiteY20" fmla="*/ 40481 h 2773455"/>
              <a:gd name="connsiteX21" fmla="*/ 1279588 w 4271208"/>
              <a:gd name="connsiteY21" fmla="*/ 14640 h 2773455"/>
              <a:gd name="connsiteX22" fmla="*/ 1333783 w 4271208"/>
              <a:gd name="connsiteY22" fmla="*/ 0 h 2773455"/>
              <a:gd name="connsiteX23" fmla="*/ 1393318 w 4271208"/>
              <a:gd name="connsiteY23" fmla="*/ 2381 h 2773455"/>
              <a:gd name="connsiteX24" fmla="*/ 1442832 w 4271208"/>
              <a:gd name="connsiteY24" fmla="*/ 19403 h 2773455"/>
              <a:gd name="connsiteX25" fmla="*/ 1474578 w 4271208"/>
              <a:gd name="connsiteY25" fmla="*/ 40835 h 2773455"/>
              <a:gd name="connsiteX26" fmla="*/ 1494570 w 4271208"/>
              <a:gd name="connsiteY26" fmla="*/ 64295 h 2773455"/>
              <a:gd name="connsiteX27" fmla="*/ 1551948 w 4271208"/>
              <a:gd name="connsiteY27" fmla="*/ 138113 h 2773455"/>
              <a:gd name="connsiteX28" fmla="*/ 1607630 w 4271208"/>
              <a:gd name="connsiteY28" fmla="*/ 261938 h 2773455"/>
              <a:gd name="connsiteX29" fmla="*/ 1680762 w 4271208"/>
              <a:gd name="connsiteY29" fmla="*/ 419099 h 2773455"/>
              <a:gd name="connsiteX30" fmla="*/ 1737228 w 4271208"/>
              <a:gd name="connsiteY30" fmla="*/ 557213 h 2773455"/>
              <a:gd name="connsiteX31" fmla="*/ 1769325 w 4271208"/>
              <a:gd name="connsiteY31" fmla="*/ 628651 h 2773455"/>
              <a:gd name="connsiteX32" fmla="*/ 1805602 w 4271208"/>
              <a:gd name="connsiteY32" fmla="*/ 707231 h 2773455"/>
              <a:gd name="connsiteX33" fmla="*/ 1860017 w 4271208"/>
              <a:gd name="connsiteY33" fmla="*/ 840582 h 2773455"/>
              <a:gd name="connsiteX34" fmla="*/ 1905365 w 4271208"/>
              <a:gd name="connsiteY34" fmla="*/ 971903 h 2773455"/>
              <a:gd name="connsiteX35" fmla="*/ 1977913 w 4271208"/>
              <a:gd name="connsiteY35" fmla="*/ 1148117 h 2773455"/>
              <a:gd name="connsiteX36" fmla="*/ 2113952 w 4271208"/>
              <a:gd name="connsiteY36" fmla="*/ 1433866 h 2773455"/>
              <a:gd name="connsiteX37" fmla="*/ 2231849 w 4271208"/>
              <a:gd name="connsiteY37" fmla="*/ 1562453 h 2773455"/>
              <a:gd name="connsiteX38" fmla="*/ 2313473 w 4271208"/>
              <a:gd name="connsiteY38" fmla="*/ 1595791 h 2773455"/>
              <a:gd name="connsiteX39" fmla="*/ 2413232 w 4271208"/>
              <a:gd name="connsiteY39" fmla="*/ 1610079 h 2773455"/>
              <a:gd name="connsiteX40" fmla="*/ 2476716 w 4271208"/>
              <a:gd name="connsiteY40" fmla="*/ 1595791 h 2773455"/>
              <a:gd name="connsiteX41" fmla="*/ 2531132 w 4271208"/>
              <a:gd name="connsiteY41" fmla="*/ 1552928 h 2773455"/>
              <a:gd name="connsiteX42" fmla="*/ 2585549 w 4271208"/>
              <a:gd name="connsiteY42" fmla="*/ 1495778 h 2773455"/>
              <a:gd name="connsiteX43" fmla="*/ 2658096 w 4271208"/>
              <a:gd name="connsiteY43" fmla="*/ 1414816 h 2773455"/>
              <a:gd name="connsiteX44" fmla="*/ 2730648 w 4271208"/>
              <a:gd name="connsiteY44" fmla="*/ 1300515 h 2773455"/>
              <a:gd name="connsiteX45" fmla="*/ 2830411 w 4271208"/>
              <a:gd name="connsiteY45" fmla="*/ 1152879 h 2773455"/>
              <a:gd name="connsiteX46" fmla="*/ 2912031 w 4271208"/>
              <a:gd name="connsiteY46" fmla="*/ 1029053 h 2773455"/>
              <a:gd name="connsiteX47" fmla="*/ 3002722 w 4271208"/>
              <a:gd name="connsiteY47" fmla="*/ 952853 h 2773455"/>
              <a:gd name="connsiteX48" fmla="*/ 3102480 w 4271208"/>
              <a:gd name="connsiteY48" fmla="*/ 905228 h 2773455"/>
              <a:gd name="connsiteX49" fmla="*/ 3175034 w 4271208"/>
              <a:gd name="connsiteY49" fmla="*/ 905228 h 2773455"/>
              <a:gd name="connsiteX50" fmla="*/ 3247584 w 4271208"/>
              <a:gd name="connsiteY50" fmla="*/ 933804 h 2773455"/>
              <a:gd name="connsiteX51" fmla="*/ 3311069 w 4271208"/>
              <a:gd name="connsiteY51" fmla="*/ 1000478 h 2773455"/>
              <a:gd name="connsiteX52" fmla="*/ 3419898 w 4271208"/>
              <a:gd name="connsiteY52" fmla="*/ 1157641 h 2773455"/>
              <a:gd name="connsiteX53" fmla="*/ 3537796 w 4271208"/>
              <a:gd name="connsiteY53" fmla="*/ 1410053 h 2773455"/>
              <a:gd name="connsiteX54" fmla="*/ 3673833 w 4271208"/>
              <a:gd name="connsiteY54" fmla="*/ 1738666 h 2773455"/>
              <a:gd name="connsiteX55" fmla="*/ 3786098 w 4271208"/>
              <a:gd name="connsiteY55" fmla="*/ 1941139 h 2773455"/>
              <a:gd name="connsiteX56" fmla="*/ 3915307 w 4271208"/>
              <a:gd name="connsiteY56" fmla="*/ 2162174 h 2773455"/>
              <a:gd name="connsiteX57" fmla="*/ 4075118 w 4271208"/>
              <a:gd name="connsiteY57" fmla="*/ 2459971 h 2773455"/>
              <a:gd name="connsiteX58" fmla="*/ 4271208 w 4271208"/>
              <a:gd name="connsiteY58" fmla="*/ 2773455 h 2773455"/>
              <a:gd name="connsiteX0" fmla="*/ 0 w 4271208"/>
              <a:gd name="connsiteY0" fmla="*/ 1152525 h 2773455"/>
              <a:gd name="connsiteX1" fmla="*/ 85725 w 4271208"/>
              <a:gd name="connsiteY1" fmla="*/ 1269206 h 2773455"/>
              <a:gd name="connsiteX2" fmla="*/ 151945 w 4271208"/>
              <a:gd name="connsiteY2" fmla="*/ 1343026 h 2773455"/>
              <a:gd name="connsiteX3" fmla="*/ 225308 w 4271208"/>
              <a:gd name="connsiteY3" fmla="*/ 1402556 h 2773455"/>
              <a:gd name="connsiteX4" fmla="*/ 295378 w 4271208"/>
              <a:gd name="connsiteY4" fmla="*/ 1433513 h 2773455"/>
              <a:gd name="connsiteX5" fmla="*/ 359898 w 4271208"/>
              <a:gd name="connsiteY5" fmla="*/ 1433513 h 2773455"/>
              <a:gd name="connsiteX6" fmla="*/ 418748 w 4271208"/>
              <a:gd name="connsiteY6" fmla="*/ 1416843 h 2773455"/>
              <a:gd name="connsiteX7" fmla="*/ 495960 w 4271208"/>
              <a:gd name="connsiteY7" fmla="*/ 1383505 h 2773455"/>
              <a:gd name="connsiteX8" fmla="*/ 529298 w 4271208"/>
              <a:gd name="connsiteY8" fmla="*/ 1357313 h 2773455"/>
              <a:gd name="connsiteX9" fmla="*/ 572389 w 4271208"/>
              <a:gd name="connsiteY9" fmla="*/ 1302544 h 2773455"/>
              <a:gd name="connsiteX10" fmla="*/ 612642 w 4271208"/>
              <a:gd name="connsiteY10" fmla="*/ 1247776 h 2773455"/>
              <a:gd name="connsiteX11" fmla="*/ 663888 w 4271208"/>
              <a:gd name="connsiteY11" fmla="*/ 1154906 h 2773455"/>
              <a:gd name="connsiteX12" fmla="*/ 699836 w 4271208"/>
              <a:gd name="connsiteY12" fmla="*/ 1069181 h 2773455"/>
              <a:gd name="connsiteX13" fmla="*/ 793036 w 4271208"/>
              <a:gd name="connsiteY13" fmla="*/ 862012 h 2773455"/>
              <a:gd name="connsiteX14" fmla="*/ 884764 w 4271208"/>
              <a:gd name="connsiteY14" fmla="*/ 673894 h 2773455"/>
              <a:gd name="connsiteX15" fmla="*/ 959822 w 4271208"/>
              <a:gd name="connsiteY15" fmla="*/ 502443 h 2773455"/>
              <a:gd name="connsiteX16" fmla="*/ 1012213 w 4271208"/>
              <a:gd name="connsiteY16" fmla="*/ 395289 h 2773455"/>
              <a:gd name="connsiteX17" fmla="*/ 1053376 w 4271208"/>
              <a:gd name="connsiteY17" fmla="*/ 311944 h 2773455"/>
              <a:gd name="connsiteX18" fmla="*/ 1112680 w 4271208"/>
              <a:gd name="connsiteY18" fmla="*/ 192881 h 2773455"/>
              <a:gd name="connsiteX19" fmla="*/ 1167451 w 4271208"/>
              <a:gd name="connsiteY19" fmla="*/ 100013 h 2773455"/>
              <a:gd name="connsiteX20" fmla="*/ 1230834 w 4271208"/>
              <a:gd name="connsiteY20" fmla="*/ 40481 h 2773455"/>
              <a:gd name="connsiteX21" fmla="*/ 1279588 w 4271208"/>
              <a:gd name="connsiteY21" fmla="*/ 14640 h 2773455"/>
              <a:gd name="connsiteX22" fmla="*/ 1333783 w 4271208"/>
              <a:gd name="connsiteY22" fmla="*/ 0 h 2773455"/>
              <a:gd name="connsiteX23" fmla="*/ 1393318 w 4271208"/>
              <a:gd name="connsiteY23" fmla="*/ 2381 h 2773455"/>
              <a:gd name="connsiteX24" fmla="*/ 1442832 w 4271208"/>
              <a:gd name="connsiteY24" fmla="*/ 19403 h 2773455"/>
              <a:gd name="connsiteX25" fmla="*/ 1474578 w 4271208"/>
              <a:gd name="connsiteY25" fmla="*/ 40835 h 2773455"/>
              <a:gd name="connsiteX26" fmla="*/ 1494570 w 4271208"/>
              <a:gd name="connsiteY26" fmla="*/ 64295 h 2773455"/>
              <a:gd name="connsiteX27" fmla="*/ 1551948 w 4271208"/>
              <a:gd name="connsiteY27" fmla="*/ 138113 h 2773455"/>
              <a:gd name="connsiteX28" fmla="*/ 1607630 w 4271208"/>
              <a:gd name="connsiteY28" fmla="*/ 261938 h 2773455"/>
              <a:gd name="connsiteX29" fmla="*/ 1680762 w 4271208"/>
              <a:gd name="connsiteY29" fmla="*/ 419099 h 2773455"/>
              <a:gd name="connsiteX30" fmla="*/ 1737228 w 4271208"/>
              <a:gd name="connsiteY30" fmla="*/ 557213 h 2773455"/>
              <a:gd name="connsiteX31" fmla="*/ 1769325 w 4271208"/>
              <a:gd name="connsiteY31" fmla="*/ 628651 h 2773455"/>
              <a:gd name="connsiteX32" fmla="*/ 1805602 w 4271208"/>
              <a:gd name="connsiteY32" fmla="*/ 707231 h 2773455"/>
              <a:gd name="connsiteX33" fmla="*/ 1860017 w 4271208"/>
              <a:gd name="connsiteY33" fmla="*/ 840582 h 2773455"/>
              <a:gd name="connsiteX34" fmla="*/ 1905365 w 4271208"/>
              <a:gd name="connsiteY34" fmla="*/ 971903 h 2773455"/>
              <a:gd name="connsiteX35" fmla="*/ 1977913 w 4271208"/>
              <a:gd name="connsiteY35" fmla="*/ 1148117 h 2773455"/>
              <a:gd name="connsiteX36" fmla="*/ 2113952 w 4271208"/>
              <a:gd name="connsiteY36" fmla="*/ 1433866 h 2773455"/>
              <a:gd name="connsiteX37" fmla="*/ 2231849 w 4271208"/>
              <a:gd name="connsiteY37" fmla="*/ 1562453 h 2773455"/>
              <a:gd name="connsiteX38" fmla="*/ 2313473 w 4271208"/>
              <a:gd name="connsiteY38" fmla="*/ 1595791 h 2773455"/>
              <a:gd name="connsiteX39" fmla="*/ 2413232 w 4271208"/>
              <a:gd name="connsiteY39" fmla="*/ 1610079 h 2773455"/>
              <a:gd name="connsiteX40" fmla="*/ 2476716 w 4271208"/>
              <a:gd name="connsiteY40" fmla="*/ 1595791 h 2773455"/>
              <a:gd name="connsiteX41" fmla="*/ 2531132 w 4271208"/>
              <a:gd name="connsiteY41" fmla="*/ 1552928 h 2773455"/>
              <a:gd name="connsiteX42" fmla="*/ 2585549 w 4271208"/>
              <a:gd name="connsiteY42" fmla="*/ 1495778 h 2773455"/>
              <a:gd name="connsiteX43" fmla="*/ 2658096 w 4271208"/>
              <a:gd name="connsiteY43" fmla="*/ 1414816 h 2773455"/>
              <a:gd name="connsiteX44" fmla="*/ 2730648 w 4271208"/>
              <a:gd name="connsiteY44" fmla="*/ 1300515 h 2773455"/>
              <a:gd name="connsiteX45" fmla="*/ 2830411 w 4271208"/>
              <a:gd name="connsiteY45" fmla="*/ 1152879 h 2773455"/>
              <a:gd name="connsiteX46" fmla="*/ 2912031 w 4271208"/>
              <a:gd name="connsiteY46" fmla="*/ 1029053 h 2773455"/>
              <a:gd name="connsiteX47" fmla="*/ 3002722 w 4271208"/>
              <a:gd name="connsiteY47" fmla="*/ 952853 h 2773455"/>
              <a:gd name="connsiteX48" fmla="*/ 3102480 w 4271208"/>
              <a:gd name="connsiteY48" fmla="*/ 905228 h 2773455"/>
              <a:gd name="connsiteX49" fmla="*/ 3175034 w 4271208"/>
              <a:gd name="connsiteY49" fmla="*/ 905228 h 2773455"/>
              <a:gd name="connsiteX50" fmla="*/ 3247584 w 4271208"/>
              <a:gd name="connsiteY50" fmla="*/ 933804 h 2773455"/>
              <a:gd name="connsiteX51" fmla="*/ 3311069 w 4271208"/>
              <a:gd name="connsiteY51" fmla="*/ 1000478 h 2773455"/>
              <a:gd name="connsiteX52" fmla="*/ 3419898 w 4271208"/>
              <a:gd name="connsiteY52" fmla="*/ 1157641 h 2773455"/>
              <a:gd name="connsiteX53" fmla="*/ 3537796 w 4271208"/>
              <a:gd name="connsiteY53" fmla="*/ 1410053 h 2773455"/>
              <a:gd name="connsiteX54" fmla="*/ 3673833 w 4271208"/>
              <a:gd name="connsiteY54" fmla="*/ 1738666 h 2773455"/>
              <a:gd name="connsiteX55" fmla="*/ 3786098 w 4271208"/>
              <a:gd name="connsiteY55" fmla="*/ 1941139 h 2773455"/>
              <a:gd name="connsiteX56" fmla="*/ 3915307 w 4271208"/>
              <a:gd name="connsiteY56" fmla="*/ 2162174 h 2773455"/>
              <a:gd name="connsiteX57" fmla="*/ 4075118 w 4271208"/>
              <a:gd name="connsiteY57" fmla="*/ 2459971 h 2773455"/>
              <a:gd name="connsiteX58" fmla="*/ 4271208 w 4271208"/>
              <a:gd name="connsiteY58" fmla="*/ 2773455 h 2773455"/>
              <a:gd name="connsiteX0" fmla="*/ 0 w 4075118"/>
              <a:gd name="connsiteY0" fmla="*/ 1152525 h 2459971"/>
              <a:gd name="connsiteX1" fmla="*/ 85725 w 4075118"/>
              <a:gd name="connsiteY1" fmla="*/ 1269206 h 2459971"/>
              <a:gd name="connsiteX2" fmla="*/ 151945 w 4075118"/>
              <a:gd name="connsiteY2" fmla="*/ 1343026 h 2459971"/>
              <a:gd name="connsiteX3" fmla="*/ 225308 w 4075118"/>
              <a:gd name="connsiteY3" fmla="*/ 1402556 h 2459971"/>
              <a:gd name="connsiteX4" fmla="*/ 295378 w 4075118"/>
              <a:gd name="connsiteY4" fmla="*/ 1433513 h 2459971"/>
              <a:gd name="connsiteX5" fmla="*/ 359898 w 4075118"/>
              <a:gd name="connsiteY5" fmla="*/ 1433513 h 2459971"/>
              <a:gd name="connsiteX6" fmla="*/ 418748 w 4075118"/>
              <a:gd name="connsiteY6" fmla="*/ 1416843 h 2459971"/>
              <a:gd name="connsiteX7" fmla="*/ 495960 w 4075118"/>
              <a:gd name="connsiteY7" fmla="*/ 1383505 h 2459971"/>
              <a:gd name="connsiteX8" fmla="*/ 529298 w 4075118"/>
              <a:gd name="connsiteY8" fmla="*/ 1357313 h 2459971"/>
              <a:gd name="connsiteX9" fmla="*/ 572389 w 4075118"/>
              <a:gd name="connsiteY9" fmla="*/ 1302544 h 2459971"/>
              <a:gd name="connsiteX10" fmla="*/ 612642 w 4075118"/>
              <a:gd name="connsiteY10" fmla="*/ 1247776 h 2459971"/>
              <a:gd name="connsiteX11" fmla="*/ 663888 w 4075118"/>
              <a:gd name="connsiteY11" fmla="*/ 1154906 h 2459971"/>
              <a:gd name="connsiteX12" fmla="*/ 699836 w 4075118"/>
              <a:gd name="connsiteY12" fmla="*/ 1069181 h 2459971"/>
              <a:gd name="connsiteX13" fmla="*/ 793036 w 4075118"/>
              <a:gd name="connsiteY13" fmla="*/ 862012 h 2459971"/>
              <a:gd name="connsiteX14" fmla="*/ 884764 w 4075118"/>
              <a:gd name="connsiteY14" fmla="*/ 673894 h 2459971"/>
              <a:gd name="connsiteX15" fmla="*/ 959822 w 4075118"/>
              <a:gd name="connsiteY15" fmla="*/ 502443 h 2459971"/>
              <a:gd name="connsiteX16" fmla="*/ 1012213 w 4075118"/>
              <a:gd name="connsiteY16" fmla="*/ 395289 h 2459971"/>
              <a:gd name="connsiteX17" fmla="*/ 1053376 w 4075118"/>
              <a:gd name="connsiteY17" fmla="*/ 311944 h 2459971"/>
              <a:gd name="connsiteX18" fmla="*/ 1112680 w 4075118"/>
              <a:gd name="connsiteY18" fmla="*/ 192881 h 2459971"/>
              <a:gd name="connsiteX19" fmla="*/ 1167451 w 4075118"/>
              <a:gd name="connsiteY19" fmla="*/ 100013 h 2459971"/>
              <a:gd name="connsiteX20" fmla="*/ 1230834 w 4075118"/>
              <a:gd name="connsiteY20" fmla="*/ 40481 h 2459971"/>
              <a:gd name="connsiteX21" fmla="*/ 1279588 w 4075118"/>
              <a:gd name="connsiteY21" fmla="*/ 14640 h 2459971"/>
              <a:gd name="connsiteX22" fmla="*/ 1333783 w 4075118"/>
              <a:gd name="connsiteY22" fmla="*/ 0 h 2459971"/>
              <a:gd name="connsiteX23" fmla="*/ 1393318 w 4075118"/>
              <a:gd name="connsiteY23" fmla="*/ 2381 h 2459971"/>
              <a:gd name="connsiteX24" fmla="*/ 1442832 w 4075118"/>
              <a:gd name="connsiteY24" fmla="*/ 19403 h 2459971"/>
              <a:gd name="connsiteX25" fmla="*/ 1474578 w 4075118"/>
              <a:gd name="connsiteY25" fmla="*/ 40835 h 2459971"/>
              <a:gd name="connsiteX26" fmla="*/ 1494570 w 4075118"/>
              <a:gd name="connsiteY26" fmla="*/ 64295 h 2459971"/>
              <a:gd name="connsiteX27" fmla="*/ 1551948 w 4075118"/>
              <a:gd name="connsiteY27" fmla="*/ 138113 h 2459971"/>
              <a:gd name="connsiteX28" fmla="*/ 1607630 w 4075118"/>
              <a:gd name="connsiteY28" fmla="*/ 261938 h 2459971"/>
              <a:gd name="connsiteX29" fmla="*/ 1680762 w 4075118"/>
              <a:gd name="connsiteY29" fmla="*/ 419099 h 2459971"/>
              <a:gd name="connsiteX30" fmla="*/ 1737228 w 4075118"/>
              <a:gd name="connsiteY30" fmla="*/ 557213 h 2459971"/>
              <a:gd name="connsiteX31" fmla="*/ 1769325 w 4075118"/>
              <a:gd name="connsiteY31" fmla="*/ 628651 h 2459971"/>
              <a:gd name="connsiteX32" fmla="*/ 1805602 w 4075118"/>
              <a:gd name="connsiteY32" fmla="*/ 707231 h 2459971"/>
              <a:gd name="connsiteX33" fmla="*/ 1860017 w 4075118"/>
              <a:gd name="connsiteY33" fmla="*/ 840582 h 2459971"/>
              <a:gd name="connsiteX34" fmla="*/ 1905365 w 4075118"/>
              <a:gd name="connsiteY34" fmla="*/ 971903 h 2459971"/>
              <a:gd name="connsiteX35" fmla="*/ 1977913 w 4075118"/>
              <a:gd name="connsiteY35" fmla="*/ 1148117 h 2459971"/>
              <a:gd name="connsiteX36" fmla="*/ 2113952 w 4075118"/>
              <a:gd name="connsiteY36" fmla="*/ 1433866 h 2459971"/>
              <a:gd name="connsiteX37" fmla="*/ 2231849 w 4075118"/>
              <a:gd name="connsiteY37" fmla="*/ 1562453 h 2459971"/>
              <a:gd name="connsiteX38" fmla="*/ 2313473 w 4075118"/>
              <a:gd name="connsiteY38" fmla="*/ 1595791 h 2459971"/>
              <a:gd name="connsiteX39" fmla="*/ 2413232 w 4075118"/>
              <a:gd name="connsiteY39" fmla="*/ 1610079 h 2459971"/>
              <a:gd name="connsiteX40" fmla="*/ 2476716 w 4075118"/>
              <a:gd name="connsiteY40" fmla="*/ 1595791 h 2459971"/>
              <a:gd name="connsiteX41" fmla="*/ 2531132 w 4075118"/>
              <a:gd name="connsiteY41" fmla="*/ 1552928 h 2459971"/>
              <a:gd name="connsiteX42" fmla="*/ 2585549 w 4075118"/>
              <a:gd name="connsiteY42" fmla="*/ 1495778 h 2459971"/>
              <a:gd name="connsiteX43" fmla="*/ 2658096 w 4075118"/>
              <a:gd name="connsiteY43" fmla="*/ 1414816 h 2459971"/>
              <a:gd name="connsiteX44" fmla="*/ 2730648 w 4075118"/>
              <a:gd name="connsiteY44" fmla="*/ 1300515 h 2459971"/>
              <a:gd name="connsiteX45" fmla="*/ 2830411 w 4075118"/>
              <a:gd name="connsiteY45" fmla="*/ 1152879 h 2459971"/>
              <a:gd name="connsiteX46" fmla="*/ 2912031 w 4075118"/>
              <a:gd name="connsiteY46" fmla="*/ 1029053 h 2459971"/>
              <a:gd name="connsiteX47" fmla="*/ 3002722 w 4075118"/>
              <a:gd name="connsiteY47" fmla="*/ 952853 h 2459971"/>
              <a:gd name="connsiteX48" fmla="*/ 3102480 w 4075118"/>
              <a:gd name="connsiteY48" fmla="*/ 905228 h 2459971"/>
              <a:gd name="connsiteX49" fmla="*/ 3175034 w 4075118"/>
              <a:gd name="connsiteY49" fmla="*/ 905228 h 2459971"/>
              <a:gd name="connsiteX50" fmla="*/ 3247584 w 4075118"/>
              <a:gd name="connsiteY50" fmla="*/ 933804 h 2459971"/>
              <a:gd name="connsiteX51" fmla="*/ 3311069 w 4075118"/>
              <a:gd name="connsiteY51" fmla="*/ 1000478 h 2459971"/>
              <a:gd name="connsiteX52" fmla="*/ 3419898 w 4075118"/>
              <a:gd name="connsiteY52" fmla="*/ 1157641 h 2459971"/>
              <a:gd name="connsiteX53" fmla="*/ 3537796 w 4075118"/>
              <a:gd name="connsiteY53" fmla="*/ 1410053 h 2459971"/>
              <a:gd name="connsiteX54" fmla="*/ 3673833 w 4075118"/>
              <a:gd name="connsiteY54" fmla="*/ 1738666 h 2459971"/>
              <a:gd name="connsiteX55" fmla="*/ 3786098 w 4075118"/>
              <a:gd name="connsiteY55" fmla="*/ 1941139 h 2459971"/>
              <a:gd name="connsiteX56" fmla="*/ 3915307 w 4075118"/>
              <a:gd name="connsiteY56" fmla="*/ 2162174 h 2459971"/>
              <a:gd name="connsiteX57" fmla="*/ 4075118 w 4075118"/>
              <a:gd name="connsiteY57" fmla="*/ 2459971 h 2459971"/>
              <a:gd name="connsiteX0" fmla="*/ 0 w 3915307"/>
              <a:gd name="connsiteY0" fmla="*/ 1152525 h 2162174"/>
              <a:gd name="connsiteX1" fmla="*/ 85725 w 3915307"/>
              <a:gd name="connsiteY1" fmla="*/ 1269206 h 2162174"/>
              <a:gd name="connsiteX2" fmla="*/ 151945 w 3915307"/>
              <a:gd name="connsiteY2" fmla="*/ 1343026 h 2162174"/>
              <a:gd name="connsiteX3" fmla="*/ 225308 w 3915307"/>
              <a:gd name="connsiteY3" fmla="*/ 1402556 h 2162174"/>
              <a:gd name="connsiteX4" fmla="*/ 295378 w 3915307"/>
              <a:gd name="connsiteY4" fmla="*/ 1433513 h 2162174"/>
              <a:gd name="connsiteX5" fmla="*/ 359898 w 3915307"/>
              <a:gd name="connsiteY5" fmla="*/ 1433513 h 2162174"/>
              <a:gd name="connsiteX6" fmla="*/ 418748 w 3915307"/>
              <a:gd name="connsiteY6" fmla="*/ 1416843 h 2162174"/>
              <a:gd name="connsiteX7" fmla="*/ 495960 w 3915307"/>
              <a:gd name="connsiteY7" fmla="*/ 1383505 h 2162174"/>
              <a:gd name="connsiteX8" fmla="*/ 529298 w 3915307"/>
              <a:gd name="connsiteY8" fmla="*/ 1357313 h 2162174"/>
              <a:gd name="connsiteX9" fmla="*/ 572389 w 3915307"/>
              <a:gd name="connsiteY9" fmla="*/ 1302544 h 2162174"/>
              <a:gd name="connsiteX10" fmla="*/ 612642 w 3915307"/>
              <a:gd name="connsiteY10" fmla="*/ 1247776 h 2162174"/>
              <a:gd name="connsiteX11" fmla="*/ 663888 w 3915307"/>
              <a:gd name="connsiteY11" fmla="*/ 1154906 h 2162174"/>
              <a:gd name="connsiteX12" fmla="*/ 699836 w 3915307"/>
              <a:gd name="connsiteY12" fmla="*/ 1069181 h 2162174"/>
              <a:gd name="connsiteX13" fmla="*/ 793036 w 3915307"/>
              <a:gd name="connsiteY13" fmla="*/ 862012 h 2162174"/>
              <a:gd name="connsiteX14" fmla="*/ 884764 w 3915307"/>
              <a:gd name="connsiteY14" fmla="*/ 673894 h 2162174"/>
              <a:gd name="connsiteX15" fmla="*/ 959822 w 3915307"/>
              <a:gd name="connsiteY15" fmla="*/ 502443 h 2162174"/>
              <a:gd name="connsiteX16" fmla="*/ 1012213 w 3915307"/>
              <a:gd name="connsiteY16" fmla="*/ 395289 h 2162174"/>
              <a:gd name="connsiteX17" fmla="*/ 1053376 w 3915307"/>
              <a:gd name="connsiteY17" fmla="*/ 311944 h 2162174"/>
              <a:gd name="connsiteX18" fmla="*/ 1112680 w 3915307"/>
              <a:gd name="connsiteY18" fmla="*/ 192881 h 2162174"/>
              <a:gd name="connsiteX19" fmla="*/ 1167451 w 3915307"/>
              <a:gd name="connsiteY19" fmla="*/ 100013 h 2162174"/>
              <a:gd name="connsiteX20" fmla="*/ 1230834 w 3915307"/>
              <a:gd name="connsiteY20" fmla="*/ 40481 h 2162174"/>
              <a:gd name="connsiteX21" fmla="*/ 1279588 w 3915307"/>
              <a:gd name="connsiteY21" fmla="*/ 14640 h 2162174"/>
              <a:gd name="connsiteX22" fmla="*/ 1333783 w 3915307"/>
              <a:gd name="connsiteY22" fmla="*/ 0 h 2162174"/>
              <a:gd name="connsiteX23" fmla="*/ 1393318 w 3915307"/>
              <a:gd name="connsiteY23" fmla="*/ 2381 h 2162174"/>
              <a:gd name="connsiteX24" fmla="*/ 1442832 w 3915307"/>
              <a:gd name="connsiteY24" fmla="*/ 19403 h 2162174"/>
              <a:gd name="connsiteX25" fmla="*/ 1474578 w 3915307"/>
              <a:gd name="connsiteY25" fmla="*/ 40835 h 2162174"/>
              <a:gd name="connsiteX26" fmla="*/ 1494570 w 3915307"/>
              <a:gd name="connsiteY26" fmla="*/ 64295 h 2162174"/>
              <a:gd name="connsiteX27" fmla="*/ 1551948 w 3915307"/>
              <a:gd name="connsiteY27" fmla="*/ 138113 h 2162174"/>
              <a:gd name="connsiteX28" fmla="*/ 1607630 w 3915307"/>
              <a:gd name="connsiteY28" fmla="*/ 261938 h 2162174"/>
              <a:gd name="connsiteX29" fmla="*/ 1680762 w 3915307"/>
              <a:gd name="connsiteY29" fmla="*/ 419099 h 2162174"/>
              <a:gd name="connsiteX30" fmla="*/ 1737228 w 3915307"/>
              <a:gd name="connsiteY30" fmla="*/ 557213 h 2162174"/>
              <a:gd name="connsiteX31" fmla="*/ 1769325 w 3915307"/>
              <a:gd name="connsiteY31" fmla="*/ 628651 h 2162174"/>
              <a:gd name="connsiteX32" fmla="*/ 1805602 w 3915307"/>
              <a:gd name="connsiteY32" fmla="*/ 707231 h 2162174"/>
              <a:gd name="connsiteX33" fmla="*/ 1860017 w 3915307"/>
              <a:gd name="connsiteY33" fmla="*/ 840582 h 2162174"/>
              <a:gd name="connsiteX34" fmla="*/ 1905365 w 3915307"/>
              <a:gd name="connsiteY34" fmla="*/ 971903 h 2162174"/>
              <a:gd name="connsiteX35" fmla="*/ 1977913 w 3915307"/>
              <a:gd name="connsiteY35" fmla="*/ 1148117 h 2162174"/>
              <a:gd name="connsiteX36" fmla="*/ 2113952 w 3915307"/>
              <a:gd name="connsiteY36" fmla="*/ 1433866 h 2162174"/>
              <a:gd name="connsiteX37" fmla="*/ 2231849 w 3915307"/>
              <a:gd name="connsiteY37" fmla="*/ 1562453 h 2162174"/>
              <a:gd name="connsiteX38" fmla="*/ 2313473 w 3915307"/>
              <a:gd name="connsiteY38" fmla="*/ 1595791 h 2162174"/>
              <a:gd name="connsiteX39" fmla="*/ 2413232 w 3915307"/>
              <a:gd name="connsiteY39" fmla="*/ 1610079 h 2162174"/>
              <a:gd name="connsiteX40" fmla="*/ 2476716 w 3915307"/>
              <a:gd name="connsiteY40" fmla="*/ 1595791 h 2162174"/>
              <a:gd name="connsiteX41" fmla="*/ 2531132 w 3915307"/>
              <a:gd name="connsiteY41" fmla="*/ 1552928 h 2162174"/>
              <a:gd name="connsiteX42" fmla="*/ 2585549 w 3915307"/>
              <a:gd name="connsiteY42" fmla="*/ 1495778 h 2162174"/>
              <a:gd name="connsiteX43" fmla="*/ 2658096 w 3915307"/>
              <a:gd name="connsiteY43" fmla="*/ 1414816 h 2162174"/>
              <a:gd name="connsiteX44" fmla="*/ 2730648 w 3915307"/>
              <a:gd name="connsiteY44" fmla="*/ 1300515 h 2162174"/>
              <a:gd name="connsiteX45" fmla="*/ 2830411 w 3915307"/>
              <a:gd name="connsiteY45" fmla="*/ 1152879 h 2162174"/>
              <a:gd name="connsiteX46" fmla="*/ 2912031 w 3915307"/>
              <a:gd name="connsiteY46" fmla="*/ 1029053 h 2162174"/>
              <a:gd name="connsiteX47" fmla="*/ 3002722 w 3915307"/>
              <a:gd name="connsiteY47" fmla="*/ 952853 h 2162174"/>
              <a:gd name="connsiteX48" fmla="*/ 3102480 w 3915307"/>
              <a:gd name="connsiteY48" fmla="*/ 905228 h 2162174"/>
              <a:gd name="connsiteX49" fmla="*/ 3175034 w 3915307"/>
              <a:gd name="connsiteY49" fmla="*/ 905228 h 2162174"/>
              <a:gd name="connsiteX50" fmla="*/ 3247584 w 3915307"/>
              <a:gd name="connsiteY50" fmla="*/ 933804 h 2162174"/>
              <a:gd name="connsiteX51" fmla="*/ 3311069 w 3915307"/>
              <a:gd name="connsiteY51" fmla="*/ 1000478 h 2162174"/>
              <a:gd name="connsiteX52" fmla="*/ 3419898 w 3915307"/>
              <a:gd name="connsiteY52" fmla="*/ 1157641 h 2162174"/>
              <a:gd name="connsiteX53" fmla="*/ 3537796 w 3915307"/>
              <a:gd name="connsiteY53" fmla="*/ 1410053 h 2162174"/>
              <a:gd name="connsiteX54" fmla="*/ 3673833 w 3915307"/>
              <a:gd name="connsiteY54" fmla="*/ 1738666 h 2162174"/>
              <a:gd name="connsiteX55" fmla="*/ 3786098 w 3915307"/>
              <a:gd name="connsiteY55" fmla="*/ 1941139 h 2162174"/>
              <a:gd name="connsiteX56" fmla="*/ 3915307 w 3915307"/>
              <a:gd name="connsiteY56" fmla="*/ 2162174 h 2162174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93036 w 3786098"/>
              <a:gd name="connsiteY13" fmla="*/ 862012 h 1941139"/>
              <a:gd name="connsiteX14" fmla="*/ 884764 w 3786098"/>
              <a:gd name="connsiteY14" fmla="*/ 673894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93036 w 3786098"/>
              <a:gd name="connsiteY13" fmla="*/ 862012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475549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72298 w 3786098"/>
              <a:gd name="connsiteY14" fmla="*/ 525977 h 1941139"/>
              <a:gd name="connsiteX15" fmla="*/ 959822 w 3786098"/>
              <a:gd name="connsiteY15" fmla="*/ 475549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00373"/>
              <a:gd name="connsiteY0" fmla="*/ 1269206 h 1941139"/>
              <a:gd name="connsiteX1" fmla="*/ 66220 w 3700373"/>
              <a:gd name="connsiteY1" fmla="*/ 1343026 h 1941139"/>
              <a:gd name="connsiteX2" fmla="*/ 139583 w 3700373"/>
              <a:gd name="connsiteY2" fmla="*/ 1402556 h 1941139"/>
              <a:gd name="connsiteX3" fmla="*/ 209653 w 3700373"/>
              <a:gd name="connsiteY3" fmla="*/ 1433513 h 1941139"/>
              <a:gd name="connsiteX4" fmla="*/ 274173 w 3700373"/>
              <a:gd name="connsiteY4" fmla="*/ 1433513 h 1941139"/>
              <a:gd name="connsiteX5" fmla="*/ 333023 w 3700373"/>
              <a:gd name="connsiteY5" fmla="*/ 1416843 h 1941139"/>
              <a:gd name="connsiteX6" fmla="*/ 410235 w 3700373"/>
              <a:gd name="connsiteY6" fmla="*/ 1383505 h 1941139"/>
              <a:gd name="connsiteX7" fmla="*/ 443573 w 3700373"/>
              <a:gd name="connsiteY7" fmla="*/ 1357313 h 1941139"/>
              <a:gd name="connsiteX8" fmla="*/ 486664 w 3700373"/>
              <a:gd name="connsiteY8" fmla="*/ 1302544 h 1941139"/>
              <a:gd name="connsiteX9" fmla="*/ 526917 w 3700373"/>
              <a:gd name="connsiteY9" fmla="*/ 1247776 h 1941139"/>
              <a:gd name="connsiteX10" fmla="*/ 453506 w 3700373"/>
              <a:gd name="connsiteY10" fmla="*/ 576682 h 1941139"/>
              <a:gd name="connsiteX11" fmla="*/ 564248 w 3700373"/>
              <a:gd name="connsiteY11" fmla="*/ 571640 h 1941139"/>
              <a:gd name="connsiteX12" fmla="*/ 694845 w 3700373"/>
              <a:gd name="connsiteY12" fmla="*/ 566177 h 1941139"/>
              <a:gd name="connsiteX13" fmla="*/ 786573 w 3700373"/>
              <a:gd name="connsiteY13" fmla="*/ 525977 h 1941139"/>
              <a:gd name="connsiteX14" fmla="*/ 874097 w 3700373"/>
              <a:gd name="connsiteY14" fmla="*/ 475549 h 1941139"/>
              <a:gd name="connsiteX15" fmla="*/ 926488 w 3700373"/>
              <a:gd name="connsiteY15" fmla="*/ 395289 h 1941139"/>
              <a:gd name="connsiteX16" fmla="*/ 967651 w 3700373"/>
              <a:gd name="connsiteY16" fmla="*/ 311944 h 1941139"/>
              <a:gd name="connsiteX17" fmla="*/ 1026955 w 3700373"/>
              <a:gd name="connsiteY17" fmla="*/ 192881 h 1941139"/>
              <a:gd name="connsiteX18" fmla="*/ 1081726 w 3700373"/>
              <a:gd name="connsiteY18" fmla="*/ 100013 h 1941139"/>
              <a:gd name="connsiteX19" fmla="*/ 1145109 w 3700373"/>
              <a:gd name="connsiteY19" fmla="*/ 40481 h 1941139"/>
              <a:gd name="connsiteX20" fmla="*/ 1193863 w 3700373"/>
              <a:gd name="connsiteY20" fmla="*/ 14640 h 1941139"/>
              <a:gd name="connsiteX21" fmla="*/ 1248058 w 3700373"/>
              <a:gd name="connsiteY21" fmla="*/ 0 h 1941139"/>
              <a:gd name="connsiteX22" fmla="*/ 1307593 w 3700373"/>
              <a:gd name="connsiteY22" fmla="*/ 2381 h 1941139"/>
              <a:gd name="connsiteX23" fmla="*/ 1357107 w 3700373"/>
              <a:gd name="connsiteY23" fmla="*/ 19403 h 1941139"/>
              <a:gd name="connsiteX24" fmla="*/ 1388853 w 3700373"/>
              <a:gd name="connsiteY24" fmla="*/ 40835 h 1941139"/>
              <a:gd name="connsiteX25" fmla="*/ 1408845 w 3700373"/>
              <a:gd name="connsiteY25" fmla="*/ 64295 h 1941139"/>
              <a:gd name="connsiteX26" fmla="*/ 1466223 w 3700373"/>
              <a:gd name="connsiteY26" fmla="*/ 138113 h 1941139"/>
              <a:gd name="connsiteX27" fmla="*/ 1521905 w 3700373"/>
              <a:gd name="connsiteY27" fmla="*/ 261938 h 1941139"/>
              <a:gd name="connsiteX28" fmla="*/ 1595037 w 3700373"/>
              <a:gd name="connsiteY28" fmla="*/ 419099 h 1941139"/>
              <a:gd name="connsiteX29" fmla="*/ 1651503 w 3700373"/>
              <a:gd name="connsiteY29" fmla="*/ 557213 h 1941139"/>
              <a:gd name="connsiteX30" fmla="*/ 1683600 w 3700373"/>
              <a:gd name="connsiteY30" fmla="*/ 628651 h 1941139"/>
              <a:gd name="connsiteX31" fmla="*/ 1719877 w 3700373"/>
              <a:gd name="connsiteY31" fmla="*/ 707231 h 1941139"/>
              <a:gd name="connsiteX32" fmla="*/ 1774292 w 3700373"/>
              <a:gd name="connsiteY32" fmla="*/ 840582 h 1941139"/>
              <a:gd name="connsiteX33" fmla="*/ 1819640 w 3700373"/>
              <a:gd name="connsiteY33" fmla="*/ 971903 h 1941139"/>
              <a:gd name="connsiteX34" fmla="*/ 1892188 w 3700373"/>
              <a:gd name="connsiteY34" fmla="*/ 1148117 h 1941139"/>
              <a:gd name="connsiteX35" fmla="*/ 2028227 w 3700373"/>
              <a:gd name="connsiteY35" fmla="*/ 1433866 h 1941139"/>
              <a:gd name="connsiteX36" fmla="*/ 2146124 w 3700373"/>
              <a:gd name="connsiteY36" fmla="*/ 1562453 h 1941139"/>
              <a:gd name="connsiteX37" fmla="*/ 2227748 w 3700373"/>
              <a:gd name="connsiteY37" fmla="*/ 1595791 h 1941139"/>
              <a:gd name="connsiteX38" fmla="*/ 2327507 w 3700373"/>
              <a:gd name="connsiteY38" fmla="*/ 1610079 h 1941139"/>
              <a:gd name="connsiteX39" fmla="*/ 2390991 w 3700373"/>
              <a:gd name="connsiteY39" fmla="*/ 1595791 h 1941139"/>
              <a:gd name="connsiteX40" fmla="*/ 2445407 w 3700373"/>
              <a:gd name="connsiteY40" fmla="*/ 1552928 h 1941139"/>
              <a:gd name="connsiteX41" fmla="*/ 2499824 w 3700373"/>
              <a:gd name="connsiteY41" fmla="*/ 1495778 h 1941139"/>
              <a:gd name="connsiteX42" fmla="*/ 2572371 w 3700373"/>
              <a:gd name="connsiteY42" fmla="*/ 1414816 h 1941139"/>
              <a:gd name="connsiteX43" fmla="*/ 2644923 w 3700373"/>
              <a:gd name="connsiteY43" fmla="*/ 1300515 h 1941139"/>
              <a:gd name="connsiteX44" fmla="*/ 2744686 w 3700373"/>
              <a:gd name="connsiteY44" fmla="*/ 1152879 h 1941139"/>
              <a:gd name="connsiteX45" fmla="*/ 2826306 w 3700373"/>
              <a:gd name="connsiteY45" fmla="*/ 1029053 h 1941139"/>
              <a:gd name="connsiteX46" fmla="*/ 2916997 w 3700373"/>
              <a:gd name="connsiteY46" fmla="*/ 952853 h 1941139"/>
              <a:gd name="connsiteX47" fmla="*/ 3016755 w 3700373"/>
              <a:gd name="connsiteY47" fmla="*/ 905228 h 1941139"/>
              <a:gd name="connsiteX48" fmla="*/ 3089309 w 3700373"/>
              <a:gd name="connsiteY48" fmla="*/ 905228 h 1941139"/>
              <a:gd name="connsiteX49" fmla="*/ 3161859 w 3700373"/>
              <a:gd name="connsiteY49" fmla="*/ 933804 h 1941139"/>
              <a:gd name="connsiteX50" fmla="*/ 3225344 w 3700373"/>
              <a:gd name="connsiteY50" fmla="*/ 1000478 h 1941139"/>
              <a:gd name="connsiteX51" fmla="*/ 3334173 w 3700373"/>
              <a:gd name="connsiteY51" fmla="*/ 1157641 h 1941139"/>
              <a:gd name="connsiteX52" fmla="*/ 3452071 w 3700373"/>
              <a:gd name="connsiteY52" fmla="*/ 1410053 h 1941139"/>
              <a:gd name="connsiteX53" fmla="*/ 3588108 w 3700373"/>
              <a:gd name="connsiteY53" fmla="*/ 1738666 h 1941139"/>
              <a:gd name="connsiteX54" fmla="*/ 3700373 w 3700373"/>
              <a:gd name="connsiteY54" fmla="*/ 1941139 h 1941139"/>
              <a:gd name="connsiteX0" fmla="*/ 0 w 3634153"/>
              <a:gd name="connsiteY0" fmla="*/ 1343026 h 1941139"/>
              <a:gd name="connsiteX1" fmla="*/ 73363 w 3634153"/>
              <a:gd name="connsiteY1" fmla="*/ 1402556 h 1941139"/>
              <a:gd name="connsiteX2" fmla="*/ 143433 w 3634153"/>
              <a:gd name="connsiteY2" fmla="*/ 1433513 h 1941139"/>
              <a:gd name="connsiteX3" fmla="*/ 207953 w 3634153"/>
              <a:gd name="connsiteY3" fmla="*/ 1433513 h 1941139"/>
              <a:gd name="connsiteX4" fmla="*/ 266803 w 3634153"/>
              <a:gd name="connsiteY4" fmla="*/ 1416843 h 1941139"/>
              <a:gd name="connsiteX5" fmla="*/ 344015 w 3634153"/>
              <a:gd name="connsiteY5" fmla="*/ 1383505 h 1941139"/>
              <a:gd name="connsiteX6" fmla="*/ 377353 w 3634153"/>
              <a:gd name="connsiteY6" fmla="*/ 1357313 h 1941139"/>
              <a:gd name="connsiteX7" fmla="*/ 420444 w 3634153"/>
              <a:gd name="connsiteY7" fmla="*/ 1302544 h 1941139"/>
              <a:gd name="connsiteX8" fmla="*/ 460697 w 3634153"/>
              <a:gd name="connsiteY8" fmla="*/ 1247776 h 1941139"/>
              <a:gd name="connsiteX9" fmla="*/ 387286 w 3634153"/>
              <a:gd name="connsiteY9" fmla="*/ 576682 h 1941139"/>
              <a:gd name="connsiteX10" fmla="*/ 498028 w 3634153"/>
              <a:gd name="connsiteY10" fmla="*/ 571640 h 1941139"/>
              <a:gd name="connsiteX11" fmla="*/ 628625 w 3634153"/>
              <a:gd name="connsiteY11" fmla="*/ 566177 h 1941139"/>
              <a:gd name="connsiteX12" fmla="*/ 720353 w 3634153"/>
              <a:gd name="connsiteY12" fmla="*/ 525977 h 1941139"/>
              <a:gd name="connsiteX13" fmla="*/ 807877 w 3634153"/>
              <a:gd name="connsiteY13" fmla="*/ 475549 h 1941139"/>
              <a:gd name="connsiteX14" fmla="*/ 860268 w 3634153"/>
              <a:gd name="connsiteY14" fmla="*/ 395289 h 1941139"/>
              <a:gd name="connsiteX15" fmla="*/ 901431 w 3634153"/>
              <a:gd name="connsiteY15" fmla="*/ 311944 h 1941139"/>
              <a:gd name="connsiteX16" fmla="*/ 960735 w 3634153"/>
              <a:gd name="connsiteY16" fmla="*/ 192881 h 1941139"/>
              <a:gd name="connsiteX17" fmla="*/ 1015506 w 3634153"/>
              <a:gd name="connsiteY17" fmla="*/ 100013 h 1941139"/>
              <a:gd name="connsiteX18" fmla="*/ 1078889 w 3634153"/>
              <a:gd name="connsiteY18" fmla="*/ 40481 h 1941139"/>
              <a:gd name="connsiteX19" fmla="*/ 1127643 w 3634153"/>
              <a:gd name="connsiteY19" fmla="*/ 14640 h 1941139"/>
              <a:gd name="connsiteX20" fmla="*/ 1181838 w 3634153"/>
              <a:gd name="connsiteY20" fmla="*/ 0 h 1941139"/>
              <a:gd name="connsiteX21" fmla="*/ 1241373 w 3634153"/>
              <a:gd name="connsiteY21" fmla="*/ 2381 h 1941139"/>
              <a:gd name="connsiteX22" fmla="*/ 1290887 w 3634153"/>
              <a:gd name="connsiteY22" fmla="*/ 19403 h 1941139"/>
              <a:gd name="connsiteX23" fmla="*/ 1322633 w 3634153"/>
              <a:gd name="connsiteY23" fmla="*/ 40835 h 1941139"/>
              <a:gd name="connsiteX24" fmla="*/ 1342625 w 3634153"/>
              <a:gd name="connsiteY24" fmla="*/ 64295 h 1941139"/>
              <a:gd name="connsiteX25" fmla="*/ 1400003 w 3634153"/>
              <a:gd name="connsiteY25" fmla="*/ 138113 h 1941139"/>
              <a:gd name="connsiteX26" fmla="*/ 1455685 w 3634153"/>
              <a:gd name="connsiteY26" fmla="*/ 261938 h 1941139"/>
              <a:gd name="connsiteX27" fmla="*/ 1528817 w 3634153"/>
              <a:gd name="connsiteY27" fmla="*/ 419099 h 1941139"/>
              <a:gd name="connsiteX28" fmla="*/ 1585283 w 3634153"/>
              <a:gd name="connsiteY28" fmla="*/ 557213 h 1941139"/>
              <a:gd name="connsiteX29" fmla="*/ 1617380 w 3634153"/>
              <a:gd name="connsiteY29" fmla="*/ 628651 h 1941139"/>
              <a:gd name="connsiteX30" fmla="*/ 1653657 w 3634153"/>
              <a:gd name="connsiteY30" fmla="*/ 707231 h 1941139"/>
              <a:gd name="connsiteX31" fmla="*/ 1708072 w 3634153"/>
              <a:gd name="connsiteY31" fmla="*/ 840582 h 1941139"/>
              <a:gd name="connsiteX32" fmla="*/ 1753420 w 3634153"/>
              <a:gd name="connsiteY32" fmla="*/ 971903 h 1941139"/>
              <a:gd name="connsiteX33" fmla="*/ 1825968 w 3634153"/>
              <a:gd name="connsiteY33" fmla="*/ 1148117 h 1941139"/>
              <a:gd name="connsiteX34" fmla="*/ 1962007 w 3634153"/>
              <a:gd name="connsiteY34" fmla="*/ 1433866 h 1941139"/>
              <a:gd name="connsiteX35" fmla="*/ 2079904 w 3634153"/>
              <a:gd name="connsiteY35" fmla="*/ 1562453 h 1941139"/>
              <a:gd name="connsiteX36" fmla="*/ 2161528 w 3634153"/>
              <a:gd name="connsiteY36" fmla="*/ 1595791 h 1941139"/>
              <a:gd name="connsiteX37" fmla="*/ 2261287 w 3634153"/>
              <a:gd name="connsiteY37" fmla="*/ 1610079 h 1941139"/>
              <a:gd name="connsiteX38" fmla="*/ 2324771 w 3634153"/>
              <a:gd name="connsiteY38" fmla="*/ 1595791 h 1941139"/>
              <a:gd name="connsiteX39" fmla="*/ 2379187 w 3634153"/>
              <a:gd name="connsiteY39" fmla="*/ 1552928 h 1941139"/>
              <a:gd name="connsiteX40" fmla="*/ 2433604 w 3634153"/>
              <a:gd name="connsiteY40" fmla="*/ 1495778 h 1941139"/>
              <a:gd name="connsiteX41" fmla="*/ 2506151 w 3634153"/>
              <a:gd name="connsiteY41" fmla="*/ 1414816 h 1941139"/>
              <a:gd name="connsiteX42" fmla="*/ 2578703 w 3634153"/>
              <a:gd name="connsiteY42" fmla="*/ 1300515 h 1941139"/>
              <a:gd name="connsiteX43" fmla="*/ 2678466 w 3634153"/>
              <a:gd name="connsiteY43" fmla="*/ 1152879 h 1941139"/>
              <a:gd name="connsiteX44" fmla="*/ 2760086 w 3634153"/>
              <a:gd name="connsiteY44" fmla="*/ 1029053 h 1941139"/>
              <a:gd name="connsiteX45" fmla="*/ 2850777 w 3634153"/>
              <a:gd name="connsiteY45" fmla="*/ 952853 h 1941139"/>
              <a:gd name="connsiteX46" fmla="*/ 2950535 w 3634153"/>
              <a:gd name="connsiteY46" fmla="*/ 905228 h 1941139"/>
              <a:gd name="connsiteX47" fmla="*/ 3023089 w 3634153"/>
              <a:gd name="connsiteY47" fmla="*/ 905228 h 1941139"/>
              <a:gd name="connsiteX48" fmla="*/ 3095639 w 3634153"/>
              <a:gd name="connsiteY48" fmla="*/ 933804 h 1941139"/>
              <a:gd name="connsiteX49" fmla="*/ 3159124 w 3634153"/>
              <a:gd name="connsiteY49" fmla="*/ 1000478 h 1941139"/>
              <a:gd name="connsiteX50" fmla="*/ 3267953 w 3634153"/>
              <a:gd name="connsiteY50" fmla="*/ 1157641 h 1941139"/>
              <a:gd name="connsiteX51" fmla="*/ 3385851 w 3634153"/>
              <a:gd name="connsiteY51" fmla="*/ 1410053 h 1941139"/>
              <a:gd name="connsiteX52" fmla="*/ 3521888 w 3634153"/>
              <a:gd name="connsiteY52" fmla="*/ 1738666 h 1941139"/>
              <a:gd name="connsiteX53" fmla="*/ 3634153 w 3634153"/>
              <a:gd name="connsiteY53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420444 w 3634153"/>
              <a:gd name="connsiteY6" fmla="*/ 1302544 h 1941139"/>
              <a:gd name="connsiteX7" fmla="*/ 460697 w 3634153"/>
              <a:gd name="connsiteY7" fmla="*/ 1247776 h 1941139"/>
              <a:gd name="connsiteX8" fmla="*/ 387286 w 3634153"/>
              <a:gd name="connsiteY8" fmla="*/ 576682 h 1941139"/>
              <a:gd name="connsiteX9" fmla="*/ 498028 w 3634153"/>
              <a:gd name="connsiteY9" fmla="*/ 571640 h 1941139"/>
              <a:gd name="connsiteX10" fmla="*/ 628625 w 3634153"/>
              <a:gd name="connsiteY10" fmla="*/ 566177 h 1941139"/>
              <a:gd name="connsiteX11" fmla="*/ 720353 w 3634153"/>
              <a:gd name="connsiteY11" fmla="*/ 525977 h 1941139"/>
              <a:gd name="connsiteX12" fmla="*/ 807877 w 3634153"/>
              <a:gd name="connsiteY12" fmla="*/ 475549 h 1941139"/>
              <a:gd name="connsiteX13" fmla="*/ 860268 w 3634153"/>
              <a:gd name="connsiteY13" fmla="*/ 395289 h 1941139"/>
              <a:gd name="connsiteX14" fmla="*/ 901431 w 3634153"/>
              <a:gd name="connsiteY14" fmla="*/ 311944 h 1941139"/>
              <a:gd name="connsiteX15" fmla="*/ 960735 w 3634153"/>
              <a:gd name="connsiteY15" fmla="*/ 192881 h 1941139"/>
              <a:gd name="connsiteX16" fmla="*/ 1015506 w 3634153"/>
              <a:gd name="connsiteY16" fmla="*/ 100013 h 1941139"/>
              <a:gd name="connsiteX17" fmla="*/ 1078889 w 3634153"/>
              <a:gd name="connsiteY17" fmla="*/ 40481 h 1941139"/>
              <a:gd name="connsiteX18" fmla="*/ 1127643 w 3634153"/>
              <a:gd name="connsiteY18" fmla="*/ 14640 h 1941139"/>
              <a:gd name="connsiteX19" fmla="*/ 1181838 w 3634153"/>
              <a:gd name="connsiteY19" fmla="*/ 0 h 1941139"/>
              <a:gd name="connsiteX20" fmla="*/ 1241373 w 3634153"/>
              <a:gd name="connsiteY20" fmla="*/ 2381 h 1941139"/>
              <a:gd name="connsiteX21" fmla="*/ 1290887 w 3634153"/>
              <a:gd name="connsiteY21" fmla="*/ 19403 h 1941139"/>
              <a:gd name="connsiteX22" fmla="*/ 1322633 w 3634153"/>
              <a:gd name="connsiteY22" fmla="*/ 40835 h 1941139"/>
              <a:gd name="connsiteX23" fmla="*/ 1342625 w 3634153"/>
              <a:gd name="connsiteY23" fmla="*/ 64295 h 1941139"/>
              <a:gd name="connsiteX24" fmla="*/ 1400003 w 3634153"/>
              <a:gd name="connsiteY24" fmla="*/ 138113 h 1941139"/>
              <a:gd name="connsiteX25" fmla="*/ 1455685 w 3634153"/>
              <a:gd name="connsiteY25" fmla="*/ 261938 h 1941139"/>
              <a:gd name="connsiteX26" fmla="*/ 1528817 w 3634153"/>
              <a:gd name="connsiteY26" fmla="*/ 419099 h 1941139"/>
              <a:gd name="connsiteX27" fmla="*/ 1585283 w 3634153"/>
              <a:gd name="connsiteY27" fmla="*/ 557213 h 1941139"/>
              <a:gd name="connsiteX28" fmla="*/ 1617380 w 3634153"/>
              <a:gd name="connsiteY28" fmla="*/ 628651 h 1941139"/>
              <a:gd name="connsiteX29" fmla="*/ 1653657 w 3634153"/>
              <a:gd name="connsiteY29" fmla="*/ 707231 h 1941139"/>
              <a:gd name="connsiteX30" fmla="*/ 1708072 w 3634153"/>
              <a:gd name="connsiteY30" fmla="*/ 840582 h 1941139"/>
              <a:gd name="connsiteX31" fmla="*/ 1753420 w 3634153"/>
              <a:gd name="connsiteY31" fmla="*/ 971903 h 1941139"/>
              <a:gd name="connsiteX32" fmla="*/ 1825968 w 3634153"/>
              <a:gd name="connsiteY32" fmla="*/ 1148117 h 1941139"/>
              <a:gd name="connsiteX33" fmla="*/ 1962007 w 3634153"/>
              <a:gd name="connsiteY33" fmla="*/ 1433866 h 1941139"/>
              <a:gd name="connsiteX34" fmla="*/ 2079904 w 3634153"/>
              <a:gd name="connsiteY34" fmla="*/ 1562453 h 1941139"/>
              <a:gd name="connsiteX35" fmla="*/ 2161528 w 3634153"/>
              <a:gd name="connsiteY35" fmla="*/ 1595791 h 1941139"/>
              <a:gd name="connsiteX36" fmla="*/ 2261287 w 3634153"/>
              <a:gd name="connsiteY36" fmla="*/ 1610079 h 1941139"/>
              <a:gd name="connsiteX37" fmla="*/ 2324771 w 3634153"/>
              <a:gd name="connsiteY37" fmla="*/ 1595791 h 1941139"/>
              <a:gd name="connsiteX38" fmla="*/ 2379187 w 3634153"/>
              <a:gd name="connsiteY38" fmla="*/ 1552928 h 1941139"/>
              <a:gd name="connsiteX39" fmla="*/ 2433604 w 3634153"/>
              <a:gd name="connsiteY39" fmla="*/ 1495778 h 1941139"/>
              <a:gd name="connsiteX40" fmla="*/ 2506151 w 3634153"/>
              <a:gd name="connsiteY40" fmla="*/ 1414816 h 1941139"/>
              <a:gd name="connsiteX41" fmla="*/ 2578703 w 3634153"/>
              <a:gd name="connsiteY41" fmla="*/ 1300515 h 1941139"/>
              <a:gd name="connsiteX42" fmla="*/ 2678466 w 3634153"/>
              <a:gd name="connsiteY42" fmla="*/ 1152879 h 1941139"/>
              <a:gd name="connsiteX43" fmla="*/ 2760086 w 3634153"/>
              <a:gd name="connsiteY43" fmla="*/ 1029053 h 1941139"/>
              <a:gd name="connsiteX44" fmla="*/ 2850777 w 3634153"/>
              <a:gd name="connsiteY44" fmla="*/ 952853 h 1941139"/>
              <a:gd name="connsiteX45" fmla="*/ 2950535 w 3634153"/>
              <a:gd name="connsiteY45" fmla="*/ 905228 h 1941139"/>
              <a:gd name="connsiteX46" fmla="*/ 3023089 w 3634153"/>
              <a:gd name="connsiteY46" fmla="*/ 905228 h 1941139"/>
              <a:gd name="connsiteX47" fmla="*/ 3095639 w 3634153"/>
              <a:gd name="connsiteY47" fmla="*/ 933804 h 1941139"/>
              <a:gd name="connsiteX48" fmla="*/ 3159124 w 3634153"/>
              <a:gd name="connsiteY48" fmla="*/ 1000478 h 1941139"/>
              <a:gd name="connsiteX49" fmla="*/ 3267953 w 3634153"/>
              <a:gd name="connsiteY49" fmla="*/ 1157641 h 1941139"/>
              <a:gd name="connsiteX50" fmla="*/ 3385851 w 3634153"/>
              <a:gd name="connsiteY50" fmla="*/ 1410053 h 1941139"/>
              <a:gd name="connsiteX51" fmla="*/ 3521888 w 3634153"/>
              <a:gd name="connsiteY51" fmla="*/ 1738666 h 1941139"/>
              <a:gd name="connsiteX52" fmla="*/ 3634153 w 3634153"/>
              <a:gd name="connsiteY52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420444 w 3634153"/>
              <a:gd name="connsiteY6" fmla="*/ 1302544 h 1941139"/>
              <a:gd name="connsiteX7" fmla="*/ 298641 w 3634153"/>
              <a:gd name="connsiteY7" fmla="*/ 602317 h 1941139"/>
              <a:gd name="connsiteX8" fmla="*/ 387286 w 3634153"/>
              <a:gd name="connsiteY8" fmla="*/ 576682 h 1941139"/>
              <a:gd name="connsiteX9" fmla="*/ 498028 w 3634153"/>
              <a:gd name="connsiteY9" fmla="*/ 571640 h 1941139"/>
              <a:gd name="connsiteX10" fmla="*/ 628625 w 3634153"/>
              <a:gd name="connsiteY10" fmla="*/ 566177 h 1941139"/>
              <a:gd name="connsiteX11" fmla="*/ 720353 w 3634153"/>
              <a:gd name="connsiteY11" fmla="*/ 525977 h 1941139"/>
              <a:gd name="connsiteX12" fmla="*/ 807877 w 3634153"/>
              <a:gd name="connsiteY12" fmla="*/ 475549 h 1941139"/>
              <a:gd name="connsiteX13" fmla="*/ 860268 w 3634153"/>
              <a:gd name="connsiteY13" fmla="*/ 395289 h 1941139"/>
              <a:gd name="connsiteX14" fmla="*/ 901431 w 3634153"/>
              <a:gd name="connsiteY14" fmla="*/ 311944 h 1941139"/>
              <a:gd name="connsiteX15" fmla="*/ 960735 w 3634153"/>
              <a:gd name="connsiteY15" fmla="*/ 192881 h 1941139"/>
              <a:gd name="connsiteX16" fmla="*/ 1015506 w 3634153"/>
              <a:gd name="connsiteY16" fmla="*/ 100013 h 1941139"/>
              <a:gd name="connsiteX17" fmla="*/ 1078889 w 3634153"/>
              <a:gd name="connsiteY17" fmla="*/ 40481 h 1941139"/>
              <a:gd name="connsiteX18" fmla="*/ 1127643 w 3634153"/>
              <a:gd name="connsiteY18" fmla="*/ 14640 h 1941139"/>
              <a:gd name="connsiteX19" fmla="*/ 1181838 w 3634153"/>
              <a:gd name="connsiteY19" fmla="*/ 0 h 1941139"/>
              <a:gd name="connsiteX20" fmla="*/ 1241373 w 3634153"/>
              <a:gd name="connsiteY20" fmla="*/ 2381 h 1941139"/>
              <a:gd name="connsiteX21" fmla="*/ 1290887 w 3634153"/>
              <a:gd name="connsiteY21" fmla="*/ 19403 h 1941139"/>
              <a:gd name="connsiteX22" fmla="*/ 1322633 w 3634153"/>
              <a:gd name="connsiteY22" fmla="*/ 40835 h 1941139"/>
              <a:gd name="connsiteX23" fmla="*/ 1342625 w 3634153"/>
              <a:gd name="connsiteY23" fmla="*/ 64295 h 1941139"/>
              <a:gd name="connsiteX24" fmla="*/ 1400003 w 3634153"/>
              <a:gd name="connsiteY24" fmla="*/ 138113 h 1941139"/>
              <a:gd name="connsiteX25" fmla="*/ 1455685 w 3634153"/>
              <a:gd name="connsiteY25" fmla="*/ 261938 h 1941139"/>
              <a:gd name="connsiteX26" fmla="*/ 1528817 w 3634153"/>
              <a:gd name="connsiteY26" fmla="*/ 419099 h 1941139"/>
              <a:gd name="connsiteX27" fmla="*/ 1585283 w 3634153"/>
              <a:gd name="connsiteY27" fmla="*/ 557213 h 1941139"/>
              <a:gd name="connsiteX28" fmla="*/ 1617380 w 3634153"/>
              <a:gd name="connsiteY28" fmla="*/ 628651 h 1941139"/>
              <a:gd name="connsiteX29" fmla="*/ 1653657 w 3634153"/>
              <a:gd name="connsiteY29" fmla="*/ 707231 h 1941139"/>
              <a:gd name="connsiteX30" fmla="*/ 1708072 w 3634153"/>
              <a:gd name="connsiteY30" fmla="*/ 840582 h 1941139"/>
              <a:gd name="connsiteX31" fmla="*/ 1753420 w 3634153"/>
              <a:gd name="connsiteY31" fmla="*/ 971903 h 1941139"/>
              <a:gd name="connsiteX32" fmla="*/ 1825968 w 3634153"/>
              <a:gd name="connsiteY32" fmla="*/ 1148117 h 1941139"/>
              <a:gd name="connsiteX33" fmla="*/ 1962007 w 3634153"/>
              <a:gd name="connsiteY33" fmla="*/ 1433866 h 1941139"/>
              <a:gd name="connsiteX34" fmla="*/ 2079904 w 3634153"/>
              <a:gd name="connsiteY34" fmla="*/ 1562453 h 1941139"/>
              <a:gd name="connsiteX35" fmla="*/ 2161528 w 3634153"/>
              <a:gd name="connsiteY35" fmla="*/ 1595791 h 1941139"/>
              <a:gd name="connsiteX36" fmla="*/ 2261287 w 3634153"/>
              <a:gd name="connsiteY36" fmla="*/ 1610079 h 1941139"/>
              <a:gd name="connsiteX37" fmla="*/ 2324771 w 3634153"/>
              <a:gd name="connsiteY37" fmla="*/ 1595791 h 1941139"/>
              <a:gd name="connsiteX38" fmla="*/ 2379187 w 3634153"/>
              <a:gd name="connsiteY38" fmla="*/ 1552928 h 1941139"/>
              <a:gd name="connsiteX39" fmla="*/ 2433604 w 3634153"/>
              <a:gd name="connsiteY39" fmla="*/ 1495778 h 1941139"/>
              <a:gd name="connsiteX40" fmla="*/ 2506151 w 3634153"/>
              <a:gd name="connsiteY40" fmla="*/ 1414816 h 1941139"/>
              <a:gd name="connsiteX41" fmla="*/ 2578703 w 3634153"/>
              <a:gd name="connsiteY41" fmla="*/ 1300515 h 1941139"/>
              <a:gd name="connsiteX42" fmla="*/ 2678466 w 3634153"/>
              <a:gd name="connsiteY42" fmla="*/ 1152879 h 1941139"/>
              <a:gd name="connsiteX43" fmla="*/ 2760086 w 3634153"/>
              <a:gd name="connsiteY43" fmla="*/ 1029053 h 1941139"/>
              <a:gd name="connsiteX44" fmla="*/ 2850777 w 3634153"/>
              <a:gd name="connsiteY44" fmla="*/ 952853 h 1941139"/>
              <a:gd name="connsiteX45" fmla="*/ 2950535 w 3634153"/>
              <a:gd name="connsiteY45" fmla="*/ 905228 h 1941139"/>
              <a:gd name="connsiteX46" fmla="*/ 3023089 w 3634153"/>
              <a:gd name="connsiteY46" fmla="*/ 905228 h 1941139"/>
              <a:gd name="connsiteX47" fmla="*/ 3095639 w 3634153"/>
              <a:gd name="connsiteY47" fmla="*/ 933804 h 1941139"/>
              <a:gd name="connsiteX48" fmla="*/ 3159124 w 3634153"/>
              <a:gd name="connsiteY48" fmla="*/ 1000478 h 1941139"/>
              <a:gd name="connsiteX49" fmla="*/ 3267953 w 3634153"/>
              <a:gd name="connsiteY49" fmla="*/ 1157641 h 1941139"/>
              <a:gd name="connsiteX50" fmla="*/ 3385851 w 3634153"/>
              <a:gd name="connsiteY50" fmla="*/ 1410053 h 1941139"/>
              <a:gd name="connsiteX51" fmla="*/ 3521888 w 3634153"/>
              <a:gd name="connsiteY51" fmla="*/ 1738666 h 1941139"/>
              <a:gd name="connsiteX52" fmla="*/ 3634153 w 3634153"/>
              <a:gd name="connsiteY52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298641 w 3634153"/>
              <a:gd name="connsiteY6" fmla="*/ 602317 h 1941139"/>
              <a:gd name="connsiteX7" fmla="*/ 387286 w 3634153"/>
              <a:gd name="connsiteY7" fmla="*/ 576682 h 1941139"/>
              <a:gd name="connsiteX8" fmla="*/ 498028 w 3634153"/>
              <a:gd name="connsiteY8" fmla="*/ 571640 h 1941139"/>
              <a:gd name="connsiteX9" fmla="*/ 628625 w 3634153"/>
              <a:gd name="connsiteY9" fmla="*/ 566177 h 1941139"/>
              <a:gd name="connsiteX10" fmla="*/ 720353 w 3634153"/>
              <a:gd name="connsiteY10" fmla="*/ 525977 h 1941139"/>
              <a:gd name="connsiteX11" fmla="*/ 807877 w 3634153"/>
              <a:gd name="connsiteY11" fmla="*/ 475549 h 1941139"/>
              <a:gd name="connsiteX12" fmla="*/ 860268 w 3634153"/>
              <a:gd name="connsiteY12" fmla="*/ 395289 h 1941139"/>
              <a:gd name="connsiteX13" fmla="*/ 901431 w 3634153"/>
              <a:gd name="connsiteY13" fmla="*/ 311944 h 1941139"/>
              <a:gd name="connsiteX14" fmla="*/ 960735 w 3634153"/>
              <a:gd name="connsiteY14" fmla="*/ 192881 h 1941139"/>
              <a:gd name="connsiteX15" fmla="*/ 1015506 w 3634153"/>
              <a:gd name="connsiteY15" fmla="*/ 100013 h 1941139"/>
              <a:gd name="connsiteX16" fmla="*/ 1078889 w 3634153"/>
              <a:gd name="connsiteY16" fmla="*/ 40481 h 1941139"/>
              <a:gd name="connsiteX17" fmla="*/ 1127643 w 3634153"/>
              <a:gd name="connsiteY17" fmla="*/ 14640 h 1941139"/>
              <a:gd name="connsiteX18" fmla="*/ 1181838 w 3634153"/>
              <a:gd name="connsiteY18" fmla="*/ 0 h 1941139"/>
              <a:gd name="connsiteX19" fmla="*/ 1241373 w 3634153"/>
              <a:gd name="connsiteY19" fmla="*/ 2381 h 1941139"/>
              <a:gd name="connsiteX20" fmla="*/ 1290887 w 3634153"/>
              <a:gd name="connsiteY20" fmla="*/ 19403 h 1941139"/>
              <a:gd name="connsiteX21" fmla="*/ 1322633 w 3634153"/>
              <a:gd name="connsiteY21" fmla="*/ 40835 h 1941139"/>
              <a:gd name="connsiteX22" fmla="*/ 1342625 w 3634153"/>
              <a:gd name="connsiteY22" fmla="*/ 64295 h 1941139"/>
              <a:gd name="connsiteX23" fmla="*/ 1400003 w 3634153"/>
              <a:gd name="connsiteY23" fmla="*/ 138113 h 1941139"/>
              <a:gd name="connsiteX24" fmla="*/ 1455685 w 3634153"/>
              <a:gd name="connsiteY24" fmla="*/ 261938 h 1941139"/>
              <a:gd name="connsiteX25" fmla="*/ 1528817 w 3634153"/>
              <a:gd name="connsiteY25" fmla="*/ 419099 h 1941139"/>
              <a:gd name="connsiteX26" fmla="*/ 1585283 w 3634153"/>
              <a:gd name="connsiteY26" fmla="*/ 557213 h 1941139"/>
              <a:gd name="connsiteX27" fmla="*/ 1617380 w 3634153"/>
              <a:gd name="connsiteY27" fmla="*/ 628651 h 1941139"/>
              <a:gd name="connsiteX28" fmla="*/ 1653657 w 3634153"/>
              <a:gd name="connsiteY28" fmla="*/ 707231 h 1941139"/>
              <a:gd name="connsiteX29" fmla="*/ 1708072 w 3634153"/>
              <a:gd name="connsiteY29" fmla="*/ 840582 h 1941139"/>
              <a:gd name="connsiteX30" fmla="*/ 1753420 w 3634153"/>
              <a:gd name="connsiteY30" fmla="*/ 971903 h 1941139"/>
              <a:gd name="connsiteX31" fmla="*/ 1825968 w 3634153"/>
              <a:gd name="connsiteY31" fmla="*/ 1148117 h 1941139"/>
              <a:gd name="connsiteX32" fmla="*/ 1962007 w 3634153"/>
              <a:gd name="connsiteY32" fmla="*/ 1433866 h 1941139"/>
              <a:gd name="connsiteX33" fmla="*/ 2079904 w 3634153"/>
              <a:gd name="connsiteY33" fmla="*/ 1562453 h 1941139"/>
              <a:gd name="connsiteX34" fmla="*/ 2161528 w 3634153"/>
              <a:gd name="connsiteY34" fmla="*/ 1595791 h 1941139"/>
              <a:gd name="connsiteX35" fmla="*/ 2261287 w 3634153"/>
              <a:gd name="connsiteY35" fmla="*/ 1610079 h 1941139"/>
              <a:gd name="connsiteX36" fmla="*/ 2324771 w 3634153"/>
              <a:gd name="connsiteY36" fmla="*/ 1595791 h 1941139"/>
              <a:gd name="connsiteX37" fmla="*/ 2379187 w 3634153"/>
              <a:gd name="connsiteY37" fmla="*/ 1552928 h 1941139"/>
              <a:gd name="connsiteX38" fmla="*/ 2433604 w 3634153"/>
              <a:gd name="connsiteY38" fmla="*/ 1495778 h 1941139"/>
              <a:gd name="connsiteX39" fmla="*/ 2506151 w 3634153"/>
              <a:gd name="connsiteY39" fmla="*/ 1414816 h 1941139"/>
              <a:gd name="connsiteX40" fmla="*/ 2578703 w 3634153"/>
              <a:gd name="connsiteY40" fmla="*/ 1300515 h 1941139"/>
              <a:gd name="connsiteX41" fmla="*/ 2678466 w 3634153"/>
              <a:gd name="connsiteY41" fmla="*/ 1152879 h 1941139"/>
              <a:gd name="connsiteX42" fmla="*/ 2760086 w 3634153"/>
              <a:gd name="connsiteY42" fmla="*/ 1029053 h 1941139"/>
              <a:gd name="connsiteX43" fmla="*/ 2850777 w 3634153"/>
              <a:gd name="connsiteY43" fmla="*/ 952853 h 1941139"/>
              <a:gd name="connsiteX44" fmla="*/ 2950535 w 3634153"/>
              <a:gd name="connsiteY44" fmla="*/ 905228 h 1941139"/>
              <a:gd name="connsiteX45" fmla="*/ 3023089 w 3634153"/>
              <a:gd name="connsiteY45" fmla="*/ 905228 h 1941139"/>
              <a:gd name="connsiteX46" fmla="*/ 3095639 w 3634153"/>
              <a:gd name="connsiteY46" fmla="*/ 933804 h 1941139"/>
              <a:gd name="connsiteX47" fmla="*/ 3159124 w 3634153"/>
              <a:gd name="connsiteY47" fmla="*/ 1000478 h 1941139"/>
              <a:gd name="connsiteX48" fmla="*/ 3267953 w 3634153"/>
              <a:gd name="connsiteY48" fmla="*/ 1157641 h 1941139"/>
              <a:gd name="connsiteX49" fmla="*/ 3385851 w 3634153"/>
              <a:gd name="connsiteY49" fmla="*/ 1410053 h 1941139"/>
              <a:gd name="connsiteX50" fmla="*/ 3521888 w 3634153"/>
              <a:gd name="connsiteY50" fmla="*/ 1738666 h 1941139"/>
              <a:gd name="connsiteX51" fmla="*/ 3634153 w 3634153"/>
              <a:gd name="connsiteY51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298641 w 3634153"/>
              <a:gd name="connsiteY5" fmla="*/ 602317 h 1941139"/>
              <a:gd name="connsiteX6" fmla="*/ 387286 w 3634153"/>
              <a:gd name="connsiteY6" fmla="*/ 576682 h 1941139"/>
              <a:gd name="connsiteX7" fmla="*/ 498028 w 3634153"/>
              <a:gd name="connsiteY7" fmla="*/ 571640 h 1941139"/>
              <a:gd name="connsiteX8" fmla="*/ 628625 w 3634153"/>
              <a:gd name="connsiteY8" fmla="*/ 566177 h 1941139"/>
              <a:gd name="connsiteX9" fmla="*/ 720353 w 3634153"/>
              <a:gd name="connsiteY9" fmla="*/ 525977 h 1941139"/>
              <a:gd name="connsiteX10" fmla="*/ 807877 w 3634153"/>
              <a:gd name="connsiteY10" fmla="*/ 475549 h 1941139"/>
              <a:gd name="connsiteX11" fmla="*/ 860268 w 3634153"/>
              <a:gd name="connsiteY11" fmla="*/ 395289 h 1941139"/>
              <a:gd name="connsiteX12" fmla="*/ 901431 w 3634153"/>
              <a:gd name="connsiteY12" fmla="*/ 311944 h 1941139"/>
              <a:gd name="connsiteX13" fmla="*/ 960735 w 3634153"/>
              <a:gd name="connsiteY13" fmla="*/ 192881 h 1941139"/>
              <a:gd name="connsiteX14" fmla="*/ 1015506 w 3634153"/>
              <a:gd name="connsiteY14" fmla="*/ 100013 h 1941139"/>
              <a:gd name="connsiteX15" fmla="*/ 1078889 w 3634153"/>
              <a:gd name="connsiteY15" fmla="*/ 40481 h 1941139"/>
              <a:gd name="connsiteX16" fmla="*/ 1127643 w 3634153"/>
              <a:gd name="connsiteY16" fmla="*/ 14640 h 1941139"/>
              <a:gd name="connsiteX17" fmla="*/ 1181838 w 3634153"/>
              <a:gd name="connsiteY17" fmla="*/ 0 h 1941139"/>
              <a:gd name="connsiteX18" fmla="*/ 1241373 w 3634153"/>
              <a:gd name="connsiteY18" fmla="*/ 2381 h 1941139"/>
              <a:gd name="connsiteX19" fmla="*/ 1290887 w 3634153"/>
              <a:gd name="connsiteY19" fmla="*/ 19403 h 1941139"/>
              <a:gd name="connsiteX20" fmla="*/ 1322633 w 3634153"/>
              <a:gd name="connsiteY20" fmla="*/ 40835 h 1941139"/>
              <a:gd name="connsiteX21" fmla="*/ 1342625 w 3634153"/>
              <a:gd name="connsiteY21" fmla="*/ 64295 h 1941139"/>
              <a:gd name="connsiteX22" fmla="*/ 1400003 w 3634153"/>
              <a:gd name="connsiteY22" fmla="*/ 138113 h 1941139"/>
              <a:gd name="connsiteX23" fmla="*/ 1455685 w 3634153"/>
              <a:gd name="connsiteY23" fmla="*/ 261938 h 1941139"/>
              <a:gd name="connsiteX24" fmla="*/ 1528817 w 3634153"/>
              <a:gd name="connsiteY24" fmla="*/ 419099 h 1941139"/>
              <a:gd name="connsiteX25" fmla="*/ 1585283 w 3634153"/>
              <a:gd name="connsiteY25" fmla="*/ 557213 h 1941139"/>
              <a:gd name="connsiteX26" fmla="*/ 1617380 w 3634153"/>
              <a:gd name="connsiteY26" fmla="*/ 628651 h 1941139"/>
              <a:gd name="connsiteX27" fmla="*/ 1653657 w 3634153"/>
              <a:gd name="connsiteY27" fmla="*/ 707231 h 1941139"/>
              <a:gd name="connsiteX28" fmla="*/ 1708072 w 3634153"/>
              <a:gd name="connsiteY28" fmla="*/ 840582 h 1941139"/>
              <a:gd name="connsiteX29" fmla="*/ 1753420 w 3634153"/>
              <a:gd name="connsiteY29" fmla="*/ 971903 h 1941139"/>
              <a:gd name="connsiteX30" fmla="*/ 1825968 w 3634153"/>
              <a:gd name="connsiteY30" fmla="*/ 1148117 h 1941139"/>
              <a:gd name="connsiteX31" fmla="*/ 1962007 w 3634153"/>
              <a:gd name="connsiteY31" fmla="*/ 1433866 h 1941139"/>
              <a:gd name="connsiteX32" fmla="*/ 2079904 w 3634153"/>
              <a:gd name="connsiteY32" fmla="*/ 1562453 h 1941139"/>
              <a:gd name="connsiteX33" fmla="*/ 2161528 w 3634153"/>
              <a:gd name="connsiteY33" fmla="*/ 1595791 h 1941139"/>
              <a:gd name="connsiteX34" fmla="*/ 2261287 w 3634153"/>
              <a:gd name="connsiteY34" fmla="*/ 1610079 h 1941139"/>
              <a:gd name="connsiteX35" fmla="*/ 2324771 w 3634153"/>
              <a:gd name="connsiteY35" fmla="*/ 1595791 h 1941139"/>
              <a:gd name="connsiteX36" fmla="*/ 2379187 w 3634153"/>
              <a:gd name="connsiteY36" fmla="*/ 1552928 h 1941139"/>
              <a:gd name="connsiteX37" fmla="*/ 2433604 w 3634153"/>
              <a:gd name="connsiteY37" fmla="*/ 1495778 h 1941139"/>
              <a:gd name="connsiteX38" fmla="*/ 2506151 w 3634153"/>
              <a:gd name="connsiteY38" fmla="*/ 1414816 h 1941139"/>
              <a:gd name="connsiteX39" fmla="*/ 2578703 w 3634153"/>
              <a:gd name="connsiteY39" fmla="*/ 1300515 h 1941139"/>
              <a:gd name="connsiteX40" fmla="*/ 2678466 w 3634153"/>
              <a:gd name="connsiteY40" fmla="*/ 1152879 h 1941139"/>
              <a:gd name="connsiteX41" fmla="*/ 2760086 w 3634153"/>
              <a:gd name="connsiteY41" fmla="*/ 1029053 h 1941139"/>
              <a:gd name="connsiteX42" fmla="*/ 2850777 w 3634153"/>
              <a:gd name="connsiteY42" fmla="*/ 952853 h 1941139"/>
              <a:gd name="connsiteX43" fmla="*/ 2950535 w 3634153"/>
              <a:gd name="connsiteY43" fmla="*/ 905228 h 1941139"/>
              <a:gd name="connsiteX44" fmla="*/ 3023089 w 3634153"/>
              <a:gd name="connsiteY44" fmla="*/ 905228 h 1941139"/>
              <a:gd name="connsiteX45" fmla="*/ 3095639 w 3634153"/>
              <a:gd name="connsiteY45" fmla="*/ 933804 h 1941139"/>
              <a:gd name="connsiteX46" fmla="*/ 3159124 w 3634153"/>
              <a:gd name="connsiteY46" fmla="*/ 1000478 h 1941139"/>
              <a:gd name="connsiteX47" fmla="*/ 3267953 w 3634153"/>
              <a:gd name="connsiteY47" fmla="*/ 1157641 h 1941139"/>
              <a:gd name="connsiteX48" fmla="*/ 3385851 w 3634153"/>
              <a:gd name="connsiteY48" fmla="*/ 1410053 h 1941139"/>
              <a:gd name="connsiteX49" fmla="*/ 3521888 w 3634153"/>
              <a:gd name="connsiteY49" fmla="*/ 1738666 h 1941139"/>
              <a:gd name="connsiteX50" fmla="*/ 3634153 w 3634153"/>
              <a:gd name="connsiteY50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298641 w 3634153"/>
              <a:gd name="connsiteY4" fmla="*/ 602317 h 1941139"/>
              <a:gd name="connsiteX5" fmla="*/ 387286 w 3634153"/>
              <a:gd name="connsiteY5" fmla="*/ 576682 h 1941139"/>
              <a:gd name="connsiteX6" fmla="*/ 498028 w 3634153"/>
              <a:gd name="connsiteY6" fmla="*/ 571640 h 1941139"/>
              <a:gd name="connsiteX7" fmla="*/ 628625 w 3634153"/>
              <a:gd name="connsiteY7" fmla="*/ 566177 h 1941139"/>
              <a:gd name="connsiteX8" fmla="*/ 720353 w 3634153"/>
              <a:gd name="connsiteY8" fmla="*/ 525977 h 1941139"/>
              <a:gd name="connsiteX9" fmla="*/ 807877 w 3634153"/>
              <a:gd name="connsiteY9" fmla="*/ 475549 h 1941139"/>
              <a:gd name="connsiteX10" fmla="*/ 860268 w 3634153"/>
              <a:gd name="connsiteY10" fmla="*/ 395289 h 1941139"/>
              <a:gd name="connsiteX11" fmla="*/ 901431 w 3634153"/>
              <a:gd name="connsiteY11" fmla="*/ 311944 h 1941139"/>
              <a:gd name="connsiteX12" fmla="*/ 960735 w 3634153"/>
              <a:gd name="connsiteY12" fmla="*/ 192881 h 1941139"/>
              <a:gd name="connsiteX13" fmla="*/ 1015506 w 3634153"/>
              <a:gd name="connsiteY13" fmla="*/ 100013 h 1941139"/>
              <a:gd name="connsiteX14" fmla="*/ 1078889 w 3634153"/>
              <a:gd name="connsiteY14" fmla="*/ 40481 h 1941139"/>
              <a:gd name="connsiteX15" fmla="*/ 1127643 w 3634153"/>
              <a:gd name="connsiteY15" fmla="*/ 14640 h 1941139"/>
              <a:gd name="connsiteX16" fmla="*/ 1181838 w 3634153"/>
              <a:gd name="connsiteY16" fmla="*/ 0 h 1941139"/>
              <a:gd name="connsiteX17" fmla="*/ 1241373 w 3634153"/>
              <a:gd name="connsiteY17" fmla="*/ 2381 h 1941139"/>
              <a:gd name="connsiteX18" fmla="*/ 1290887 w 3634153"/>
              <a:gd name="connsiteY18" fmla="*/ 19403 h 1941139"/>
              <a:gd name="connsiteX19" fmla="*/ 1322633 w 3634153"/>
              <a:gd name="connsiteY19" fmla="*/ 40835 h 1941139"/>
              <a:gd name="connsiteX20" fmla="*/ 1342625 w 3634153"/>
              <a:gd name="connsiteY20" fmla="*/ 64295 h 1941139"/>
              <a:gd name="connsiteX21" fmla="*/ 1400003 w 3634153"/>
              <a:gd name="connsiteY21" fmla="*/ 138113 h 1941139"/>
              <a:gd name="connsiteX22" fmla="*/ 1455685 w 3634153"/>
              <a:gd name="connsiteY22" fmla="*/ 261938 h 1941139"/>
              <a:gd name="connsiteX23" fmla="*/ 1528817 w 3634153"/>
              <a:gd name="connsiteY23" fmla="*/ 419099 h 1941139"/>
              <a:gd name="connsiteX24" fmla="*/ 1585283 w 3634153"/>
              <a:gd name="connsiteY24" fmla="*/ 557213 h 1941139"/>
              <a:gd name="connsiteX25" fmla="*/ 1617380 w 3634153"/>
              <a:gd name="connsiteY25" fmla="*/ 628651 h 1941139"/>
              <a:gd name="connsiteX26" fmla="*/ 1653657 w 3634153"/>
              <a:gd name="connsiteY26" fmla="*/ 707231 h 1941139"/>
              <a:gd name="connsiteX27" fmla="*/ 1708072 w 3634153"/>
              <a:gd name="connsiteY27" fmla="*/ 840582 h 1941139"/>
              <a:gd name="connsiteX28" fmla="*/ 1753420 w 3634153"/>
              <a:gd name="connsiteY28" fmla="*/ 971903 h 1941139"/>
              <a:gd name="connsiteX29" fmla="*/ 1825968 w 3634153"/>
              <a:gd name="connsiteY29" fmla="*/ 1148117 h 1941139"/>
              <a:gd name="connsiteX30" fmla="*/ 1962007 w 3634153"/>
              <a:gd name="connsiteY30" fmla="*/ 1433866 h 1941139"/>
              <a:gd name="connsiteX31" fmla="*/ 2079904 w 3634153"/>
              <a:gd name="connsiteY31" fmla="*/ 1562453 h 1941139"/>
              <a:gd name="connsiteX32" fmla="*/ 2161528 w 3634153"/>
              <a:gd name="connsiteY32" fmla="*/ 1595791 h 1941139"/>
              <a:gd name="connsiteX33" fmla="*/ 2261287 w 3634153"/>
              <a:gd name="connsiteY33" fmla="*/ 1610079 h 1941139"/>
              <a:gd name="connsiteX34" fmla="*/ 2324771 w 3634153"/>
              <a:gd name="connsiteY34" fmla="*/ 1595791 h 1941139"/>
              <a:gd name="connsiteX35" fmla="*/ 2379187 w 3634153"/>
              <a:gd name="connsiteY35" fmla="*/ 1552928 h 1941139"/>
              <a:gd name="connsiteX36" fmla="*/ 2433604 w 3634153"/>
              <a:gd name="connsiteY36" fmla="*/ 1495778 h 1941139"/>
              <a:gd name="connsiteX37" fmla="*/ 2506151 w 3634153"/>
              <a:gd name="connsiteY37" fmla="*/ 1414816 h 1941139"/>
              <a:gd name="connsiteX38" fmla="*/ 2578703 w 3634153"/>
              <a:gd name="connsiteY38" fmla="*/ 1300515 h 1941139"/>
              <a:gd name="connsiteX39" fmla="*/ 2678466 w 3634153"/>
              <a:gd name="connsiteY39" fmla="*/ 1152879 h 1941139"/>
              <a:gd name="connsiteX40" fmla="*/ 2760086 w 3634153"/>
              <a:gd name="connsiteY40" fmla="*/ 1029053 h 1941139"/>
              <a:gd name="connsiteX41" fmla="*/ 2850777 w 3634153"/>
              <a:gd name="connsiteY41" fmla="*/ 952853 h 1941139"/>
              <a:gd name="connsiteX42" fmla="*/ 2950535 w 3634153"/>
              <a:gd name="connsiteY42" fmla="*/ 905228 h 1941139"/>
              <a:gd name="connsiteX43" fmla="*/ 3023089 w 3634153"/>
              <a:gd name="connsiteY43" fmla="*/ 905228 h 1941139"/>
              <a:gd name="connsiteX44" fmla="*/ 3095639 w 3634153"/>
              <a:gd name="connsiteY44" fmla="*/ 933804 h 1941139"/>
              <a:gd name="connsiteX45" fmla="*/ 3159124 w 3634153"/>
              <a:gd name="connsiteY45" fmla="*/ 1000478 h 1941139"/>
              <a:gd name="connsiteX46" fmla="*/ 3267953 w 3634153"/>
              <a:gd name="connsiteY46" fmla="*/ 1157641 h 1941139"/>
              <a:gd name="connsiteX47" fmla="*/ 3385851 w 3634153"/>
              <a:gd name="connsiteY47" fmla="*/ 1410053 h 1941139"/>
              <a:gd name="connsiteX48" fmla="*/ 3521888 w 3634153"/>
              <a:gd name="connsiteY48" fmla="*/ 1738666 h 1941139"/>
              <a:gd name="connsiteX49" fmla="*/ 3634153 w 3634153"/>
              <a:gd name="connsiteY49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98641 w 3634153"/>
              <a:gd name="connsiteY3" fmla="*/ 602317 h 1941139"/>
              <a:gd name="connsiteX4" fmla="*/ 387286 w 3634153"/>
              <a:gd name="connsiteY4" fmla="*/ 576682 h 1941139"/>
              <a:gd name="connsiteX5" fmla="*/ 498028 w 3634153"/>
              <a:gd name="connsiteY5" fmla="*/ 571640 h 1941139"/>
              <a:gd name="connsiteX6" fmla="*/ 628625 w 3634153"/>
              <a:gd name="connsiteY6" fmla="*/ 566177 h 1941139"/>
              <a:gd name="connsiteX7" fmla="*/ 720353 w 3634153"/>
              <a:gd name="connsiteY7" fmla="*/ 525977 h 1941139"/>
              <a:gd name="connsiteX8" fmla="*/ 807877 w 3634153"/>
              <a:gd name="connsiteY8" fmla="*/ 475549 h 1941139"/>
              <a:gd name="connsiteX9" fmla="*/ 860268 w 3634153"/>
              <a:gd name="connsiteY9" fmla="*/ 395289 h 1941139"/>
              <a:gd name="connsiteX10" fmla="*/ 901431 w 3634153"/>
              <a:gd name="connsiteY10" fmla="*/ 311944 h 1941139"/>
              <a:gd name="connsiteX11" fmla="*/ 960735 w 3634153"/>
              <a:gd name="connsiteY11" fmla="*/ 192881 h 1941139"/>
              <a:gd name="connsiteX12" fmla="*/ 1015506 w 3634153"/>
              <a:gd name="connsiteY12" fmla="*/ 100013 h 1941139"/>
              <a:gd name="connsiteX13" fmla="*/ 1078889 w 3634153"/>
              <a:gd name="connsiteY13" fmla="*/ 40481 h 1941139"/>
              <a:gd name="connsiteX14" fmla="*/ 1127643 w 3634153"/>
              <a:gd name="connsiteY14" fmla="*/ 14640 h 1941139"/>
              <a:gd name="connsiteX15" fmla="*/ 1181838 w 3634153"/>
              <a:gd name="connsiteY15" fmla="*/ 0 h 1941139"/>
              <a:gd name="connsiteX16" fmla="*/ 1241373 w 3634153"/>
              <a:gd name="connsiteY16" fmla="*/ 2381 h 1941139"/>
              <a:gd name="connsiteX17" fmla="*/ 1290887 w 3634153"/>
              <a:gd name="connsiteY17" fmla="*/ 19403 h 1941139"/>
              <a:gd name="connsiteX18" fmla="*/ 1322633 w 3634153"/>
              <a:gd name="connsiteY18" fmla="*/ 40835 h 1941139"/>
              <a:gd name="connsiteX19" fmla="*/ 1342625 w 3634153"/>
              <a:gd name="connsiteY19" fmla="*/ 64295 h 1941139"/>
              <a:gd name="connsiteX20" fmla="*/ 1400003 w 3634153"/>
              <a:gd name="connsiteY20" fmla="*/ 138113 h 1941139"/>
              <a:gd name="connsiteX21" fmla="*/ 1455685 w 3634153"/>
              <a:gd name="connsiteY21" fmla="*/ 261938 h 1941139"/>
              <a:gd name="connsiteX22" fmla="*/ 1528817 w 3634153"/>
              <a:gd name="connsiteY22" fmla="*/ 419099 h 1941139"/>
              <a:gd name="connsiteX23" fmla="*/ 1585283 w 3634153"/>
              <a:gd name="connsiteY23" fmla="*/ 557213 h 1941139"/>
              <a:gd name="connsiteX24" fmla="*/ 1617380 w 3634153"/>
              <a:gd name="connsiteY24" fmla="*/ 628651 h 1941139"/>
              <a:gd name="connsiteX25" fmla="*/ 1653657 w 3634153"/>
              <a:gd name="connsiteY25" fmla="*/ 707231 h 1941139"/>
              <a:gd name="connsiteX26" fmla="*/ 1708072 w 3634153"/>
              <a:gd name="connsiteY26" fmla="*/ 840582 h 1941139"/>
              <a:gd name="connsiteX27" fmla="*/ 1753420 w 3634153"/>
              <a:gd name="connsiteY27" fmla="*/ 971903 h 1941139"/>
              <a:gd name="connsiteX28" fmla="*/ 1825968 w 3634153"/>
              <a:gd name="connsiteY28" fmla="*/ 1148117 h 1941139"/>
              <a:gd name="connsiteX29" fmla="*/ 1962007 w 3634153"/>
              <a:gd name="connsiteY29" fmla="*/ 1433866 h 1941139"/>
              <a:gd name="connsiteX30" fmla="*/ 2079904 w 3634153"/>
              <a:gd name="connsiteY30" fmla="*/ 1562453 h 1941139"/>
              <a:gd name="connsiteX31" fmla="*/ 2161528 w 3634153"/>
              <a:gd name="connsiteY31" fmla="*/ 1595791 h 1941139"/>
              <a:gd name="connsiteX32" fmla="*/ 2261287 w 3634153"/>
              <a:gd name="connsiteY32" fmla="*/ 1610079 h 1941139"/>
              <a:gd name="connsiteX33" fmla="*/ 2324771 w 3634153"/>
              <a:gd name="connsiteY33" fmla="*/ 1595791 h 1941139"/>
              <a:gd name="connsiteX34" fmla="*/ 2379187 w 3634153"/>
              <a:gd name="connsiteY34" fmla="*/ 1552928 h 1941139"/>
              <a:gd name="connsiteX35" fmla="*/ 2433604 w 3634153"/>
              <a:gd name="connsiteY35" fmla="*/ 1495778 h 1941139"/>
              <a:gd name="connsiteX36" fmla="*/ 2506151 w 3634153"/>
              <a:gd name="connsiteY36" fmla="*/ 1414816 h 1941139"/>
              <a:gd name="connsiteX37" fmla="*/ 2578703 w 3634153"/>
              <a:gd name="connsiteY37" fmla="*/ 1300515 h 1941139"/>
              <a:gd name="connsiteX38" fmla="*/ 2678466 w 3634153"/>
              <a:gd name="connsiteY38" fmla="*/ 1152879 h 1941139"/>
              <a:gd name="connsiteX39" fmla="*/ 2760086 w 3634153"/>
              <a:gd name="connsiteY39" fmla="*/ 1029053 h 1941139"/>
              <a:gd name="connsiteX40" fmla="*/ 2850777 w 3634153"/>
              <a:gd name="connsiteY40" fmla="*/ 952853 h 1941139"/>
              <a:gd name="connsiteX41" fmla="*/ 2950535 w 3634153"/>
              <a:gd name="connsiteY41" fmla="*/ 905228 h 1941139"/>
              <a:gd name="connsiteX42" fmla="*/ 3023089 w 3634153"/>
              <a:gd name="connsiteY42" fmla="*/ 905228 h 1941139"/>
              <a:gd name="connsiteX43" fmla="*/ 3095639 w 3634153"/>
              <a:gd name="connsiteY43" fmla="*/ 933804 h 1941139"/>
              <a:gd name="connsiteX44" fmla="*/ 3159124 w 3634153"/>
              <a:gd name="connsiteY44" fmla="*/ 1000478 h 1941139"/>
              <a:gd name="connsiteX45" fmla="*/ 3267953 w 3634153"/>
              <a:gd name="connsiteY45" fmla="*/ 1157641 h 1941139"/>
              <a:gd name="connsiteX46" fmla="*/ 3385851 w 3634153"/>
              <a:gd name="connsiteY46" fmla="*/ 1410053 h 1941139"/>
              <a:gd name="connsiteX47" fmla="*/ 3521888 w 3634153"/>
              <a:gd name="connsiteY47" fmla="*/ 1738666 h 1941139"/>
              <a:gd name="connsiteX48" fmla="*/ 3634153 w 3634153"/>
              <a:gd name="connsiteY48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98641 w 3634153"/>
              <a:gd name="connsiteY2" fmla="*/ 602317 h 1941139"/>
              <a:gd name="connsiteX3" fmla="*/ 387286 w 3634153"/>
              <a:gd name="connsiteY3" fmla="*/ 576682 h 1941139"/>
              <a:gd name="connsiteX4" fmla="*/ 498028 w 3634153"/>
              <a:gd name="connsiteY4" fmla="*/ 571640 h 1941139"/>
              <a:gd name="connsiteX5" fmla="*/ 628625 w 3634153"/>
              <a:gd name="connsiteY5" fmla="*/ 566177 h 1941139"/>
              <a:gd name="connsiteX6" fmla="*/ 720353 w 3634153"/>
              <a:gd name="connsiteY6" fmla="*/ 525977 h 1941139"/>
              <a:gd name="connsiteX7" fmla="*/ 807877 w 3634153"/>
              <a:gd name="connsiteY7" fmla="*/ 475549 h 1941139"/>
              <a:gd name="connsiteX8" fmla="*/ 860268 w 3634153"/>
              <a:gd name="connsiteY8" fmla="*/ 395289 h 1941139"/>
              <a:gd name="connsiteX9" fmla="*/ 901431 w 3634153"/>
              <a:gd name="connsiteY9" fmla="*/ 311944 h 1941139"/>
              <a:gd name="connsiteX10" fmla="*/ 960735 w 3634153"/>
              <a:gd name="connsiteY10" fmla="*/ 192881 h 1941139"/>
              <a:gd name="connsiteX11" fmla="*/ 1015506 w 3634153"/>
              <a:gd name="connsiteY11" fmla="*/ 100013 h 1941139"/>
              <a:gd name="connsiteX12" fmla="*/ 1078889 w 3634153"/>
              <a:gd name="connsiteY12" fmla="*/ 40481 h 1941139"/>
              <a:gd name="connsiteX13" fmla="*/ 1127643 w 3634153"/>
              <a:gd name="connsiteY13" fmla="*/ 14640 h 1941139"/>
              <a:gd name="connsiteX14" fmla="*/ 1181838 w 3634153"/>
              <a:gd name="connsiteY14" fmla="*/ 0 h 1941139"/>
              <a:gd name="connsiteX15" fmla="*/ 1241373 w 3634153"/>
              <a:gd name="connsiteY15" fmla="*/ 2381 h 1941139"/>
              <a:gd name="connsiteX16" fmla="*/ 1290887 w 3634153"/>
              <a:gd name="connsiteY16" fmla="*/ 19403 h 1941139"/>
              <a:gd name="connsiteX17" fmla="*/ 1322633 w 3634153"/>
              <a:gd name="connsiteY17" fmla="*/ 40835 h 1941139"/>
              <a:gd name="connsiteX18" fmla="*/ 1342625 w 3634153"/>
              <a:gd name="connsiteY18" fmla="*/ 64295 h 1941139"/>
              <a:gd name="connsiteX19" fmla="*/ 1400003 w 3634153"/>
              <a:gd name="connsiteY19" fmla="*/ 138113 h 1941139"/>
              <a:gd name="connsiteX20" fmla="*/ 1455685 w 3634153"/>
              <a:gd name="connsiteY20" fmla="*/ 261938 h 1941139"/>
              <a:gd name="connsiteX21" fmla="*/ 1528817 w 3634153"/>
              <a:gd name="connsiteY21" fmla="*/ 419099 h 1941139"/>
              <a:gd name="connsiteX22" fmla="*/ 1585283 w 3634153"/>
              <a:gd name="connsiteY22" fmla="*/ 557213 h 1941139"/>
              <a:gd name="connsiteX23" fmla="*/ 1617380 w 3634153"/>
              <a:gd name="connsiteY23" fmla="*/ 628651 h 1941139"/>
              <a:gd name="connsiteX24" fmla="*/ 1653657 w 3634153"/>
              <a:gd name="connsiteY24" fmla="*/ 707231 h 1941139"/>
              <a:gd name="connsiteX25" fmla="*/ 1708072 w 3634153"/>
              <a:gd name="connsiteY25" fmla="*/ 840582 h 1941139"/>
              <a:gd name="connsiteX26" fmla="*/ 1753420 w 3634153"/>
              <a:gd name="connsiteY26" fmla="*/ 971903 h 1941139"/>
              <a:gd name="connsiteX27" fmla="*/ 1825968 w 3634153"/>
              <a:gd name="connsiteY27" fmla="*/ 1148117 h 1941139"/>
              <a:gd name="connsiteX28" fmla="*/ 1962007 w 3634153"/>
              <a:gd name="connsiteY28" fmla="*/ 1433866 h 1941139"/>
              <a:gd name="connsiteX29" fmla="*/ 2079904 w 3634153"/>
              <a:gd name="connsiteY29" fmla="*/ 1562453 h 1941139"/>
              <a:gd name="connsiteX30" fmla="*/ 2161528 w 3634153"/>
              <a:gd name="connsiteY30" fmla="*/ 1595791 h 1941139"/>
              <a:gd name="connsiteX31" fmla="*/ 2261287 w 3634153"/>
              <a:gd name="connsiteY31" fmla="*/ 1610079 h 1941139"/>
              <a:gd name="connsiteX32" fmla="*/ 2324771 w 3634153"/>
              <a:gd name="connsiteY32" fmla="*/ 1595791 h 1941139"/>
              <a:gd name="connsiteX33" fmla="*/ 2379187 w 3634153"/>
              <a:gd name="connsiteY33" fmla="*/ 1552928 h 1941139"/>
              <a:gd name="connsiteX34" fmla="*/ 2433604 w 3634153"/>
              <a:gd name="connsiteY34" fmla="*/ 1495778 h 1941139"/>
              <a:gd name="connsiteX35" fmla="*/ 2506151 w 3634153"/>
              <a:gd name="connsiteY35" fmla="*/ 1414816 h 1941139"/>
              <a:gd name="connsiteX36" fmla="*/ 2578703 w 3634153"/>
              <a:gd name="connsiteY36" fmla="*/ 1300515 h 1941139"/>
              <a:gd name="connsiteX37" fmla="*/ 2678466 w 3634153"/>
              <a:gd name="connsiteY37" fmla="*/ 1152879 h 1941139"/>
              <a:gd name="connsiteX38" fmla="*/ 2760086 w 3634153"/>
              <a:gd name="connsiteY38" fmla="*/ 1029053 h 1941139"/>
              <a:gd name="connsiteX39" fmla="*/ 2850777 w 3634153"/>
              <a:gd name="connsiteY39" fmla="*/ 952853 h 1941139"/>
              <a:gd name="connsiteX40" fmla="*/ 2950535 w 3634153"/>
              <a:gd name="connsiteY40" fmla="*/ 905228 h 1941139"/>
              <a:gd name="connsiteX41" fmla="*/ 3023089 w 3634153"/>
              <a:gd name="connsiteY41" fmla="*/ 905228 h 1941139"/>
              <a:gd name="connsiteX42" fmla="*/ 3095639 w 3634153"/>
              <a:gd name="connsiteY42" fmla="*/ 933804 h 1941139"/>
              <a:gd name="connsiteX43" fmla="*/ 3159124 w 3634153"/>
              <a:gd name="connsiteY43" fmla="*/ 1000478 h 1941139"/>
              <a:gd name="connsiteX44" fmla="*/ 3267953 w 3634153"/>
              <a:gd name="connsiteY44" fmla="*/ 1157641 h 1941139"/>
              <a:gd name="connsiteX45" fmla="*/ 3385851 w 3634153"/>
              <a:gd name="connsiteY45" fmla="*/ 1410053 h 1941139"/>
              <a:gd name="connsiteX46" fmla="*/ 3521888 w 3634153"/>
              <a:gd name="connsiteY46" fmla="*/ 1738666 h 1941139"/>
              <a:gd name="connsiteX47" fmla="*/ 3634153 w 3634153"/>
              <a:gd name="connsiteY47" fmla="*/ 1941139 h 1941139"/>
              <a:gd name="connsiteX0" fmla="*/ 0 w 3634153"/>
              <a:gd name="connsiteY0" fmla="*/ 1343026 h 1941139"/>
              <a:gd name="connsiteX1" fmla="*/ 298641 w 3634153"/>
              <a:gd name="connsiteY1" fmla="*/ 602317 h 1941139"/>
              <a:gd name="connsiteX2" fmla="*/ 387286 w 3634153"/>
              <a:gd name="connsiteY2" fmla="*/ 576682 h 1941139"/>
              <a:gd name="connsiteX3" fmla="*/ 498028 w 3634153"/>
              <a:gd name="connsiteY3" fmla="*/ 571640 h 1941139"/>
              <a:gd name="connsiteX4" fmla="*/ 628625 w 3634153"/>
              <a:gd name="connsiteY4" fmla="*/ 566177 h 1941139"/>
              <a:gd name="connsiteX5" fmla="*/ 720353 w 3634153"/>
              <a:gd name="connsiteY5" fmla="*/ 525977 h 1941139"/>
              <a:gd name="connsiteX6" fmla="*/ 807877 w 3634153"/>
              <a:gd name="connsiteY6" fmla="*/ 475549 h 1941139"/>
              <a:gd name="connsiteX7" fmla="*/ 860268 w 3634153"/>
              <a:gd name="connsiteY7" fmla="*/ 395289 h 1941139"/>
              <a:gd name="connsiteX8" fmla="*/ 901431 w 3634153"/>
              <a:gd name="connsiteY8" fmla="*/ 311944 h 1941139"/>
              <a:gd name="connsiteX9" fmla="*/ 960735 w 3634153"/>
              <a:gd name="connsiteY9" fmla="*/ 192881 h 1941139"/>
              <a:gd name="connsiteX10" fmla="*/ 1015506 w 3634153"/>
              <a:gd name="connsiteY10" fmla="*/ 100013 h 1941139"/>
              <a:gd name="connsiteX11" fmla="*/ 1078889 w 3634153"/>
              <a:gd name="connsiteY11" fmla="*/ 40481 h 1941139"/>
              <a:gd name="connsiteX12" fmla="*/ 1127643 w 3634153"/>
              <a:gd name="connsiteY12" fmla="*/ 14640 h 1941139"/>
              <a:gd name="connsiteX13" fmla="*/ 1181838 w 3634153"/>
              <a:gd name="connsiteY13" fmla="*/ 0 h 1941139"/>
              <a:gd name="connsiteX14" fmla="*/ 1241373 w 3634153"/>
              <a:gd name="connsiteY14" fmla="*/ 2381 h 1941139"/>
              <a:gd name="connsiteX15" fmla="*/ 1290887 w 3634153"/>
              <a:gd name="connsiteY15" fmla="*/ 19403 h 1941139"/>
              <a:gd name="connsiteX16" fmla="*/ 1322633 w 3634153"/>
              <a:gd name="connsiteY16" fmla="*/ 40835 h 1941139"/>
              <a:gd name="connsiteX17" fmla="*/ 1342625 w 3634153"/>
              <a:gd name="connsiteY17" fmla="*/ 64295 h 1941139"/>
              <a:gd name="connsiteX18" fmla="*/ 1400003 w 3634153"/>
              <a:gd name="connsiteY18" fmla="*/ 138113 h 1941139"/>
              <a:gd name="connsiteX19" fmla="*/ 1455685 w 3634153"/>
              <a:gd name="connsiteY19" fmla="*/ 261938 h 1941139"/>
              <a:gd name="connsiteX20" fmla="*/ 1528817 w 3634153"/>
              <a:gd name="connsiteY20" fmla="*/ 419099 h 1941139"/>
              <a:gd name="connsiteX21" fmla="*/ 1585283 w 3634153"/>
              <a:gd name="connsiteY21" fmla="*/ 557213 h 1941139"/>
              <a:gd name="connsiteX22" fmla="*/ 1617380 w 3634153"/>
              <a:gd name="connsiteY22" fmla="*/ 628651 h 1941139"/>
              <a:gd name="connsiteX23" fmla="*/ 1653657 w 3634153"/>
              <a:gd name="connsiteY23" fmla="*/ 707231 h 1941139"/>
              <a:gd name="connsiteX24" fmla="*/ 1708072 w 3634153"/>
              <a:gd name="connsiteY24" fmla="*/ 840582 h 1941139"/>
              <a:gd name="connsiteX25" fmla="*/ 1753420 w 3634153"/>
              <a:gd name="connsiteY25" fmla="*/ 971903 h 1941139"/>
              <a:gd name="connsiteX26" fmla="*/ 1825968 w 3634153"/>
              <a:gd name="connsiteY26" fmla="*/ 1148117 h 1941139"/>
              <a:gd name="connsiteX27" fmla="*/ 1962007 w 3634153"/>
              <a:gd name="connsiteY27" fmla="*/ 1433866 h 1941139"/>
              <a:gd name="connsiteX28" fmla="*/ 2079904 w 3634153"/>
              <a:gd name="connsiteY28" fmla="*/ 1562453 h 1941139"/>
              <a:gd name="connsiteX29" fmla="*/ 2161528 w 3634153"/>
              <a:gd name="connsiteY29" fmla="*/ 1595791 h 1941139"/>
              <a:gd name="connsiteX30" fmla="*/ 2261287 w 3634153"/>
              <a:gd name="connsiteY30" fmla="*/ 1610079 h 1941139"/>
              <a:gd name="connsiteX31" fmla="*/ 2324771 w 3634153"/>
              <a:gd name="connsiteY31" fmla="*/ 1595791 h 1941139"/>
              <a:gd name="connsiteX32" fmla="*/ 2379187 w 3634153"/>
              <a:gd name="connsiteY32" fmla="*/ 1552928 h 1941139"/>
              <a:gd name="connsiteX33" fmla="*/ 2433604 w 3634153"/>
              <a:gd name="connsiteY33" fmla="*/ 1495778 h 1941139"/>
              <a:gd name="connsiteX34" fmla="*/ 2506151 w 3634153"/>
              <a:gd name="connsiteY34" fmla="*/ 1414816 h 1941139"/>
              <a:gd name="connsiteX35" fmla="*/ 2578703 w 3634153"/>
              <a:gd name="connsiteY35" fmla="*/ 1300515 h 1941139"/>
              <a:gd name="connsiteX36" fmla="*/ 2678466 w 3634153"/>
              <a:gd name="connsiteY36" fmla="*/ 1152879 h 1941139"/>
              <a:gd name="connsiteX37" fmla="*/ 2760086 w 3634153"/>
              <a:gd name="connsiteY37" fmla="*/ 1029053 h 1941139"/>
              <a:gd name="connsiteX38" fmla="*/ 2850777 w 3634153"/>
              <a:gd name="connsiteY38" fmla="*/ 952853 h 1941139"/>
              <a:gd name="connsiteX39" fmla="*/ 2950535 w 3634153"/>
              <a:gd name="connsiteY39" fmla="*/ 905228 h 1941139"/>
              <a:gd name="connsiteX40" fmla="*/ 3023089 w 3634153"/>
              <a:gd name="connsiteY40" fmla="*/ 905228 h 1941139"/>
              <a:gd name="connsiteX41" fmla="*/ 3095639 w 3634153"/>
              <a:gd name="connsiteY41" fmla="*/ 933804 h 1941139"/>
              <a:gd name="connsiteX42" fmla="*/ 3159124 w 3634153"/>
              <a:gd name="connsiteY42" fmla="*/ 1000478 h 1941139"/>
              <a:gd name="connsiteX43" fmla="*/ 3267953 w 3634153"/>
              <a:gd name="connsiteY43" fmla="*/ 1157641 h 1941139"/>
              <a:gd name="connsiteX44" fmla="*/ 3385851 w 3634153"/>
              <a:gd name="connsiteY44" fmla="*/ 1410053 h 1941139"/>
              <a:gd name="connsiteX45" fmla="*/ 3521888 w 3634153"/>
              <a:gd name="connsiteY45" fmla="*/ 1738666 h 1941139"/>
              <a:gd name="connsiteX46" fmla="*/ 3634153 w 3634153"/>
              <a:gd name="connsiteY46" fmla="*/ 1941139 h 1941139"/>
              <a:gd name="connsiteX0" fmla="*/ 0 w 3335512"/>
              <a:gd name="connsiteY0" fmla="*/ 602317 h 1941139"/>
              <a:gd name="connsiteX1" fmla="*/ 88645 w 3335512"/>
              <a:gd name="connsiteY1" fmla="*/ 576682 h 1941139"/>
              <a:gd name="connsiteX2" fmla="*/ 199387 w 3335512"/>
              <a:gd name="connsiteY2" fmla="*/ 571640 h 1941139"/>
              <a:gd name="connsiteX3" fmla="*/ 329984 w 3335512"/>
              <a:gd name="connsiteY3" fmla="*/ 566177 h 1941139"/>
              <a:gd name="connsiteX4" fmla="*/ 421712 w 3335512"/>
              <a:gd name="connsiteY4" fmla="*/ 525977 h 1941139"/>
              <a:gd name="connsiteX5" fmla="*/ 509236 w 3335512"/>
              <a:gd name="connsiteY5" fmla="*/ 475549 h 1941139"/>
              <a:gd name="connsiteX6" fmla="*/ 561627 w 3335512"/>
              <a:gd name="connsiteY6" fmla="*/ 395289 h 1941139"/>
              <a:gd name="connsiteX7" fmla="*/ 602790 w 3335512"/>
              <a:gd name="connsiteY7" fmla="*/ 311944 h 1941139"/>
              <a:gd name="connsiteX8" fmla="*/ 662094 w 3335512"/>
              <a:gd name="connsiteY8" fmla="*/ 192881 h 1941139"/>
              <a:gd name="connsiteX9" fmla="*/ 716865 w 3335512"/>
              <a:gd name="connsiteY9" fmla="*/ 100013 h 1941139"/>
              <a:gd name="connsiteX10" fmla="*/ 780248 w 3335512"/>
              <a:gd name="connsiteY10" fmla="*/ 40481 h 1941139"/>
              <a:gd name="connsiteX11" fmla="*/ 829002 w 3335512"/>
              <a:gd name="connsiteY11" fmla="*/ 14640 h 1941139"/>
              <a:gd name="connsiteX12" fmla="*/ 883197 w 3335512"/>
              <a:gd name="connsiteY12" fmla="*/ 0 h 1941139"/>
              <a:gd name="connsiteX13" fmla="*/ 942732 w 3335512"/>
              <a:gd name="connsiteY13" fmla="*/ 2381 h 1941139"/>
              <a:gd name="connsiteX14" fmla="*/ 992246 w 3335512"/>
              <a:gd name="connsiteY14" fmla="*/ 19403 h 1941139"/>
              <a:gd name="connsiteX15" fmla="*/ 1023992 w 3335512"/>
              <a:gd name="connsiteY15" fmla="*/ 40835 h 1941139"/>
              <a:gd name="connsiteX16" fmla="*/ 1043984 w 3335512"/>
              <a:gd name="connsiteY16" fmla="*/ 64295 h 1941139"/>
              <a:gd name="connsiteX17" fmla="*/ 1101362 w 3335512"/>
              <a:gd name="connsiteY17" fmla="*/ 138113 h 1941139"/>
              <a:gd name="connsiteX18" fmla="*/ 1157044 w 3335512"/>
              <a:gd name="connsiteY18" fmla="*/ 261938 h 1941139"/>
              <a:gd name="connsiteX19" fmla="*/ 1230176 w 3335512"/>
              <a:gd name="connsiteY19" fmla="*/ 419099 h 1941139"/>
              <a:gd name="connsiteX20" fmla="*/ 1286642 w 3335512"/>
              <a:gd name="connsiteY20" fmla="*/ 557213 h 1941139"/>
              <a:gd name="connsiteX21" fmla="*/ 1318739 w 3335512"/>
              <a:gd name="connsiteY21" fmla="*/ 628651 h 1941139"/>
              <a:gd name="connsiteX22" fmla="*/ 1355016 w 3335512"/>
              <a:gd name="connsiteY22" fmla="*/ 707231 h 1941139"/>
              <a:gd name="connsiteX23" fmla="*/ 1409431 w 3335512"/>
              <a:gd name="connsiteY23" fmla="*/ 840582 h 1941139"/>
              <a:gd name="connsiteX24" fmla="*/ 1454779 w 3335512"/>
              <a:gd name="connsiteY24" fmla="*/ 971903 h 1941139"/>
              <a:gd name="connsiteX25" fmla="*/ 1527327 w 3335512"/>
              <a:gd name="connsiteY25" fmla="*/ 1148117 h 1941139"/>
              <a:gd name="connsiteX26" fmla="*/ 1663366 w 3335512"/>
              <a:gd name="connsiteY26" fmla="*/ 1433866 h 1941139"/>
              <a:gd name="connsiteX27" fmla="*/ 1781263 w 3335512"/>
              <a:gd name="connsiteY27" fmla="*/ 1562453 h 1941139"/>
              <a:gd name="connsiteX28" fmla="*/ 1862887 w 3335512"/>
              <a:gd name="connsiteY28" fmla="*/ 1595791 h 1941139"/>
              <a:gd name="connsiteX29" fmla="*/ 1962646 w 3335512"/>
              <a:gd name="connsiteY29" fmla="*/ 1610079 h 1941139"/>
              <a:gd name="connsiteX30" fmla="*/ 2026130 w 3335512"/>
              <a:gd name="connsiteY30" fmla="*/ 1595791 h 1941139"/>
              <a:gd name="connsiteX31" fmla="*/ 2080546 w 3335512"/>
              <a:gd name="connsiteY31" fmla="*/ 1552928 h 1941139"/>
              <a:gd name="connsiteX32" fmla="*/ 2134963 w 3335512"/>
              <a:gd name="connsiteY32" fmla="*/ 1495778 h 1941139"/>
              <a:gd name="connsiteX33" fmla="*/ 2207510 w 3335512"/>
              <a:gd name="connsiteY33" fmla="*/ 1414816 h 1941139"/>
              <a:gd name="connsiteX34" fmla="*/ 2280062 w 3335512"/>
              <a:gd name="connsiteY34" fmla="*/ 1300515 h 1941139"/>
              <a:gd name="connsiteX35" fmla="*/ 2379825 w 3335512"/>
              <a:gd name="connsiteY35" fmla="*/ 1152879 h 1941139"/>
              <a:gd name="connsiteX36" fmla="*/ 2461445 w 3335512"/>
              <a:gd name="connsiteY36" fmla="*/ 1029053 h 1941139"/>
              <a:gd name="connsiteX37" fmla="*/ 2552136 w 3335512"/>
              <a:gd name="connsiteY37" fmla="*/ 952853 h 1941139"/>
              <a:gd name="connsiteX38" fmla="*/ 2651894 w 3335512"/>
              <a:gd name="connsiteY38" fmla="*/ 905228 h 1941139"/>
              <a:gd name="connsiteX39" fmla="*/ 2724448 w 3335512"/>
              <a:gd name="connsiteY39" fmla="*/ 905228 h 1941139"/>
              <a:gd name="connsiteX40" fmla="*/ 2796998 w 3335512"/>
              <a:gd name="connsiteY40" fmla="*/ 933804 h 1941139"/>
              <a:gd name="connsiteX41" fmla="*/ 2860483 w 3335512"/>
              <a:gd name="connsiteY41" fmla="*/ 1000478 h 1941139"/>
              <a:gd name="connsiteX42" fmla="*/ 2969312 w 3335512"/>
              <a:gd name="connsiteY42" fmla="*/ 1157641 h 1941139"/>
              <a:gd name="connsiteX43" fmla="*/ 3087210 w 3335512"/>
              <a:gd name="connsiteY43" fmla="*/ 1410053 h 1941139"/>
              <a:gd name="connsiteX44" fmla="*/ 3223247 w 3335512"/>
              <a:gd name="connsiteY44" fmla="*/ 1738666 h 1941139"/>
              <a:gd name="connsiteX45" fmla="*/ 3335512 w 3335512"/>
              <a:gd name="connsiteY45" fmla="*/ 1941139 h 1941139"/>
              <a:gd name="connsiteX0" fmla="*/ 0 w 3397841"/>
              <a:gd name="connsiteY0" fmla="*/ 629211 h 1941139"/>
              <a:gd name="connsiteX1" fmla="*/ 150974 w 3397841"/>
              <a:gd name="connsiteY1" fmla="*/ 576682 h 1941139"/>
              <a:gd name="connsiteX2" fmla="*/ 261716 w 3397841"/>
              <a:gd name="connsiteY2" fmla="*/ 571640 h 1941139"/>
              <a:gd name="connsiteX3" fmla="*/ 392313 w 3397841"/>
              <a:gd name="connsiteY3" fmla="*/ 566177 h 1941139"/>
              <a:gd name="connsiteX4" fmla="*/ 484041 w 3397841"/>
              <a:gd name="connsiteY4" fmla="*/ 525977 h 1941139"/>
              <a:gd name="connsiteX5" fmla="*/ 571565 w 3397841"/>
              <a:gd name="connsiteY5" fmla="*/ 475549 h 1941139"/>
              <a:gd name="connsiteX6" fmla="*/ 623956 w 3397841"/>
              <a:gd name="connsiteY6" fmla="*/ 395289 h 1941139"/>
              <a:gd name="connsiteX7" fmla="*/ 665119 w 3397841"/>
              <a:gd name="connsiteY7" fmla="*/ 311944 h 1941139"/>
              <a:gd name="connsiteX8" fmla="*/ 724423 w 3397841"/>
              <a:gd name="connsiteY8" fmla="*/ 192881 h 1941139"/>
              <a:gd name="connsiteX9" fmla="*/ 779194 w 3397841"/>
              <a:gd name="connsiteY9" fmla="*/ 100013 h 1941139"/>
              <a:gd name="connsiteX10" fmla="*/ 842577 w 3397841"/>
              <a:gd name="connsiteY10" fmla="*/ 40481 h 1941139"/>
              <a:gd name="connsiteX11" fmla="*/ 891331 w 3397841"/>
              <a:gd name="connsiteY11" fmla="*/ 14640 h 1941139"/>
              <a:gd name="connsiteX12" fmla="*/ 945526 w 3397841"/>
              <a:gd name="connsiteY12" fmla="*/ 0 h 1941139"/>
              <a:gd name="connsiteX13" fmla="*/ 1005061 w 3397841"/>
              <a:gd name="connsiteY13" fmla="*/ 2381 h 1941139"/>
              <a:gd name="connsiteX14" fmla="*/ 1054575 w 3397841"/>
              <a:gd name="connsiteY14" fmla="*/ 19403 h 1941139"/>
              <a:gd name="connsiteX15" fmla="*/ 1086321 w 3397841"/>
              <a:gd name="connsiteY15" fmla="*/ 40835 h 1941139"/>
              <a:gd name="connsiteX16" fmla="*/ 1106313 w 3397841"/>
              <a:gd name="connsiteY16" fmla="*/ 64295 h 1941139"/>
              <a:gd name="connsiteX17" fmla="*/ 1163691 w 3397841"/>
              <a:gd name="connsiteY17" fmla="*/ 138113 h 1941139"/>
              <a:gd name="connsiteX18" fmla="*/ 1219373 w 3397841"/>
              <a:gd name="connsiteY18" fmla="*/ 261938 h 1941139"/>
              <a:gd name="connsiteX19" fmla="*/ 1292505 w 3397841"/>
              <a:gd name="connsiteY19" fmla="*/ 419099 h 1941139"/>
              <a:gd name="connsiteX20" fmla="*/ 1348971 w 3397841"/>
              <a:gd name="connsiteY20" fmla="*/ 557213 h 1941139"/>
              <a:gd name="connsiteX21" fmla="*/ 1381068 w 3397841"/>
              <a:gd name="connsiteY21" fmla="*/ 628651 h 1941139"/>
              <a:gd name="connsiteX22" fmla="*/ 1417345 w 3397841"/>
              <a:gd name="connsiteY22" fmla="*/ 707231 h 1941139"/>
              <a:gd name="connsiteX23" fmla="*/ 1471760 w 3397841"/>
              <a:gd name="connsiteY23" fmla="*/ 840582 h 1941139"/>
              <a:gd name="connsiteX24" fmla="*/ 1517108 w 3397841"/>
              <a:gd name="connsiteY24" fmla="*/ 971903 h 1941139"/>
              <a:gd name="connsiteX25" fmla="*/ 1589656 w 3397841"/>
              <a:gd name="connsiteY25" fmla="*/ 1148117 h 1941139"/>
              <a:gd name="connsiteX26" fmla="*/ 1725695 w 3397841"/>
              <a:gd name="connsiteY26" fmla="*/ 1433866 h 1941139"/>
              <a:gd name="connsiteX27" fmla="*/ 1843592 w 3397841"/>
              <a:gd name="connsiteY27" fmla="*/ 1562453 h 1941139"/>
              <a:gd name="connsiteX28" fmla="*/ 1925216 w 3397841"/>
              <a:gd name="connsiteY28" fmla="*/ 1595791 h 1941139"/>
              <a:gd name="connsiteX29" fmla="*/ 2024975 w 3397841"/>
              <a:gd name="connsiteY29" fmla="*/ 1610079 h 1941139"/>
              <a:gd name="connsiteX30" fmla="*/ 2088459 w 3397841"/>
              <a:gd name="connsiteY30" fmla="*/ 1595791 h 1941139"/>
              <a:gd name="connsiteX31" fmla="*/ 2142875 w 3397841"/>
              <a:gd name="connsiteY31" fmla="*/ 1552928 h 1941139"/>
              <a:gd name="connsiteX32" fmla="*/ 2197292 w 3397841"/>
              <a:gd name="connsiteY32" fmla="*/ 1495778 h 1941139"/>
              <a:gd name="connsiteX33" fmla="*/ 2269839 w 3397841"/>
              <a:gd name="connsiteY33" fmla="*/ 1414816 h 1941139"/>
              <a:gd name="connsiteX34" fmla="*/ 2342391 w 3397841"/>
              <a:gd name="connsiteY34" fmla="*/ 1300515 h 1941139"/>
              <a:gd name="connsiteX35" fmla="*/ 2442154 w 3397841"/>
              <a:gd name="connsiteY35" fmla="*/ 1152879 h 1941139"/>
              <a:gd name="connsiteX36" fmla="*/ 2523774 w 3397841"/>
              <a:gd name="connsiteY36" fmla="*/ 1029053 h 1941139"/>
              <a:gd name="connsiteX37" fmla="*/ 2614465 w 3397841"/>
              <a:gd name="connsiteY37" fmla="*/ 952853 h 1941139"/>
              <a:gd name="connsiteX38" fmla="*/ 2714223 w 3397841"/>
              <a:gd name="connsiteY38" fmla="*/ 905228 h 1941139"/>
              <a:gd name="connsiteX39" fmla="*/ 2786777 w 3397841"/>
              <a:gd name="connsiteY39" fmla="*/ 905228 h 1941139"/>
              <a:gd name="connsiteX40" fmla="*/ 2859327 w 3397841"/>
              <a:gd name="connsiteY40" fmla="*/ 933804 h 1941139"/>
              <a:gd name="connsiteX41" fmla="*/ 2922812 w 3397841"/>
              <a:gd name="connsiteY41" fmla="*/ 1000478 h 1941139"/>
              <a:gd name="connsiteX42" fmla="*/ 3031641 w 3397841"/>
              <a:gd name="connsiteY42" fmla="*/ 1157641 h 1941139"/>
              <a:gd name="connsiteX43" fmla="*/ 3149539 w 3397841"/>
              <a:gd name="connsiteY43" fmla="*/ 1410053 h 1941139"/>
              <a:gd name="connsiteX44" fmla="*/ 3285576 w 3397841"/>
              <a:gd name="connsiteY44" fmla="*/ 1738666 h 1941139"/>
              <a:gd name="connsiteX45" fmla="*/ 3397841 w 3397841"/>
              <a:gd name="connsiteY45" fmla="*/ 1941139 h 1941139"/>
              <a:gd name="connsiteX0" fmla="*/ 0 w 3397841"/>
              <a:gd name="connsiteY0" fmla="*/ 629211 h 1941139"/>
              <a:gd name="connsiteX1" fmla="*/ 150974 w 3397841"/>
              <a:gd name="connsiteY1" fmla="*/ 482552 h 1941139"/>
              <a:gd name="connsiteX2" fmla="*/ 261716 w 3397841"/>
              <a:gd name="connsiteY2" fmla="*/ 571640 h 1941139"/>
              <a:gd name="connsiteX3" fmla="*/ 392313 w 3397841"/>
              <a:gd name="connsiteY3" fmla="*/ 566177 h 1941139"/>
              <a:gd name="connsiteX4" fmla="*/ 484041 w 3397841"/>
              <a:gd name="connsiteY4" fmla="*/ 525977 h 1941139"/>
              <a:gd name="connsiteX5" fmla="*/ 571565 w 3397841"/>
              <a:gd name="connsiteY5" fmla="*/ 475549 h 1941139"/>
              <a:gd name="connsiteX6" fmla="*/ 623956 w 3397841"/>
              <a:gd name="connsiteY6" fmla="*/ 395289 h 1941139"/>
              <a:gd name="connsiteX7" fmla="*/ 665119 w 3397841"/>
              <a:gd name="connsiteY7" fmla="*/ 311944 h 1941139"/>
              <a:gd name="connsiteX8" fmla="*/ 724423 w 3397841"/>
              <a:gd name="connsiteY8" fmla="*/ 192881 h 1941139"/>
              <a:gd name="connsiteX9" fmla="*/ 779194 w 3397841"/>
              <a:gd name="connsiteY9" fmla="*/ 100013 h 1941139"/>
              <a:gd name="connsiteX10" fmla="*/ 842577 w 3397841"/>
              <a:gd name="connsiteY10" fmla="*/ 40481 h 1941139"/>
              <a:gd name="connsiteX11" fmla="*/ 891331 w 3397841"/>
              <a:gd name="connsiteY11" fmla="*/ 14640 h 1941139"/>
              <a:gd name="connsiteX12" fmla="*/ 945526 w 3397841"/>
              <a:gd name="connsiteY12" fmla="*/ 0 h 1941139"/>
              <a:gd name="connsiteX13" fmla="*/ 1005061 w 3397841"/>
              <a:gd name="connsiteY13" fmla="*/ 2381 h 1941139"/>
              <a:gd name="connsiteX14" fmla="*/ 1054575 w 3397841"/>
              <a:gd name="connsiteY14" fmla="*/ 19403 h 1941139"/>
              <a:gd name="connsiteX15" fmla="*/ 1086321 w 3397841"/>
              <a:gd name="connsiteY15" fmla="*/ 40835 h 1941139"/>
              <a:gd name="connsiteX16" fmla="*/ 1106313 w 3397841"/>
              <a:gd name="connsiteY16" fmla="*/ 64295 h 1941139"/>
              <a:gd name="connsiteX17" fmla="*/ 1163691 w 3397841"/>
              <a:gd name="connsiteY17" fmla="*/ 138113 h 1941139"/>
              <a:gd name="connsiteX18" fmla="*/ 1219373 w 3397841"/>
              <a:gd name="connsiteY18" fmla="*/ 261938 h 1941139"/>
              <a:gd name="connsiteX19" fmla="*/ 1292505 w 3397841"/>
              <a:gd name="connsiteY19" fmla="*/ 419099 h 1941139"/>
              <a:gd name="connsiteX20" fmla="*/ 1348971 w 3397841"/>
              <a:gd name="connsiteY20" fmla="*/ 557213 h 1941139"/>
              <a:gd name="connsiteX21" fmla="*/ 1381068 w 3397841"/>
              <a:gd name="connsiteY21" fmla="*/ 628651 h 1941139"/>
              <a:gd name="connsiteX22" fmla="*/ 1417345 w 3397841"/>
              <a:gd name="connsiteY22" fmla="*/ 707231 h 1941139"/>
              <a:gd name="connsiteX23" fmla="*/ 1471760 w 3397841"/>
              <a:gd name="connsiteY23" fmla="*/ 840582 h 1941139"/>
              <a:gd name="connsiteX24" fmla="*/ 1517108 w 3397841"/>
              <a:gd name="connsiteY24" fmla="*/ 971903 h 1941139"/>
              <a:gd name="connsiteX25" fmla="*/ 1589656 w 3397841"/>
              <a:gd name="connsiteY25" fmla="*/ 1148117 h 1941139"/>
              <a:gd name="connsiteX26" fmla="*/ 1725695 w 3397841"/>
              <a:gd name="connsiteY26" fmla="*/ 1433866 h 1941139"/>
              <a:gd name="connsiteX27" fmla="*/ 1843592 w 3397841"/>
              <a:gd name="connsiteY27" fmla="*/ 1562453 h 1941139"/>
              <a:gd name="connsiteX28" fmla="*/ 1925216 w 3397841"/>
              <a:gd name="connsiteY28" fmla="*/ 1595791 h 1941139"/>
              <a:gd name="connsiteX29" fmla="*/ 2024975 w 3397841"/>
              <a:gd name="connsiteY29" fmla="*/ 1610079 h 1941139"/>
              <a:gd name="connsiteX30" fmla="*/ 2088459 w 3397841"/>
              <a:gd name="connsiteY30" fmla="*/ 1595791 h 1941139"/>
              <a:gd name="connsiteX31" fmla="*/ 2142875 w 3397841"/>
              <a:gd name="connsiteY31" fmla="*/ 1552928 h 1941139"/>
              <a:gd name="connsiteX32" fmla="*/ 2197292 w 3397841"/>
              <a:gd name="connsiteY32" fmla="*/ 1495778 h 1941139"/>
              <a:gd name="connsiteX33" fmla="*/ 2269839 w 3397841"/>
              <a:gd name="connsiteY33" fmla="*/ 1414816 h 1941139"/>
              <a:gd name="connsiteX34" fmla="*/ 2342391 w 3397841"/>
              <a:gd name="connsiteY34" fmla="*/ 1300515 h 1941139"/>
              <a:gd name="connsiteX35" fmla="*/ 2442154 w 3397841"/>
              <a:gd name="connsiteY35" fmla="*/ 1152879 h 1941139"/>
              <a:gd name="connsiteX36" fmla="*/ 2523774 w 3397841"/>
              <a:gd name="connsiteY36" fmla="*/ 1029053 h 1941139"/>
              <a:gd name="connsiteX37" fmla="*/ 2614465 w 3397841"/>
              <a:gd name="connsiteY37" fmla="*/ 952853 h 1941139"/>
              <a:gd name="connsiteX38" fmla="*/ 2714223 w 3397841"/>
              <a:gd name="connsiteY38" fmla="*/ 905228 h 1941139"/>
              <a:gd name="connsiteX39" fmla="*/ 2786777 w 3397841"/>
              <a:gd name="connsiteY39" fmla="*/ 905228 h 1941139"/>
              <a:gd name="connsiteX40" fmla="*/ 2859327 w 3397841"/>
              <a:gd name="connsiteY40" fmla="*/ 933804 h 1941139"/>
              <a:gd name="connsiteX41" fmla="*/ 2922812 w 3397841"/>
              <a:gd name="connsiteY41" fmla="*/ 1000478 h 1941139"/>
              <a:gd name="connsiteX42" fmla="*/ 3031641 w 3397841"/>
              <a:gd name="connsiteY42" fmla="*/ 1157641 h 1941139"/>
              <a:gd name="connsiteX43" fmla="*/ 3149539 w 3397841"/>
              <a:gd name="connsiteY43" fmla="*/ 1410053 h 1941139"/>
              <a:gd name="connsiteX44" fmla="*/ 3285576 w 3397841"/>
              <a:gd name="connsiteY44" fmla="*/ 1738666 h 1941139"/>
              <a:gd name="connsiteX45" fmla="*/ 3397841 w 3397841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595791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77068 w 3360444"/>
              <a:gd name="connsiteY37" fmla="*/ 952853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77068 w 3360444"/>
              <a:gd name="connsiteY37" fmla="*/ 952853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76826 w 3360444"/>
              <a:gd name="connsiteY38" fmla="*/ 905228 h 1941139"/>
              <a:gd name="connsiteX39" fmla="*/ 2774312 w 3360444"/>
              <a:gd name="connsiteY39" fmla="*/ 730417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74312 w 3360444"/>
              <a:gd name="connsiteY39" fmla="*/ 730417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3131368 w 3360444"/>
              <a:gd name="connsiteY42" fmla="*/ 1238324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3131368 w 3360444"/>
              <a:gd name="connsiteY42" fmla="*/ 1238324 h 1941139"/>
              <a:gd name="connsiteX43" fmla="*/ 3236800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92031"/>
              <a:gd name="connsiteY0" fmla="*/ 387164 h 1941139"/>
              <a:gd name="connsiteX1" fmla="*/ 113577 w 3392031"/>
              <a:gd name="connsiteY1" fmla="*/ 482552 h 1941139"/>
              <a:gd name="connsiteX2" fmla="*/ 224319 w 3392031"/>
              <a:gd name="connsiteY2" fmla="*/ 571640 h 1941139"/>
              <a:gd name="connsiteX3" fmla="*/ 354916 w 3392031"/>
              <a:gd name="connsiteY3" fmla="*/ 566177 h 1941139"/>
              <a:gd name="connsiteX4" fmla="*/ 446644 w 3392031"/>
              <a:gd name="connsiteY4" fmla="*/ 525977 h 1941139"/>
              <a:gd name="connsiteX5" fmla="*/ 534168 w 3392031"/>
              <a:gd name="connsiteY5" fmla="*/ 475549 h 1941139"/>
              <a:gd name="connsiteX6" fmla="*/ 586559 w 3392031"/>
              <a:gd name="connsiteY6" fmla="*/ 395289 h 1941139"/>
              <a:gd name="connsiteX7" fmla="*/ 627722 w 3392031"/>
              <a:gd name="connsiteY7" fmla="*/ 311944 h 1941139"/>
              <a:gd name="connsiteX8" fmla="*/ 687026 w 3392031"/>
              <a:gd name="connsiteY8" fmla="*/ 192881 h 1941139"/>
              <a:gd name="connsiteX9" fmla="*/ 741797 w 3392031"/>
              <a:gd name="connsiteY9" fmla="*/ 100013 h 1941139"/>
              <a:gd name="connsiteX10" fmla="*/ 805180 w 3392031"/>
              <a:gd name="connsiteY10" fmla="*/ 40481 h 1941139"/>
              <a:gd name="connsiteX11" fmla="*/ 853934 w 3392031"/>
              <a:gd name="connsiteY11" fmla="*/ 14640 h 1941139"/>
              <a:gd name="connsiteX12" fmla="*/ 908129 w 3392031"/>
              <a:gd name="connsiteY12" fmla="*/ 0 h 1941139"/>
              <a:gd name="connsiteX13" fmla="*/ 967664 w 3392031"/>
              <a:gd name="connsiteY13" fmla="*/ 2381 h 1941139"/>
              <a:gd name="connsiteX14" fmla="*/ 1017178 w 3392031"/>
              <a:gd name="connsiteY14" fmla="*/ 19403 h 1941139"/>
              <a:gd name="connsiteX15" fmla="*/ 1048924 w 3392031"/>
              <a:gd name="connsiteY15" fmla="*/ 40835 h 1941139"/>
              <a:gd name="connsiteX16" fmla="*/ 1068916 w 3392031"/>
              <a:gd name="connsiteY16" fmla="*/ 64295 h 1941139"/>
              <a:gd name="connsiteX17" fmla="*/ 1126294 w 3392031"/>
              <a:gd name="connsiteY17" fmla="*/ 138113 h 1941139"/>
              <a:gd name="connsiteX18" fmla="*/ 1181976 w 3392031"/>
              <a:gd name="connsiteY18" fmla="*/ 261938 h 1941139"/>
              <a:gd name="connsiteX19" fmla="*/ 1255108 w 3392031"/>
              <a:gd name="connsiteY19" fmla="*/ 419099 h 1941139"/>
              <a:gd name="connsiteX20" fmla="*/ 1311574 w 3392031"/>
              <a:gd name="connsiteY20" fmla="*/ 557213 h 1941139"/>
              <a:gd name="connsiteX21" fmla="*/ 1343671 w 3392031"/>
              <a:gd name="connsiteY21" fmla="*/ 628651 h 1941139"/>
              <a:gd name="connsiteX22" fmla="*/ 1379948 w 3392031"/>
              <a:gd name="connsiteY22" fmla="*/ 707231 h 1941139"/>
              <a:gd name="connsiteX23" fmla="*/ 1434363 w 3392031"/>
              <a:gd name="connsiteY23" fmla="*/ 840582 h 1941139"/>
              <a:gd name="connsiteX24" fmla="*/ 1479711 w 3392031"/>
              <a:gd name="connsiteY24" fmla="*/ 971903 h 1941139"/>
              <a:gd name="connsiteX25" fmla="*/ 1552259 w 3392031"/>
              <a:gd name="connsiteY25" fmla="*/ 1148117 h 1941139"/>
              <a:gd name="connsiteX26" fmla="*/ 1688298 w 3392031"/>
              <a:gd name="connsiteY26" fmla="*/ 1433866 h 1941139"/>
              <a:gd name="connsiteX27" fmla="*/ 1806195 w 3392031"/>
              <a:gd name="connsiteY27" fmla="*/ 1562453 h 1941139"/>
              <a:gd name="connsiteX28" fmla="*/ 1887819 w 3392031"/>
              <a:gd name="connsiteY28" fmla="*/ 1663027 h 1941139"/>
              <a:gd name="connsiteX29" fmla="*/ 1987578 w 3392031"/>
              <a:gd name="connsiteY29" fmla="*/ 1610079 h 1941139"/>
              <a:gd name="connsiteX30" fmla="*/ 2051062 w 3392031"/>
              <a:gd name="connsiteY30" fmla="*/ 1595791 h 1941139"/>
              <a:gd name="connsiteX31" fmla="*/ 2105478 w 3392031"/>
              <a:gd name="connsiteY31" fmla="*/ 1552928 h 1941139"/>
              <a:gd name="connsiteX32" fmla="*/ 2159895 w 3392031"/>
              <a:gd name="connsiteY32" fmla="*/ 1495778 h 1941139"/>
              <a:gd name="connsiteX33" fmla="*/ 2232442 w 3392031"/>
              <a:gd name="connsiteY33" fmla="*/ 1414816 h 1941139"/>
              <a:gd name="connsiteX34" fmla="*/ 2304994 w 3392031"/>
              <a:gd name="connsiteY34" fmla="*/ 1300515 h 1941139"/>
              <a:gd name="connsiteX35" fmla="*/ 2404757 w 3392031"/>
              <a:gd name="connsiteY35" fmla="*/ 1152879 h 1941139"/>
              <a:gd name="connsiteX36" fmla="*/ 2486377 w 3392031"/>
              <a:gd name="connsiteY36" fmla="*/ 1029053 h 1941139"/>
              <a:gd name="connsiteX37" fmla="*/ 2589534 w 3392031"/>
              <a:gd name="connsiteY37" fmla="*/ 872170 h 1941139"/>
              <a:gd name="connsiteX38" fmla="*/ 2626963 w 3392031"/>
              <a:gd name="connsiteY38" fmla="*/ 743864 h 1941139"/>
              <a:gd name="connsiteX39" fmla="*/ 2736915 w 3392031"/>
              <a:gd name="connsiteY39" fmla="*/ 663181 h 1941139"/>
              <a:gd name="connsiteX40" fmla="*/ 2921657 w 3392031"/>
              <a:gd name="connsiteY40" fmla="*/ 812781 h 1941139"/>
              <a:gd name="connsiteX41" fmla="*/ 3047471 w 3392031"/>
              <a:gd name="connsiteY41" fmla="*/ 1013925 h 1941139"/>
              <a:gd name="connsiteX42" fmla="*/ 3131368 w 3392031"/>
              <a:gd name="connsiteY42" fmla="*/ 1238324 h 1941139"/>
              <a:gd name="connsiteX43" fmla="*/ 3236800 w 3392031"/>
              <a:gd name="connsiteY43" fmla="*/ 1410053 h 1941139"/>
              <a:gd name="connsiteX44" fmla="*/ 3385302 w 3392031"/>
              <a:gd name="connsiteY44" fmla="*/ 1657984 h 1941139"/>
              <a:gd name="connsiteX45" fmla="*/ 3360444 w 3392031"/>
              <a:gd name="connsiteY45" fmla="*/ 1941139 h 1941139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300515 h 1927692"/>
              <a:gd name="connsiteX35" fmla="*/ 2404757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404757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446321"/>
              <a:gd name="connsiteY0" fmla="*/ 482552 h 1927692"/>
              <a:gd name="connsiteX1" fmla="*/ 110742 w 3446321"/>
              <a:gd name="connsiteY1" fmla="*/ 571640 h 1927692"/>
              <a:gd name="connsiteX2" fmla="*/ 241339 w 3446321"/>
              <a:gd name="connsiteY2" fmla="*/ 566177 h 1927692"/>
              <a:gd name="connsiteX3" fmla="*/ 333067 w 3446321"/>
              <a:gd name="connsiteY3" fmla="*/ 525977 h 1927692"/>
              <a:gd name="connsiteX4" fmla="*/ 420591 w 3446321"/>
              <a:gd name="connsiteY4" fmla="*/ 475549 h 1927692"/>
              <a:gd name="connsiteX5" fmla="*/ 472982 w 3446321"/>
              <a:gd name="connsiteY5" fmla="*/ 395289 h 1927692"/>
              <a:gd name="connsiteX6" fmla="*/ 514145 w 3446321"/>
              <a:gd name="connsiteY6" fmla="*/ 311944 h 1927692"/>
              <a:gd name="connsiteX7" fmla="*/ 573449 w 3446321"/>
              <a:gd name="connsiteY7" fmla="*/ 192881 h 1927692"/>
              <a:gd name="connsiteX8" fmla="*/ 628220 w 3446321"/>
              <a:gd name="connsiteY8" fmla="*/ 100013 h 1927692"/>
              <a:gd name="connsiteX9" fmla="*/ 691603 w 3446321"/>
              <a:gd name="connsiteY9" fmla="*/ 40481 h 1927692"/>
              <a:gd name="connsiteX10" fmla="*/ 740357 w 3446321"/>
              <a:gd name="connsiteY10" fmla="*/ 14640 h 1927692"/>
              <a:gd name="connsiteX11" fmla="*/ 794552 w 3446321"/>
              <a:gd name="connsiteY11" fmla="*/ 0 h 1927692"/>
              <a:gd name="connsiteX12" fmla="*/ 854087 w 3446321"/>
              <a:gd name="connsiteY12" fmla="*/ 2381 h 1927692"/>
              <a:gd name="connsiteX13" fmla="*/ 903601 w 3446321"/>
              <a:gd name="connsiteY13" fmla="*/ 19403 h 1927692"/>
              <a:gd name="connsiteX14" fmla="*/ 935347 w 3446321"/>
              <a:gd name="connsiteY14" fmla="*/ 40835 h 1927692"/>
              <a:gd name="connsiteX15" fmla="*/ 955339 w 3446321"/>
              <a:gd name="connsiteY15" fmla="*/ 64295 h 1927692"/>
              <a:gd name="connsiteX16" fmla="*/ 1012717 w 3446321"/>
              <a:gd name="connsiteY16" fmla="*/ 138113 h 1927692"/>
              <a:gd name="connsiteX17" fmla="*/ 1068399 w 3446321"/>
              <a:gd name="connsiteY17" fmla="*/ 261938 h 1927692"/>
              <a:gd name="connsiteX18" fmla="*/ 1141531 w 3446321"/>
              <a:gd name="connsiteY18" fmla="*/ 419099 h 1927692"/>
              <a:gd name="connsiteX19" fmla="*/ 1197997 w 3446321"/>
              <a:gd name="connsiteY19" fmla="*/ 557213 h 1927692"/>
              <a:gd name="connsiteX20" fmla="*/ 1230094 w 3446321"/>
              <a:gd name="connsiteY20" fmla="*/ 628651 h 1927692"/>
              <a:gd name="connsiteX21" fmla="*/ 1266371 w 3446321"/>
              <a:gd name="connsiteY21" fmla="*/ 707231 h 1927692"/>
              <a:gd name="connsiteX22" fmla="*/ 1320786 w 3446321"/>
              <a:gd name="connsiteY22" fmla="*/ 840582 h 1927692"/>
              <a:gd name="connsiteX23" fmla="*/ 1366134 w 3446321"/>
              <a:gd name="connsiteY23" fmla="*/ 971903 h 1927692"/>
              <a:gd name="connsiteX24" fmla="*/ 1438682 w 3446321"/>
              <a:gd name="connsiteY24" fmla="*/ 1148117 h 1927692"/>
              <a:gd name="connsiteX25" fmla="*/ 1574721 w 3446321"/>
              <a:gd name="connsiteY25" fmla="*/ 1433866 h 1927692"/>
              <a:gd name="connsiteX26" fmla="*/ 1692618 w 3446321"/>
              <a:gd name="connsiteY26" fmla="*/ 1562453 h 1927692"/>
              <a:gd name="connsiteX27" fmla="*/ 1774242 w 3446321"/>
              <a:gd name="connsiteY27" fmla="*/ 1663027 h 1927692"/>
              <a:gd name="connsiteX28" fmla="*/ 1874001 w 3446321"/>
              <a:gd name="connsiteY28" fmla="*/ 1610079 h 1927692"/>
              <a:gd name="connsiteX29" fmla="*/ 1937485 w 3446321"/>
              <a:gd name="connsiteY29" fmla="*/ 1595791 h 1927692"/>
              <a:gd name="connsiteX30" fmla="*/ 1991901 w 3446321"/>
              <a:gd name="connsiteY30" fmla="*/ 1552928 h 1927692"/>
              <a:gd name="connsiteX31" fmla="*/ 2046318 w 3446321"/>
              <a:gd name="connsiteY31" fmla="*/ 1495778 h 1927692"/>
              <a:gd name="connsiteX32" fmla="*/ 2118865 w 3446321"/>
              <a:gd name="connsiteY32" fmla="*/ 1414816 h 1927692"/>
              <a:gd name="connsiteX33" fmla="*/ 2191417 w 3446321"/>
              <a:gd name="connsiteY33" fmla="*/ 1273621 h 1927692"/>
              <a:gd name="connsiteX34" fmla="*/ 2241316 w 3446321"/>
              <a:gd name="connsiteY34" fmla="*/ 1152879 h 1927692"/>
              <a:gd name="connsiteX35" fmla="*/ 2335402 w 3446321"/>
              <a:gd name="connsiteY35" fmla="*/ 1015606 h 1927692"/>
              <a:gd name="connsiteX36" fmla="*/ 2388696 w 3446321"/>
              <a:gd name="connsiteY36" fmla="*/ 831829 h 1927692"/>
              <a:gd name="connsiteX37" fmla="*/ 2525853 w 3446321"/>
              <a:gd name="connsiteY37" fmla="*/ 730417 h 1927692"/>
              <a:gd name="connsiteX38" fmla="*/ 2623338 w 3446321"/>
              <a:gd name="connsiteY38" fmla="*/ 663181 h 1927692"/>
              <a:gd name="connsiteX39" fmla="*/ 2758217 w 3446321"/>
              <a:gd name="connsiteY39" fmla="*/ 732099 h 1927692"/>
              <a:gd name="connsiteX40" fmla="*/ 2921428 w 3446321"/>
              <a:gd name="connsiteY40" fmla="*/ 933243 h 1927692"/>
              <a:gd name="connsiteX41" fmla="*/ 3017791 w 3446321"/>
              <a:gd name="connsiteY41" fmla="*/ 1117300 h 1927692"/>
              <a:gd name="connsiteX42" fmla="*/ 3148154 w 3446321"/>
              <a:gd name="connsiteY42" fmla="*/ 1329370 h 1927692"/>
              <a:gd name="connsiteX43" fmla="*/ 3309122 w 3446321"/>
              <a:gd name="connsiteY43" fmla="*/ 1644537 h 1927692"/>
              <a:gd name="connsiteX44" fmla="*/ 3446321 w 3446321"/>
              <a:gd name="connsiteY44" fmla="*/ 1927692 h 1927692"/>
              <a:gd name="connsiteX0" fmla="*/ 0 w 3558514"/>
              <a:gd name="connsiteY0" fmla="*/ 334634 h 1927692"/>
              <a:gd name="connsiteX1" fmla="*/ 222935 w 3558514"/>
              <a:gd name="connsiteY1" fmla="*/ 571640 h 1927692"/>
              <a:gd name="connsiteX2" fmla="*/ 353532 w 3558514"/>
              <a:gd name="connsiteY2" fmla="*/ 566177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53532 w 3558514"/>
              <a:gd name="connsiteY2" fmla="*/ 566177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24105 w 3558514"/>
              <a:gd name="connsiteY27" fmla="*/ 1703369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643136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779879 w 3558514"/>
              <a:gd name="connsiteY26" fmla="*/ 1549006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14068 w 3558514"/>
              <a:gd name="connsiteY25" fmla="*/ 1333853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893479 w 3558514"/>
              <a:gd name="connsiteY28" fmla="*/ 1645798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34398 w 3558514"/>
              <a:gd name="connsiteY41" fmla="*/ 1110156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034301 w 3558514"/>
              <a:gd name="connsiteY41" fmla="*/ 928537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2968077 w 3558514"/>
              <a:gd name="connsiteY41" fmla="*/ 845193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074036 w 3558514"/>
              <a:gd name="connsiteY41" fmla="*/ 1002355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3074036 w 3558514"/>
              <a:gd name="connsiteY41" fmla="*/ 1002355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2972491 w 3558514"/>
              <a:gd name="connsiteY41" fmla="*/ 840431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3007811 w 3558514"/>
              <a:gd name="connsiteY41" fmla="*/ 890438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38698 w 3558514"/>
              <a:gd name="connsiteY40" fmla="*/ 795131 h 1927692"/>
              <a:gd name="connsiteX41" fmla="*/ 3007811 w 3558514"/>
              <a:gd name="connsiteY41" fmla="*/ 890438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866532 w 3558514"/>
              <a:gd name="connsiteY40" fmla="*/ 728512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06267 w 3558514"/>
              <a:gd name="connsiteY40" fmla="*/ 733274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21845 w 3558514"/>
              <a:gd name="connsiteY39" fmla="*/ 679712 h 1927692"/>
              <a:gd name="connsiteX40" fmla="*/ 2906267 w 3558514"/>
              <a:gd name="connsiteY40" fmla="*/ 733274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21845 w 3558514"/>
              <a:gd name="connsiteY39" fmla="*/ 679712 h 1927692"/>
              <a:gd name="connsiteX40" fmla="*/ 2901853 w 3558514"/>
              <a:gd name="connsiteY40" fmla="*/ 745180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734082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773818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9375 h 1927692"/>
              <a:gd name="connsiteX39" fmla="*/ 2773818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9375 h 1927692"/>
              <a:gd name="connsiteX39" fmla="*/ 2773818 w 3558514"/>
              <a:gd name="connsiteY39" fmla="*/ 652312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5171 w 3558514"/>
              <a:gd name="connsiteY36" fmla="*/ 836591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5171 w 3558514"/>
              <a:gd name="connsiteY36" fmla="*/ 836591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20843 w 3558514"/>
              <a:gd name="connsiteY27" fmla="*/ 1502418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53956 w 3558514"/>
              <a:gd name="connsiteY27" fmla="*/ 1471462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53956 w 3558514"/>
              <a:gd name="connsiteY27" fmla="*/ 1471462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859915 w 3558514"/>
              <a:gd name="connsiteY30" fmla="*/ 1623862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30555 w 3558514"/>
              <a:gd name="connsiteY30" fmla="*/ 1673868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60719 w 3558514"/>
              <a:gd name="connsiteY33" fmla="*/ 1479110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1580 w 3558514"/>
              <a:gd name="connsiteY26" fmla="*/ 1475188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60719 w 3558514"/>
              <a:gd name="connsiteY33" fmla="*/ 1479110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58514" h="1927692">
                <a:moveTo>
                  <a:pt x="0" y="334634"/>
                </a:moveTo>
                <a:cubicBezTo>
                  <a:pt x="37386" y="365380"/>
                  <a:pt x="122461" y="454609"/>
                  <a:pt x="173072" y="490958"/>
                </a:cubicBezTo>
                <a:cubicBezTo>
                  <a:pt x="223683" y="527307"/>
                  <a:pt x="258303" y="546894"/>
                  <a:pt x="303668" y="552730"/>
                </a:cubicBezTo>
                <a:cubicBezTo>
                  <a:pt x="349033" y="558567"/>
                  <a:pt x="407074" y="538841"/>
                  <a:pt x="445260" y="525977"/>
                </a:cubicBezTo>
                <a:cubicBezTo>
                  <a:pt x="483446" y="513113"/>
                  <a:pt x="509465" y="497330"/>
                  <a:pt x="532784" y="475549"/>
                </a:cubicBezTo>
                <a:cubicBezTo>
                  <a:pt x="556103" y="453768"/>
                  <a:pt x="569583" y="422557"/>
                  <a:pt x="585175" y="395289"/>
                </a:cubicBezTo>
                <a:cubicBezTo>
                  <a:pt x="600767" y="368021"/>
                  <a:pt x="609594" y="345679"/>
                  <a:pt x="626338" y="311944"/>
                </a:cubicBezTo>
                <a:cubicBezTo>
                  <a:pt x="643083" y="278209"/>
                  <a:pt x="666630" y="228203"/>
                  <a:pt x="685642" y="192881"/>
                </a:cubicBezTo>
                <a:cubicBezTo>
                  <a:pt x="704654" y="157559"/>
                  <a:pt x="720721" y="125413"/>
                  <a:pt x="740413" y="100013"/>
                </a:cubicBezTo>
                <a:cubicBezTo>
                  <a:pt x="760105" y="74613"/>
                  <a:pt x="785106" y="54710"/>
                  <a:pt x="803796" y="40481"/>
                </a:cubicBezTo>
                <a:cubicBezTo>
                  <a:pt x="822486" y="26252"/>
                  <a:pt x="839171" y="20196"/>
                  <a:pt x="852550" y="14640"/>
                </a:cubicBezTo>
                <a:cubicBezTo>
                  <a:pt x="865929" y="9084"/>
                  <a:pt x="877966" y="5615"/>
                  <a:pt x="906745" y="0"/>
                </a:cubicBezTo>
                <a:lnTo>
                  <a:pt x="966280" y="2381"/>
                </a:lnTo>
                <a:cubicBezTo>
                  <a:pt x="979165" y="2837"/>
                  <a:pt x="1006476" y="9084"/>
                  <a:pt x="1015794" y="19403"/>
                </a:cubicBezTo>
                <a:cubicBezTo>
                  <a:pt x="1023291" y="23828"/>
                  <a:pt x="1044208" y="33353"/>
                  <a:pt x="1047540" y="40835"/>
                </a:cubicBezTo>
                <a:cubicBezTo>
                  <a:pt x="1050872" y="48317"/>
                  <a:pt x="1054637" y="48082"/>
                  <a:pt x="1067532" y="64295"/>
                </a:cubicBezTo>
                <a:cubicBezTo>
                  <a:pt x="1080427" y="80508"/>
                  <a:pt x="1106067" y="105173"/>
                  <a:pt x="1124910" y="138113"/>
                </a:cubicBezTo>
                <a:cubicBezTo>
                  <a:pt x="1143753" y="171053"/>
                  <a:pt x="1159123" y="215107"/>
                  <a:pt x="1180592" y="261938"/>
                </a:cubicBezTo>
                <a:cubicBezTo>
                  <a:pt x="1202061" y="308769"/>
                  <a:pt x="1232124" y="369887"/>
                  <a:pt x="1253724" y="419099"/>
                </a:cubicBezTo>
                <a:cubicBezTo>
                  <a:pt x="1275324" y="468312"/>
                  <a:pt x="1295429" y="522288"/>
                  <a:pt x="1310190" y="557213"/>
                </a:cubicBezTo>
                <a:cubicBezTo>
                  <a:pt x="1324951" y="592138"/>
                  <a:pt x="1330195" y="602458"/>
                  <a:pt x="1342287" y="628651"/>
                </a:cubicBezTo>
                <a:lnTo>
                  <a:pt x="1378564" y="707231"/>
                </a:lnTo>
                <a:cubicBezTo>
                  <a:pt x="1390656" y="733424"/>
                  <a:pt x="1415984" y="796470"/>
                  <a:pt x="1432979" y="840582"/>
                </a:cubicBezTo>
                <a:cubicBezTo>
                  <a:pt x="1449974" y="884694"/>
                  <a:pt x="1461253" y="920251"/>
                  <a:pt x="1480534" y="971903"/>
                </a:cubicBezTo>
                <a:cubicBezTo>
                  <a:pt x="1499815" y="1023555"/>
                  <a:pt x="1524941" y="1091364"/>
                  <a:pt x="1548668" y="1150498"/>
                </a:cubicBezTo>
                <a:cubicBezTo>
                  <a:pt x="1572395" y="1209632"/>
                  <a:pt x="1599079" y="1272595"/>
                  <a:pt x="1622898" y="1326710"/>
                </a:cubicBezTo>
                <a:cubicBezTo>
                  <a:pt x="1646717" y="1380825"/>
                  <a:pt x="1670841" y="1434791"/>
                  <a:pt x="1691580" y="1475188"/>
                </a:cubicBezTo>
                <a:cubicBezTo>
                  <a:pt x="1712319" y="1515585"/>
                  <a:pt x="1737409" y="1554175"/>
                  <a:pt x="1747334" y="1569093"/>
                </a:cubicBezTo>
                <a:cubicBezTo>
                  <a:pt x="1757259" y="1584011"/>
                  <a:pt x="1771288" y="1598347"/>
                  <a:pt x="1788655" y="1607559"/>
                </a:cubicBezTo>
                <a:cubicBezTo>
                  <a:pt x="1806022" y="1616771"/>
                  <a:pt x="1829359" y="1622444"/>
                  <a:pt x="1851537" y="1624367"/>
                </a:cubicBezTo>
                <a:cubicBezTo>
                  <a:pt x="1873715" y="1626290"/>
                  <a:pt x="1899371" y="1624655"/>
                  <a:pt x="1921725" y="1619099"/>
                </a:cubicBezTo>
                <a:cubicBezTo>
                  <a:pt x="1944079" y="1613543"/>
                  <a:pt x="1964832" y="1606422"/>
                  <a:pt x="1992283" y="1593409"/>
                </a:cubicBezTo>
                <a:cubicBezTo>
                  <a:pt x="2019735" y="1580396"/>
                  <a:pt x="2058361" y="1560071"/>
                  <a:pt x="2086434" y="1541021"/>
                </a:cubicBezTo>
                <a:cubicBezTo>
                  <a:pt x="2114507" y="1521971"/>
                  <a:pt x="2137429" y="1496572"/>
                  <a:pt x="2160719" y="1479110"/>
                </a:cubicBezTo>
                <a:cubicBezTo>
                  <a:pt x="2185877" y="1460248"/>
                  <a:pt x="2198414" y="1444301"/>
                  <a:pt x="2222229" y="1410053"/>
                </a:cubicBezTo>
                <a:cubicBezTo>
                  <a:pt x="2246044" y="1375805"/>
                  <a:pt x="2280626" y="1316483"/>
                  <a:pt x="2303610" y="1273621"/>
                </a:cubicBezTo>
                <a:cubicBezTo>
                  <a:pt x="2326594" y="1230759"/>
                  <a:pt x="2359663" y="1153753"/>
                  <a:pt x="2360131" y="1152879"/>
                </a:cubicBezTo>
                <a:cubicBezTo>
                  <a:pt x="2373734" y="1127479"/>
                  <a:pt x="2406109" y="1056414"/>
                  <a:pt x="2434351" y="1006081"/>
                </a:cubicBezTo>
                <a:cubicBezTo>
                  <a:pt x="2462593" y="955748"/>
                  <a:pt x="2495637" y="896823"/>
                  <a:pt x="2529586" y="850879"/>
                </a:cubicBezTo>
                <a:cubicBezTo>
                  <a:pt x="2563535" y="804935"/>
                  <a:pt x="2601893" y="770571"/>
                  <a:pt x="2638046" y="730417"/>
                </a:cubicBezTo>
                <a:cubicBezTo>
                  <a:pt x="2650138" y="725655"/>
                  <a:pt x="2687285" y="686597"/>
                  <a:pt x="2689174" y="684613"/>
                </a:cubicBezTo>
                <a:cubicBezTo>
                  <a:pt x="2705180" y="672389"/>
                  <a:pt x="2759432" y="649557"/>
                  <a:pt x="2773818" y="652312"/>
                </a:cubicBezTo>
                <a:cubicBezTo>
                  <a:pt x="2788204" y="655067"/>
                  <a:pt x="2809336" y="660266"/>
                  <a:pt x="2837298" y="674950"/>
                </a:cubicBezTo>
                <a:cubicBezTo>
                  <a:pt x="2859132" y="685839"/>
                  <a:pt x="2890472" y="729913"/>
                  <a:pt x="2901853" y="740418"/>
                </a:cubicBezTo>
                <a:cubicBezTo>
                  <a:pt x="2913234" y="750923"/>
                  <a:pt x="2915152" y="768143"/>
                  <a:pt x="2938698" y="795131"/>
                </a:cubicBezTo>
                <a:cubicBezTo>
                  <a:pt x="2955711" y="813186"/>
                  <a:pt x="2991509" y="864235"/>
                  <a:pt x="3007811" y="890438"/>
                </a:cubicBezTo>
                <a:cubicBezTo>
                  <a:pt x="3024113" y="916641"/>
                  <a:pt x="3047052" y="957401"/>
                  <a:pt x="3074036" y="1002355"/>
                </a:cubicBezTo>
                <a:cubicBezTo>
                  <a:pt x="3101020" y="1047309"/>
                  <a:pt x="3096724" y="1043351"/>
                  <a:pt x="3134398" y="1110156"/>
                </a:cubicBezTo>
                <a:cubicBezTo>
                  <a:pt x="3155559" y="1135556"/>
                  <a:pt x="3256568" y="1330362"/>
                  <a:pt x="3260347" y="1329370"/>
                </a:cubicBezTo>
                <a:cubicBezTo>
                  <a:pt x="3275462" y="1372233"/>
                  <a:pt x="3423205" y="1643545"/>
                  <a:pt x="3421315" y="1644537"/>
                </a:cubicBezTo>
                <a:cubicBezTo>
                  <a:pt x="3446259" y="1702422"/>
                  <a:pt x="3555676" y="1923797"/>
                  <a:pt x="3558514" y="1927692"/>
                </a:cubicBez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375452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How can we tell?</a:t>
            </a: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9A22D25-03E9-475D-9294-77BA441860EE}"/>
              </a:ext>
            </a:extLst>
          </p:cNvPr>
          <p:cNvSpPr/>
          <p:nvPr/>
        </p:nvSpPr>
        <p:spPr>
          <a:xfrm>
            <a:off x="739870" y="5004252"/>
            <a:ext cx="1894436" cy="1365342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21718" h="919514">
                <a:moveTo>
                  <a:pt x="0" y="611981"/>
                </a:moveTo>
                <a:cubicBezTo>
                  <a:pt x="14684" y="575468"/>
                  <a:pt x="25003" y="539353"/>
                  <a:pt x="33337" y="516731"/>
                </a:cubicBezTo>
                <a:cubicBezTo>
                  <a:pt x="41671" y="494109"/>
                  <a:pt x="43656" y="489744"/>
                  <a:pt x="50006" y="476250"/>
                </a:cubicBezTo>
                <a:cubicBezTo>
                  <a:pt x="56356" y="462756"/>
                  <a:pt x="63897" y="449263"/>
                  <a:pt x="71437" y="435769"/>
                </a:cubicBezTo>
                <a:cubicBezTo>
                  <a:pt x="78977" y="422275"/>
                  <a:pt x="87708" y="407193"/>
                  <a:pt x="95249" y="395287"/>
                </a:cubicBezTo>
                <a:cubicBezTo>
                  <a:pt x="102790" y="383381"/>
                  <a:pt x="108744" y="375047"/>
                  <a:pt x="116681" y="364331"/>
                </a:cubicBezTo>
                <a:cubicBezTo>
                  <a:pt x="124619" y="353616"/>
                  <a:pt x="134540" y="341313"/>
                  <a:pt x="142874" y="330994"/>
                </a:cubicBezTo>
                <a:cubicBezTo>
                  <a:pt x="151208" y="320675"/>
                  <a:pt x="159543" y="311149"/>
                  <a:pt x="166687" y="302418"/>
                </a:cubicBezTo>
                <a:cubicBezTo>
                  <a:pt x="173831" y="293687"/>
                  <a:pt x="178196" y="287337"/>
                  <a:pt x="185737" y="278606"/>
                </a:cubicBezTo>
                <a:cubicBezTo>
                  <a:pt x="193278" y="269875"/>
                  <a:pt x="203200" y="259159"/>
                  <a:pt x="211931" y="250031"/>
                </a:cubicBezTo>
                <a:cubicBezTo>
                  <a:pt x="220662" y="240903"/>
                  <a:pt x="229790" y="231378"/>
                  <a:pt x="238124" y="223837"/>
                </a:cubicBezTo>
                <a:cubicBezTo>
                  <a:pt x="246458" y="216296"/>
                  <a:pt x="254000" y="211137"/>
                  <a:pt x="261937" y="204787"/>
                </a:cubicBezTo>
                <a:cubicBezTo>
                  <a:pt x="269874" y="198437"/>
                  <a:pt x="276621" y="192087"/>
                  <a:pt x="285749" y="185737"/>
                </a:cubicBezTo>
                <a:cubicBezTo>
                  <a:pt x="294877" y="179387"/>
                  <a:pt x="305593" y="171846"/>
                  <a:pt x="316706" y="166687"/>
                </a:cubicBezTo>
                <a:cubicBezTo>
                  <a:pt x="327819" y="161528"/>
                  <a:pt x="340916" y="157559"/>
                  <a:pt x="352425" y="154781"/>
                </a:cubicBezTo>
                <a:cubicBezTo>
                  <a:pt x="363934" y="152003"/>
                  <a:pt x="372268" y="148827"/>
                  <a:pt x="385762" y="150018"/>
                </a:cubicBezTo>
                <a:cubicBezTo>
                  <a:pt x="399256" y="151209"/>
                  <a:pt x="417512" y="155575"/>
                  <a:pt x="433387" y="161925"/>
                </a:cubicBezTo>
                <a:cubicBezTo>
                  <a:pt x="449262" y="168275"/>
                  <a:pt x="463153" y="176212"/>
                  <a:pt x="481012" y="188118"/>
                </a:cubicBezTo>
                <a:cubicBezTo>
                  <a:pt x="498871" y="200024"/>
                  <a:pt x="521890" y="216693"/>
                  <a:pt x="540543" y="233362"/>
                </a:cubicBezTo>
                <a:cubicBezTo>
                  <a:pt x="559196" y="250031"/>
                  <a:pt x="576262" y="269478"/>
                  <a:pt x="592931" y="288131"/>
                </a:cubicBezTo>
                <a:cubicBezTo>
                  <a:pt x="609600" y="306784"/>
                  <a:pt x="621108" y="321468"/>
                  <a:pt x="640555" y="345281"/>
                </a:cubicBezTo>
                <a:cubicBezTo>
                  <a:pt x="660002" y="369094"/>
                  <a:pt x="685006" y="400447"/>
                  <a:pt x="709612" y="431006"/>
                </a:cubicBezTo>
                <a:cubicBezTo>
                  <a:pt x="734218" y="461565"/>
                  <a:pt x="760809" y="492918"/>
                  <a:pt x="788193" y="528637"/>
                </a:cubicBezTo>
                <a:cubicBezTo>
                  <a:pt x="815577" y="564356"/>
                  <a:pt x="873918" y="645318"/>
                  <a:pt x="873918" y="645318"/>
                </a:cubicBezTo>
                <a:cubicBezTo>
                  <a:pt x="897730" y="677862"/>
                  <a:pt x="910827" y="700088"/>
                  <a:pt x="931068" y="723900"/>
                </a:cubicBezTo>
                <a:cubicBezTo>
                  <a:pt x="951309" y="747712"/>
                  <a:pt x="977503" y="770731"/>
                  <a:pt x="995362" y="788193"/>
                </a:cubicBezTo>
                <a:cubicBezTo>
                  <a:pt x="1013221" y="805655"/>
                  <a:pt x="1019571" y="814388"/>
                  <a:pt x="1038224" y="828675"/>
                </a:cubicBezTo>
                <a:cubicBezTo>
                  <a:pt x="1056877" y="842962"/>
                  <a:pt x="1088230" y="863203"/>
                  <a:pt x="1107280" y="873918"/>
                </a:cubicBezTo>
                <a:cubicBezTo>
                  <a:pt x="1126330" y="884634"/>
                  <a:pt x="1136649" y="887412"/>
                  <a:pt x="1152524" y="892968"/>
                </a:cubicBezTo>
                <a:cubicBezTo>
                  <a:pt x="1168399" y="898524"/>
                  <a:pt x="1188640" y="903684"/>
                  <a:pt x="1202531" y="907256"/>
                </a:cubicBezTo>
                <a:cubicBezTo>
                  <a:pt x="1216422" y="910828"/>
                  <a:pt x="1222374" y="912416"/>
                  <a:pt x="1235868" y="914400"/>
                </a:cubicBezTo>
                <a:cubicBezTo>
                  <a:pt x="1249362" y="916384"/>
                  <a:pt x="1269602" y="918368"/>
                  <a:pt x="1283493" y="919162"/>
                </a:cubicBezTo>
                <a:cubicBezTo>
                  <a:pt x="1297384" y="919956"/>
                  <a:pt x="1319212" y="919162"/>
                  <a:pt x="1319212" y="919162"/>
                </a:cubicBezTo>
                <a:cubicBezTo>
                  <a:pt x="1329928" y="919162"/>
                  <a:pt x="1336278" y="919559"/>
                  <a:pt x="1347787" y="919162"/>
                </a:cubicBezTo>
                <a:cubicBezTo>
                  <a:pt x="1359296" y="918765"/>
                  <a:pt x="1372790" y="918765"/>
                  <a:pt x="1388268" y="916781"/>
                </a:cubicBezTo>
                <a:cubicBezTo>
                  <a:pt x="1403746" y="914797"/>
                  <a:pt x="1420414" y="912812"/>
                  <a:pt x="1440655" y="907256"/>
                </a:cubicBezTo>
                <a:cubicBezTo>
                  <a:pt x="1460896" y="901700"/>
                  <a:pt x="1489471" y="890984"/>
                  <a:pt x="1509712" y="883443"/>
                </a:cubicBezTo>
                <a:cubicBezTo>
                  <a:pt x="1529953" y="875902"/>
                  <a:pt x="1544637" y="870743"/>
                  <a:pt x="1562099" y="862012"/>
                </a:cubicBezTo>
                <a:cubicBezTo>
                  <a:pt x="1579561" y="853281"/>
                  <a:pt x="1596628" y="842168"/>
                  <a:pt x="1614487" y="831056"/>
                </a:cubicBezTo>
                <a:cubicBezTo>
                  <a:pt x="1632346" y="819944"/>
                  <a:pt x="1650999" y="808037"/>
                  <a:pt x="1669255" y="795337"/>
                </a:cubicBezTo>
                <a:cubicBezTo>
                  <a:pt x="1687511" y="782637"/>
                  <a:pt x="1705768" y="768747"/>
                  <a:pt x="1724024" y="754856"/>
                </a:cubicBezTo>
                <a:cubicBezTo>
                  <a:pt x="1742280" y="740965"/>
                  <a:pt x="1762124" y="725884"/>
                  <a:pt x="1778793" y="711993"/>
                </a:cubicBezTo>
                <a:cubicBezTo>
                  <a:pt x="1795462" y="698102"/>
                  <a:pt x="1805384" y="688974"/>
                  <a:pt x="1824037" y="671512"/>
                </a:cubicBezTo>
                <a:cubicBezTo>
                  <a:pt x="1842690" y="654050"/>
                  <a:pt x="1890712" y="607218"/>
                  <a:pt x="1890712" y="607218"/>
                </a:cubicBezTo>
                <a:lnTo>
                  <a:pt x="1950244" y="540543"/>
                </a:lnTo>
                <a:cubicBezTo>
                  <a:pt x="1974453" y="514746"/>
                  <a:pt x="2005409" y="481410"/>
                  <a:pt x="2028824" y="452438"/>
                </a:cubicBezTo>
                <a:cubicBezTo>
                  <a:pt x="2052240" y="423466"/>
                  <a:pt x="2068115" y="397271"/>
                  <a:pt x="2090737" y="366712"/>
                </a:cubicBezTo>
                <a:cubicBezTo>
                  <a:pt x="2113359" y="336153"/>
                  <a:pt x="2142331" y="300832"/>
                  <a:pt x="2164556" y="269082"/>
                </a:cubicBezTo>
                <a:cubicBezTo>
                  <a:pt x="2186781" y="237332"/>
                  <a:pt x="2207022" y="203596"/>
                  <a:pt x="2224087" y="176212"/>
                </a:cubicBezTo>
                <a:cubicBezTo>
                  <a:pt x="2241152" y="148828"/>
                  <a:pt x="2250677" y="134144"/>
                  <a:pt x="2266949" y="104775"/>
                </a:cubicBezTo>
                <a:cubicBezTo>
                  <a:pt x="2283221" y="75406"/>
                  <a:pt x="2321718" y="0"/>
                  <a:pt x="2321718" y="0"/>
                </a:cubicBezTo>
                <a:lnTo>
                  <a:pt x="2321718" y="0"/>
                </a:lnTo>
                <a:lnTo>
                  <a:pt x="2321718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461AA9F-68F7-4C9A-A133-D9AB1959FC59}"/>
              </a:ext>
            </a:extLst>
          </p:cNvPr>
          <p:cNvSpPr/>
          <p:nvPr/>
        </p:nvSpPr>
        <p:spPr>
          <a:xfrm>
            <a:off x="6091220" y="3755663"/>
            <a:ext cx="2009277" cy="2038349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rgbClr val="92D05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998E4410-4620-4D7B-84E7-3E202380453C}"/>
              </a:ext>
            </a:extLst>
          </p:cNvPr>
          <p:cNvSpPr/>
          <p:nvPr/>
        </p:nvSpPr>
        <p:spPr>
          <a:xfrm>
            <a:off x="395751" y="3038460"/>
            <a:ext cx="3838614" cy="1927692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1013501 w 2321718"/>
              <a:gd name="connsiteY25" fmla="*/ 778668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110778 w 2321718"/>
              <a:gd name="connsiteY26" fmla="*/ 80962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110778 w 2321718"/>
              <a:gd name="connsiteY26" fmla="*/ 809625 h 919514"/>
              <a:gd name="connsiteX27" fmla="*/ 1238783 w 2321718"/>
              <a:gd name="connsiteY27" fmla="*/ 788193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110778 w 2321718"/>
              <a:gd name="connsiteY26" fmla="*/ 809625 h 921557"/>
              <a:gd name="connsiteX27" fmla="*/ 1238783 w 2321718"/>
              <a:gd name="connsiteY27" fmla="*/ 788193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083571 w 2321718"/>
              <a:gd name="connsiteY26" fmla="*/ 809625 h 921557"/>
              <a:gd name="connsiteX27" fmla="*/ 1238783 w 2321718"/>
              <a:gd name="connsiteY27" fmla="*/ 788193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21557"/>
              <a:gd name="connsiteX1" fmla="*/ 33337 w 2321718"/>
              <a:gd name="connsiteY1" fmla="*/ 516731 h 921557"/>
              <a:gd name="connsiteX2" fmla="*/ 50006 w 2321718"/>
              <a:gd name="connsiteY2" fmla="*/ 476250 h 921557"/>
              <a:gd name="connsiteX3" fmla="*/ 71437 w 2321718"/>
              <a:gd name="connsiteY3" fmla="*/ 435769 h 921557"/>
              <a:gd name="connsiteX4" fmla="*/ 95249 w 2321718"/>
              <a:gd name="connsiteY4" fmla="*/ 395287 h 921557"/>
              <a:gd name="connsiteX5" fmla="*/ 116681 w 2321718"/>
              <a:gd name="connsiteY5" fmla="*/ 364331 h 921557"/>
              <a:gd name="connsiteX6" fmla="*/ 142874 w 2321718"/>
              <a:gd name="connsiteY6" fmla="*/ 330994 h 921557"/>
              <a:gd name="connsiteX7" fmla="*/ 166687 w 2321718"/>
              <a:gd name="connsiteY7" fmla="*/ 302418 h 921557"/>
              <a:gd name="connsiteX8" fmla="*/ 185737 w 2321718"/>
              <a:gd name="connsiteY8" fmla="*/ 278606 h 921557"/>
              <a:gd name="connsiteX9" fmla="*/ 211931 w 2321718"/>
              <a:gd name="connsiteY9" fmla="*/ 250031 h 921557"/>
              <a:gd name="connsiteX10" fmla="*/ 238124 w 2321718"/>
              <a:gd name="connsiteY10" fmla="*/ 223837 h 921557"/>
              <a:gd name="connsiteX11" fmla="*/ 261937 w 2321718"/>
              <a:gd name="connsiteY11" fmla="*/ 204787 h 921557"/>
              <a:gd name="connsiteX12" fmla="*/ 285749 w 2321718"/>
              <a:gd name="connsiteY12" fmla="*/ 185737 h 921557"/>
              <a:gd name="connsiteX13" fmla="*/ 316706 w 2321718"/>
              <a:gd name="connsiteY13" fmla="*/ 166687 h 921557"/>
              <a:gd name="connsiteX14" fmla="*/ 352425 w 2321718"/>
              <a:gd name="connsiteY14" fmla="*/ 154781 h 921557"/>
              <a:gd name="connsiteX15" fmla="*/ 385762 w 2321718"/>
              <a:gd name="connsiteY15" fmla="*/ 150018 h 921557"/>
              <a:gd name="connsiteX16" fmla="*/ 433387 w 2321718"/>
              <a:gd name="connsiteY16" fmla="*/ 161925 h 921557"/>
              <a:gd name="connsiteX17" fmla="*/ 481012 w 2321718"/>
              <a:gd name="connsiteY17" fmla="*/ 188118 h 921557"/>
              <a:gd name="connsiteX18" fmla="*/ 540543 w 2321718"/>
              <a:gd name="connsiteY18" fmla="*/ 233362 h 921557"/>
              <a:gd name="connsiteX19" fmla="*/ 592931 w 2321718"/>
              <a:gd name="connsiteY19" fmla="*/ 288131 h 921557"/>
              <a:gd name="connsiteX20" fmla="*/ 640555 w 2321718"/>
              <a:gd name="connsiteY20" fmla="*/ 345281 h 921557"/>
              <a:gd name="connsiteX21" fmla="*/ 709612 w 2321718"/>
              <a:gd name="connsiteY21" fmla="*/ 431006 h 921557"/>
              <a:gd name="connsiteX22" fmla="*/ 788193 w 2321718"/>
              <a:gd name="connsiteY22" fmla="*/ 528637 h 921557"/>
              <a:gd name="connsiteX23" fmla="*/ 873918 w 2321718"/>
              <a:gd name="connsiteY23" fmla="*/ 645318 h 921557"/>
              <a:gd name="connsiteX24" fmla="*/ 940138 w 2321718"/>
              <a:gd name="connsiteY24" fmla="*/ 719138 h 921557"/>
              <a:gd name="connsiteX25" fmla="*/ 1013501 w 2321718"/>
              <a:gd name="connsiteY25" fmla="*/ 778668 h 921557"/>
              <a:gd name="connsiteX26" fmla="*/ 1083571 w 2321718"/>
              <a:gd name="connsiteY26" fmla="*/ 809625 h 921557"/>
              <a:gd name="connsiteX27" fmla="*/ 1170765 w 2321718"/>
              <a:gd name="connsiteY27" fmla="*/ 795337 h 921557"/>
              <a:gd name="connsiteX28" fmla="*/ 1288563 w 2321718"/>
              <a:gd name="connsiteY28" fmla="*/ 742949 h 921557"/>
              <a:gd name="connsiteX29" fmla="*/ 1202531 w 2321718"/>
              <a:gd name="connsiteY29" fmla="*/ 907256 h 921557"/>
              <a:gd name="connsiteX30" fmla="*/ 1235868 w 2321718"/>
              <a:gd name="connsiteY30" fmla="*/ 914400 h 921557"/>
              <a:gd name="connsiteX31" fmla="*/ 1283493 w 2321718"/>
              <a:gd name="connsiteY31" fmla="*/ 919162 h 921557"/>
              <a:gd name="connsiteX32" fmla="*/ 1319212 w 2321718"/>
              <a:gd name="connsiteY32" fmla="*/ 919162 h 921557"/>
              <a:gd name="connsiteX33" fmla="*/ 1347787 w 2321718"/>
              <a:gd name="connsiteY33" fmla="*/ 919162 h 921557"/>
              <a:gd name="connsiteX34" fmla="*/ 1388268 w 2321718"/>
              <a:gd name="connsiteY34" fmla="*/ 916781 h 921557"/>
              <a:gd name="connsiteX35" fmla="*/ 1440655 w 2321718"/>
              <a:gd name="connsiteY35" fmla="*/ 907256 h 921557"/>
              <a:gd name="connsiteX36" fmla="*/ 1509712 w 2321718"/>
              <a:gd name="connsiteY36" fmla="*/ 883443 h 921557"/>
              <a:gd name="connsiteX37" fmla="*/ 1562099 w 2321718"/>
              <a:gd name="connsiteY37" fmla="*/ 862012 h 921557"/>
              <a:gd name="connsiteX38" fmla="*/ 1614487 w 2321718"/>
              <a:gd name="connsiteY38" fmla="*/ 831056 h 921557"/>
              <a:gd name="connsiteX39" fmla="*/ 1669255 w 2321718"/>
              <a:gd name="connsiteY39" fmla="*/ 795337 h 921557"/>
              <a:gd name="connsiteX40" fmla="*/ 1724024 w 2321718"/>
              <a:gd name="connsiteY40" fmla="*/ 754856 h 921557"/>
              <a:gd name="connsiteX41" fmla="*/ 1778793 w 2321718"/>
              <a:gd name="connsiteY41" fmla="*/ 711993 h 921557"/>
              <a:gd name="connsiteX42" fmla="*/ 1824037 w 2321718"/>
              <a:gd name="connsiteY42" fmla="*/ 671512 h 921557"/>
              <a:gd name="connsiteX43" fmla="*/ 1890712 w 2321718"/>
              <a:gd name="connsiteY43" fmla="*/ 607218 h 921557"/>
              <a:gd name="connsiteX44" fmla="*/ 1950244 w 2321718"/>
              <a:gd name="connsiteY44" fmla="*/ 540543 h 921557"/>
              <a:gd name="connsiteX45" fmla="*/ 2028824 w 2321718"/>
              <a:gd name="connsiteY45" fmla="*/ 452438 h 921557"/>
              <a:gd name="connsiteX46" fmla="*/ 2090737 w 2321718"/>
              <a:gd name="connsiteY46" fmla="*/ 366712 h 921557"/>
              <a:gd name="connsiteX47" fmla="*/ 2164556 w 2321718"/>
              <a:gd name="connsiteY47" fmla="*/ 269082 h 921557"/>
              <a:gd name="connsiteX48" fmla="*/ 2224087 w 2321718"/>
              <a:gd name="connsiteY48" fmla="*/ 176212 h 921557"/>
              <a:gd name="connsiteX49" fmla="*/ 2266949 w 2321718"/>
              <a:gd name="connsiteY49" fmla="*/ 104775 h 921557"/>
              <a:gd name="connsiteX50" fmla="*/ 2321718 w 2321718"/>
              <a:gd name="connsiteY50" fmla="*/ 0 h 921557"/>
              <a:gd name="connsiteX51" fmla="*/ 2321718 w 2321718"/>
              <a:gd name="connsiteY51" fmla="*/ 0 h 921557"/>
              <a:gd name="connsiteX52" fmla="*/ 2321718 w 2321718"/>
              <a:gd name="connsiteY52" fmla="*/ 0 h 921557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83571 w 2321718"/>
              <a:gd name="connsiteY26" fmla="*/ 809625 h 919514"/>
              <a:gd name="connsiteX27" fmla="*/ 1170765 w 2321718"/>
              <a:gd name="connsiteY27" fmla="*/ 795337 h 919514"/>
              <a:gd name="connsiteX28" fmla="*/ 1229614 w 2321718"/>
              <a:gd name="connsiteY28" fmla="*/ 785811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40138 w 2321718"/>
              <a:gd name="connsiteY24" fmla="*/ 719138 h 919514"/>
              <a:gd name="connsiteX25" fmla="*/ 1013501 w 2321718"/>
              <a:gd name="connsiteY25" fmla="*/ 778668 h 919514"/>
              <a:gd name="connsiteX26" fmla="*/ 1083571 w 2321718"/>
              <a:gd name="connsiteY26" fmla="*/ 809625 h 919514"/>
              <a:gd name="connsiteX27" fmla="*/ 1148091 w 2321718"/>
              <a:gd name="connsiteY27" fmla="*/ 809625 h 919514"/>
              <a:gd name="connsiteX28" fmla="*/ 1229614 w 2321718"/>
              <a:gd name="connsiteY28" fmla="*/ 785811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32567"/>
              <a:gd name="connsiteX1" fmla="*/ 33337 w 2321718"/>
              <a:gd name="connsiteY1" fmla="*/ 516731 h 932567"/>
              <a:gd name="connsiteX2" fmla="*/ 50006 w 2321718"/>
              <a:gd name="connsiteY2" fmla="*/ 476250 h 932567"/>
              <a:gd name="connsiteX3" fmla="*/ 71437 w 2321718"/>
              <a:gd name="connsiteY3" fmla="*/ 435769 h 932567"/>
              <a:gd name="connsiteX4" fmla="*/ 95249 w 2321718"/>
              <a:gd name="connsiteY4" fmla="*/ 395287 h 932567"/>
              <a:gd name="connsiteX5" fmla="*/ 116681 w 2321718"/>
              <a:gd name="connsiteY5" fmla="*/ 364331 h 932567"/>
              <a:gd name="connsiteX6" fmla="*/ 142874 w 2321718"/>
              <a:gd name="connsiteY6" fmla="*/ 330994 h 932567"/>
              <a:gd name="connsiteX7" fmla="*/ 166687 w 2321718"/>
              <a:gd name="connsiteY7" fmla="*/ 302418 h 932567"/>
              <a:gd name="connsiteX8" fmla="*/ 185737 w 2321718"/>
              <a:gd name="connsiteY8" fmla="*/ 278606 h 932567"/>
              <a:gd name="connsiteX9" fmla="*/ 211931 w 2321718"/>
              <a:gd name="connsiteY9" fmla="*/ 250031 h 932567"/>
              <a:gd name="connsiteX10" fmla="*/ 238124 w 2321718"/>
              <a:gd name="connsiteY10" fmla="*/ 223837 h 932567"/>
              <a:gd name="connsiteX11" fmla="*/ 261937 w 2321718"/>
              <a:gd name="connsiteY11" fmla="*/ 204787 h 932567"/>
              <a:gd name="connsiteX12" fmla="*/ 285749 w 2321718"/>
              <a:gd name="connsiteY12" fmla="*/ 185737 h 932567"/>
              <a:gd name="connsiteX13" fmla="*/ 316706 w 2321718"/>
              <a:gd name="connsiteY13" fmla="*/ 166687 h 932567"/>
              <a:gd name="connsiteX14" fmla="*/ 352425 w 2321718"/>
              <a:gd name="connsiteY14" fmla="*/ 154781 h 932567"/>
              <a:gd name="connsiteX15" fmla="*/ 385762 w 2321718"/>
              <a:gd name="connsiteY15" fmla="*/ 150018 h 932567"/>
              <a:gd name="connsiteX16" fmla="*/ 433387 w 2321718"/>
              <a:gd name="connsiteY16" fmla="*/ 161925 h 932567"/>
              <a:gd name="connsiteX17" fmla="*/ 481012 w 2321718"/>
              <a:gd name="connsiteY17" fmla="*/ 188118 h 932567"/>
              <a:gd name="connsiteX18" fmla="*/ 540543 w 2321718"/>
              <a:gd name="connsiteY18" fmla="*/ 233362 h 932567"/>
              <a:gd name="connsiteX19" fmla="*/ 592931 w 2321718"/>
              <a:gd name="connsiteY19" fmla="*/ 288131 h 932567"/>
              <a:gd name="connsiteX20" fmla="*/ 640555 w 2321718"/>
              <a:gd name="connsiteY20" fmla="*/ 345281 h 932567"/>
              <a:gd name="connsiteX21" fmla="*/ 709612 w 2321718"/>
              <a:gd name="connsiteY21" fmla="*/ 431006 h 932567"/>
              <a:gd name="connsiteX22" fmla="*/ 788193 w 2321718"/>
              <a:gd name="connsiteY22" fmla="*/ 528637 h 932567"/>
              <a:gd name="connsiteX23" fmla="*/ 873918 w 2321718"/>
              <a:gd name="connsiteY23" fmla="*/ 645318 h 932567"/>
              <a:gd name="connsiteX24" fmla="*/ 940138 w 2321718"/>
              <a:gd name="connsiteY24" fmla="*/ 719138 h 932567"/>
              <a:gd name="connsiteX25" fmla="*/ 1013501 w 2321718"/>
              <a:gd name="connsiteY25" fmla="*/ 778668 h 932567"/>
              <a:gd name="connsiteX26" fmla="*/ 1083571 w 2321718"/>
              <a:gd name="connsiteY26" fmla="*/ 809625 h 932567"/>
              <a:gd name="connsiteX27" fmla="*/ 1148091 w 2321718"/>
              <a:gd name="connsiteY27" fmla="*/ 809625 h 932567"/>
              <a:gd name="connsiteX28" fmla="*/ 1229614 w 2321718"/>
              <a:gd name="connsiteY28" fmla="*/ 785811 h 932567"/>
              <a:gd name="connsiteX29" fmla="*/ 1202531 w 2321718"/>
              <a:gd name="connsiteY29" fmla="*/ 907256 h 932567"/>
              <a:gd name="connsiteX30" fmla="*/ 1308421 w 2321718"/>
              <a:gd name="connsiteY30" fmla="*/ 738188 h 932567"/>
              <a:gd name="connsiteX31" fmla="*/ 1283493 w 2321718"/>
              <a:gd name="connsiteY31" fmla="*/ 919162 h 932567"/>
              <a:gd name="connsiteX32" fmla="*/ 1319212 w 2321718"/>
              <a:gd name="connsiteY32" fmla="*/ 919162 h 932567"/>
              <a:gd name="connsiteX33" fmla="*/ 1347787 w 2321718"/>
              <a:gd name="connsiteY33" fmla="*/ 919162 h 932567"/>
              <a:gd name="connsiteX34" fmla="*/ 1388268 w 2321718"/>
              <a:gd name="connsiteY34" fmla="*/ 916781 h 932567"/>
              <a:gd name="connsiteX35" fmla="*/ 1440655 w 2321718"/>
              <a:gd name="connsiteY35" fmla="*/ 907256 h 932567"/>
              <a:gd name="connsiteX36" fmla="*/ 1509712 w 2321718"/>
              <a:gd name="connsiteY36" fmla="*/ 883443 h 932567"/>
              <a:gd name="connsiteX37" fmla="*/ 1562099 w 2321718"/>
              <a:gd name="connsiteY37" fmla="*/ 862012 h 932567"/>
              <a:gd name="connsiteX38" fmla="*/ 1614487 w 2321718"/>
              <a:gd name="connsiteY38" fmla="*/ 831056 h 932567"/>
              <a:gd name="connsiteX39" fmla="*/ 1669255 w 2321718"/>
              <a:gd name="connsiteY39" fmla="*/ 795337 h 932567"/>
              <a:gd name="connsiteX40" fmla="*/ 1724024 w 2321718"/>
              <a:gd name="connsiteY40" fmla="*/ 754856 h 932567"/>
              <a:gd name="connsiteX41" fmla="*/ 1778793 w 2321718"/>
              <a:gd name="connsiteY41" fmla="*/ 711993 h 932567"/>
              <a:gd name="connsiteX42" fmla="*/ 1824037 w 2321718"/>
              <a:gd name="connsiteY42" fmla="*/ 671512 h 932567"/>
              <a:gd name="connsiteX43" fmla="*/ 1890712 w 2321718"/>
              <a:gd name="connsiteY43" fmla="*/ 607218 h 932567"/>
              <a:gd name="connsiteX44" fmla="*/ 1950244 w 2321718"/>
              <a:gd name="connsiteY44" fmla="*/ 540543 h 932567"/>
              <a:gd name="connsiteX45" fmla="*/ 2028824 w 2321718"/>
              <a:gd name="connsiteY45" fmla="*/ 452438 h 932567"/>
              <a:gd name="connsiteX46" fmla="*/ 2090737 w 2321718"/>
              <a:gd name="connsiteY46" fmla="*/ 366712 h 932567"/>
              <a:gd name="connsiteX47" fmla="*/ 2164556 w 2321718"/>
              <a:gd name="connsiteY47" fmla="*/ 269082 h 932567"/>
              <a:gd name="connsiteX48" fmla="*/ 2224087 w 2321718"/>
              <a:gd name="connsiteY48" fmla="*/ 176212 h 932567"/>
              <a:gd name="connsiteX49" fmla="*/ 2266949 w 2321718"/>
              <a:gd name="connsiteY49" fmla="*/ 104775 h 932567"/>
              <a:gd name="connsiteX50" fmla="*/ 2321718 w 2321718"/>
              <a:gd name="connsiteY50" fmla="*/ 0 h 932567"/>
              <a:gd name="connsiteX51" fmla="*/ 2321718 w 2321718"/>
              <a:gd name="connsiteY51" fmla="*/ 0 h 932567"/>
              <a:gd name="connsiteX52" fmla="*/ 2321718 w 2321718"/>
              <a:gd name="connsiteY52" fmla="*/ 0 h 932567"/>
              <a:gd name="connsiteX0" fmla="*/ 0 w 2321718"/>
              <a:gd name="connsiteY0" fmla="*/ 611981 h 932567"/>
              <a:gd name="connsiteX1" fmla="*/ 33337 w 2321718"/>
              <a:gd name="connsiteY1" fmla="*/ 516731 h 932567"/>
              <a:gd name="connsiteX2" fmla="*/ 50006 w 2321718"/>
              <a:gd name="connsiteY2" fmla="*/ 476250 h 932567"/>
              <a:gd name="connsiteX3" fmla="*/ 71437 w 2321718"/>
              <a:gd name="connsiteY3" fmla="*/ 435769 h 932567"/>
              <a:gd name="connsiteX4" fmla="*/ 95249 w 2321718"/>
              <a:gd name="connsiteY4" fmla="*/ 395287 h 932567"/>
              <a:gd name="connsiteX5" fmla="*/ 116681 w 2321718"/>
              <a:gd name="connsiteY5" fmla="*/ 364331 h 932567"/>
              <a:gd name="connsiteX6" fmla="*/ 142874 w 2321718"/>
              <a:gd name="connsiteY6" fmla="*/ 330994 h 932567"/>
              <a:gd name="connsiteX7" fmla="*/ 166687 w 2321718"/>
              <a:gd name="connsiteY7" fmla="*/ 302418 h 932567"/>
              <a:gd name="connsiteX8" fmla="*/ 185737 w 2321718"/>
              <a:gd name="connsiteY8" fmla="*/ 278606 h 932567"/>
              <a:gd name="connsiteX9" fmla="*/ 211931 w 2321718"/>
              <a:gd name="connsiteY9" fmla="*/ 250031 h 932567"/>
              <a:gd name="connsiteX10" fmla="*/ 238124 w 2321718"/>
              <a:gd name="connsiteY10" fmla="*/ 223837 h 932567"/>
              <a:gd name="connsiteX11" fmla="*/ 261937 w 2321718"/>
              <a:gd name="connsiteY11" fmla="*/ 204787 h 932567"/>
              <a:gd name="connsiteX12" fmla="*/ 285749 w 2321718"/>
              <a:gd name="connsiteY12" fmla="*/ 185737 h 932567"/>
              <a:gd name="connsiteX13" fmla="*/ 316706 w 2321718"/>
              <a:gd name="connsiteY13" fmla="*/ 166687 h 932567"/>
              <a:gd name="connsiteX14" fmla="*/ 352425 w 2321718"/>
              <a:gd name="connsiteY14" fmla="*/ 154781 h 932567"/>
              <a:gd name="connsiteX15" fmla="*/ 385762 w 2321718"/>
              <a:gd name="connsiteY15" fmla="*/ 150018 h 932567"/>
              <a:gd name="connsiteX16" fmla="*/ 433387 w 2321718"/>
              <a:gd name="connsiteY16" fmla="*/ 161925 h 932567"/>
              <a:gd name="connsiteX17" fmla="*/ 481012 w 2321718"/>
              <a:gd name="connsiteY17" fmla="*/ 188118 h 932567"/>
              <a:gd name="connsiteX18" fmla="*/ 540543 w 2321718"/>
              <a:gd name="connsiteY18" fmla="*/ 233362 h 932567"/>
              <a:gd name="connsiteX19" fmla="*/ 592931 w 2321718"/>
              <a:gd name="connsiteY19" fmla="*/ 288131 h 932567"/>
              <a:gd name="connsiteX20" fmla="*/ 640555 w 2321718"/>
              <a:gd name="connsiteY20" fmla="*/ 345281 h 932567"/>
              <a:gd name="connsiteX21" fmla="*/ 709612 w 2321718"/>
              <a:gd name="connsiteY21" fmla="*/ 431006 h 932567"/>
              <a:gd name="connsiteX22" fmla="*/ 788193 w 2321718"/>
              <a:gd name="connsiteY22" fmla="*/ 528637 h 932567"/>
              <a:gd name="connsiteX23" fmla="*/ 873918 w 2321718"/>
              <a:gd name="connsiteY23" fmla="*/ 645318 h 932567"/>
              <a:gd name="connsiteX24" fmla="*/ 940138 w 2321718"/>
              <a:gd name="connsiteY24" fmla="*/ 719138 h 932567"/>
              <a:gd name="connsiteX25" fmla="*/ 1013501 w 2321718"/>
              <a:gd name="connsiteY25" fmla="*/ 778668 h 932567"/>
              <a:gd name="connsiteX26" fmla="*/ 1083571 w 2321718"/>
              <a:gd name="connsiteY26" fmla="*/ 809625 h 932567"/>
              <a:gd name="connsiteX27" fmla="*/ 1148091 w 2321718"/>
              <a:gd name="connsiteY27" fmla="*/ 809625 h 932567"/>
              <a:gd name="connsiteX28" fmla="*/ 1229614 w 2321718"/>
              <a:gd name="connsiteY28" fmla="*/ 785811 h 932567"/>
              <a:gd name="connsiteX29" fmla="*/ 1275084 w 2321718"/>
              <a:gd name="connsiteY29" fmla="*/ 752474 h 932567"/>
              <a:gd name="connsiteX30" fmla="*/ 1308421 w 2321718"/>
              <a:gd name="connsiteY30" fmla="*/ 738188 h 932567"/>
              <a:gd name="connsiteX31" fmla="*/ 1283493 w 2321718"/>
              <a:gd name="connsiteY31" fmla="*/ 919162 h 932567"/>
              <a:gd name="connsiteX32" fmla="*/ 1319212 w 2321718"/>
              <a:gd name="connsiteY32" fmla="*/ 919162 h 932567"/>
              <a:gd name="connsiteX33" fmla="*/ 1347787 w 2321718"/>
              <a:gd name="connsiteY33" fmla="*/ 919162 h 932567"/>
              <a:gd name="connsiteX34" fmla="*/ 1388268 w 2321718"/>
              <a:gd name="connsiteY34" fmla="*/ 916781 h 932567"/>
              <a:gd name="connsiteX35" fmla="*/ 1440655 w 2321718"/>
              <a:gd name="connsiteY35" fmla="*/ 907256 h 932567"/>
              <a:gd name="connsiteX36" fmla="*/ 1509712 w 2321718"/>
              <a:gd name="connsiteY36" fmla="*/ 883443 h 932567"/>
              <a:gd name="connsiteX37" fmla="*/ 1562099 w 2321718"/>
              <a:gd name="connsiteY37" fmla="*/ 862012 h 932567"/>
              <a:gd name="connsiteX38" fmla="*/ 1614487 w 2321718"/>
              <a:gd name="connsiteY38" fmla="*/ 831056 h 932567"/>
              <a:gd name="connsiteX39" fmla="*/ 1669255 w 2321718"/>
              <a:gd name="connsiteY39" fmla="*/ 795337 h 932567"/>
              <a:gd name="connsiteX40" fmla="*/ 1724024 w 2321718"/>
              <a:gd name="connsiteY40" fmla="*/ 754856 h 932567"/>
              <a:gd name="connsiteX41" fmla="*/ 1778793 w 2321718"/>
              <a:gd name="connsiteY41" fmla="*/ 711993 h 932567"/>
              <a:gd name="connsiteX42" fmla="*/ 1824037 w 2321718"/>
              <a:gd name="connsiteY42" fmla="*/ 671512 h 932567"/>
              <a:gd name="connsiteX43" fmla="*/ 1890712 w 2321718"/>
              <a:gd name="connsiteY43" fmla="*/ 607218 h 932567"/>
              <a:gd name="connsiteX44" fmla="*/ 1950244 w 2321718"/>
              <a:gd name="connsiteY44" fmla="*/ 540543 h 932567"/>
              <a:gd name="connsiteX45" fmla="*/ 2028824 w 2321718"/>
              <a:gd name="connsiteY45" fmla="*/ 452438 h 932567"/>
              <a:gd name="connsiteX46" fmla="*/ 2090737 w 2321718"/>
              <a:gd name="connsiteY46" fmla="*/ 366712 h 932567"/>
              <a:gd name="connsiteX47" fmla="*/ 2164556 w 2321718"/>
              <a:gd name="connsiteY47" fmla="*/ 269082 h 932567"/>
              <a:gd name="connsiteX48" fmla="*/ 2224087 w 2321718"/>
              <a:gd name="connsiteY48" fmla="*/ 176212 h 932567"/>
              <a:gd name="connsiteX49" fmla="*/ 2266949 w 2321718"/>
              <a:gd name="connsiteY49" fmla="*/ 104775 h 932567"/>
              <a:gd name="connsiteX50" fmla="*/ 2321718 w 2321718"/>
              <a:gd name="connsiteY50" fmla="*/ 0 h 932567"/>
              <a:gd name="connsiteX51" fmla="*/ 2321718 w 2321718"/>
              <a:gd name="connsiteY51" fmla="*/ 0 h 932567"/>
              <a:gd name="connsiteX52" fmla="*/ 2321718 w 2321718"/>
              <a:gd name="connsiteY52" fmla="*/ 0 h 932567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29614 w 2321718"/>
              <a:gd name="connsiteY28" fmla="*/ 785811 h 932920"/>
              <a:gd name="connsiteX29" fmla="*/ 1275084 w 2321718"/>
              <a:gd name="connsiteY29" fmla="*/ 752474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06941 w 2321718"/>
              <a:gd name="connsiteY28" fmla="*/ 792955 h 932920"/>
              <a:gd name="connsiteX29" fmla="*/ 1275084 w 2321718"/>
              <a:gd name="connsiteY29" fmla="*/ 752474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2920"/>
              <a:gd name="connsiteX1" fmla="*/ 33337 w 2321718"/>
              <a:gd name="connsiteY1" fmla="*/ 516731 h 932920"/>
              <a:gd name="connsiteX2" fmla="*/ 50006 w 2321718"/>
              <a:gd name="connsiteY2" fmla="*/ 476250 h 932920"/>
              <a:gd name="connsiteX3" fmla="*/ 71437 w 2321718"/>
              <a:gd name="connsiteY3" fmla="*/ 435769 h 932920"/>
              <a:gd name="connsiteX4" fmla="*/ 95249 w 2321718"/>
              <a:gd name="connsiteY4" fmla="*/ 395287 h 932920"/>
              <a:gd name="connsiteX5" fmla="*/ 116681 w 2321718"/>
              <a:gd name="connsiteY5" fmla="*/ 364331 h 932920"/>
              <a:gd name="connsiteX6" fmla="*/ 142874 w 2321718"/>
              <a:gd name="connsiteY6" fmla="*/ 330994 h 932920"/>
              <a:gd name="connsiteX7" fmla="*/ 166687 w 2321718"/>
              <a:gd name="connsiteY7" fmla="*/ 302418 h 932920"/>
              <a:gd name="connsiteX8" fmla="*/ 185737 w 2321718"/>
              <a:gd name="connsiteY8" fmla="*/ 278606 h 932920"/>
              <a:gd name="connsiteX9" fmla="*/ 211931 w 2321718"/>
              <a:gd name="connsiteY9" fmla="*/ 250031 h 932920"/>
              <a:gd name="connsiteX10" fmla="*/ 238124 w 2321718"/>
              <a:gd name="connsiteY10" fmla="*/ 223837 h 932920"/>
              <a:gd name="connsiteX11" fmla="*/ 261937 w 2321718"/>
              <a:gd name="connsiteY11" fmla="*/ 204787 h 932920"/>
              <a:gd name="connsiteX12" fmla="*/ 285749 w 2321718"/>
              <a:gd name="connsiteY12" fmla="*/ 185737 h 932920"/>
              <a:gd name="connsiteX13" fmla="*/ 316706 w 2321718"/>
              <a:gd name="connsiteY13" fmla="*/ 166687 h 932920"/>
              <a:gd name="connsiteX14" fmla="*/ 352425 w 2321718"/>
              <a:gd name="connsiteY14" fmla="*/ 154781 h 932920"/>
              <a:gd name="connsiteX15" fmla="*/ 385762 w 2321718"/>
              <a:gd name="connsiteY15" fmla="*/ 150018 h 932920"/>
              <a:gd name="connsiteX16" fmla="*/ 433387 w 2321718"/>
              <a:gd name="connsiteY16" fmla="*/ 161925 h 932920"/>
              <a:gd name="connsiteX17" fmla="*/ 481012 w 2321718"/>
              <a:gd name="connsiteY17" fmla="*/ 188118 h 932920"/>
              <a:gd name="connsiteX18" fmla="*/ 540543 w 2321718"/>
              <a:gd name="connsiteY18" fmla="*/ 233362 h 932920"/>
              <a:gd name="connsiteX19" fmla="*/ 592931 w 2321718"/>
              <a:gd name="connsiteY19" fmla="*/ 288131 h 932920"/>
              <a:gd name="connsiteX20" fmla="*/ 640555 w 2321718"/>
              <a:gd name="connsiteY20" fmla="*/ 345281 h 932920"/>
              <a:gd name="connsiteX21" fmla="*/ 709612 w 2321718"/>
              <a:gd name="connsiteY21" fmla="*/ 431006 h 932920"/>
              <a:gd name="connsiteX22" fmla="*/ 788193 w 2321718"/>
              <a:gd name="connsiteY22" fmla="*/ 528637 h 932920"/>
              <a:gd name="connsiteX23" fmla="*/ 873918 w 2321718"/>
              <a:gd name="connsiteY23" fmla="*/ 645318 h 932920"/>
              <a:gd name="connsiteX24" fmla="*/ 940138 w 2321718"/>
              <a:gd name="connsiteY24" fmla="*/ 719138 h 932920"/>
              <a:gd name="connsiteX25" fmla="*/ 1013501 w 2321718"/>
              <a:gd name="connsiteY25" fmla="*/ 778668 h 932920"/>
              <a:gd name="connsiteX26" fmla="*/ 1083571 w 2321718"/>
              <a:gd name="connsiteY26" fmla="*/ 809625 h 932920"/>
              <a:gd name="connsiteX27" fmla="*/ 1148091 w 2321718"/>
              <a:gd name="connsiteY27" fmla="*/ 809625 h 932920"/>
              <a:gd name="connsiteX28" fmla="*/ 1206941 w 2321718"/>
              <a:gd name="connsiteY28" fmla="*/ 792955 h 932920"/>
              <a:gd name="connsiteX29" fmla="*/ 1284153 w 2321718"/>
              <a:gd name="connsiteY29" fmla="*/ 759617 h 932920"/>
              <a:gd name="connsiteX30" fmla="*/ 1317491 w 2321718"/>
              <a:gd name="connsiteY30" fmla="*/ 733425 h 932920"/>
              <a:gd name="connsiteX31" fmla="*/ 1283493 w 2321718"/>
              <a:gd name="connsiteY31" fmla="*/ 919162 h 932920"/>
              <a:gd name="connsiteX32" fmla="*/ 1319212 w 2321718"/>
              <a:gd name="connsiteY32" fmla="*/ 919162 h 932920"/>
              <a:gd name="connsiteX33" fmla="*/ 1347787 w 2321718"/>
              <a:gd name="connsiteY33" fmla="*/ 919162 h 932920"/>
              <a:gd name="connsiteX34" fmla="*/ 1388268 w 2321718"/>
              <a:gd name="connsiteY34" fmla="*/ 916781 h 932920"/>
              <a:gd name="connsiteX35" fmla="*/ 1440655 w 2321718"/>
              <a:gd name="connsiteY35" fmla="*/ 907256 h 932920"/>
              <a:gd name="connsiteX36" fmla="*/ 1509712 w 2321718"/>
              <a:gd name="connsiteY36" fmla="*/ 883443 h 932920"/>
              <a:gd name="connsiteX37" fmla="*/ 1562099 w 2321718"/>
              <a:gd name="connsiteY37" fmla="*/ 862012 h 932920"/>
              <a:gd name="connsiteX38" fmla="*/ 1614487 w 2321718"/>
              <a:gd name="connsiteY38" fmla="*/ 831056 h 932920"/>
              <a:gd name="connsiteX39" fmla="*/ 1669255 w 2321718"/>
              <a:gd name="connsiteY39" fmla="*/ 795337 h 932920"/>
              <a:gd name="connsiteX40" fmla="*/ 1724024 w 2321718"/>
              <a:gd name="connsiteY40" fmla="*/ 754856 h 932920"/>
              <a:gd name="connsiteX41" fmla="*/ 1778793 w 2321718"/>
              <a:gd name="connsiteY41" fmla="*/ 711993 h 932920"/>
              <a:gd name="connsiteX42" fmla="*/ 1824037 w 2321718"/>
              <a:gd name="connsiteY42" fmla="*/ 671512 h 932920"/>
              <a:gd name="connsiteX43" fmla="*/ 1890712 w 2321718"/>
              <a:gd name="connsiteY43" fmla="*/ 607218 h 932920"/>
              <a:gd name="connsiteX44" fmla="*/ 1950244 w 2321718"/>
              <a:gd name="connsiteY44" fmla="*/ 540543 h 932920"/>
              <a:gd name="connsiteX45" fmla="*/ 2028824 w 2321718"/>
              <a:gd name="connsiteY45" fmla="*/ 452438 h 932920"/>
              <a:gd name="connsiteX46" fmla="*/ 2090737 w 2321718"/>
              <a:gd name="connsiteY46" fmla="*/ 366712 h 932920"/>
              <a:gd name="connsiteX47" fmla="*/ 2164556 w 2321718"/>
              <a:gd name="connsiteY47" fmla="*/ 269082 h 932920"/>
              <a:gd name="connsiteX48" fmla="*/ 2224087 w 2321718"/>
              <a:gd name="connsiteY48" fmla="*/ 176212 h 932920"/>
              <a:gd name="connsiteX49" fmla="*/ 2266949 w 2321718"/>
              <a:gd name="connsiteY49" fmla="*/ 104775 h 932920"/>
              <a:gd name="connsiteX50" fmla="*/ 2321718 w 2321718"/>
              <a:gd name="connsiteY50" fmla="*/ 0 h 932920"/>
              <a:gd name="connsiteX51" fmla="*/ 2321718 w 2321718"/>
              <a:gd name="connsiteY51" fmla="*/ 0 h 932920"/>
              <a:gd name="connsiteX52" fmla="*/ 2321718 w 2321718"/>
              <a:gd name="connsiteY52" fmla="*/ 0 h 932920"/>
              <a:gd name="connsiteX0" fmla="*/ 0 w 2321718"/>
              <a:gd name="connsiteY0" fmla="*/ 611981 h 937065"/>
              <a:gd name="connsiteX1" fmla="*/ 33337 w 2321718"/>
              <a:gd name="connsiteY1" fmla="*/ 516731 h 937065"/>
              <a:gd name="connsiteX2" fmla="*/ 50006 w 2321718"/>
              <a:gd name="connsiteY2" fmla="*/ 476250 h 937065"/>
              <a:gd name="connsiteX3" fmla="*/ 71437 w 2321718"/>
              <a:gd name="connsiteY3" fmla="*/ 435769 h 937065"/>
              <a:gd name="connsiteX4" fmla="*/ 95249 w 2321718"/>
              <a:gd name="connsiteY4" fmla="*/ 395287 h 937065"/>
              <a:gd name="connsiteX5" fmla="*/ 116681 w 2321718"/>
              <a:gd name="connsiteY5" fmla="*/ 364331 h 937065"/>
              <a:gd name="connsiteX6" fmla="*/ 142874 w 2321718"/>
              <a:gd name="connsiteY6" fmla="*/ 330994 h 937065"/>
              <a:gd name="connsiteX7" fmla="*/ 166687 w 2321718"/>
              <a:gd name="connsiteY7" fmla="*/ 302418 h 937065"/>
              <a:gd name="connsiteX8" fmla="*/ 185737 w 2321718"/>
              <a:gd name="connsiteY8" fmla="*/ 278606 h 937065"/>
              <a:gd name="connsiteX9" fmla="*/ 211931 w 2321718"/>
              <a:gd name="connsiteY9" fmla="*/ 250031 h 937065"/>
              <a:gd name="connsiteX10" fmla="*/ 238124 w 2321718"/>
              <a:gd name="connsiteY10" fmla="*/ 223837 h 937065"/>
              <a:gd name="connsiteX11" fmla="*/ 261937 w 2321718"/>
              <a:gd name="connsiteY11" fmla="*/ 204787 h 937065"/>
              <a:gd name="connsiteX12" fmla="*/ 285749 w 2321718"/>
              <a:gd name="connsiteY12" fmla="*/ 185737 h 937065"/>
              <a:gd name="connsiteX13" fmla="*/ 316706 w 2321718"/>
              <a:gd name="connsiteY13" fmla="*/ 166687 h 937065"/>
              <a:gd name="connsiteX14" fmla="*/ 352425 w 2321718"/>
              <a:gd name="connsiteY14" fmla="*/ 154781 h 937065"/>
              <a:gd name="connsiteX15" fmla="*/ 385762 w 2321718"/>
              <a:gd name="connsiteY15" fmla="*/ 150018 h 937065"/>
              <a:gd name="connsiteX16" fmla="*/ 433387 w 2321718"/>
              <a:gd name="connsiteY16" fmla="*/ 161925 h 937065"/>
              <a:gd name="connsiteX17" fmla="*/ 481012 w 2321718"/>
              <a:gd name="connsiteY17" fmla="*/ 188118 h 937065"/>
              <a:gd name="connsiteX18" fmla="*/ 540543 w 2321718"/>
              <a:gd name="connsiteY18" fmla="*/ 233362 h 937065"/>
              <a:gd name="connsiteX19" fmla="*/ 592931 w 2321718"/>
              <a:gd name="connsiteY19" fmla="*/ 288131 h 937065"/>
              <a:gd name="connsiteX20" fmla="*/ 640555 w 2321718"/>
              <a:gd name="connsiteY20" fmla="*/ 345281 h 937065"/>
              <a:gd name="connsiteX21" fmla="*/ 709612 w 2321718"/>
              <a:gd name="connsiteY21" fmla="*/ 431006 h 937065"/>
              <a:gd name="connsiteX22" fmla="*/ 788193 w 2321718"/>
              <a:gd name="connsiteY22" fmla="*/ 528637 h 937065"/>
              <a:gd name="connsiteX23" fmla="*/ 873918 w 2321718"/>
              <a:gd name="connsiteY23" fmla="*/ 645318 h 937065"/>
              <a:gd name="connsiteX24" fmla="*/ 940138 w 2321718"/>
              <a:gd name="connsiteY24" fmla="*/ 719138 h 937065"/>
              <a:gd name="connsiteX25" fmla="*/ 1013501 w 2321718"/>
              <a:gd name="connsiteY25" fmla="*/ 778668 h 937065"/>
              <a:gd name="connsiteX26" fmla="*/ 1083571 w 2321718"/>
              <a:gd name="connsiteY26" fmla="*/ 809625 h 937065"/>
              <a:gd name="connsiteX27" fmla="*/ 1148091 w 2321718"/>
              <a:gd name="connsiteY27" fmla="*/ 809625 h 937065"/>
              <a:gd name="connsiteX28" fmla="*/ 1206941 w 2321718"/>
              <a:gd name="connsiteY28" fmla="*/ 792955 h 937065"/>
              <a:gd name="connsiteX29" fmla="*/ 1284153 w 2321718"/>
              <a:gd name="connsiteY29" fmla="*/ 759617 h 937065"/>
              <a:gd name="connsiteX30" fmla="*/ 1317491 w 2321718"/>
              <a:gd name="connsiteY30" fmla="*/ 733425 h 937065"/>
              <a:gd name="connsiteX31" fmla="*/ 1360582 w 2321718"/>
              <a:gd name="connsiteY31" fmla="*/ 678656 h 937065"/>
              <a:gd name="connsiteX32" fmla="*/ 1319212 w 2321718"/>
              <a:gd name="connsiteY32" fmla="*/ 919162 h 937065"/>
              <a:gd name="connsiteX33" fmla="*/ 1347787 w 2321718"/>
              <a:gd name="connsiteY33" fmla="*/ 919162 h 937065"/>
              <a:gd name="connsiteX34" fmla="*/ 1388268 w 2321718"/>
              <a:gd name="connsiteY34" fmla="*/ 916781 h 937065"/>
              <a:gd name="connsiteX35" fmla="*/ 1440655 w 2321718"/>
              <a:gd name="connsiteY35" fmla="*/ 907256 h 937065"/>
              <a:gd name="connsiteX36" fmla="*/ 1509712 w 2321718"/>
              <a:gd name="connsiteY36" fmla="*/ 883443 h 937065"/>
              <a:gd name="connsiteX37" fmla="*/ 1562099 w 2321718"/>
              <a:gd name="connsiteY37" fmla="*/ 862012 h 937065"/>
              <a:gd name="connsiteX38" fmla="*/ 1614487 w 2321718"/>
              <a:gd name="connsiteY38" fmla="*/ 831056 h 937065"/>
              <a:gd name="connsiteX39" fmla="*/ 1669255 w 2321718"/>
              <a:gd name="connsiteY39" fmla="*/ 795337 h 937065"/>
              <a:gd name="connsiteX40" fmla="*/ 1724024 w 2321718"/>
              <a:gd name="connsiteY40" fmla="*/ 754856 h 937065"/>
              <a:gd name="connsiteX41" fmla="*/ 1778793 w 2321718"/>
              <a:gd name="connsiteY41" fmla="*/ 711993 h 937065"/>
              <a:gd name="connsiteX42" fmla="*/ 1824037 w 2321718"/>
              <a:gd name="connsiteY42" fmla="*/ 671512 h 937065"/>
              <a:gd name="connsiteX43" fmla="*/ 1890712 w 2321718"/>
              <a:gd name="connsiteY43" fmla="*/ 607218 h 937065"/>
              <a:gd name="connsiteX44" fmla="*/ 1950244 w 2321718"/>
              <a:gd name="connsiteY44" fmla="*/ 540543 h 937065"/>
              <a:gd name="connsiteX45" fmla="*/ 2028824 w 2321718"/>
              <a:gd name="connsiteY45" fmla="*/ 452438 h 937065"/>
              <a:gd name="connsiteX46" fmla="*/ 2090737 w 2321718"/>
              <a:gd name="connsiteY46" fmla="*/ 366712 h 937065"/>
              <a:gd name="connsiteX47" fmla="*/ 2164556 w 2321718"/>
              <a:gd name="connsiteY47" fmla="*/ 269082 h 937065"/>
              <a:gd name="connsiteX48" fmla="*/ 2224087 w 2321718"/>
              <a:gd name="connsiteY48" fmla="*/ 176212 h 937065"/>
              <a:gd name="connsiteX49" fmla="*/ 2266949 w 2321718"/>
              <a:gd name="connsiteY49" fmla="*/ 104775 h 937065"/>
              <a:gd name="connsiteX50" fmla="*/ 2321718 w 2321718"/>
              <a:gd name="connsiteY50" fmla="*/ 0 h 937065"/>
              <a:gd name="connsiteX51" fmla="*/ 2321718 w 2321718"/>
              <a:gd name="connsiteY51" fmla="*/ 0 h 937065"/>
              <a:gd name="connsiteX52" fmla="*/ 2321718 w 2321718"/>
              <a:gd name="connsiteY52" fmla="*/ 0 h 937065"/>
              <a:gd name="connsiteX0" fmla="*/ 0 w 2321718"/>
              <a:gd name="connsiteY0" fmla="*/ 611981 h 937849"/>
              <a:gd name="connsiteX1" fmla="*/ 33337 w 2321718"/>
              <a:gd name="connsiteY1" fmla="*/ 516731 h 937849"/>
              <a:gd name="connsiteX2" fmla="*/ 50006 w 2321718"/>
              <a:gd name="connsiteY2" fmla="*/ 476250 h 937849"/>
              <a:gd name="connsiteX3" fmla="*/ 71437 w 2321718"/>
              <a:gd name="connsiteY3" fmla="*/ 435769 h 937849"/>
              <a:gd name="connsiteX4" fmla="*/ 95249 w 2321718"/>
              <a:gd name="connsiteY4" fmla="*/ 395287 h 937849"/>
              <a:gd name="connsiteX5" fmla="*/ 116681 w 2321718"/>
              <a:gd name="connsiteY5" fmla="*/ 364331 h 937849"/>
              <a:gd name="connsiteX6" fmla="*/ 142874 w 2321718"/>
              <a:gd name="connsiteY6" fmla="*/ 330994 h 937849"/>
              <a:gd name="connsiteX7" fmla="*/ 166687 w 2321718"/>
              <a:gd name="connsiteY7" fmla="*/ 302418 h 937849"/>
              <a:gd name="connsiteX8" fmla="*/ 185737 w 2321718"/>
              <a:gd name="connsiteY8" fmla="*/ 278606 h 937849"/>
              <a:gd name="connsiteX9" fmla="*/ 211931 w 2321718"/>
              <a:gd name="connsiteY9" fmla="*/ 250031 h 937849"/>
              <a:gd name="connsiteX10" fmla="*/ 238124 w 2321718"/>
              <a:gd name="connsiteY10" fmla="*/ 223837 h 937849"/>
              <a:gd name="connsiteX11" fmla="*/ 261937 w 2321718"/>
              <a:gd name="connsiteY11" fmla="*/ 204787 h 937849"/>
              <a:gd name="connsiteX12" fmla="*/ 285749 w 2321718"/>
              <a:gd name="connsiteY12" fmla="*/ 185737 h 937849"/>
              <a:gd name="connsiteX13" fmla="*/ 316706 w 2321718"/>
              <a:gd name="connsiteY13" fmla="*/ 166687 h 937849"/>
              <a:gd name="connsiteX14" fmla="*/ 352425 w 2321718"/>
              <a:gd name="connsiteY14" fmla="*/ 154781 h 937849"/>
              <a:gd name="connsiteX15" fmla="*/ 385762 w 2321718"/>
              <a:gd name="connsiteY15" fmla="*/ 150018 h 937849"/>
              <a:gd name="connsiteX16" fmla="*/ 433387 w 2321718"/>
              <a:gd name="connsiteY16" fmla="*/ 161925 h 937849"/>
              <a:gd name="connsiteX17" fmla="*/ 481012 w 2321718"/>
              <a:gd name="connsiteY17" fmla="*/ 188118 h 937849"/>
              <a:gd name="connsiteX18" fmla="*/ 540543 w 2321718"/>
              <a:gd name="connsiteY18" fmla="*/ 233362 h 937849"/>
              <a:gd name="connsiteX19" fmla="*/ 592931 w 2321718"/>
              <a:gd name="connsiteY19" fmla="*/ 288131 h 937849"/>
              <a:gd name="connsiteX20" fmla="*/ 640555 w 2321718"/>
              <a:gd name="connsiteY20" fmla="*/ 345281 h 937849"/>
              <a:gd name="connsiteX21" fmla="*/ 709612 w 2321718"/>
              <a:gd name="connsiteY21" fmla="*/ 431006 h 937849"/>
              <a:gd name="connsiteX22" fmla="*/ 788193 w 2321718"/>
              <a:gd name="connsiteY22" fmla="*/ 528637 h 937849"/>
              <a:gd name="connsiteX23" fmla="*/ 873918 w 2321718"/>
              <a:gd name="connsiteY23" fmla="*/ 645318 h 937849"/>
              <a:gd name="connsiteX24" fmla="*/ 940138 w 2321718"/>
              <a:gd name="connsiteY24" fmla="*/ 719138 h 937849"/>
              <a:gd name="connsiteX25" fmla="*/ 1013501 w 2321718"/>
              <a:gd name="connsiteY25" fmla="*/ 778668 h 937849"/>
              <a:gd name="connsiteX26" fmla="*/ 1083571 w 2321718"/>
              <a:gd name="connsiteY26" fmla="*/ 809625 h 937849"/>
              <a:gd name="connsiteX27" fmla="*/ 1148091 w 2321718"/>
              <a:gd name="connsiteY27" fmla="*/ 809625 h 937849"/>
              <a:gd name="connsiteX28" fmla="*/ 1206941 w 2321718"/>
              <a:gd name="connsiteY28" fmla="*/ 792955 h 937849"/>
              <a:gd name="connsiteX29" fmla="*/ 1284153 w 2321718"/>
              <a:gd name="connsiteY29" fmla="*/ 759617 h 937849"/>
              <a:gd name="connsiteX30" fmla="*/ 1317491 w 2321718"/>
              <a:gd name="connsiteY30" fmla="*/ 733425 h 937849"/>
              <a:gd name="connsiteX31" fmla="*/ 1360582 w 2321718"/>
              <a:gd name="connsiteY31" fmla="*/ 678656 h 937849"/>
              <a:gd name="connsiteX32" fmla="*/ 1319212 w 2321718"/>
              <a:gd name="connsiteY32" fmla="*/ 919162 h 937849"/>
              <a:gd name="connsiteX33" fmla="*/ 1406736 w 2321718"/>
              <a:gd name="connsiteY33" fmla="*/ 607218 h 937849"/>
              <a:gd name="connsiteX34" fmla="*/ 1388268 w 2321718"/>
              <a:gd name="connsiteY34" fmla="*/ 916781 h 937849"/>
              <a:gd name="connsiteX35" fmla="*/ 1440655 w 2321718"/>
              <a:gd name="connsiteY35" fmla="*/ 907256 h 937849"/>
              <a:gd name="connsiteX36" fmla="*/ 1509712 w 2321718"/>
              <a:gd name="connsiteY36" fmla="*/ 883443 h 937849"/>
              <a:gd name="connsiteX37" fmla="*/ 1562099 w 2321718"/>
              <a:gd name="connsiteY37" fmla="*/ 862012 h 937849"/>
              <a:gd name="connsiteX38" fmla="*/ 1614487 w 2321718"/>
              <a:gd name="connsiteY38" fmla="*/ 831056 h 937849"/>
              <a:gd name="connsiteX39" fmla="*/ 1669255 w 2321718"/>
              <a:gd name="connsiteY39" fmla="*/ 795337 h 937849"/>
              <a:gd name="connsiteX40" fmla="*/ 1724024 w 2321718"/>
              <a:gd name="connsiteY40" fmla="*/ 754856 h 937849"/>
              <a:gd name="connsiteX41" fmla="*/ 1778793 w 2321718"/>
              <a:gd name="connsiteY41" fmla="*/ 711993 h 937849"/>
              <a:gd name="connsiteX42" fmla="*/ 1824037 w 2321718"/>
              <a:gd name="connsiteY42" fmla="*/ 671512 h 937849"/>
              <a:gd name="connsiteX43" fmla="*/ 1890712 w 2321718"/>
              <a:gd name="connsiteY43" fmla="*/ 607218 h 937849"/>
              <a:gd name="connsiteX44" fmla="*/ 1950244 w 2321718"/>
              <a:gd name="connsiteY44" fmla="*/ 540543 h 937849"/>
              <a:gd name="connsiteX45" fmla="*/ 2028824 w 2321718"/>
              <a:gd name="connsiteY45" fmla="*/ 452438 h 937849"/>
              <a:gd name="connsiteX46" fmla="*/ 2090737 w 2321718"/>
              <a:gd name="connsiteY46" fmla="*/ 366712 h 937849"/>
              <a:gd name="connsiteX47" fmla="*/ 2164556 w 2321718"/>
              <a:gd name="connsiteY47" fmla="*/ 269082 h 937849"/>
              <a:gd name="connsiteX48" fmla="*/ 2224087 w 2321718"/>
              <a:gd name="connsiteY48" fmla="*/ 176212 h 937849"/>
              <a:gd name="connsiteX49" fmla="*/ 2266949 w 2321718"/>
              <a:gd name="connsiteY49" fmla="*/ 104775 h 937849"/>
              <a:gd name="connsiteX50" fmla="*/ 2321718 w 2321718"/>
              <a:gd name="connsiteY50" fmla="*/ 0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0" fmla="*/ 0 w 2321718"/>
              <a:gd name="connsiteY0" fmla="*/ 611981 h 937849"/>
              <a:gd name="connsiteX1" fmla="*/ 33337 w 2321718"/>
              <a:gd name="connsiteY1" fmla="*/ 516731 h 937849"/>
              <a:gd name="connsiteX2" fmla="*/ 50006 w 2321718"/>
              <a:gd name="connsiteY2" fmla="*/ 476250 h 937849"/>
              <a:gd name="connsiteX3" fmla="*/ 71437 w 2321718"/>
              <a:gd name="connsiteY3" fmla="*/ 435769 h 937849"/>
              <a:gd name="connsiteX4" fmla="*/ 95249 w 2321718"/>
              <a:gd name="connsiteY4" fmla="*/ 395287 h 937849"/>
              <a:gd name="connsiteX5" fmla="*/ 116681 w 2321718"/>
              <a:gd name="connsiteY5" fmla="*/ 364331 h 937849"/>
              <a:gd name="connsiteX6" fmla="*/ 142874 w 2321718"/>
              <a:gd name="connsiteY6" fmla="*/ 330994 h 937849"/>
              <a:gd name="connsiteX7" fmla="*/ 166687 w 2321718"/>
              <a:gd name="connsiteY7" fmla="*/ 302418 h 937849"/>
              <a:gd name="connsiteX8" fmla="*/ 185737 w 2321718"/>
              <a:gd name="connsiteY8" fmla="*/ 278606 h 937849"/>
              <a:gd name="connsiteX9" fmla="*/ 211931 w 2321718"/>
              <a:gd name="connsiteY9" fmla="*/ 250031 h 937849"/>
              <a:gd name="connsiteX10" fmla="*/ 238124 w 2321718"/>
              <a:gd name="connsiteY10" fmla="*/ 223837 h 937849"/>
              <a:gd name="connsiteX11" fmla="*/ 261937 w 2321718"/>
              <a:gd name="connsiteY11" fmla="*/ 204787 h 937849"/>
              <a:gd name="connsiteX12" fmla="*/ 285749 w 2321718"/>
              <a:gd name="connsiteY12" fmla="*/ 185737 h 937849"/>
              <a:gd name="connsiteX13" fmla="*/ 316706 w 2321718"/>
              <a:gd name="connsiteY13" fmla="*/ 166687 h 937849"/>
              <a:gd name="connsiteX14" fmla="*/ 352425 w 2321718"/>
              <a:gd name="connsiteY14" fmla="*/ 154781 h 937849"/>
              <a:gd name="connsiteX15" fmla="*/ 385762 w 2321718"/>
              <a:gd name="connsiteY15" fmla="*/ 150018 h 937849"/>
              <a:gd name="connsiteX16" fmla="*/ 433387 w 2321718"/>
              <a:gd name="connsiteY16" fmla="*/ 161925 h 937849"/>
              <a:gd name="connsiteX17" fmla="*/ 481012 w 2321718"/>
              <a:gd name="connsiteY17" fmla="*/ 188118 h 937849"/>
              <a:gd name="connsiteX18" fmla="*/ 540543 w 2321718"/>
              <a:gd name="connsiteY18" fmla="*/ 233362 h 937849"/>
              <a:gd name="connsiteX19" fmla="*/ 592931 w 2321718"/>
              <a:gd name="connsiteY19" fmla="*/ 288131 h 937849"/>
              <a:gd name="connsiteX20" fmla="*/ 640555 w 2321718"/>
              <a:gd name="connsiteY20" fmla="*/ 345281 h 937849"/>
              <a:gd name="connsiteX21" fmla="*/ 709612 w 2321718"/>
              <a:gd name="connsiteY21" fmla="*/ 431006 h 937849"/>
              <a:gd name="connsiteX22" fmla="*/ 788193 w 2321718"/>
              <a:gd name="connsiteY22" fmla="*/ 528637 h 937849"/>
              <a:gd name="connsiteX23" fmla="*/ 873918 w 2321718"/>
              <a:gd name="connsiteY23" fmla="*/ 645318 h 937849"/>
              <a:gd name="connsiteX24" fmla="*/ 940138 w 2321718"/>
              <a:gd name="connsiteY24" fmla="*/ 719138 h 937849"/>
              <a:gd name="connsiteX25" fmla="*/ 1013501 w 2321718"/>
              <a:gd name="connsiteY25" fmla="*/ 778668 h 937849"/>
              <a:gd name="connsiteX26" fmla="*/ 1083571 w 2321718"/>
              <a:gd name="connsiteY26" fmla="*/ 809625 h 937849"/>
              <a:gd name="connsiteX27" fmla="*/ 1148091 w 2321718"/>
              <a:gd name="connsiteY27" fmla="*/ 809625 h 937849"/>
              <a:gd name="connsiteX28" fmla="*/ 1206941 w 2321718"/>
              <a:gd name="connsiteY28" fmla="*/ 792955 h 937849"/>
              <a:gd name="connsiteX29" fmla="*/ 1284153 w 2321718"/>
              <a:gd name="connsiteY29" fmla="*/ 759617 h 937849"/>
              <a:gd name="connsiteX30" fmla="*/ 1317491 w 2321718"/>
              <a:gd name="connsiteY30" fmla="*/ 733425 h 937849"/>
              <a:gd name="connsiteX31" fmla="*/ 1360582 w 2321718"/>
              <a:gd name="connsiteY31" fmla="*/ 678656 h 937849"/>
              <a:gd name="connsiteX32" fmla="*/ 1382696 w 2321718"/>
              <a:gd name="connsiteY32" fmla="*/ 638175 h 937849"/>
              <a:gd name="connsiteX33" fmla="*/ 1406736 w 2321718"/>
              <a:gd name="connsiteY33" fmla="*/ 607218 h 937849"/>
              <a:gd name="connsiteX34" fmla="*/ 1388268 w 2321718"/>
              <a:gd name="connsiteY34" fmla="*/ 916781 h 937849"/>
              <a:gd name="connsiteX35" fmla="*/ 1440655 w 2321718"/>
              <a:gd name="connsiteY35" fmla="*/ 907256 h 937849"/>
              <a:gd name="connsiteX36" fmla="*/ 1509712 w 2321718"/>
              <a:gd name="connsiteY36" fmla="*/ 883443 h 937849"/>
              <a:gd name="connsiteX37" fmla="*/ 1562099 w 2321718"/>
              <a:gd name="connsiteY37" fmla="*/ 862012 h 937849"/>
              <a:gd name="connsiteX38" fmla="*/ 1614487 w 2321718"/>
              <a:gd name="connsiteY38" fmla="*/ 831056 h 937849"/>
              <a:gd name="connsiteX39" fmla="*/ 1669255 w 2321718"/>
              <a:gd name="connsiteY39" fmla="*/ 795337 h 937849"/>
              <a:gd name="connsiteX40" fmla="*/ 1724024 w 2321718"/>
              <a:gd name="connsiteY40" fmla="*/ 754856 h 937849"/>
              <a:gd name="connsiteX41" fmla="*/ 1778793 w 2321718"/>
              <a:gd name="connsiteY41" fmla="*/ 711993 h 937849"/>
              <a:gd name="connsiteX42" fmla="*/ 1824037 w 2321718"/>
              <a:gd name="connsiteY42" fmla="*/ 671512 h 937849"/>
              <a:gd name="connsiteX43" fmla="*/ 1890712 w 2321718"/>
              <a:gd name="connsiteY43" fmla="*/ 607218 h 937849"/>
              <a:gd name="connsiteX44" fmla="*/ 1950244 w 2321718"/>
              <a:gd name="connsiteY44" fmla="*/ 540543 h 937849"/>
              <a:gd name="connsiteX45" fmla="*/ 2028824 w 2321718"/>
              <a:gd name="connsiteY45" fmla="*/ 452438 h 937849"/>
              <a:gd name="connsiteX46" fmla="*/ 2090737 w 2321718"/>
              <a:gd name="connsiteY46" fmla="*/ 366712 h 937849"/>
              <a:gd name="connsiteX47" fmla="*/ 2164556 w 2321718"/>
              <a:gd name="connsiteY47" fmla="*/ 269082 h 937849"/>
              <a:gd name="connsiteX48" fmla="*/ 2224087 w 2321718"/>
              <a:gd name="connsiteY48" fmla="*/ 176212 h 937849"/>
              <a:gd name="connsiteX49" fmla="*/ 2266949 w 2321718"/>
              <a:gd name="connsiteY49" fmla="*/ 104775 h 937849"/>
              <a:gd name="connsiteX50" fmla="*/ 2321718 w 2321718"/>
              <a:gd name="connsiteY50" fmla="*/ 0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0" fmla="*/ 0 w 2321718"/>
              <a:gd name="connsiteY0" fmla="*/ 611981 h 937849"/>
              <a:gd name="connsiteX1" fmla="*/ 9070 w 2321718"/>
              <a:gd name="connsiteY1" fmla="*/ 609951 h 937849"/>
              <a:gd name="connsiteX2" fmla="*/ 33337 w 2321718"/>
              <a:gd name="connsiteY2" fmla="*/ 516731 h 937849"/>
              <a:gd name="connsiteX3" fmla="*/ 50006 w 2321718"/>
              <a:gd name="connsiteY3" fmla="*/ 476250 h 937849"/>
              <a:gd name="connsiteX4" fmla="*/ 71437 w 2321718"/>
              <a:gd name="connsiteY4" fmla="*/ 435769 h 937849"/>
              <a:gd name="connsiteX5" fmla="*/ 95249 w 2321718"/>
              <a:gd name="connsiteY5" fmla="*/ 395287 h 937849"/>
              <a:gd name="connsiteX6" fmla="*/ 116681 w 2321718"/>
              <a:gd name="connsiteY6" fmla="*/ 364331 h 937849"/>
              <a:gd name="connsiteX7" fmla="*/ 142874 w 2321718"/>
              <a:gd name="connsiteY7" fmla="*/ 330994 h 937849"/>
              <a:gd name="connsiteX8" fmla="*/ 166687 w 2321718"/>
              <a:gd name="connsiteY8" fmla="*/ 302418 h 937849"/>
              <a:gd name="connsiteX9" fmla="*/ 185737 w 2321718"/>
              <a:gd name="connsiteY9" fmla="*/ 278606 h 937849"/>
              <a:gd name="connsiteX10" fmla="*/ 211931 w 2321718"/>
              <a:gd name="connsiteY10" fmla="*/ 250031 h 937849"/>
              <a:gd name="connsiteX11" fmla="*/ 238124 w 2321718"/>
              <a:gd name="connsiteY11" fmla="*/ 223837 h 937849"/>
              <a:gd name="connsiteX12" fmla="*/ 261937 w 2321718"/>
              <a:gd name="connsiteY12" fmla="*/ 204787 h 937849"/>
              <a:gd name="connsiteX13" fmla="*/ 285749 w 2321718"/>
              <a:gd name="connsiteY13" fmla="*/ 185737 h 937849"/>
              <a:gd name="connsiteX14" fmla="*/ 316706 w 2321718"/>
              <a:gd name="connsiteY14" fmla="*/ 166687 h 937849"/>
              <a:gd name="connsiteX15" fmla="*/ 352425 w 2321718"/>
              <a:gd name="connsiteY15" fmla="*/ 154781 h 937849"/>
              <a:gd name="connsiteX16" fmla="*/ 385762 w 2321718"/>
              <a:gd name="connsiteY16" fmla="*/ 150018 h 937849"/>
              <a:gd name="connsiteX17" fmla="*/ 433387 w 2321718"/>
              <a:gd name="connsiteY17" fmla="*/ 161925 h 937849"/>
              <a:gd name="connsiteX18" fmla="*/ 481012 w 2321718"/>
              <a:gd name="connsiteY18" fmla="*/ 188118 h 937849"/>
              <a:gd name="connsiteX19" fmla="*/ 540543 w 2321718"/>
              <a:gd name="connsiteY19" fmla="*/ 233362 h 937849"/>
              <a:gd name="connsiteX20" fmla="*/ 592931 w 2321718"/>
              <a:gd name="connsiteY20" fmla="*/ 288131 h 937849"/>
              <a:gd name="connsiteX21" fmla="*/ 640555 w 2321718"/>
              <a:gd name="connsiteY21" fmla="*/ 345281 h 937849"/>
              <a:gd name="connsiteX22" fmla="*/ 709612 w 2321718"/>
              <a:gd name="connsiteY22" fmla="*/ 431006 h 937849"/>
              <a:gd name="connsiteX23" fmla="*/ 788193 w 2321718"/>
              <a:gd name="connsiteY23" fmla="*/ 528637 h 937849"/>
              <a:gd name="connsiteX24" fmla="*/ 873918 w 2321718"/>
              <a:gd name="connsiteY24" fmla="*/ 645318 h 937849"/>
              <a:gd name="connsiteX25" fmla="*/ 940138 w 2321718"/>
              <a:gd name="connsiteY25" fmla="*/ 719138 h 937849"/>
              <a:gd name="connsiteX26" fmla="*/ 1013501 w 2321718"/>
              <a:gd name="connsiteY26" fmla="*/ 778668 h 937849"/>
              <a:gd name="connsiteX27" fmla="*/ 1083571 w 2321718"/>
              <a:gd name="connsiteY27" fmla="*/ 809625 h 937849"/>
              <a:gd name="connsiteX28" fmla="*/ 1148091 w 2321718"/>
              <a:gd name="connsiteY28" fmla="*/ 809625 h 937849"/>
              <a:gd name="connsiteX29" fmla="*/ 1206941 w 2321718"/>
              <a:gd name="connsiteY29" fmla="*/ 792955 h 937849"/>
              <a:gd name="connsiteX30" fmla="*/ 1284153 w 2321718"/>
              <a:gd name="connsiteY30" fmla="*/ 759617 h 937849"/>
              <a:gd name="connsiteX31" fmla="*/ 1317491 w 2321718"/>
              <a:gd name="connsiteY31" fmla="*/ 733425 h 937849"/>
              <a:gd name="connsiteX32" fmla="*/ 1360582 w 2321718"/>
              <a:gd name="connsiteY32" fmla="*/ 678656 h 937849"/>
              <a:gd name="connsiteX33" fmla="*/ 1382696 w 2321718"/>
              <a:gd name="connsiteY33" fmla="*/ 638175 h 937849"/>
              <a:gd name="connsiteX34" fmla="*/ 1406736 w 2321718"/>
              <a:gd name="connsiteY34" fmla="*/ 607218 h 937849"/>
              <a:gd name="connsiteX35" fmla="*/ 1388268 w 2321718"/>
              <a:gd name="connsiteY35" fmla="*/ 916781 h 937849"/>
              <a:gd name="connsiteX36" fmla="*/ 1440655 w 2321718"/>
              <a:gd name="connsiteY36" fmla="*/ 907256 h 937849"/>
              <a:gd name="connsiteX37" fmla="*/ 1509712 w 2321718"/>
              <a:gd name="connsiteY37" fmla="*/ 883443 h 937849"/>
              <a:gd name="connsiteX38" fmla="*/ 1562099 w 2321718"/>
              <a:gd name="connsiteY38" fmla="*/ 862012 h 937849"/>
              <a:gd name="connsiteX39" fmla="*/ 1614487 w 2321718"/>
              <a:gd name="connsiteY39" fmla="*/ 831056 h 937849"/>
              <a:gd name="connsiteX40" fmla="*/ 1669255 w 2321718"/>
              <a:gd name="connsiteY40" fmla="*/ 795337 h 937849"/>
              <a:gd name="connsiteX41" fmla="*/ 1724024 w 2321718"/>
              <a:gd name="connsiteY41" fmla="*/ 754856 h 937849"/>
              <a:gd name="connsiteX42" fmla="*/ 1778793 w 2321718"/>
              <a:gd name="connsiteY42" fmla="*/ 711993 h 937849"/>
              <a:gd name="connsiteX43" fmla="*/ 1824037 w 2321718"/>
              <a:gd name="connsiteY43" fmla="*/ 671512 h 937849"/>
              <a:gd name="connsiteX44" fmla="*/ 1890712 w 2321718"/>
              <a:gd name="connsiteY44" fmla="*/ 607218 h 937849"/>
              <a:gd name="connsiteX45" fmla="*/ 1950244 w 2321718"/>
              <a:gd name="connsiteY45" fmla="*/ 540543 h 937849"/>
              <a:gd name="connsiteX46" fmla="*/ 2028824 w 2321718"/>
              <a:gd name="connsiteY46" fmla="*/ 452438 h 937849"/>
              <a:gd name="connsiteX47" fmla="*/ 2090737 w 2321718"/>
              <a:gd name="connsiteY47" fmla="*/ 366712 h 937849"/>
              <a:gd name="connsiteX48" fmla="*/ 2164556 w 2321718"/>
              <a:gd name="connsiteY48" fmla="*/ 269082 h 937849"/>
              <a:gd name="connsiteX49" fmla="*/ 2224087 w 2321718"/>
              <a:gd name="connsiteY49" fmla="*/ 176212 h 937849"/>
              <a:gd name="connsiteX50" fmla="*/ 2266949 w 2321718"/>
              <a:gd name="connsiteY50" fmla="*/ 104775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53" fmla="*/ 2321718 w 2321718"/>
              <a:gd name="connsiteY53" fmla="*/ 0 h 937849"/>
              <a:gd name="connsiteX0" fmla="*/ 0 w 2321718"/>
              <a:gd name="connsiteY0" fmla="*/ 611981 h 937849"/>
              <a:gd name="connsiteX1" fmla="*/ 9070 w 2321718"/>
              <a:gd name="connsiteY1" fmla="*/ 581376 h 937849"/>
              <a:gd name="connsiteX2" fmla="*/ 33337 w 2321718"/>
              <a:gd name="connsiteY2" fmla="*/ 516731 h 937849"/>
              <a:gd name="connsiteX3" fmla="*/ 50006 w 2321718"/>
              <a:gd name="connsiteY3" fmla="*/ 476250 h 937849"/>
              <a:gd name="connsiteX4" fmla="*/ 71437 w 2321718"/>
              <a:gd name="connsiteY4" fmla="*/ 435769 h 937849"/>
              <a:gd name="connsiteX5" fmla="*/ 95249 w 2321718"/>
              <a:gd name="connsiteY5" fmla="*/ 395287 h 937849"/>
              <a:gd name="connsiteX6" fmla="*/ 116681 w 2321718"/>
              <a:gd name="connsiteY6" fmla="*/ 364331 h 937849"/>
              <a:gd name="connsiteX7" fmla="*/ 142874 w 2321718"/>
              <a:gd name="connsiteY7" fmla="*/ 330994 h 937849"/>
              <a:gd name="connsiteX8" fmla="*/ 166687 w 2321718"/>
              <a:gd name="connsiteY8" fmla="*/ 302418 h 937849"/>
              <a:gd name="connsiteX9" fmla="*/ 185737 w 2321718"/>
              <a:gd name="connsiteY9" fmla="*/ 278606 h 937849"/>
              <a:gd name="connsiteX10" fmla="*/ 211931 w 2321718"/>
              <a:gd name="connsiteY10" fmla="*/ 250031 h 937849"/>
              <a:gd name="connsiteX11" fmla="*/ 238124 w 2321718"/>
              <a:gd name="connsiteY11" fmla="*/ 223837 h 937849"/>
              <a:gd name="connsiteX12" fmla="*/ 261937 w 2321718"/>
              <a:gd name="connsiteY12" fmla="*/ 204787 h 937849"/>
              <a:gd name="connsiteX13" fmla="*/ 285749 w 2321718"/>
              <a:gd name="connsiteY13" fmla="*/ 185737 h 937849"/>
              <a:gd name="connsiteX14" fmla="*/ 316706 w 2321718"/>
              <a:gd name="connsiteY14" fmla="*/ 166687 h 937849"/>
              <a:gd name="connsiteX15" fmla="*/ 352425 w 2321718"/>
              <a:gd name="connsiteY15" fmla="*/ 154781 h 937849"/>
              <a:gd name="connsiteX16" fmla="*/ 385762 w 2321718"/>
              <a:gd name="connsiteY16" fmla="*/ 150018 h 937849"/>
              <a:gd name="connsiteX17" fmla="*/ 433387 w 2321718"/>
              <a:gd name="connsiteY17" fmla="*/ 161925 h 937849"/>
              <a:gd name="connsiteX18" fmla="*/ 481012 w 2321718"/>
              <a:gd name="connsiteY18" fmla="*/ 188118 h 937849"/>
              <a:gd name="connsiteX19" fmla="*/ 540543 w 2321718"/>
              <a:gd name="connsiteY19" fmla="*/ 233362 h 937849"/>
              <a:gd name="connsiteX20" fmla="*/ 592931 w 2321718"/>
              <a:gd name="connsiteY20" fmla="*/ 288131 h 937849"/>
              <a:gd name="connsiteX21" fmla="*/ 640555 w 2321718"/>
              <a:gd name="connsiteY21" fmla="*/ 345281 h 937849"/>
              <a:gd name="connsiteX22" fmla="*/ 709612 w 2321718"/>
              <a:gd name="connsiteY22" fmla="*/ 431006 h 937849"/>
              <a:gd name="connsiteX23" fmla="*/ 788193 w 2321718"/>
              <a:gd name="connsiteY23" fmla="*/ 528637 h 937849"/>
              <a:gd name="connsiteX24" fmla="*/ 873918 w 2321718"/>
              <a:gd name="connsiteY24" fmla="*/ 645318 h 937849"/>
              <a:gd name="connsiteX25" fmla="*/ 940138 w 2321718"/>
              <a:gd name="connsiteY25" fmla="*/ 719138 h 937849"/>
              <a:gd name="connsiteX26" fmla="*/ 1013501 w 2321718"/>
              <a:gd name="connsiteY26" fmla="*/ 778668 h 937849"/>
              <a:gd name="connsiteX27" fmla="*/ 1083571 w 2321718"/>
              <a:gd name="connsiteY27" fmla="*/ 809625 h 937849"/>
              <a:gd name="connsiteX28" fmla="*/ 1148091 w 2321718"/>
              <a:gd name="connsiteY28" fmla="*/ 809625 h 937849"/>
              <a:gd name="connsiteX29" fmla="*/ 1206941 w 2321718"/>
              <a:gd name="connsiteY29" fmla="*/ 792955 h 937849"/>
              <a:gd name="connsiteX30" fmla="*/ 1284153 w 2321718"/>
              <a:gd name="connsiteY30" fmla="*/ 759617 h 937849"/>
              <a:gd name="connsiteX31" fmla="*/ 1317491 w 2321718"/>
              <a:gd name="connsiteY31" fmla="*/ 733425 h 937849"/>
              <a:gd name="connsiteX32" fmla="*/ 1360582 w 2321718"/>
              <a:gd name="connsiteY32" fmla="*/ 678656 h 937849"/>
              <a:gd name="connsiteX33" fmla="*/ 1382696 w 2321718"/>
              <a:gd name="connsiteY33" fmla="*/ 638175 h 937849"/>
              <a:gd name="connsiteX34" fmla="*/ 1406736 w 2321718"/>
              <a:gd name="connsiteY34" fmla="*/ 607218 h 937849"/>
              <a:gd name="connsiteX35" fmla="*/ 1388268 w 2321718"/>
              <a:gd name="connsiteY35" fmla="*/ 916781 h 937849"/>
              <a:gd name="connsiteX36" fmla="*/ 1440655 w 2321718"/>
              <a:gd name="connsiteY36" fmla="*/ 907256 h 937849"/>
              <a:gd name="connsiteX37" fmla="*/ 1509712 w 2321718"/>
              <a:gd name="connsiteY37" fmla="*/ 883443 h 937849"/>
              <a:gd name="connsiteX38" fmla="*/ 1562099 w 2321718"/>
              <a:gd name="connsiteY38" fmla="*/ 862012 h 937849"/>
              <a:gd name="connsiteX39" fmla="*/ 1614487 w 2321718"/>
              <a:gd name="connsiteY39" fmla="*/ 831056 h 937849"/>
              <a:gd name="connsiteX40" fmla="*/ 1669255 w 2321718"/>
              <a:gd name="connsiteY40" fmla="*/ 795337 h 937849"/>
              <a:gd name="connsiteX41" fmla="*/ 1724024 w 2321718"/>
              <a:gd name="connsiteY41" fmla="*/ 754856 h 937849"/>
              <a:gd name="connsiteX42" fmla="*/ 1778793 w 2321718"/>
              <a:gd name="connsiteY42" fmla="*/ 711993 h 937849"/>
              <a:gd name="connsiteX43" fmla="*/ 1824037 w 2321718"/>
              <a:gd name="connsiteY43" fmla="*/ 671512 h 937849"/>
              <a:gd name="connsiteX44" fmla="*/ 1890712 w 2321718"/>
              <a:gd name="connsiteY44" fmla="*/ 607218 h 937849"/>
              <a:gd name="connsiteX45" fmla="*/ 1950244 w 2321718"/>
              <a:gd name="connsiteY45" fmla="*/ 540543 h 937849"/>
              <a:gd name="connsiteX46" fmla="*/ 2028824 w 2321718"/>
              <a:gd name="connsiteY46" fmla="*/ 452438 h 937849"/>
              <a:gd name="connsiteX47" fmla="*/ 2090737 w 2321718"/>
              <a:gd name="connsiteY47" fmla="*/ 366712 h 937849"/>
              <a:gd name="connsiteX48" fmla="*/ 2164556 w 2321718"/>
              <a:gd name="connsiteY48" fmla="*/ 269082 h 937849"/>
              <a:gd name="connsiteX49" fmla="*/ 2224087 w 2321718"/>
              <a:gd name="connsiteY49" fmla="*/ 176212 h 937849"/>
              <a:gd name="connsiteX50" fmla="*/ 2266949 w 2321718"/>
              <a:gd name="connsiteY50" fmla="*/ 104775 h 937849"/>
              <a:gd name="connsiteX51" fmla="*/ 2321718 w 2321718"/>
              <a:gd name="connsiteY51" fmla="*/ 0 h 937849"/>
              <a:gd name="connsiteX52" fmla="*/ 2321718 w 2321718"/>
              <a:gd name="connsiteY52" fmla="*/ 0 h 937849"/>
              <a:gd name="connsiteX53" fmla="*/ 2321718 w 2321718"/>
              <a:gd name="connsiteY53" fmla="*/ 0 h 937849"/>
              <a:gd name="connsiteX0" fmla="*/ 0 w 2376133"/>
              <a:gd name="connsiteY0" fmla="*/ 792956 h 937849"/>
              <a:gd name="connsiteX1" fmla="*/ 63485 w 2376133"/>
              <a:gd name="connsiteY1" fmla="*/ 581376 h 937849"/>
              <a:gd name="connsiteX2" fmla="*/ 87752 w 2376133"/>
              <a:gd name="connsiteY2" fmla="*/ 516731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87752 w 2376133"/>
              <a:gd name="connsiteY2" fmla="*/ 516731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78682 w 2376133"/>
              <a:gd name="connsiteY2" fmla="*/ 542924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0 w 2376133"/>
              <a:gd name="connsiteY0" fmla="*/ 792956 h 937849"/>
              <a:gd name="connsiteX1" fmla="*/ 49881 w 2376133"/>
              <a:gd name="connsiteY1" fmla="*/ 617095 h 937849"/>
              <a:gd name="connsiteX2" fmla="*/ 78682 w 2376133"/>
              <a:gd name="connsiteY2" fmla="*/ 542924 h 937849"/>
              <a:gd name="connsiteX3" fmla="*/ 104421 w 2376133"/>
              <a:gd name="connsiteY3" fmla="*/ 476250 h 937849"/>
              <a:gd name="connsiteX4" fmla="*/ 125852 w 2376133"/>
              <a:gd name="connsiteY4" fmla="*/ 435769 h 937849"/>
              <a:gd name="connsiteX5" fmla="*/ 149664 w 2376133"/>
              <a:gd name="connsiteY5" fmla="*/ 395287 h 937849"/>
              <a:gd name="connsiteX6" fmla="*/ 171096 w 2376133"/>
              <a:gd name="connsiteY6" fmla="*/ 364331 h 937849"/>
              <a:gd name="connsiteX7" fmla="*/ 197289 w 2376133"/>
              <a:gd name="connsiteY7" fmla="*/ 330994 h 937849"/>
              <a:gd name="connsiteX8" fmla="*/ 221102 w 2376133"/>
              <a:gd name="connsiteY8" fmla="*/ 302418 h 937849"/>
              <a:gd name="connsiteX9" fmla="*/ 240152 w 2376133"/>
              <a:gd name="connsiteY9" fmla="*/ 278606 h 937849"/>
              <a:gd name="connsiteX10" fmla="*/ 266346 w 2376133"/>
              <a:gd name="connsiteY10" fmla="*/ 250031 h 937849"/>
              <a:gd name="connsiteX11" fmla="*/ 292539 w 2376133"/>
              <a:gd name="connsiteY11" fmla="*/ 223837 h 937849"/>
              <a:gd name="connsiteX12" fmla="*/ 316352 w 2376133"/>
              <a:gd name="connsiteY12" fmla="*/ 204787 h 937849"/>
              <a:gd name="connsiteX13" fmla="*/ 340164 w 2376133"/>
              <a:gd name="connsiteY13" fmla="*/ 185737 h 937849"/>
              <a:gd name="connsiteX14" fmla="*/ 371121 w 2376133"/>
              <a:gd name="connsiteY14" fmla="*/ 166687 h 937849"/>
              <a:gd name="connsiteX15" fmla="*/ 406840 w 2376133"/>
              <a:gd name="connsiteY15" fmla="*/ 154781 h 937849"/>
              <a:gd name="connsiteX16" fmla="*/ 440177 w 2376133"/>
              <a:gd name="connsiteY16" fmla="*/ 150018 h 937849"/>
              <a:gd name="connsiteX17" fmla="*/ 487802 w 2376133"/>
              <a:gd name="connsiteY17" fmla="*/ 161925 h 937849"/>
              <a:gd name="connsiteX18" fmla="*/ 535427 w 2376133"/>
              <a:gd name="connsiteY18" fmla="*/ 188118 h 937849"/>
              <a:gd name="connsiteX19" fmla="*/ 594958 w 2376133"/>
              <a:gd name="connsiteY19" fmla="*/ 233362 h 937849"/>
              <a:gd name="connsiteX20" fmla="*/ 647346 w 2376133"/>
              <a:gd name="connsiteY20" fmla="*/ 288131 h 937849"/>
              <a:gd name="connsiteX21" fmla="*/ 694970 w 2376133"/>
              <a:gd name="connsiteY21" fmla="*/ 345281 h 937849"/>
              <a:gd name="connsiteX22" fmla="*/ 764027 w 2376133"/>
              <a:gd name="connsiteY22" fmla="*/ 431006 h 937849"/>
              <a:gd name="connsiteX23" fmla="*/ 842608 w 2376133"/>
              <a:gd name="connsiteY23" fmla="*/ 528637 h 937849"/>
              <a:gd name="connsiteX24" fmla="*/ 928333 w 2376133"/>
              <a:gd name="connsiteY24" fmla="*/ 645318 h 937849"/>
              <a:gd name="connsiteX25" fmla="*/ 994553 w 2376133"/>
              <a:gd name="connsiteY25" fmla="*/ 719138 h 937849"/>
              <a:gd name="connsiteX26" fmla="*/ 1067916 w 2376133"/>
              <a:gd name="connsiteY26" fmla="*/ 778668 h 937849"/>
              <a:gd name="connsiteX27" fmla="*/ 1137986 w 2376133"/>
              <a:gd name="connsiteY27" fmla="*/ 809625 h 937849"/>
              <a:gd name="connsiteX28" fmla="*/ 1202506 w 2376133"/>
              <a:gd name="connsiteY28" fmla="*/ 809625 h 937849"/>
              <a:gd name="connsiteX29" fmla="*/ 1261356 w 2376133"/>
              <a:gd name="connsiteY29" fmla="*/ 792955 h 937849"/>
              <a:gd name="connsiteX30" fmla="*/ 1338568 w 2376133"/>
              <a:gd name="connsiteY30" fmla="*/ 759617 h 937849"/>
              <a:gd name="connsiteX31" fmla="*/ 1371906 w 2376133"/>
              <a:gd name="connsiteY31" fmla="*/ 733425 h 937849"/>
              <a:gd name="connsiteX32" fmla="*/ 1414997 w 2376133"/>
              <a:gd name="connsiteY32" fmla="*/ 678656 h 937849"/>
              <a:gd name="connsiteX33" fmla="*/ 1437111 w 2376133"/>
              <a:gd name="connsiteY33" fmla="*/ 638175 h 937849"/>
              <a:gd name="connsiteX34" fmla="*/ 1461151 w 2376133"/>
              <a:gd name="connsiteY34" fmla="*/ 607218 h 937849"/>
              <a:gd name="connsiteX35" fmla="*/ 1442683 w 2376133"/>
              <a:gd name="connsiteY35" fmla="*/ 916781 h 937849"/>
              <a:gd name="connsiteX36" fmla="*/ 1495070 w 2376133"/>
              <a:gd name="connsiteY36" fmla="*/ 907256 h 937849"/>
              <a:gd name="connsiteX37" fmla="*/ 1564127 w 2376133"/>
              <a:gd name="connsiteY37" fmla="*/ 883443 h 937849"/>
              <a:gd name="connsiteX38" fmla="*/ 1616514 w 2376133"/>
              <a:gd name="connsiteY38" fmla="*/ 862012 h 937849"/>
              <a:gd name="connsiteX39" fmla="*/ 1668902 w 2376133"/>
              <a:gd name="connsiteY39" fmla="*/ 831056 h 937849"/>
              <a:gd name="connsiteX40" fmla="*/ 1723670 w 2376133"/>
              <a:gd name="connsiteY40" fmla="*/ 795337 h 937849"/>
              <a:gd name="connsiteX41" fmla="*/ 1778439 w 2376133"/>
              <a:gd name="connsiteY41" fmla="*/ 754856 h 937849"/>
              <a:gd name="connsiteX42" fmla="*/ 1833208 w 2376133"/>
              <a:gd name="connsiteY42" fmla="*/ 711993 h 937849"/>
              <a:gd name="connsiteX43" fmla="*/ 1878452 w 2376133"/>
              <a:gd name="connsiteY43" fmla="*/ 671512 h 937849"/>
              <a:gd name="connsiteX44" fmla="*/ 1945127 w 2376133"/>
              <a:gd name="connsiteY44" fmla="*/ 607218 h 937849"/>
              <a:gd name="connsiteX45" fmla="*/ 2004659 w 2376133"/>
              <a:gd name="connsiteY45" fmla="*/ 540543 h 937849"/>
              <a:gd name="connsiteX46" fmla="*/ 2083239 w 2376133"/>
              <a:gd name="connsiteY46" fmla="*/ 452438 h 937849"/>
              <a:gd name="connsiteX47" fmla="*/ 2145152 w 2376133"/>
              <a:gd name="connsiteY47" fmla="*/ 366712 h 937849"/>
              <a:gd name="connsiteX48" fmla="*/ 2218971 w 2376133"/>
              <a:gd name="connsiteY48" fmla="*/ 269082 h 937849"/>
              <a:gd name="connsiteX49" fmla="*/ 2278502 w 2376133"/>
              <a:gd name="connsiteY49" fmla="*/ 176212 h 937849"/>
              <a:gd name="connsiteX50" fmla="*/ 2321364 w 2376133"/>
              <a:gd name="connsiteY50" fmla="*/ 104775 h 937849"/>
              <a:gd name="connsiteX51" fmla="*/ 2376133 w 2376133"/>
              <a:gd name="connsiteY51" fmla="*/ 0 h 937849"/>
              <a:gd name="connsiteX52" fmla="*/ 2376133 w 2376133"/>
              <a:gd name="connsiteY52" fmla="*/ 0 h 937849"/>
              <a:gd name="connsiteX53" fmla="*/ 2376133 w 2376133"/>
              <a:gd name="connsiteY53" fmla="*/ 0 h 937849"/>
              <a:gd name="connsiteX0" fmla="*/ 7436 w 2383569"/>
              <a:gd name="connsiteY0" fmla="*/ 792956 h 937849"/>
              <a:gd name="connsiteX1" fmla="*/ 2904 w 2383569"/>
              <a:gd name="connsiteY1" fmla="*/ 793307 h 937849"/>
              <a:gd name="connsiteX2" fmla="*/ 57317 w 2383569"/>
              <a:gd name="connsiteY2" fmla="*/ 617095 h 937849"/>
              <a:gd name="connsiteX3" fmla="*/ 86118 w 2383569"/>
              <a:gd name="connsiteY3" fmla="*/ 542924 h 937849"/>
              <a:gd name="connsiteX4" fmla="*/ 111857 w 2383569"/>
              <a:gd name="connsiteY4" fmla="*/ 476250 h 937849"/>
              <a:gd name="connsiteX5" fmla="*/ 133288 w 2383569"/>
              <a:gd name="connsiteY5" fmla="*/ 435769 h 937849"/>
              <a:gd name="connsiteX6" fmla="*/ 157100 w 2383569"/>
              <a:gd name="connsiteY6" fmla="*/ 395287 h 937849"/>
              <a:gd name="connsiteX7" fmla="*/ 178532 w 2383569"/>
              <a:gd name="connsiteY7" fmla="*/ 364331 h 937849"/>
              <a:gd name="connsiteX8" fmla="*/ 204725 w 2383569"/>
              <a:gd name="connsiteY8" fmla="*/ 330994 h 937849"/>
              <a:gd name="connsiteX9" fmla="*/ 228538 w 2383569"/>
              <a:gd name="connsiteY9" fmla="*/ 302418 h 937849"/>
              <a:gd name="connsiteX10" fmla="*/ 247588 w 2383569"/>
              <a:gd name="connsiteY10" fmla="*/ 278606 h 937849"/>
              <a:gd name="connsiteX11" fmla="*/ 273782 w 2383569"/>
              <a:gd name="connsiteY11" fmla="*/ 250031 h 937849"/>
              <a:gd name="connsiteX12" fmla="*/ 299975 w 2383569"/>
              <a:gd name="connsiteY12" fmla="*/ 223837 h 937849"/>
              <a:gd name="connsiteX13" fmla="*/ 323788 w 2383569"/>
              <a:gd name="connsiteY13" fmla="*/ 204787 h 937849"/>
              <a:gd name="connsiteX14" fmla="*/ 347600 w 2383569"/>
              <a:gd name="connsiteY14" fmla="*/ 185737 h 937849"/>
              <a:gd name="connsiteX15" fmla="*/ 378557 w 2383569"/>
              <a:gd name="connsiteY15" fmla="*/ 166687 h 937849"/>
              <a:gd name="connsiteX16" fmla="*/ 414276 w 2383569"/>
              <a:gd name="connsiteY16" fmla="*/ 154781 h 937849"/>
              <a:gd name="connsiteX17" fmla="*/ 447613 w 2383569"/>
              <a:gd name="connsiteY17" fmla="*/ 150018 h 937849"/>
              <a:gd name="connsiteX18" fmla="*/ 495238 w 2383569"/>
              <a:gd name="connsiteY18" fmla="*/ 161925 h 937849"/>
              <a:gd name="connsiteX19" fmla="*/ 542863 w 2383569"/>
              <a:gd name="connsiteY19" fmla="*/ 188118 h 937849"/>
              <a:gd name="connsiteX20" fmla="*/ 602394 w 2383569"/>
              <a:gd name="connsiteY20" fmla="*/ 233362 h 937849"/>
              <a:gd name="connsiteX21" fmla="*/ 654782 w 2383569"/>
              <a:gd name="connsiteY21" fmla="*/ 288131 h 937849"/>
              <a:gd name="connsiteX22" fmla="*/ 702406 w 2383569"/>
              <a:gd name="connsiteY22" fmla="*/ 345281 h 937849"/>
              <a:gd name="connsiteX23" fmla="*/ 771463 w 2383569"/>
              <a:gd name="connsiteY23" fmla="*/ 431006 h 937849"/>
              <a:gd name="connsiteX24" fmla="*/ 850044 w 2383569"/>
              <a:gd name="connsiteY24" fmla="*/ 528637 h 937849"/>
              <a:gd name="connsiteX25" fmla="*/ 935769 w 2383569"/>
              <a:gd name="connsiteY25" fmla="*/ 645318 h 937849"/>
              <a:gd name="connsiteX26" fmla="*/ 1001989 w 2383569"/>
              <a:gd name="connsiteY26" fmla="*/ 719138 h 937849"/>
              <a:gd name="connsiteX27" fmla="*/ 1075352 w 2383569"/>
              <a:gd name="connsiteY27" fmla="*/ 778668 h 937849"/>
              <a:gd name="connsiteX28" fmla="*/ 1145422 w 2383569"/>
              <a:gd name="connsiteY28" fmla="*/ 809625 h 937849"/>
              <a:gd name="connsiteX29" fmla="*/ 1209942 w 2383569"/>
              <a:gd name="connsiteY29" fmla="*/ 809625 h 937849"/>
              <a:gd name="connsiteX30" fmla="*/ 1268792 w 2383569"/>
              <a:gd name="connsiteY30" fmla="*/ 792955 h 937849"/>
              <a:gd name="connsiteX31" fmla="*/ 1346004 w 2383569"/>
              <a:gd name="connsiteY31" fmla="*/ 759617 h 937849"/>
              <a:gd name="connsiteX32" fmla="*/ 1379342 w 2383569"/>
              <a:gd name="connsiteY32" fmla="*/ 733425 h 937849"/>
              <a:gd name="connsiteX33" fmla="*/ 1422433 w 2383569"/>
              <a:gd name="connsiteY33" fmla="*/ 678656 h 937849"/>
              <a:gd name="connsiteX34" fmla="*/ 1444547 w 2383569"/>
              <a:gd name="connsiteY34" fmla="*/ 638175 h 937849"/>
              <a:gd name="connsiteX35" fmla="*/ 1468587 w 2383569"/>
              <a:gd name="connsiteY35" fmla="*/ 607218 h 937849"/>
              <a:gd name="connsiteX36" fmla="*/ 1450119 w 2383569"/>
              <a:gd name="connsiteY36" fmla="*/ 916781 h 937849"/>
              <a:gd name="connsiteX37" fmla="*/ 1502506 w 2383569"/>
              <a:gd name="connsiteY37" fmla="*/ 907256 h 937849"/>
              <a:gd name="connsiteX38" fmla="*/ 1571563 w 2383569"/>
              <a:gd name="connsiteY38" fmla="*/ 883443 h 937849"/>
              <a:gd name="connsiteX39" fmla="*/ 1623950 w 2383569"/>
              <a:gd name="connsiteY39" fmla="*/ 862012 h 937849"/>
              <a:gd name="connsiteX40" fmla="*/ 1676338 w 2383569"/>
              <a:gd name="connsiteY40" fmla="*/ 831056 h 937849"/>
              <a:gd name="connsiteX41" fmla="*/ 1731106 w 2383569"/>
              <a:gd name="connsiteY41" fmla="*/ 795337 h 937849"/>
              <a:gd name="connsiteX42" fmla="*/ 1785875 w 2383569"/>
              <a:gd name="connsiteY42" fmla="*/ 754856 h 937849"/>
              <a:gd name="connsiteX43" fmla="*/ 1840644 w 2383569"/>
              <a:gd name="connsiteY43" fmla="*/ 711993 h 937849"/>
              <a:gd name="connsiteX44" fmla="*/ 1885888 w 2383569"/>
              <a:gd name="connsiteY44" fmla="*/ 671512 h 937849"/>
              <a:gd name="connsiteX45" fmla="*/ 1952563 w 2383569"/>
              <a:gd name="connsiteY45" fmla="*/ 607218 h 937849"/>
              <a:gd name="connsiteX46" fmla="*/ 2012095 w 2383569"/>
              <a:gd name="connsiteY46" fmla="*/ 540543 h 937849"/>
              <a:gd name="connsiteX47" fmla="*/ 2090675 w 2383569"/>
              <a:gd name="connsiteY47" fmla="*/ 452438 h 937849"/>
              <a:gd name="connsiteX48" fmla="*/ 2152588 w 2383569"/>
              <a:gd name="connsiteY48" fmla="*/ 366712 h 937849"/>
              <a:gd name="connsiteX49" fmla="*/ 2226407 w 2383569"/>
              <a:gd name="connsiteY49" fmla="*/ 269082 h 937849"/>
              <a:gd name="connsiteX50" fmla="*/ 2285938 w 2383569"/>
              <a:gd name="connsiteY50" fmla="*/ 176212 h 937849"/>
              <a:gd name="connsiteX51" fmla="*/ 2328800 w 2383569"/>
              <a:gd name="connsiteY51" fmla="*/ 104775 h 937849"/>
              <a:gd name="connsiteX52" fmla="*/ 2383569 w 2383569"/>
              <a:gd name="connsiteY52" fmla="*/ 0 h 937849"/>
              <a:gd name="connsiteX53" fmla="*/ 2383569 w 2383569"/>
              <a:gd name="connsiteY53" fmla="*/ 0 h 937849"/>
              <a:gd name="connsiteX54" fmla="*/ 2383569 w 2383569"/>
              <a:gd name="connsiteY54" fmla="*/ 0 h 937849"/>
              <a:gd name="connsiteX0" fmla="*/ 64 w 2376197"/>
              <a:gd name="connsiteY0" fmla="*/ 792956 h 937849"/>
              <a:gd name="connsiteX1" fmla="*/ 13670 w 2376197"/>
              <a:gd name="connsiteY1" fmla="*/ 748063 h 937849"/>
              <a:gd name="connsiteX2" fmla="*/ 49945 w 2376197"/>
              <a:gd name="connsiteY2" fmla="*/ 617095 h 937849"/>
              <a:gd name="connsiteX3" fmla="*/ 78746 w 2376197"/>
              <a:gd name="connsiteY3" fmla="*/ 542924 h 937849"/>
              <a:gd name="connsiteX4" fmla="*/ 104485 w 2376197"/>
              <a:gd name="connsiteY4" fmla="*/ 476250 h 937849"/>
              <a:gd name="connsiteX5" fmla="*/ 125916 w 2376197"/>
              <a:gd name="connsiteY5" fmla="*/ 435769 h 937849"/>
              <a:gd name="connsiteX6" fmla="*/ 149728 w 2376197"/>
              <a:gd name="connsiteY6" fmla="*/ 395287 h 937849"/>
              <a:gd name="connsiteX7" fmla="*/ 171160 w 2376197"/>
              <a:gd name="connsiteY7" fmla="*/ 364331 h 937849"/>
              <a:gd name="connsiteX8" fmla="*/ 197353 w 2376197"/>
              <a:gd name="connsiteY8" fmla="*/ 330994 h 937849"/>
              <a:gd name="connsiteX9" fmla="*/ 221166 w 2376197"/>
              <a:gd name="connsiteY9" fmla="*/ 302418 h 937849"/>
              <a:gd name="connsiteX10" fmla="*/ 240216 w 2376197"/>
              <a:gd name="connsiteY10" fmla="*/ 278606 h 937849"/>
              <a:gd name="connsiteX11" fmla="*/ 266410 w 2376197"/>
              <a:gd name="connsiteY11" fmla="*/ 250031 h 937849"/>
              <a:gd name="connsiteX12" fmla="*/ 292603 w 2376197"/>
              <a:gd name="connsiteY12" fmla="*/ 223837 h 937849"/>
              <a:gd name="connsiteX13" fmla="*/ 316416 w 2376197"/>
              <a:gd name="connsiteY13" fmla="*/ 204787 h 937849"/>
              <a:gd name="connsiteX14" fmla="*/ 340228 w 2376197"/>
              <a:gd name="connsiteY14" fmla="*/ 185737 h 937849"/>
              <a:gd name="connsiteX15" fmla="*/ 371185 w 2376197"/>
              <a:gd name="connsiteY15" fmla="*/ 166687 h 937849"/>
              <a:gd name="connsiteX16" fmla="*/ 406904 w 2376197"/>
              <a:gd name="connsiteY16" fmla="*/ 154781 h 937849"/>
              <a:gd name="connsiteX17" fmla="*/ 440241 w 2376197"/>
              <a:gd name="connsiteY17" fmla="*/ 150018 h 937849"/>
              <a:gd name="connsiteX18" fmla="*/ 487866 w 2376197"/>
              <a:gd name="connsiteY18" fmla="*/ 161925 h 937849"/>
              <a:gd name="connsiteX19" fmla="*/ 535491 w 2376197"/>
              <a:gd name="connsiteY19" fmla="*/ 188118 h 937849"/>
              <a:gd name="connsiteX20" fmla="*/ 595022 w 2376197"/>
              <a:gd name="connsiteY20" fmla="*/ 233362 h 937849"/>
              <a:gd name="connsiteX21" fmla="*/ 647410 w 2376197"/>
              <a:gd name="connsiteY21" fmla="*/ 288131 h 937849"/>
              <a:gd name="connsiteX22" fmla="*/ 695034 w 2376197"/>
              <a:gd name="connsiteY22" fmla="*/ 345281 h 937849"/>
              <a:gd name="connsiteX23" fmla="*/ 764091 w 2376197"/>
              <a:gd name="connsiteY23" fmla="*/ 431006 h 937849"/>
              <a:gd name="connsiteX24" fmla="*/ 842672 w 2376197"/>
              <a:gd name="connsiteY24" fmla="*/ 528637 h 937849"/>
              <a:gd name="connsiteX25" fmla="*/ 928397 w 2376197"/>
              <a:gd name="connsiteY25" fmla="*/ 645318 h 937849"/>
              <a:gd name="connsiteX26" fmla="*/ 994617 w 2376197"/>
              <a:gd name="connsiteY26" fmla="*/ 719138 h 937849"/>
              <a:gd name="connsiteX27" fmla="*/ 1067980 w 2376197"/>
              <a:gd name="connsiteY27" fmla="*/ 778668 h 937849"/>
              <a:gd name="connsiteX28" fmla="*/ 1138050 w 2376197"/>
              <a:gd name="connsiteY28" fmla="*/ 809625 h 937849"/>
              <a:gd name="connsiteX29" fmla="*/ 1202570 w 2376197"/>
              <a:gd name="connsiteY29" fmla="*/ 809625 h 937849"/>
              <a:gd name="connsiteX30" fmla="*/ 1261420 w 2376197"/>
              <a:gd name="connsiteY30" fmla="*/ 792955 h 937849"/>
              <a:gd name="connsiteX31" fmla="*/ 1338632 w 2376197"/>
              <a:gd name="connsiteY31" fmla="*/ 759617 h 937849"/>
              <a:gd name="connsiteX32" fmla="*/ 1371970 w 2376197"/>
              <a:gd name="connsiteY32" fmla="*/ 733425 h 937849"/>
              <a:gd name="connsiteX33" fmla="*/ 1415061 w 2376197"/>
              <a:gd name="connsiteY33" fmla="*/ 678656 h 937849"/>
              <a:gd name="connsiteX34" fmla="*/ 1437175 w 2376197"/>
              <a:gd name="connsiteY34" fmla="*/ 638175 h 937849"/>
              <a:gd name="connsiteX35" fmla="*/ 1461215 w 2376197"/>
              <a:gd name="connsiteY35" fmla="*/ 607218 h 937849"/>
              <a:gd name="connsiteX36" fmla="*/ 1442747 w 2376197"/>
              <a:gd name="connsiteY36" fmla="*/ 916781 h 937849"/>
              <a:gd name="connsiteX37" fmla="*/ 1495134 w 2376197"/>
              <a:gd name="connsiteY37" fmla="*/ 907256 h 937849"/>
              <a:gd name="connsiteX38" fmla="*/ 1564191 w 2376197"/>
              <a:gd name="connsiteY38" fmla="*/ 883443 h 937849"/>
              <a:gd name="connsiteX39" fmla="*/ 1616578 w 2376197"/>
              <a:gd name="connsiteY39" fmla="*/ 862012 h 937849"/>
              <a:gd name="connsiteX40" fmla="*/ 1668966 w 2376197"/>
              <a:gd name="connsiteY40" fmla="*/ 831056 h 937849"/>
              <a:gd name="connsiteX41" fmla="*/ 1723734 w 2376197"/>
              <a:gd name="connsiteY41" fmla="*/ 795337 h 937849"/>
              <a:gd name="connsiteX42" fmla="*/ 1778503 w 2376197"/>
              <a:gd name="connsiteY42" fmla="*/ 754856 h 937849"/>
              <a:gd name="connsiteX43" fmla="*/ 1833272 w 2376197"/>
              <a:gd name="connsiteY43" fmla="*/ 711993 h 937849"/>
              <a:gd name="connsiteX44" fmla="*/ 1878516 w 2376197"/>
              <a:gd name="connsiteY44" fmla="*/ 671512 h 937849"/>
              <a:gd name="connsiteX45" fmla="*/ 1945191 w 2376197"/>
              <a:gd name="connsiteY45" fmla="*/ 607218 h 937849"/>
              <a:gd name="connsiteX46" fmla="*/ 2004723 w 2376197"/>
              <a:gd name="connsiteY46" fmla="*/ 540543 h 937849"/>
              <a:gd name="connsiteX47" fmla="*/ 2083303 w 2376197"/>
              <a:gd name="connsiteY47" fmla="*/ 452438 h 937849"/>
              <a:gd name="connsiteX48" fmla="*/ 2145216 w 2376197"/>
              <a:gd name="connsiteY48" fmla="*/ 366712 h 937849"/>
              <a:gd name="connsiteX49" fmla="*/ 2219035 w 2376197"/>
              <a:gd name="connsiteY49" fmla="*/ 269082 h 937849"/>
              <a:gd name="connsiteX50" fmla="*/ 2278566 w 2376197"/>
              <a:gd name="connsiteY50" fmla="*/ 176212 h 937849"/>
              <a:gd name="connsiteX51" fmla="*/ 2321428 w 2376197"/>
              <a:gd name="connsiteY51" fmla="*/ 104775 h 937849"/>
              <a:gd name="connsiteX52" fmla="*/ 2376197 w 2376197"/>
              <a:gd name="connsiteY52" fmla="*/ 0 h 937849"/>
              <a:gd name="connsiteX53" fmla="*/ 2376197 w 2376197"/>
              <a:gd name="connsiteY53" fmla="*/ 0 h 937849"/>
              <a:gd name="connsiteX54" fmla="*/ 2376197 w 2376197"/>
              <a:gd name="connsiteY54" fmla="*/ 0 h 937849"/>
              <a:gd name="connsiteX0" fmla="*/ 4 w 2462292"/>
              <a:gd name="connsiteY0" fmla="*/ 1004887 h 1004887"/>
              <a:gd name="connsiteX1" fmla="*/ 99765 w 2462292"/>
              <a:gd name="connsiteY1" fmla="*/ 748063 h 1004887"/>
              <a:gd name="connsiteX2" fmla="*/ 136040 w 2462292"/>
              <a:gd name="connsiteY2" fmla="*/ 617095 h 1004887"/>
              <a:gd name="connsiteX3" fmla="*/ 164841 w 2462292"/>
              <a:gd name="connsiteY3" fmla="*/ 542924 h 1004887"/>
              <a:gd name="connsiteX4" fmla="*/ 190580 w 2462292"/>
              <a:gd name="connsiteY4" fmla="*/ 476250 h 1004887"/>
              <a:gd name="connsiteX5" fmla="*/ 212011 w 2462292"/>
              <a:gd name="connsiteY5" fmla="*/ 435769 h 1004887"/>
              <a:gd name="connsiteX6" fmla="*/ 235823 w 2462292"/>
              <a:gd name="connsiteY6" fmla="*/ 395287 h 1004887"/>
              <a:gd name="connsiteX7" fmla="*/ 257255 w 2462292"/>
              <a:gd name="connsiteY7" fmla="*/ 364331 h 1004887"/>
              <a:gd name="connsiteX8" fmla="*/ 283448 w 2462292"/>
              <a:gd name="connsiteY8" fmla="*/ 330994 h 1004887"/>
              <a:gd name="connsiteX9" fmla="*/ 307261 w 2462292"/>
              <a:gd name="connsiteY9" fmla="*/ 302418 h 1004887"/>
              <a:gd name="connsiteX10" fmla="*/ 326311 w 2462292"/>
              <a:gd name="connsiteY10" fmla="*/ 278606 h 1004887"/>
              <a:gd name="connsiteX11" fmla="*/ 352505 w 2462292"/>
              <a:gd name="connsiteY11" fmla="*/ 250031 h 1004887"/>
              <a:gd name="connsiteX12" fmla="*/ 378698 w 2462292"/>
              <a:gd name="connsiteY12" fmla="*/ 223837 h 1004887"/>
              <a:gd name="connsiteX13" fmla="*/ 402511 w 2462292"/>
              <a:gd name="connsiteY13" fmla="*/ 204787 h 1004887"/>
              <a:gd name="connsiteX14" fmla="*/ 426323 w 2462292"/>
              <a:gd name="connsiteY14" fmla="*/ 185737 h 1004887"/>
              <a:gd name="connsiteX15" fmla="*/ 457280 w 2462292"/>
              <a:gd name="connsiteY15" fmla="*/ 166687 h 1004887"/>
              <a:gd name="connsiteX16" fmla="*/ 492999 w 2462292"/>
              <a:gd name="connsiteY16" fmla="*/ 154781 h 1004887"/>
              <a:gd name="connsiteX17" fmla="*/ 526336 w 2462292"/>
              <a:gd name="connsiteY17" fmla="*/ 150018 h 1004887"/>
              <a:gd name="connsiteX18" fmla="*/ 573961 w 2462292"/>
              <a:gd name="connsiteY18" fmla="*/ 161925 h 1004887"/>
              <a:gd name="connsiteX19" fmla="*/ 621586 w 2462292"/>
              <a:gd name="connsiteY19" fmla="*/ 188118 h 1004887"/>
              <a:gd name="connsiteX20" fmla="*/ 681117 w 2462292"/>
              <a:gd name="connsiteY20" fmla="*/ 233362 h 1004887"/>
              <a:gd name="connsiteX21" fmla="*/ 733505 w 2462292"/>
              <a:gd name="connsiteY21" fmla="*/ 288131 h 1004887"/>
              <a:gd name="connsiteX22" fmla="*/ 781129 w 2462292"/>
              <a:gd name="connsiteY22" fmla="*/ 345281 h 1004887"/>
              <a:gd name="connsiteX23" fmla="*/ 850186 w 2462292"/>
              <a:gd name="connsiteY23" fmla="*/ 431006 h 1004887"/>
              <a:gd name="connsiteX24" fmla="*/ 928767 w 2462292"/>
              <a:gd name="connsiteY24" fmla="*/ 528637 h 1004887"/>
              <a:gd name="connsiteX25" fmla="*/ 1014492 w 2462292"/>
              <a:gd name="connsiteY25" fmla="*/ 645318 h 1004887"/>
              <a:gd name="connsiteX26" fmla="*/ 1080712 w 2462292"/>
              <a:gd name="connsiteY26" fmla="*/ 719138 h 1004887"/>
              <a:gd name="connsiteX27" fmla="*/ 1154075 w 2462292"/>
              <a:gd name="connsiteY27" fmla="*/ 778668 h 1004887"/>
              <a:gd name="connsiteX28" fmla="*/ 1224145 w 2462292"/>
              <a:gd name="connsiteY28" fmla="*/ 809625 h 1004887"/>
              <a:gd name="connsiteX29" fmla="*/ 1288665 w 2462292"/>
              <a:gd name="connsiteY29" fmla="*/ 809625 h 1004887"/>
              <a:gd name="connsiteX30" fmla="*/ 1347515 w 2462292"/>
              <a:gd name="connsiteY30" fmla="*/ 792955 h 1004887"/>
              <a:gd name="connsiteX31" fmla="*/ 1424727 w 2462292"/>
              <a:gd name="connsiteY31" fmla="*/ 759617 h 1004887"/>
              <a:gd name="connsiteX32" fmla="*/ 1458065 w 2462292"/>
              <a:gd name="connsiteY32" fmla="*/ 733425 h 1004887"/>
              <a:gd name="connsiteX33" fmla="*/ 1501156 w 2462292"/>
              <a:gd name="connsiteY33" fmla="*/ 678656 h 1004887"/>
              <a:gd name="connsiteX34" fmla="*/ 1523270 w 2462292"/>
              <a:gd name="connsiteY34" fmla="*/ 638175 h 1004887"/>
              <a:gd name="connsiteX35" fmla="*/ 1547310 w 2462292"/>
              <a:gd name="connsiteY35" fmla="*/ 607218 h 1004887"/>
              <a:gd name="connsiteX36" fmla="*/ 1528842 w 2462292"/>
              <a:gd name="connsiteY36" fmla="*/ 916781 h 1004887"/>
              <a:gd name="connsiteX37" fmla="*/ 1581229 w 2462292"/>
              <a:gd name="connsiteY37" fmla="*/ 907256 h 1004887"/>
              <a:gd name="connsiteX38" fmla="*/ 1650286 w 2462292"/>
              <a:gd name="connsiteY38" fmla="*/ 883443 h 1004887"/>
              <a:gd name="connsiteX39" fmla="*/ 1702673 w 2462292"/>
              <a:gd name="connsiteY39" fmla="*/ 862012 h 1004887"/>
              <a:gd name="connsiteX40" fmla="*/ 1755061 w 2462292"/>
              <a:gd name="connsiteY40" fmla="*/ 831056 h 1004887"/>
              <a:gd name="connsiteX41" fmla="*/ 1809829 w 2462292"/>
              <a:gd name="connsiteY41" fmla="*/ 795337 h 1004887"/>
              <a:gd name="connsiteX42" fmla="*/ 1864598 w 2462292"/>
              <a:gd name="connsiteY42" fmla="*/ 754856 h 1004887"/>
              <a:gd name="connsiteX43" fmla="*/ 1919367 w 2462292"/>
              <a:gd name="connsiteY43" fmla="*/ 711993 h 1004887"/>
              <a:gd name="connsiteX44" fmla="*/ 1964611 w 2462292"/>
              <a:gd name="connsiteY44" fmla="*/ 671512 h 1004887"/>
              <a:gd name="connsiteX45" fmla="*/ 2031286 w 2462292"/>
              <a:gd name="connsiteY45" fmla="*/ 607218 h 1004887"/>
              <a:gd name="connsiteX46" fmla="*/ 2090818 w 2462292"/>
              <a:gd name="connsiteY46" fmla="*/ 540543 h 1004887"/>
              <a:gd name="connsiteX47" fmla="*/ 2169398 w 2462292"/>
              <a:gd name="connsiteY47" fmla="*/ 452438 h 1004887"/>
              <a:gd name="connsiteX48" fmla="*/ 2231311 w 2462292"/>
              <a:gd name="connsiteY48" fmla="*/ 366712 h 1004887"/>
              <a:gd name="connsiteX49" fmla="*/ 2305130 w 2462292"/>
              <a:gd name="connsiteY49" fmla="*/ 269082 h 1004887"/>
              <a:gd name="connsiteX50" fmla="*/ 2364661 w 2462292"/>
              <a:gd name="connsiteY50" fmla="*/ 176212 h 1004887"/>
              <a:gd name="connsiteX51" fmla="*/ 2407523 w 2462292"/>
              <a:gd name="connsiteY51" fmla="*/ 104775 h 1004887"/>
              <a:gd name="connsiteX52" fmla="*/ 2462292 w 2462292"/>
              <a:gd name="connsiteY52" fmla="*/ 0 h 1004887"/>
              <a:gd name="connsiteX53" fmla="*/ 2462292 w 2462292"/>
              <a:gd name="connsiteY53" fmla="*/ 0 h 1004887"/>
              <a:gd name="connsiteX54" fmla="*/ 2462292 w 2462292"/>
              <a:gd name="connsiteY54" fmla="*/ 0 h 1004887"/>
              <a:gd name="connsiteX0" fmla="*/ 6 w 2462294"/>
              <a:gd name="connsiteY0" fmla="*/ 1004887 h 1004887"/>
              <a:gd name="connsiteX1" fmla="*/ 86164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528844 w 2462294"/>
              <a:gd name="connsiteY36" fmla="*/ 916781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528844 w 2462294"/>
              <a:gd name="connsiteY36" fmla="*/ 916781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47312 w 2462294"/>
              <a:gd name="connsiteY35" fmla="*/ 6072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23272 w 2462294"/>
              <a:gd name="connsiteY34" fmla="*/ 638175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581231 w 2462294"/>
              <a:gd name="connsiteY37" fmla="*/ 907256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721805 w 2462294"/>
              <a:gd name="connsiteY37" fmla="*/ 238124 h 1004887"/>
              <a:gd name="connsiteX38" fmla="*/ 1650288 w 2462294"/>
              <a:gd name="connsiteY38" fmla="*/ 883443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004887 h 1004887"/>
              <a:gd name="connsiteX1" fmla="*/ 77093 w 2462294"/>
              <a:gd name="connsiteY1" fmla="*/ 783782 h 1004887"/>
              <a:gd name="connsiteX2" fmla="*/ 136042 w 2462294"/>
              <a:gd name="connsiteY2" fmla="*/ 617095 h 1004887"/>
              <a:gd name="connsiteX3" fmla="*/ 164843 w 2462294"/>
              <a:gd name="connsiteY3" fmla="*/ 542924 h 1004887"/>
              <a:gd name="connsiteX4" fmla="*/ 190582 w 2462294"/>
              <a:gd name="connsiteY4" fmla="*/ 476250 h 1004887"/>
              <a:gd name="connsiteX5" fmla="*/ 212013 w 2462294"/>
              <a:gd name="connsiteY5" fmla="*/ 435769 h 1004887"/>
              <a:gd name="connsiteX6" fmla="*/ 235825 w 2462294"/>
              <a:gd name="connsiteY6" fmla="*/ 395287 h 1004887"/>
              <a:gd name="connsiteX7" fmla="*/ 257257 w 2462294"/>
              <a:gd name="connsiteY7" fmla="*/ 364331 h 1004887"/>
              <a:gd name="connsiteX8" fmla="*/ 283450 w 2462294"/>
              <a:gd name="connsiteY8" fmla="*/ 330994 h 1004887"/>
              <a:gd name="connsiteX9" fmla="*/ 307263 w 2462294"/>
              <a:gd name="connsiteY9" fmla="*/ 302418 h 1004887"/>
              <a:gd name="connsiteX10" fmla="*/ 326313 w 2462294"/>
              <a:gd name="connsiteY10" fmla="*/ 278606 h 1004887"/>
              <a:gd name="connsiteX11" fmla="*/ 352507 w 2462294"/>
              <a:gd name="connsiteY11" fmla="*/ 250031 h 1004887"/>
              <a:gd name="connsiteX12" fmla="*/ 378700 w 2462294"/>
              <a:gd name="connsiteY12" fmla="*/ 223837 h 1004887"/>
              <a:gd name="connsiteX13" fmla="*/ 402513 w 2462294"/>
              <a:gd name="connsiteY13" fmla="*/ 204787 h 1004887"/>
              <a:gd name="connsiteX14" fmla="*/ 426325 w 2462294"/>
              <a:gd name="connsiteY14" fmla="*/ 185737 h 1004887"/>
              <a:gd name="connsiteX15" fmla="*/ 457282 w 2462294"/>
              <a:gd name="connsiteY15" fmla="*/ 166687 h 1004887"/>
              <a:gd name="connsiteX16" fmla="*/ 493001 w 2462294"/>
              <a:gd name="connsiteY16" fmla="*/ 154781 h 1004887"/>
              <a:gd name="connsiteX17" fmla="*/ 526338 w 2462294"/>
              <a:gd name="connsiteY17" fmla="*/ 150018 h 1004887"/>
              <a:gd name="connsiteX18" fmla="*/ 573963 w 2462294"/>
              <a:gd name="connsiteY18" fmla="*/ 161925 h 1004887"/>
              <a:gd name="connsiteX19" fmla="*/ 621588 w 2462294"/>
              <a:gd name="connsiteY19" fmla="*/ 188118 h 1004887"/>
              <a:gd name="connsiteX20" fmla="*/ 681119 w 2462294"/>
              <a:gd name="connsiteY20" fmla="*/ 233362 h 1004887"/>
              <a:gd name="connsiteX21" fmla="*/ 733507 w 2462294"/>
              <a:gd name="connsiteY21" fmla="*/ 288131 h 1004887"/>
              <a:gd name="connsiteX22" fmla="*/ 781131 w 2462294"/>
              <a:gd name="connsiteY22" fmla="*/ 345281 h 1004887"/>
              <a:gd name="connsiteX23" fmla="*/ 850188 w 2462294"/>
              <a:gd name="connsiteY23" fmla="*/ 431006 h 1004887"/>
              <a:gd name="connsiteX24" fmla="*/ 928769 w 2462294"/>
              <a:gd name="connsiteY24" fmla="*/ 528637 h 1004887"/>
              <a:gd name="connsiteX25" fmla="*/ 1014494 w 2462294"/>
              <a:gd name="connsiteY25" fmla="*/ 645318 h 1004887"/>
              <a:gd name="connsiteX26" fmla="*/ 1080714 w 2462294"/>
              <a:gd name="connsiteY26" fmla="*/ 719138 h 1004887"/>
              <a:gd name="connsiteX27" fmla="*/ 1154077 w 2462294"/>
              <a:gd name="connsiteY27" fmla="*/ 778668 h 1004887"/>
              <a:gd name="connsiteX28" fmla="*/ 1224147 w 2462294"/>
              <a:gd name="connsiteY28" fmla="*/ 809625 h 1004887"/>
              <a:gd name="connsiteX29" fmla="*/ 1288667 w 2462294"/>
              <a:gd name="connsiteY29" fmla="*/ 809625 h 1004887"/>
              <a:gd name="connsiteX30" fmla="*/ 1347517 w 2462294"/>
              <a:gd name="connsiteY30" fmla="*/ 792955 h 1004887"/>
              <a:gd name="connsiteX31" fmla="*/ 1424729 w 2462294"/>
              <a:gd name="connsiteY31" fmla="*/ 759617 h 1004887"/>
              <a:gd name="connsiteX32" fmla="*/ 1458067 w 2462294"/>
              <a:gd name="connsiteY32" fmla="*/ 733425 h 1004887"/>
              <a:gd name="connsiteX33" fmla="*/ 1501158 w 2462294"/>
              <a:gd name="connsiteY33" fmla="*/ 678656 h 1004887"/>
              <a:gd name="connsiteX34" fmla="*/ 1541411 w 2462294"/>
              <a:gd name="connsiteY34" fmla="*/ 623888 h 1004887"/>
              <a:gd name="connsiteX35" fmla="*/ 1592657 w 2462294"/>
              <a:gd name="connsiteY35" fmla="*/ 531018 h 1004887"/>
              <a:gd name="connsiteX36" fmla="*/ 1628605 w 2462294"/>
              <a:gd name="connsiteY36" fmla="*/ 445293 h 1004887"/>
              <a:gd name="connsiteX37" fmla="*/ 1721805 w 2462294"/>
              <a:gd name="connsiteY37" fmla="*/ 238124 h 1004887"/>
              <a:gd name="connsiteX38" fmla="*/ 1813533 w 2462294"/>
              <a:gd name="connsiteY38" fmla="*/ 50006 h 1004887"/>
              <a:gd name="connsiteX39" fmla="*/ 1702675 w 2462294"/>
              <a:gd name="connsiteY39" fmla="*/ 862012 h 1004887"/>
              <a:gd name="connsiteX40" fmla="*/ 1755063 w 2462294"/>
              <a:gd name="connsiteY40" fmla="*/ 831056 h 1004887"/>
              <a:gd name="connsiteX41" fmla="*/ 1809831 w 2462294"/>
              <a:gd name="connsiteY41" fmla="*/ 795337 h 1004887"/>
              <a:gd name="connsiteX42" fmla="*/ 1864600 w 2462294"/>
              <a:gd name="connsiteY42" fmla="*/ 754856 h 1004887"/>
              <a:gd name="connsiteX43" fmla="*/ 1919369 w 2462294"/>
              <a:gd name="connsiteY43" fmla="*/ 711993 h 1004887"/>
              <a:gd name="connsiteX44" fmla="*/ 1964613 w 2462294"/>
              <a:gd name="connsiteY44" fmla="*/ 671512 h 1004887"/>
              <a:gd name="connsiteX45" fmla="*/ 2031288 w 2462294"/>
              <a:gd name="connsiteY45" fmla="*/ 607218 h 1004887"/>
              <a:gd name="connsiteX46" fmla="*/ 2090820 w 2462294"/>
              <a:gd name="connsiteY46" fmla="*/ 540543 h 1004887"/>
              <a:gd name="connsiteX47" fmla="*/ 2169400 w 2462294"/>
              <a:gd name="connsiteY47" fmla="*/ 452438 h 1004887"/>
              <a:gd name="connsiteX48" fmla="*/ 2231313 w 2462294"/>
              <a:gd name="connsiteY48" fmla="*/ 366712 h 1004887"/>
              <a:gd name="connsiteX49" fmla="*/ 2305132 w 2462294"/>
              <a:gd name="connsiteY49" fmla="*/ 269082 h 1004887"/>
              <a:gd name="connsiteX50" fmla="*/ 2364663 w 2462294"/>
              <a:gd name="connsiteY50" fmla="*/ 176212 h 1004887"/>
              <a:gd name="connsiteX51" fmla="*/ 2407525 w 2462294"/>
              <a:gd name="connsiteY51" fmla="*/ 104775 h 1004887"/>
              <a:gd name="connsiteX52" fmla="*/ 2462294 w 2462294"/>
              <a:gd name="connsiteY52" fmla="*/ 0 h 1004887"/>
              <a:gd name="connsiteX53" fmla="*/ 2462294 w 2462294"/>
              <a:gd name="connsiteY53" fmla="*/ 0 h 1004887"/>
              <a:gd name="connsiteX54" fmla="*/ 2462294 w 2462294"/>
              <a:gd name="connsiteY54" fmla="*/ 0 h 1004887"/>
              <a:gd name="connsiteX0" fmla="*/ 6 w 2462294"/>
              <a:gd name="connsiteY0" fmla="*/ 1164278 h 1164278"/>
              <a:gd name="connsiteX1" fmla="*/ 77093 w 2462294"/>
              <a:gd name="connsiteY1" fmla="*/ 943173 h 1164278"/>
              <a:gd name="connsiteX2" fmla="*/ 136042 w 2462294"/>
              <a:gd name="connsiteY2" fmla="*/ 776486 h 1164278"/>
              <a:gd name="connsiteX3" fmla="*/ 164843 w 2462294"/>
              <a:gd name="connsiteY3" fmla="*/ 702315 h 1164278"/>
              <a:gd name="connsiteX4" fmla="*/ 190582 w 2462294"/>
              <a:gd name="connsiteY4" fmla="*/ 635641 h 1164278"/>
              <a:gd name="connsiteX5" fmla="*/ 212013 w 2462294"/>
              <a:gd name="connsiteY5" fmla="*/ 595160 h 1164278"/>
              <a:gd name="connsiteX6" fmla="*/ 235825 w 2462294"/>
              <a:gd name="connsiteY6" fmla="*/ 554678 h 1164278"/>
              <a:gd name="connsiteX7" fmla="*/ 257257 w 2462294"/>
              <a:gd name="connsiteY7" fmla="*/ 523722 h 1164278"/>
              <a:gd name="connsiteX8" fmla="*/ 283450 w 2462294"/>
              <a:gd name="connsiteY8" fmla="*/ 490385 h 1164278"/>
              <a:gd name="connsiteX9" fmla="*/ 307263 w 2462294"/>
              <a:gd name="connsiteY9" fmla="*/ 461809 h 1164278"/>
              <a:gd name="connsiteX10" fmla="*/ 326313 w 2462294"/>
              <a:gd name="connsiteY10" fmla="*/ 437997 h 1164278"/>
              <a:gd name="connsiteX11" fmla="*/ 352507 w 2462294"/>
              <a:gd name="connsiteY11" fmla="*/ 409422 h 1164278"/>
              <a:gd name="connsiteX12" fmla="*/ 378700 w 2462294"/>
              <a:gd name="connsiteY12" fmla="*/ 383228 h 1164278"/>
              <a:gd name="connsiteX13" fmla="*/ 402513 w 2462294"/>
              <a:gd name="connsiteY13" fmla="*/ 364178 h 1164278"/>
              <a:gd name="connsiteX14" fmla="*/ 426325 w 2462294"/>
              <a:gd name="connsiteY14" fmla="*/ 345128 h 1164278"/>
              <a:gd name="connsiteX15" fmla="*/ 457282 w 2462294"/>
              <a:gd name="connsiteY15" fmla="*/ 326078 h 1164278"/>
              <a:gd name="connsiteX16" fmla="*/ 493001 w 2462294"/>
              <a:gd name="connsiteY16" fmla="*/ 314172 h 1164278"/>
              <a:gd name="connsiteX17" fmla="*/ 526338 w 2462294"/>
              <a:gd name="connsiteY17" fmla="*/ 309409 h 1164278"/>
              <a:gd name="connsiteX18" fmla="*/ 573963 w 2462294"/>
              <a:gd name="connsiteY18" fmla="*/ 321316 h 1164278"/>
              <a:gd name="connsiteX19" fmla="*/ 621588 w 2462294"/>
              <a:gd name="connsiteY19" fmla="*/ 347509 h 1164278"/>
              <a:gd name="connsiteX20" fmla="*/ 681119 w 2462294"/>
              <a:gd name="connsiteY20" fmla="*/ 392753 h 1164278"/>
              <a:gd name="connsiteX21" fmla="*/ 733507 w 2462294"/>
              <a:gd name="connsiteY21" fmla="*/ 447522 h 1164278"/>
              <a:gd name="connsiteX22" fmla="*/ 781131 w 2462294"/>
              <a:gd name="connsiteY22" fmla="*/ 504672 h 1164278"/>
              <a:gd name="connsiteX23" fmla="*/ 850188 w 2462294"/>
              <a:gd name="connsiteY23" fmla="*/ 590397 h 1164278"/>
              <a:gd name="connsiteX24" fmla="*/ 928769 w 2462294"/>
              <a:gd name="connsiteY24" fmla="*/ 688028 h 1164278"/>
              <a:gd name="connsiteX25" fmla="*/ 1014494 w 2462294"/>
              <a:gd name="connsiteY25" fmla="*/ 804709 h 1164278"/>
              <a:gd name="connsiteX26" fmla="*/ 1080714 w 2462294"/>
              <a:gd name="connsiteY26" fmla="*/ 878529 h 1164278"/>
              <a:gd name="connsiteX27" fmla="*/ 1154077 w 2462294"/>
              <a:gd name="connsiteY27" fmla="*/ 938059 h 1164278"/>
              <a:gd name="connsiteX28" fmla="*/ 1224147 w 2462294"/>
              <a:gd name="connsiteY28" fmla="*/ 969016 h 1164278"/>
              <a:gd name="connsiteX29" fmla="*/ 1288667 w 2462294"/>
              <a:gd name="connsiteY29" fmla="*/ 969016 h 1164278"/>
              <a:gd name="connsiteX30" fmla="*/ 1347517 w 2462294"/>
              <a:gd name="connsiteY30" fmla="*/ 952346 h 1164278"/>
              <a:gd name="connsiteX31" fmla="*/ 1424729 w 2462294"/>
              <a:gd name="connsiteY31" fmla="*/ 919008 h 1164278"/>
              <a:gd name="connsiteX32" fmla="*/ 1458067 w 2462294"/>
              <a:gd name="connsiteY32" fmla="*/ 892816 h 1164278"/>
              <a:gd name="connsiteX33" fmla="*/ 1501158 w 2462294"/>
              <a:gd name="connsiteY33" fmla="*/ 838047 h 1164278"/>
              <a:gd name="connsiteX34" fmla="*/ 1541411 w 2462294"/>
              <a:gd name="connsiteY34" fmla="*/ 783279 h 1164278"/>
              <a:gd name="connsiteX35" fmla="*/ 1592657 w 2462294"/>
              <a:gd name="connsiteY35" fmla="*/ 690409 h 1164278"/>
              <a:gd name="connsiteX36" fmla="*/ 1628605 w 2462294"/>
              <a:gd name="connsiteY36" fmla="*/ 604684 h 1164278"/>
              <a:gd name="connsiteX37" fmla="*/ 1721805 w 2462294"/>
              <a:gd name="connsiteY37" fmla="*/ 397515 h 1164278"/>
              <a:gd name="connsiteX38" fmla="*/ 1813533 w 2462294"/>
              <a:gd name="connsiteY38" fmla="*/ 209397 h 1164278"/>
              <a:gd name="connsiteX39" fmla="*/ 1879522 w 2462294"/>
              <a:gd name="connsiteY39" fmla="*/ 37946 h 1164278"/>
              <a:gd name="connsiteX40" fmla="*/ 1755063 w 2462294"/>
              <a:gd name="connsiteY40" fmla="*/ 990447 h 1164278"/>
              <a:gd name="connsiteX41" fmla="*/ 1809831 w 2462294"/>
              <a:gd name="connsiteY41" fmla="*/ 954728 h 1164278"/>
              <a:gd name="connsiteX42" fmla="*/ 1864600 w 2462294"/>
              <a:gd name="connsiteY42" fmla="*/ 914247 h 1164278"/>
              <a:gd name="connsiteX43" fmla="*/ 1919369 w 2462294"/>
              <a:gd name="connsiteY43" fmla="*/ 871384 h 1164278"/>
              <a:gd name="connsiteX44" fmla="*/ 1964613 w 2462294"/>
              <a:gd name="connsiteY44" fmla="*/ 830903 h 1164278"/>
              <a:gd name="connsiteX45" fmla="*/ 2031288 w 2462294"/>
              <a:gd name="connsiteY45" fmla="*/ 766609 h 1164278"/>
              <a:gd name="connsiteX46" fmla="*/ 2090820 w 2462294"/>
              <a:gd name="connsiteY46" fmla="*/ 699934 h 1164278"/>
              <a:gd name="connsiteX47" fmla="*/ 2169400 w 2462294"/>
              <a:gd name="connsiteY47" fmla="*/ 611829 h 1164278"/>
              <a:gd name="connsiteX48" fmla="*/ 2231313 w 2462294"/>
              <a:gd name="connsiteY48" fmla="*/ 526103 h 1164278"/>
              <a:gd name="connsiteX49" fmla="*/ 2305132 w 2462294"/>
              <a:gd name="connsiteY49" fmla="*/ 428473 h 1164278"/>
              <a:gd name="connsiteX50" fmla="*/ 2364663 w 2462294"/>
              <a:gd name="connsiteY50" fmla="*/ 335603 h 1164278"/>
              <a:gd name="connsiteX51" fmla="*/ 2407525 w 2462294"/>
              <a:gd name="connsiteY51" fmla="*/ 264166 h 1164278"/>
              <a:gd name="connsiteX52" fmla="*/ 2462294 w 2462294"/>
              <a:gd name="connsiteY52" fmla="*/ 159391 h 1164278"/>
              <a:gd name="connsiteX53" fmla="*/ 2462294 w 2462294"/>
              <a:gd name="connsiteY53" fmla="*/ 159391 h 1164278"/>
              <a:gd name="connsiteX54" fmla="*/ 2462294 w 2462294"/>
              <a:gd name="connsiteY54" fmla="*/ 159391 h 1164278"/>
              <a:gd name="connsiteX0" fmla="*/ 6 w 2462294"/>
              <a:gd name="connsiteY0" fmla="*/ 1289815 h 1289815"/>
              <a:gd name="connsiteX1" fmla="*/ 77093 w 2462294"/>
              <a:gd name="connsiteY1" fmla="*/ 1068710 h 1289815"/>
              <a:gd name="connsiteX2" fmla="*/ 136042 w 2462294"/>
              <a:gd name="connsiteY2" fmla="*/ 902023 h 1289815"/>
              <a:gd name="connsiteX3" fmla="*/ 164843 w 2462294"/>
              <a:gd name="connsiteY3" fmla="*/ 827852 h 1289815"/>
              <a:gd name="connsiteX4" fmla="*/ 190582 w 2462294"/>
              <a:gd name="connsiteY4" fmla="*/ 761178 h 1289815"/>
              <a:gd name="connsiteX5" fmla="*/ 212013 w 2462294"/>
              <a:gd name="connsiteY5" fmla="*/ 720697 h 1289815"/>
              <a:gd name="connsiteX6" fmla="*/ 235825 w 2462294"/>
              <a:gd name="connsiteY6" fmla="*/ 680215 h 1289815"/>
              <a:gd name="connsiteX7" fmla="*/ 257257 w 2462294"/>
              <a:gd name="connsiteY7" fmla="*/ 649259 h 1289815"/>
              <a:gd name="connsiteX8" fmla="*/ 283450 w 2462294"/>
              <a:gd name="connsiteY8" fmla="*/ 615922 h 1289815"/>
              <a:gd name="connsiteX9" fmla="*/ 307263 w 2462294"/>
              <a:gd name="connsiteY9" fmla="*/ 587346 h 1289815"/>
              <a:gd name="connsiteX10" fmla="*/ 326313 w 2462294"/>
              <a:gd name="connsiteY10" fmla="*/ 563534 h 1289815"/>
              <a:gd name="connsiteX11" fmla="*/ 352507 w 2462294"/>
              <a:gd name="connsiteY11" fmla="*/ 534959 h 1289815"/>
              <a:gd name="connsiteX12" fmla="*/ 378700 w 2462294"/>
              <a:gd name="connsiteY12" fmla="*/ 508765 h 1289815"/>
              <a:gd name="connsiteX13" fmla="*/ 402513 w 2462294"/>
              <a:gd name="connsiteY13" fmla="*/ 489715 h 1289815"/>
              <a:gd name="connsiteX14" fmla="*/ 426325 w 2462294"/>
              <a:gd name="connsiteY14" fmla="*/ 470665 h 1289815"/>
              <a:gd name="connsiteX15" fmla="*/ 457282 w 2462294"/>
              <a:gd name="connsiteY15" fmla="*/ 451615 h 1289815"/>
              <a:gd name="connsiteX16" fmla="*/ 493001 w 2462294"/>
              <a:gd name="connsiteY16" fmla="*/ 439709 h 1289815"/>
              <a:gd name="connsiteX17" fmla="*/ 526338 w 2462294"/>
              <a:gd name="connsiteY17" fmla="*/ 434946 h 1289815"/>
              <a:gd name="connsiteX18" fmla="*/ 573963 w 2462294"/>
              <a:gd name="connsiteY18" fmla="*/ 446853 h 1289815"/>
              <a:gd name="connsiteX19" fmla="*/ 621588 w 2462294"/>
              <a:gd name="connsiteY19" fmla="*/ 473046 h 1289815"/>
              <a:gd name="connsiteX20" fmla="*/ 681119 w 2462294"/>
              <a:gd name="connsiteY20" fmla="*/ 518290 h 1289815"/>
              <a:gd name="connsiteX21" fmla="*/ 733507 w 2462294"/>
              <a:gd name="connsiteY21" fmla="*/ 573059 h 1289815"/>
              <a:gd name="connsiteX22" fmla="*/ 781131 w 2462294"/>
              <a:gd name="connsiteY22" fmla="*/ 630209 h 1289815"/>
              <a:gd name="connsiteX23" fmla="*/ 850188 w 2462294"/>
              <a:gd name="connsiteY23" fmla="*/ 715934 h 1289815"/>
              <a:gd name="connsiteX24" fmla="*/ 928769 w 2462294"/>
              <a:gd name="connsiteY24" fmla="*/ 813565 h 1289815"/>
              <a:gd name="connsiteX25" fmla="*/ 1014494 w 2462294"/>
              <a:gd name="connsiteY25" fmla="*/ 930246 h 1289815"/>
              <a:gd name="connsiteX26" fmla="*/ 1080714 w 2462294"/>
              <a:gd name="connsiteY26" fmla="*/ 1004066 h 1289815"/>
              <a:gd name="connsiteX27" fmla="*/ 1154077 w 2462294"/>
              <a:gd name="connsiteY27" fmla="*/ 1063596 h 1289815"/>
              <a:gd name="connsiteX28" fmla="*/ 1224147 w 2462294"/>
              <a:gd name="connsiteY28" fmla="*/ 1094553 h 1289815"/>
              <a:gd name="connsiteX29" fmla="*/ 1288667 w 2462294"/>
              <a:gd name="connsiteY29" fmla="*/ 1094553 h 1289815"/>
              <a:gd name="connsiteX30" fmla="*/ 1347517 w 2462294"/>
              <a:gd name="connsiteY30" fmla="*/ 1077883 h 1289815"/>
              <a:gd name="connsiteX31" fmla="*/ 1424729 w 2462294"/>
              <a:gd name="connsiteY31" fmla="*/ 1044545 h 1289815"/>
              <a:gd name="connsiteX32" fmla="*/ 1458067 w 2462294"/>
              <a:gd name="connsiteY32" fmla="*/ 1018353 h 1289815"/>
              <a:gd name="connsiteX33" fmla="*/ 1501158 w 2462294"/>
              <a:gd name="connsiteY33" fmla="*/ 963584 h 1289815"/>
              <a:gd name="connsiteX34" fmla="*/ 1541411 w 2462294"/>
              <a:gd name="connsiteY34" fmla="*/ 908816 h 1289815"/>
              <a:gd name="connsiteX35" fmla="*/ 1592657 w 2462294"/>
              <a:gd name="connsiteY35" fmla="*/ 815946 h 1289815"/>
              <a:gd name="connsiteX36" fmla="*/ 1628605 w 2462294"/>
              <a:gd name="connsiteY36" fmla="*/ 730221 h 1289815"/>
              <a:gd name="connsiteX37" fmla="*/ 1721805 w 2462294"/>
              <a:gd name="connsiteY37" fmla="*/ 523052 h 1289815"/>
              <a:gd name="connsiteX38" fmla="*/ 1813533 w 2462294"/>
              <a:gd name="connsiteY38" fmla="*/ 334934 h 1289815"/>
              <a:gd name="connsiteX39" fmla="*/ 1879522 w 2462294"/>
              <a:gd name="connsiteY39" fmla="*/ 163483 h 1289815"/>
              <a:gd name="connsiteX40" fmla="*/ 1950052 w 2462294"/>
              <a:gd name="connsiteY40" fmla="*/ 53947 h 1289815"/>
              <a:gd name="connsiteX41" fmla="*/ 1809831 w 2462294"/>
              <a:gd name="connsiteY41" fmla="*/ 1080265 h 1289815"/>
              <a:gd name="connsiteX42" fmla="*/ 1864600 w 2462294"/>
              <a:gd name="connsiteY42" fmla="*/ 1039784 h 1289815"/>
              <a:gd name="connsiteX43" fmla="*/ 1919369 w 2462294"/>
              <a:gd name="connsiteY43" fmla="*/ 996921 h 1289815"/>
              <a:gd name="connsiteX44" fmla="*/ 1964613 w 2462294"/>
              <a:gd name="connsiteY44" fmla="*/ 956440 h 1289815"/>
              <a:gd name="connsiteX45" fmla="*/ 2031288 w 2462294"/>
              <a:gd name="connsiteY45" fmla="*/ 892146 h 1289815"/>
              <a:gd name="connsiteX46" fmla="*/ 2090820 w 2462294"/>
              <a:gd name="connsiteY46" fmla="*/ 825471 h 1289815"/>
              <a:gd name="connsiteX47" fmla="*/ 2169400 w 2462294"/>
              <a:gd name="connsiteY47" fmla="*/ 737366 h 1289815"/>
              <a:gd name="connsiteX48" fmla="*/ 2231313 w 2462294"/>
              <a:gd name="connsiteY48" fmla="*/ 651640 h 1289815"/>
              <a:gd name="connsiteX49" fmla="*/ 2305132 w 2462294"/>
              <a:gd name="connsiteY49" fmla="*/ 554010 h 1289815"/>
              <a:gd name="connsiteX50" fmla="*/ 2364663 w 2462294"/>
              <a:gd name="connsiteY50" fmla="*/ 461140 h 1289815"/>
              <a:gd name="connsiteX51" fmla="*/ 2407525 w 2462294"/>
              <a:gd name="connsiteY51" fmla="*/ 389703 h 1289815"/>
              <a:gd name="connsiteX52" fmla="*/ 2462294 w 2462294"/>
              <a:gd name="connsiteY52" fmla="*/ 284928 h 1289815"/>
              <a:gd name="connsiteX53" fmla="*/ 2462294 w 2462294"/>
              <a:gd name="connsiteY53" fmla="*/ 284928 h 1289815"/>
              <a:gd name="connsiteX54" fmla="*/ 2462294 w 2462294"/>
              <a:gd name="connsiteY54" fmla="*/ 284928 h 1289815"/>
              <a:gd name="connsiteX0" fmla="*/ 6 w 2462294"/>
              <a:gd name="connsiteY0" fmla="*/ 1324063 h 1324063"/>
              <a:gd name="connsiteX1" fmla="*/ 77093 w 2462294"/>
              <a:gd name="connsiteY1" fmla="*/ 1102958 h 1324063"/>
              <a:gd name="connsiteX2" fmla="*/ 136042 w 2462294"/>
              <a:gd name="connsiteY2" fmla="*/ 936271 h 1324063"/>
              <a:gd name="connsiteX3" fmla="*/ 164843 w 2462294"/>
              <a:gd name="connsiteY3" fmla="*/ 862100 h 1324063"/>
              <a:gd name="connsiteX4" fmla="*/ 190582 w 2462294"/>
              <a:gd name="connsiteY4" fmla="*/ 795426 h 1324063"/>
              <a:gd name="connsiteX5" fmla="*/ 212013 w 2462294"/>
              <a:gd name="connsiteY5" fmla="*/ 754945 h 1324063"/>
              <a:gd name="connsiteX6" fmla="*/ 235825 w 2462294"/>
              <a:gd name="connsiteY6" fmla="*/ 714463 h 1324063"/>
              <a:gd name="connsiteX7" fmla="*/ 257257 w 2462294"/>
              <a:gd name="connsiteY7" fmla="*/ 683507 h 1324063"/>
              <a:gd name="connsiteX8" fmla="*/ 283450 w 2462294"/>
              <a:gd name="connsiteY8" fmla="*/ 650170 h 1324063"/>
              <a:gd name="connsiteX9" fmla="*/ 307263 w 2462294"/>
              <a:gd name="connsiteY9" fmla="*/ 621594 h 1324063"/>
              <a:gd name="connsiteX10" fmla="*/ 326313 w 2462294"/>
              <a:gd name="connsiteY10" fmla="*/ 597782 h 1324063"/>
              <a:gd name="connsiteX11" fmla="*/ 352507 w 2462294"/>
              <a:gd name="connsiteY11" fmla="*/ 569207 h 1324063"/>
              <a:gd name="connsiteX12" fmla="*/ 378700 w 2462294"/>
              <a:gd name="connsiteY12" fmla="*/ 543013 h 1324063"/>
              <a:gd name="connsiteX13" fmla="*/ 402513 w 2462294"/>
              <a:gd name="connsiteY13" fmla="*/ 523963 h 1324063"/>
              <a:gd name="connsiteX14" fmla="*/ 426325 w 2462294"/>
              <a:gd name="connsiteY14" fmla="*/ 504913 h 1324063"/>
              <a:gd name="connsiteX15" fmla="*/ 457282 w 2462294"/>
              <a:gd name="connsiteY15" fmla="*/ 485863 h 1324063"/>
              <a:gd name="connsiteX16" fmla="*/ 493001 w 2462294"/>
              <a:gd name="connsiteY16" fmla="*/ 473957 h 1324063"/>
              <a:gd name="connsiteX17" fmla="*/ 526338 w 2462294"/>
              <a:gd name="connsiteY17" fmla="*/ 469194 h 1324063"/>
              <a:gd name="connsiteX18" fmla="*/ 573963 w 2462294"/>
              <a:gd name="connsiteY18" fmla="*/ 481101 h 1324063"/>
              <a:gd name="connsiteX19" fmla="*/ 621588 w 2462294"/>
              <a:gd name="connsiteY19" fmla="*/ 507294 h 1324063"/>
              <a:gd name="connsiteX20" fmla="*/ 681119 w 2462294"/>
              <a:gd name="connsiteY20" fmla="*/ 552538 h 1324063"/>
              <a:gd name="connsiteX21" fmla="*/ 733507 w 2462294"/>
              <a:gd name="connsiteY21" fmla="*/ 607307 h 1324063"/>
              <a:gd name="connsiteX22" fmla="*/ 781131 w 2462294"/>
              <a:gd name="connsiteY22" fmla="*/ 664457 h 1324063"/>
              <a:gd name="connsiteX23" fmla="*/ 850188 w 2462294"/>
              <a:gd name="connsiteY23" fmla="*/ 750182 h 1324063"/>
              <a:gd name="connsiteX24" fmla="*/ 928769 w 2462294"/>
              <a:gd name="connsiteY24" fmla="*/ 847813 h 1324063"/>
              <a:gd name="connsiteX25" fmla="*/ 1014494 w 2462294"/>
              <a:gd name="connsiteY25" fmla="*/ 964494 h 1324063"/>
              <a:gd name="connsiteX26" fmla="*/ 1080714 w 2462294"/>
              <a:gd name="connsiteY26" fmla="*/ 1038314 h 1324063"/>
              <a:gd name="connsiteX27" fmla="*/ 1154077 w 2462294"/>
              <a:gd name="connsiteY27" fmla="*/ 1097844 h 1324063"/>
              <a:gd name="connsiteX28" fmla="*/ 1224147 w 2462294"/>
              <a:gd name="connsiteY28" fmla="*/ 1128801 h 1324063"/>
              <a:gd name="connsiteX29" fmla="*/ 1288667 w 2462294"/>
              <a:gd name="connsiteY29" fmla="*/ 1128801 h 1324063"/>
              <a:gd name="connsiteX30" fmla="*/ 1347517 w 2462294"/>
              <a:gd name="connsiteY30" fmla="*/ 1112131 h 1324063"/>
              <a:gd name="connsiteX31" fmla="*/ 1424729 w 2462294"/>
              <a:gd name="connsiteY31" fmla="*/ 1078793 h 1324063"/>
              <a:gd name="connsiteX32" fmla="*/ 1458067 w 2462294"/>
              <a:gd name="connsiteY32" fmla="*/ 1052601 h 1324063"/>
              <a:gd name="connsiteX33" fmla="*/ 1501158 w 2462294"/>
              <a:gd name="connsiteY33" fmla="*/ 997832 h 1324063"/>
              <a:gd name="connsiteX34" fmla="*/ 1541411 w 2462294"/>
              <a:gd name="connsiteY34" fmla="*/ 943064 h 1324063"/>
              <a:gd name="connsiteX35" fmla="*/ 1592657 w 2462294"/>
              <a:gd name="connsiteY35" fmla="*/ 850194 h 1324063"/>
              <a:gd name="connsiteX36" fmla="*/ 1628605 w 2462294"/>
              <a:gd name="connsiteY36" fmla="*/ 764469 h 1324063"/>
              <a:gd name="connsiteX37" fmla="*/ 1721805 w 2462294"/>
              <a:gd name="connsiteY37" fmla="*/ 557300 h 1324063"/>
              <a:gd name="connsiteX38" fmla="*/ 1813533 w 2462294"/>
              <a:gd name="connsiteY38" fmla="*/ 369182 h 1324063"/>
              <a:gd name="connsiteX39" fmla="*/ 1879522 w 2462294"/>
              <a:gd name="connsiteY39" fmla="*/ 197731 h 1324063"/>
              <a:gd name="connsiteX40" fmla="*/ 1950052 w 2462294"/>
              <a:gd name="connsiteY40" fmla="*/ 88195 h 1324063"/>
              <a:gd name="connsiteX41" fmla="*/ 2013888 w 2462294"/>
              <a:gd name="connsiteY41" fmla="*/ 73907 h 1324063"/>
              <a:gd name="connsiteX42" fmla="*/ 1864600 w 2462294"/>
              <a:gd name="connsiteY42" fmla="*/ 1074032 h 1324063"/>
              <a:gd name="connsiteX43" fmla="*/ 1919369 w 2462294"/>
              <a:gd name="connsiteY43" fmla="*/ 1031169 h 1324063"/>
              <a:gd name="connsiteX44" fmla="*/ 1964613 w 2462294"/>
              <a:gd name="connsiteY44" fmla="*/ 990688 h 1324063"/>
              <a:gd name="connsiteX45" fmla="*/ 2031288 w 2462294"/>
              <a:gd name="connsiteY45" fmla="*/ 926394 h 1324063"/>
              <a:gd name="connsiteX46" fmla="*/ 2090820 w 2462294"/>
              <a:gd name="connsiteY46" fmla="*/ 859719 h 1324063"/>
              <a:gd name="connsiteX47" fmla="*/ 2169400 w 2462294"/>
              <a:gd name="connsiteY47" fmla="*/ 771614 h 1324063"/>
              <a:gd name="connsiteX48" fmla="*/ 2231313 w 2462294"/>
              <a:gd name="connsiteY48" fmla="*/ 685888 h 1324063"/>
              <a:gd name="connsiteX49" fmla="*/ 2305132 w 2462294"/>
              <a:gd name="connsiteY49" fmla="*/ 588258 h 1324063"/>
              <a:gd name="connsiteX50" fmla="*/ 2364663 w 2462294"/>
              <a:gd name="connsiteY50" fmla="*/ 495388 h 1324063"/>
              <a:gd name="connsiteX51" fmla="*/ 2407525 w 2462294"/>
              <a:gd name="connsiteY51" fmla="*/ 423951 h 1324063"/>
              <a:gd name="connsiteX52" fmla="*/ 2462294 w 2462294"/>
              <a:gd name="connsiteY52" fmla="*/ 319176 h 1324063"/>
              <a:gd name="connsiteX53" fmla="*/ 2462294 w 2462294"/>
              <a:gd name="connsiteY53" fmla="*/ 319176 h 1324063"/>
              <a:gd name="connsiteX54" fmla="*/ 2462294 w 2462294"/>
              <a:gd name="connsiteY54" fmla="*/ 319176 h 1324063"/>
              <a:gd name="connsiteX0" fmla="*/ 6 w 2462294"/>
              <a:gd name="connsiteY0" fmla="*/ 1444489 h 1444489"/>
              <a:gd name="connsiteX1" fmla="*/ 77093 w 2462294"/>
              <a:gd name="connsiteY1" fmla="*/ 1223384 h 1444489"/>
              <a:gd name="connsiteX2" fmla="*/ 136042 w 2462294"/>
              <a:gd name="connsiteY2" fmla="*/ 1056697 h 1444489"/>
              <a:gd name="connsiteX3" fmla="*/ 164843 w 2462294"/>
              <a:gd name="connsiteY3" fmla="*/ 982526 h 1444489"/>
              <a:gd name="connsiteX4" fmla="*/ 190582 w 2462294"/>
              <a:gd name="connsiteY4" fmla="*/ 915852 h 1444489"/>
              <a:gd name="connsiteX5" fmla="*/ 212013 w 2462294"/>
              <a:gd name="connsiteY5" fmla="*/ 875371 h 1444489"/>
              <a:gd name="connsiteX6" fmla="*/ 235825 w 2462294"/>
              <a:gd name="connsiteY6" fmla="*/ 834889 h 1444489"/>
              <a:gd name="connsiteX7" fmla="*/ 257257 w 2462294"/>
              <a:gd name="connsiteY7" fmla="*/ 803933 h 1444489"/>
              <a:gd name="connsiteX8" fmla="*/ 283450 w 2462294"/>
              <a:gd name="connsiteY8" fmla="*/ 770596 h 1444489"/>
              <a:gd name="connsiteX9" fmla="*/ 307263 w 2462294"/>
              <a:gd name="connsiteY9" fmla="*/ 742020 h 1444489"/>
              <a:gd name="connsiteX10" fmla="*/ 326313 w 2462294"/>
              <a:gd name="connsiteY10" fmla="*/ 718208 h 1444489"/>
              <a:gd name="connsiteX11" fmla="*/ 352507 w 2462294"/>
              <a:gd name="connsiteY11" fmla="*/ 689633 h 1444489"/>
              <a:gd name="connsiteX12" fmla="*/ 378700 w 2462294"/>
              <a:gd name="connsiteY12" fmla="*/ 663439 h 1444489"/>
              <a:gd name="connsiteX13" fmla="*/ 402513 w 2462294"/>
              <a:gd name="connsiteY13" fmla="*/ 644389 h 1444489"/>
              <a:gd name="connsiteX14" fmla="*/ 426325 w 2462294"/>
              <a:gd name="connsiteY14" fmla="*/ 625339 h 1444489"/>
              <a:gd name="connsiteX15" fmla="*/ 457282 w 2462294"/>
              <a:gd name="connsiteY15" fmla="*/ 606289 h 1444489"/>
              <a:gd name="connsiteX16" fmla="*/ 493001 w 2462294"/>
              <a:gd name="connsiteY16" fmla="*/ 594383 h 1444489"/>
              <a:gd name="connsiteX17" fmla="*/ 526338 w 2462294"/>
              <a:gd name="connsiteY17" fmla="*/ 589620 h 1444489"/>
              <a:gd name="connsiteX18" fmla="*/ 573963 w 2462294"/>
              <a:gd name="connsiteY18" fmla="*/ 601527 h 1444489"/>
              <a:gd name="connsiteX19" fmla="*/ 621588 w 2462294"/>
              <a:gd name="connsiteY19" fmla="*/ 627720 h 1444489"/>
              <a:gd name="connsiteX20" fmla="*/ 681119 w 2462294"/>
              <a:gd name="connsiteY20" fmla="*/ 672964 h 1444489"/>
              <a:gd name="connsiteX21" fmla="*/ 733507 w 2462294"/>
              <a:gd name="connsiteY21" fmla="*/ 727733 h 1444489"/>
              <a:gd name="connsiteX22" fmla="*/ 781131 w 2462294"/>
              <a:gd name="connsiteY22" fmla="*/ 784883 h 1444489"/>
              <a:gd name="connsiteX23" fmla="*/ 850188 w 2462294"/>
              <a:gd name="connsiteY23" fmla="*/ 870608 h 1444489"/>
              <a:gd name="connsiteX24" fmla="*/ 928769 w 2462294"/>
              <a:gd name="connsiteY24" fmla="*/ 968239 h 1444489"/>
              <a:gd name="connsiteX25" fmla="*/ 1014494 w 2462294"/>
              <a:gd name="connsiteY25" fmla="*/ 1084920 h 1444489"/>
              <a:gd name="connsiteX26" fmla="*/ 1080714 w 2462294"/>
              <a:gd name="connsiteY26" fmla="*/ 1158740 h 1444489"/>
              <a:gd name="connsiteX27" fmla="*/ 1154077 w 2462294"/>
              <a:gd name="connsiteY27" fmla="*/ 1218270 h 1444489"/>
              <a:gd name="connsiteX28" fmla="*/ 1224147 w 2462294"/>
              <a:gd name="connsiteY28" fmla="*/ 1249227 h 1444489"/>
              <a:gd name="connsiteX29" fmla="*/ 1288667 w 2462294"/>
              <a:gd name="connsiteY29" fmla="*/ 1249227 h 1444489"/>
              <a:gd name="connsiteX30" fmla="*/ 1347517 w 2462294"/>
              <a:gd name="connsiteY30" fmla="*/ 1232557 h 1444489"/>
              <a:gd name="connsiteX31" fmla="*/ 1424729 w 2462294"/>
              <a:gd name="connsiteY31" fmla="*/ 1199219 h 1444489"/>
              <a:gd name="connsiteX32" fmla="*/ 1458067 w 2462294"/>
              <a:gd name="connsiteY32" fmla="*/ 1173027 h 1444489"/>
              <a:gd name="connsiteX33" fmla="*/ 1501158 w 2462294"/>
              <a:gd name="connsiteY33" fmla="*/ 1118258 h 1444489"/>
              <a:gd name="connsiteX34" fmla="*/ 1541411 w 2462294"/>
              <a:gd name="connsiteY34" fmla="*/ 1063490 h 1444489"/>
              <a:gd name="connsiteX35" fmla="*/ 1592657 w 2462294"/>
              <a:gd name="connsiteY35" fmla="*/ 970620 h 1444489"/>
              <a:gd name="connsiteX36" fmla="*/ 1628605 w 2462294"/>
              <a:gd name="connsiteY36" fmla="*/ 884895 h 1444489"/>
              <a:gd name="connsiteX37" fmla="*/ 1721805 w 2462294"/>
              <a:gd name="connsiteY37" fmla="*/ 677726 h 1444489"/>
              <a:gd name="connsiteX38" fmla="*/ 1813533 w 2462294"/>
              <a:gd name="connsiteY38" fmla="*/ 489608 h 1444489"/>
              <a:gd name="connsiteX39" fmla="*/ 1879522 w 2462294"/>
              <a:gd name="connsiteY39" fmla="*/ 318157 h 1444489"/>
              <a:gd name="connsiteX40" fmla="*/ 1950052 w 2462294"/>
              <a:gd name="connsiteY40" fmla="*/ 208621 h 1444489"/>
              <a:gd name="connsiteX41" fmla="*/ 2013888 w 2462294"/>
              <a:gd name="connsiteY41" fmla="*/ 194333 h 1444489"/>
              <a:gd name="connsiteX42" fmla="*/ 2014242 w 2462294"/>
              <a:gd name="connsiteY42" fmla="*/ 49077 h 1444489"/>
              <a:gd name="connsiteX43" fmla="*/ 1919369 w 2462294"/>
              <a:gd name="connsiteY43" fmla="*/ 1151595 h 1444489"/>
              <a:gd name="connsiteX44" fmla="*/ 1964613 w 2462294"/>
              <a:gd name="connsiteY44" fmla="*/ 1111114 h 1444489"/>
              <a:gd name="connsiteX45" fmla="*/ 2031288 w 2462294"/>
              <a:gd name="connsiteY45" fmla="*/ 1046820 h 1444489"/>
              <a:gd name="connsiteX46" fmla="*/ 2090820 w 2462294"/>
              <a:gd name="connsiteY46" fmla="*/ 980145 h 1444489"/>
              <a:gd name="connsiteX47" fmla="*/ 2169400 w 2462294"/>
              <a:gd name="connsiteY47" fmla="*/ 892040 h 1444489"/>
              <a:gd name="connsiteX48" fmla="*/ 2231313 w 2462294"/>
              <a:gd name="connsiteY48" fmla="*/ 806314 h 1444489"/>
              <a:gd name="connsiteX49" fmla="*/ 2305132 w 2462294"/>
              <a:gd name="connsiteY49" fmla="*/ 708684 h 1444489"/>
              <a:gd name="connsiteX50" fmla="*/ 2364663 w 2462294"/>
              <a:gd name="connsiteY50" fmla="*/ 615814 h 1444489"/>
              <a:gd name="connsiteX51" fmla="*/ 2407525 w 2462294"/>
              <a:gd name="connsiteY51" fmla="*/ 544377 h 1444489"/>
              <a:gd name="connsiteX52" fmla="*/ 2462294 w 2462294"/>
              <a:gd name="connsiteY52" fmla="*/ 439602 h 1444489"/>
              <a:gd name="connsiteX53" fmla="*/ 2462294 w 2462294"/>
              <a:gd name="connsiteY53" fmla="*/ 439602 h 1444489"/>
              <a:gd name="connsiteX54" fmla="*/ 2462294 w 2462294"/>
              <a:gd name="connsiteY54" fmla="*/ 439602 h 1444489"/>
              <a:gd name="connsiteX0" fmla="*/ 6 w 2462294"/>
              <a:gd name="connsiteY0" fmla="*/ 1589144 h 1589144"/>
              <a:gd name="connsiteX1" fmla="*/ 77093 w 2462294"/>
              <a:gd name="connsiteY1" fmla="*/ 1368039 h 1589144"/>
              <a:gd name="connsiteX2" fmla="*/ 136042 w 2462294"/>
              <a:gd name="connsiteY2" fmla="*/ 1201352 h 1589144"/>
              <a:gd name="connsiteX3" fmla="*/ 164843 w 2462294"/>
              <a:gd name="connsiteY3" fmla="*/ 1127181 h 1589144"/>
              <a:gd name="connsiteX4" fmla="*/ 190582 w 2462294"/>
              <a:gd name="connsiteY4" fmla="*/ 1060507 h 1589144"/>
              <a:gd name="connsiteX5" fmla="*/ 212013 w 2462294"/>
              <a:gd name="connsiteY5" fmla="*/ 1020026 h 1589144"/>
              <a:gd name="connsiteX6" fmla="*/ 235825 w 2462294"/>
              <a:gd name="connsiteY6" fmla="*/ 979544 h 1589144"/>
              <a:gd name="connsiteX7" fmla="*/ 257257 w 2462294"/>
              <a:gd name="connsiteY7" fmla="*/ 948588 h 1589144"/>
              <a:gd name="connsiteX8" fmla="*/ 283450 w 2462294"/>
              <a:gd name="connsiteY8" fmla="*/ 915251 h 1589144"/>
              <a:gd name="connsiteX9" fmla="*/ 307263 w 2462294"/>
              <a:gd name="connsiteY9" fmla="*/ 886675 h 1589144"/>
              <a:gd name="connsiteX10" fmla="*/ 326313 w 2462294"/>
              <a:gd name="connsiteY10" fmla="*/ 862863 h 1589144"/>
              <a:gd name="connsiteX11" fmla="*/ 352507 w 2462294"/>
              <a:gd name="connsiteY11" fmla="*/ 834288 h 1589144"/>
              <a:gd name="connsiteX12" fmla="*/ 378700 w 2462294"/>
              <a:gd name="connsiteY12" fmla="*/ 808094 h 1589144"/>
              <a:gd name="connsiteX13" fmla="*/ 402513 w 2462294"/>
              <a:gd name="connsiteY13" fmla="*/ 789044 h 1589144"/>
              <a:gd name="connsiteX14" fmla="*/ 426325 w 2462294"/>
              <a:gd name="connsiteY14" fmla="*/ 769994 h 1589144"/>
              <a:gd name="connsiteX15" fmla="*/ 457282 w 2462294"/>
              <a:gd name="connsiteY15" fmla="*/ 750944 h 1589144"/>
              <a:gd name="connsiteX16" fmla="*/ 493001 w 2462294"/>
              <a:gd name="connsiteY16" fmla="*/ 739038 h 1589144"/>
              <a:gd name="connsiteX17" fmla="*/ 526338 w 2462294"/>
              <a:gd name="connsiteY17" fmla="*/ 734275 h 1589144"/>
              <a:gd name="connsiteX18" fmla="*/ 573963 w 2462294"/>
              <a:gd name="connsiteY18" fmla="*/ 746182 h 1589144"/>
              <a:gd name="connsiteX19" fmla="*/ 621588 w 2462294"/>
              <a:gd name="connsiteY19" fmla="*/ 772375 h 1589144"/>
              <a:gd name="connsiteX20" fmla="*/ 681119 w 2462294"/>
              <a:gd name="connsiteY20" fmla="*/ 817619 h 1589144"/>
              <a:gd name="connsiteX21" fmla="*/ 733507 w 2462294"/>
              <a:gd name="connsiteY21" fmla="*/ 872388 h 1589144"/>
              <a:gd name="connsiteX22" fmla="*/ 781131 w 2462294"/>
              <a:gd name="connsiteY22" fmla="*/ 929538 h 1589144"/>
              <a:gd name="connsiteX23" fmla="*/ 850188 w 2462294"/>
              <a:gd name="connsiteY23" fmla="*/ 1015263 h 1589144"/>
              <a:gd name="connsiteX24" fmla="*/ 928769 w 2462294"/>
              <a:gd name="connsiteY24" fmla="*/ 1112894 h 1589144"/>
              <a:gd name="connsiteX25" fmla="*/ 1014494 w 2462294"/>
              <a:gd name="connsiteY25" fmla="*/ 1229575 h 1589144"/>
              <a:gd name="connsiteX26" fmla="*/ 1080714 w 2462294"/>
              <a:gd name="connsiteY26" fmla="*/ 1303395 h 1589144"/>
              <a:gd name="connsiteX27" fmla="*/ 1154077 w 2462294"/>
              <a:gd name="connsiteY27" fmla="*/ 1362925 h 1589144"/>
              <a:gd name="connsiteX28" fmla="*/ 1224147 w 2462294"/>
              <a:gd name="connsiteY28" fmla="*/ 1393882 h 1589144"/>
              <a:gd name="connsiteX29" fmla="*/ 1288667 w 2462294"/>
              <a:gd name="connsiteY29" fmla="*/ 1393882 h 1589144"/>
              <a:gd name="connsiteX30" fmla="*/ 1347517 w 2462294"/>
              <a:gd name="connsiteY30" fmla="*/ 1377212 h 1589144"/>
              <a:gd name="connsiteX31" fmla="*/ 1424729 w 2462294"/>
              <a:gd name="connsiteY31" fmla="*/ 1343874 h 1589144"/>
              <a:gd name="connsiteX32" fmla="*/ 1458067 w 2462294"/>
              <a:gd name="connsiteY32" fmla="*/ 1317682 h 1589144"/>
              <a:gd name="connsiteX33" fmla="*/ 1501158 w 2462294"/>
              <a:gd name="connsiteY33" fmla="*/ 1262913 h 1589144"/>
              <a:gd name="connsiteX34" fmla="*/ 1541411 w 2462294"/>
              <a:gd name="connsiteY34" fmla="*/ 1208145 h 1589144"/>
              <a:gd name="connsiteX35" fmla="*/ 1592657 w 2462294"/>
              <a:gd name="connsiteY35" fmla="*/ 1115275 h 1589144"/>
              <a:gd name="connsiteX36" fmla="*/ 1628605 w 2462294"/>
              <a:gd name="connsiteY36" fmla="*/ 1029550 h 1589144"/>
              <a:gd name="connsiteX37" fmla="*/ 1721805 w 2462294"/>
              <a:gd name="connsiteY37" fmla="*/ 822381 h 1589144"/>
              <a:gd name="connsiteX38" fmla="*/ 1813533 w 2462294"/>
              <a:gd name="connsiteY38" fmla="*/ 634263 h 1589144"/>
              <a:gd name="connsiteX39" fmla="*/ 1879522 w 2462294"/>
              <a:gd name="connsiteY39" fmla="*/ 462812 h 1589144"/>
              <a:gd name="connsiteX40" fmla="*/ 1950052 w 2462294"/>
              <a:gd name="connsiteY40" fmla="*/ 353276 h 1589144"/>
              <a:gd name="connsiteX41" fmla="*/ 2013888 w 2462294"/>
              <a:gd name="connsiteY41" fmla="*/ 338988 h 1589144"/>
              <a:gd name="connsiteX42" fmla="*/ 2014242 w 2462294"/>
              <a:gd name="connsiteY42" fmla="*/ 193732 h 1589144"/>
              <a:gd name="connsiteX43" fmla="*/ 2096220 w 2462294"/>
              <a:gd name="connsiteY43" fmla="*/ 60382 h 1589144"/>
              <a:gd name="connsiteX44" fmla="*/ 1964613 w 2462294"/>
              <a:gd name="connsiteY44" fmla="*/ 1255769 h 1589144"/>
              <a:gd name="connsiteX45" fmla="*/ 2031288 w 2462294"/>
              <a:gd name="connsiteY45" fmla="*/ 1191475 h 1589144"/>
              <a:gd name="connsiteX46" fmla="*/ 2090820 w 2462294"/>
              <a:gd name="connsiteY46" fmla="*/ 1124800 h 1589144"/>
              <a:gd name="connsiteX47" fmla="*/ 2169400 w 2462294"/>
              <a:gd name="connsiteY47" fmla="*/ 1036695 h 1589144"/>
              <a:gd name="connsiteX48" fmla="*/ 2231313 w 2462294"/>
              <a:gd name="connsiteY48" fmla="*/ 950969 h 1589144"/>
              <a:gd name="connsiteX49" fmla="*/ 2305132 w 2462294"/>
              <a:gd name="connsiteY49" fmla="*/ 853339 h 1589144"/>
              <a:gd name="connsiteX50" fmla="*/ 2364663 w 2462294"/>
              <a:gd name="connsiteY50" fmla="*/ 760469 h 1589144"/>
              <a:gd name="connsiteX51" fmla="*/ 2407525 w 2462294"/>
              <a:gd name="connsiteY51" fmla="*/ 689032 h 1589144"/>
              <a:gd name="connsiteX52" fmla="*/ 2462294 w 2462294"/>
              <a:gd name="connsiteY52" fmla="*/ 584257 h 1589144"/>
              <a:gd name="connsiteX53" fmla="*/ 2462294 w 2462294"/>
              <a:gd name="connsiteY53" fmla="*/ 584257 h 1589144"/>
              <a:gd name="connsiteX54" fmla="*/ 2462294 w 2462294"/>
              <a:gd name="connsiteY54" fmla="*/ 584257 h 1589144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50052 w 2462294"/>
              <a:gd name="connsiteY40" fmla="*/ 351789 h 1587657"/>
              <a:gd name="connsiteX41" fmla="*/ 1968541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68541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79522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587657 h 1587657"/>
              <a:gd name="connsiteX1" fmla="*/ 77093 w 2462294"/>
              <a:gd name="connsiteY1" fmla="*/ 1366552 h 1587657"/>
              <a:gd name="connsiteX2" fmla="*/ 136042 w 2462294"/>
              <a:gd name="connsiteY2" fmla="*/ 1199865 h 1587657"/>
              <a:gd name="connsiteX3" fmla="*/ 164843 w 2462294"/>
              <a:gd name="connsiteY3" fmla="*/ 1125694 h 1587657"/>
              <a:gd name="connsiteX4" fmla="*/ 190582 w 2462294"/>
              <a:gd name="connsiteY4" fmla="*/ 1059020 h 1587657"/>
              <a:gd name="connsiteX5" fmla="*/ 212013 w 2462294"/>
              <a:gd name="connsiteY5" fmla="*/ 1018539 h 1587657"/>
              <a:gd name="connsiteX6" fmla="*/ 235825 w 2462294"/>
              <a:gd name="connsiteY6" fmla="*/ 978057 h 1587657"/>
              <a:gd name="connsiteX7" fmla="*/ 257257 w 2462294"/>
              <a:gd name="connsiteY7" fmla="*/ 947101 h 1587657"/>
              <a:gd name="connsiteX8" fmla="*/ 283450 w 2462294"/>
              <a:gd name="connsiteY8" fmla="*/ 913764 h 1587657"/>
              <a:gd name="connsiteX9" fmla="*/ 307263 w 2462294"/>
              <a:gd name="connsiteY9" fmla="*/ 885188 h 1587657"/>
              <a:gd name="connsiteX10" fmla="*/ 326313 w 2462294"/>
              <a:gd name="connsiteY10" fmla="*/ 861376 h 1587657"/>
              <a:gd name="connsiteX11" fmla="*/ 352507 w 2462294"/>
              <a:gd name="connsiteY11" fmla="*/ 832801 h 1587657"/>
              <a:gd name="connsiteX12" fmla="*/ 378700 w 2462294"/>
              <a:gd name="connsiteY12" fmla="*/ 806607 h 1587657"/>
              <a:gd name="connsiteX13" fmla="*/ 402513 w 2462294"/>
              <a:gd name="connsiteY13" fmla="*/ 787557 h 1587657"/>
              <a:gd name="connsiteX14" fmla="*/ 426325 w 2462294"/>
              <a:gd name="connsiteY14" fmla="*/ 768507 h 1587657"/>
              <a:gd name="connsiteX15" fmla="*/ 457282 w 2462294"/>
              <a:gd name="connsiteY15" fmla="*/ 749457 h 1587657"/>
              <a:gd name="connsiteX16" fmla="*/ 493001 w 2462294"/>
              <a:gd name="connsiteY16" fmla="*/ 737551 h 1587657"/>
              <a:gd name="connsiteX17" fmla="*/ 526338 w 2462294"/>
              <a:gd name="connsiteY17" fmla="*/ 732788 h 1587657"/>
              <a:gd name="connsiteX18" fmla="*/ 573963 w 2462294"/>
              <a:gd name="connsiteY18" fmla="*/ 744695 h 1587657"/>
              <a:gd name="connsiteX19" fmla="*/ 621588 w 2462294"/>
              <a:gd name="connsiteY19" fmla="*/ 770888 h 1587657"/>
              <a:gd name="connsiteX20" fmla="*/ 681119 w 2462294"/>
              <a:gd name="connsiteY20" fmla="*/ 816132 h 1587657"/>
              <a:gd name="connsiteX21" fmla="*/ 733507 w 2462294"/>
              <a:gd name="connsiteY21" fmla="*/ 870901 h 1587657"/>
              <a:gd name="connsiteX22" fmla="*/ 781131 w 2462294"/>
              <a:gd name="connsiteY22" fmla="*/ 928051 h 1587657"/>
              <a:gd name="connsiteX23" fmla="*/ 850188 w 2462294"/>
              <a:gd name="connsiteY23" fmla="*/ 1013776 h 1587657"/>
              <a:gd name="connsiteX24" fmla="*/ 928769 w 2462294"/>
              <a:gd name="connsiteY24" fmla="*/ 1111407 h 1587657"/>
              <a:gd name="connsiteX25" fmla="*/ 1014494 w 2462294"/>
              <a:gd name="connsiteY25" fmla="*/ 1228088 h 1587657"/>
              <a:gd name="connsiteX26" fmla="*/ 1080714 w 2462294"/>
              <a:gd name="connsiteY26" fmla="*/ 1301908 h 1587657"/>
              <a:gd name="connsiteX27" fmla="*/ 1154077 w 2462294"/>
              <a:gd name="connsiteY27" fmla="*/ 1361438 h 1587657"/>
              <a:gd name="connsiteX28" fmla="*/ 1224147 w 2462294"/>
              <a:gd name="connsiteY28" fmla="*/ 1392395 h 1587657"/>
              <a:gd name="connsiteX29" fmla="*/ 1288667 w 2462294"/>
              <a:gd name="connsiteY29" fmla="*/ 1392395 h 1587657"/>
              <a:gd name="connsiteX30" fmla="*/ 1347517 w 2462294"/>
              <a:gd name="connsiteY30" fmla="*/ 1375725 h 1587657"/>
              <a:gd name="connsiteX31" fmla="*/ 1424729 w 2462294"/>
              <a:gd name="connsiteY31" fmla="*/ 1342387 h 1587657"/>
              <a:gd name="connsiteX32" fmla="*/ 1458067 w 2462294"/>
              <a:gd name="connsiteY32" fmla="*/ 1316195 h 1587657"/>
              <a:gd name="connsiteX33" fmla="*/ 1501158 w 2462294"/>
              <a:gd name="connsiteY33" fmla="*/ 1261426 h 1587657"/>
              <a:gd name="connsiteX34" fmla="*/ 1541411 w 2462294"/>
              <a:gd name="connsiteY34" fmla="*/ 1206658 h 1587657"/>
              <a:gd name="connsiteX35" fmla="*/ 1592657 w 2462294"/>
              <a:gd name="connsiteY35" fmla="*/ 1113788 h 1587657"/>
              <a:gd name="connsiteX36" fmla="*/ 1628605 w 2462294"/>
              <a:gd name="connsiteY36" fmla="*/ 1028063 h 1587657"/>
              <a:gd name="connsiteX37" fmla="*/ 1721805 w 2462294"/>
              <a:gd name="connsiteY37" fmla="*/ 820894 h 1587657"/>
              <a:gd name="connsiteX38" fmla="*/ 1813533 w 2462294"/>
              <a:gd name="connsiteY38" fmla="*/ 632776 h 1587657"/>
              <a:gd name="connsiteX39" fmla="*/ 1888591 w 2462294"/>
              <a:gd name="connsiteY39" fmla="*/ 461325 h 1587657"/>
              <a:gd name="connsiteX40" fmla="*/ 1940982 w 2462294"/>
              <a:gd name="connsiteY40" fmla="*/ 354171 h 1587657"/>
              <a:gd name="connsiteX41" fmla="*/ 1982145 w 2462294"/>
              <a:gd name="connsiteY41" fmla="*/ 270826 h 1587657"/>
              <a:gd name="connsiteX42" fmla="*/ 2014242 w 2462294"/>
              <a:gd name="connsiteY42" fmla="*/ 192245 h 1587657"/>
              <a:gd name="connsiteX43" fmla="*/ 2096220 w 2462294"/>
              <a:gd name="connsiteY43" fmla="*/ 58895 h 1587657"/>
              <a:gd name="connsiteX44" fmla="*/ 1964613 w 2462294"/>
              <a:gd name="connsiteY44" fmla="*/ 1254282 h 1587657"/>
              <a:gd name="connsiteX45" fmla="*/ 2031288 w 2462294"/>
              <a:gd name="connsiteY45" fmla="*/ 1189988 h 1587657"/>
              <a:gd name="connsiteX46" fmla="*/ 2090820 w 2462294"/>
              <a:gd name="connsiteY46" fmla="*/ 1123313 h 1587657"/>
              <a:gd name="connsiteX47" fmla="*/ 2169400 w 2462294"/>
              <a:gd name="connsiteY47" fmla="*/ 1035208 h 1587657"/>
              <a:gd name="connsiteX48" fmla="*/ 2231313 w 2462294"/>
              <a:gd name="connsiteY48" fmla="*/ 949482 h 1587657"/>
              <a:gd name="connsiteX49" fmla="*/ 2305132 w 2462294"/>
              <a:gd name="connsiteY49" fmla="*/ 851852 h 1587657"/>
              <a:gd name="connsiteX50" fmla="*/ 2364663 w 2462294"/>
              <a:gd name="connsiteY50" fmla="*/ 758982 h 1587657"/>
              <a:gd name="connsiteX51" fmla="*/ 2407525 w 2462294"/>
              <a:gd name="connsiteY51" fmla="*/ 687545 h 1587657"/>
              <a:gd name="connsiteX52" fmla="*/ 2462294 w 2462294"/>
              <a:gd name="connsiteY52" fmla="*/ 582770 h 1587657"/>
              <a:gd name="connsiteX53" fmla="*/ 2462294 w 2462294"/>
              <a:gd name="connsiteY53" fmla="*/ 582770 h 1587657"/>
              <a:gd name="connsiteX54" fmla="*/ 2462294 w 2462294"/>
              <a:gd name="connsiteY54" fmla="*/ 582770 h 1587657"/>
              <a:gd name="connsiteX0" fmla="*/ 6 w 2462294"/>
              <a:gd name="connsiteY0" fmla="*/ 1612357 h 1612357"/>
              <a:gd name="connsiteX1" fmla="*/ 77093 w 2462294"/>
              <a:gd name="connsiteY1" fmla="*/ 1391252 h 1612357"/>
              <a:gd name="connsiteX2" fmla="*/ 136042 w 2462294"/>
              <a:gd name="connsiteY2" fmla="*/ 1224565 h 1612357"/>
              <a:gd name="connsiteX3" fmla="*/ 164843 w 2462294"/>
              <a:gd name="connsiteY3" fmla="*/ 1150394 h 1612357"/>
              <a:gd name="connsiteX4" fmla="*/ 190582 w 2462294"/>
              <a:gd name="connsiteY4" fmla="*/ 1083720 h 1612357"/>
              <a:gd name="connsiteX5" fmla="*/ 212013 w 2462294"/>
              <a:gd name="connsiteY5" fmla="*/ 1043239 h 1612357"/>
              <a:gd name="connsiteX6" fmla="*/ 235825 w 2462294"/>
              <a:gd name="connsiteY6" fmla="*/ 1002757 h 1612357"/>
              <a:gd name="connsiteX7" fmla="*/ 257257 w 2462294"/>
              <a:gd name="connsiteY7" fmla="*/ 971801 h 1612357"/>
              <a:gd name="connsiteX8" fmla="*/ 283450 w 2462294"/>
              <a:gd name="connsiteY8" fmla="*/ 938464 h 1612357"/>
              <a:gd name="connsiteX9" fmla="*/ 307263 w 2462294"/>
              <a:gd name="connsiteY9" fmla="*/ 909888 h 1612357"/>
              <a:gd name="connsiteX10" fmla="*/ 326313 w 2462294"/>
              <a:gd name="connsiteY10" fmla="*/ 886076 h 1612357"/>
              <a:gd name="connsiteX11" fmla="*/ 352507 w 2462294"/>
              <a:gd name="connsiteY11" fmla="*/ 857501 h 1612357"/>
              <a:gd name="connsiteX12" fmla="*/ 378700 w 2462294"/>
              <a:gd name="connsiteY12" fmla="*/ 831307 h 1612357"/>
              <a:gd name="connsiteX13" fmla="*/ 402513 w 2462294"/>
              <a:gd name="connsiteY13" fmla="*/ 812257 h 1612357"/>
              <a:gd name="connsiteX14" fmla="*/ 426325 w 2462294"/>
              <a:gd name="connsiteY14" fmla="*/ 793207 h 1612357"/>
              <a:gd name="connsiteX15" fmla="*/ 457282 w 2462294"/>
              <a:gd name="connsiteY15" fmla="*/ 774157 h 1612357"/>
              <a:gd name="connsiteX16" fmla="*/ 493001 w 2462294"/>
              <a:gd name="connsiteY16" fmla="*/ 762251 h 1612357"/>
              <a:gd name="connsiteX17" fmla="*/ 526338 w 2462294"/>
              <a:gd name="connsiteY17" fmla="*/ 757488 h 1612357"/>
              <a:gd name="connsiteX18" fmla="*/ 573963 w 2462294"/>
              <a:gd name="connsiteY18" fmla="*/ 769395 h 1612357"/>
              <a:gd name="connsiteX19" fmla="*/ 621588 w 2462294"/>
              <a:gd name="connsiteY19" fmla="*/ 795588 h 1612357"/>
              <a:gd name="connsiteX20" fmla="*/ 681119 w 2462294"/>
              <a:gd name="connsiteY20" fmla="*/ 840832 h 1612357"/>
              <a:gd name="connsiteX21" fmla="*/ 733507 w 2462294"/>
              <a:gd name="connsiteY21" fmla="*/ 895601 h 1612357"/>
              <a:gd name="connsiteX22" fmla="*/ 781131 w 2462294"/>
              <a:gd name="connsiteY22" fmla="*/ 952751 h 1612357"/>
              <a:gd name="connsiteX23" fmla="*/ 850188 w 2462294"/>
              <a:gd name="connsiteY23" fmla="*/ 1038476 h 1612357"/>
              <a:gd name="connsiteX24" fmla="*/ 928769 w 2462294"/>
              <a:gd name="connsiteY24" fmla="*/ 1136107 h 1612357"/>
              <a:gd name="connsiteX25" fmla="*/ 1014494 w 2462294"/>
              <a:gd name="connsiteY25" fmla="*/ 1252788 h 1612357"/>
              <a:gd name="connsiteX26" fmla="*/ 1080714 w 2462294"/>
              <a:gd name="connsiteY26" fmla="*/ 1326608 h 1612357"/>
              <a:gd name="connsiteX27" fmla="*/ 1154077 w 2462294"/>
              <a:gd name="connsiteY27" fmla="*/ 1386138 h 1612357"/>
              <a:gd name="connsiteX28" fmla="*/ 1224147 w 2462294"/>
              <a:gd name="connsiteY28" fmla="*/ 1417095 h 1612357"/>
              <a:gd name="connsiteX29" fmla="*/ 1288667 w 2462294"/>
              <a:gd name="connsiteY29" fmla="*/ 1417095 h 1612357"/>
              <a:gd name="connsiteX30" fmla="*/ 1347517 w 2462294"/>
              <a:gd name="connsiteY30" fmla="*/ 1400425 h 1612357"/>
              <a:gd name="connsiteX31" fmla="*/ 1424729 w 2462294"/>
              <a:gd name="connsiteY31" fmla="*/ 1367087 h 1612357"/>
              <a:gd name="connsiteX32" fmla="*/ 1458067 w 2462294"/>
              <a:gd name="connsiteY32" fmla="*/ 1340895 h 1612357"/>
              <a:gd name="connsiteX33" fmla="*/ 1501158 w 2462294"/>
              <a:gd name="connsiteY33" fmla="*/ 1286126 h 1612357"/>
              <a:gd name="connsiteX34" fmla="*/ 1541411 w 2462294"/>
              <a:gd name="connsiteY34" fmla="*/ 1231358 h 1612357"/>
              <a:gd name="connsiteX35" fmla="*/ 1592657 w 2462294"/>
              <a:gd name="connsiteY35" fmla="*/ 1138488 h 1612357"/>
              <a:gd name="connsiteX36" fmla="*/ 1628605 w 2462294"/>
              <a:gd name="connsiteY36" fmla="*/ 1052763 h 1612357"/>
              <a:gd name="connsiteX37" fmla="*/ 1721805 w 2462294"/>
              <a:gd name="connsiteY37" fmla="*/ 845594 h 1612357"/>
              <a:gd name="connsiteX38" fmla="*/ 1813533 w 2462294"/>
              <a:gd name="connsiteY38" fmla="*/ 657476 h 1612357"/>
              <a:gd name="connsiteX39" fmla="*/ 1888591 w 2462294"/>
              <a:gd name="connsiteY39" fmla="*/ 486025 h 1612357"/>
              <a:gd name="connsiteX40" fmla="*/ 1940982 w 2462294"/>
              <a:gd name="connsiteY40" fmla="*/ 378871 h 1612357"/>
              <a:gd name="connsiteX41" fmla="*/ 1982145 w 2462294"/>
              <a:gd name="connsiteY41" fmla="*/ 295526 h 1612357"/>
              <a:gd name="connsiteX42" fmla="*/ 2014242 w 2462294"/>
              <a:gd name="connsiteY42" fmla="*/ 216945 h 1612357"/>
              <a:gd name="connsiteX43" fmla="*/ 2096220 w 2462294"/>
              <a:gd name="connsiteY43" fmla="*/ 83595 h 1612357"/>
              <a:gd name="connsiteX44" fmla="*/ 2186811 w 2462294"/>
              <a:gd name="connsiteY44" fmla="*/ 90739 h 1612357"/>
              <a:gd name="connsiteX45" fmla="*/ 2031288 w 2462294"/>
              <a:gd name="connsiteY45" fmla="*/ 1214688 h 1612357"/>
              <a:gd name="connsiteX46" fmla="*/ 2090820 w 2462294"/>
              <a:gd name="connsiteY46" fmla="*/ 1148013 h 1612357"/>
              <a:gd name="connsiteX47" fmla="*/ 2169400 w 2462294"/>
              <a:gd name="connsiteY47" fmla="*/ 1059908 h 1612357"/>
              <a:gd name="connsiteX48" fmla="*/ 2231313 w 2462294"/>
              <a:gd name="connsiteY48" fmla="*/ 974182 h 1612357"/>
              <a:gd name="connsiteX49" fmla="*/ 2305132 w 2462294"/>
              <a:gd name="connsiteY49" fmla="*/ 876552 h 1612357"/>
              <a:gd name="connsiteX50" fmla="*/ 2364663 w 2462294"/>
              <a:gd name="connsiteY50" fmla="*/ 783682 h 1612357"/>
              <a:gd name="connsiteX51" fmla="*/ 2407525 w 2462294"/>
              <a:gd name="connsiteY51" fmla="*/ 712245 h 1612357"/>
              <a:gd name="connsiteX52" fmla="*/ 2462294 w 2462294"/>
              <a:gd name="connsiteY52" fmla="*/ 607470 h 1612357"/>
              <a:gd name="connsiteX53" fmla="*/ 2462294 w 2462294"/>
              <a:gd name="connsiteY53" fmla="*/ 607470 h 1612357"/>
              <a:gd name="connsiteX54" fmla="*/ 2462294 w 2462294"/>
              <a:gd name="connsiteY54" fmla="*/ 607470 h 1612357"/>
              <a:gd name="connsiteX0" fmla="*/ 6 w 2462294"/>
              <a:gd name="connsiteY0" fmla="*/ 1678406 h 1678406"/>
              <a:gd name="connsiteX1" fmla="*/ 77093 w 2462294"/>
              <a:gd name="connsiteY1" fmla="*/ 1457301 h 1678406"/>
              <a:gd name="connsiteX2" fmla="*/ 136042 w 2462294"/>
              <a:gd name="connsiteY2" fmla="*/ 1290614 h 1678406"/>
              <a:gd name="connsiteX3" fmla="*/ 164843 w 2462294"/>
              <a:gd name="connsiteY3" fmla="*/ 1216443 h 1678406"/>
              <a:gd name="connsiteX4" fmla="*/ 190582 w 2462294"/>
              <a:gd name="connsiteY4" fmla="*/ 1149769 h 1678406"/>
              <a:gd name="connsiteX5" fmla="*/ 212013 w 2462294"/>
              <a:gd name="connsiteY5" fmla="*/ 1109288 h 1678406"/>
              <a:gd name="connsiteX6" fmla="*/ 235825 w 2462294"/>
              <a:gd name="connsiteY6" fmla="*/ 1068806 h 1678406"/>
              <a:gd name="connsiteX7" fmla="*/ 257257 w 2462294"/>
              <a:gd name="connsiteY7" fmla="*/ 1037850 h 1678406"/>
              <a:gd name="connsiteX8" fmla="*/ 283450 w 2462294"/>
              <a:gd name="connsiteY8" fmla="*/ 1004513 h 1678406"/>
              <a:gd name="connsiteX9" fmla="*/ 307263 w 2462294"/>
              <a:gd name="connsiteY9" fmla="*/ 975937 h 1678406"/>
              <a:gd name="connsiteX10" fmla="*/ 326313 w 2462294"/>
              <a:gd name="connsiteY10" fmla="*/ 952125 h 1678406"/>
              <a:gd name="connsiteX11" fmla="*/ 352507 w 2462294"/>
              <a:gd name="connsiteY11" fmla="*/ 923550 h 1678406"/>
              <a:gd name="connsiteX12" fmla="*/ 378700 w 2462294"/>
              <a:gd name="connsiteY12" fmla="*/ 897356 h 1678406"/>
              <a:gd name="connsiteX13" fmla="*/ 402513 w 2462294"/>
              <a:gd name="connsiteY13" fmla="*/ 878306 h 1678406"/>
              <a:gd name="connsiteX14" fmla="*/ 426325 w 2462294"/>
              <a:gd name="connsiteY14" fmla="*/ 859256 h 1678406"/>
              <a:gd name="connsiteX15" fmla="*/ 457282 w 2462294"/>
              <a:gd name="connsiteY15" fmla="*/ 840206 h 1678406"/>
              <a:gd name="connsiteX16" fmla="*/ 493001 w 2462294"/>
              <a:gd name="connsiteY16" fmla="*/ 828300 h 1678406"/>
              <a:gd name="connsiteX17" fmla="*/ 526338 w 2462294"/>
              <a:gd name="connsiteY17" fmla="*/ 823537 h 1678406"/>
              <a:gd name="connsiteX18" fmla="*/ 573963 w 2462294"/>
              <a:gd name="connsiteY18" fmla="*/ 835444 h 1678406"/>
              <a:gd name="connsiteX19" fmla="*/ 621588 w 2462294"/>
              <a:gd name="connsiteY19" fmla="*/ 861637 h 1678406"/>
              <a:gd name="connsiteX20" fmla="*/ 681119 w 2462294"/>
              <a:gd name="connsiteY20" fmla="*/ 906881 h 1678406"/>
              <a:gd name="connsiteX21" fmla="*/ 733507 w 2462294"/>
              <a:gd name="connsiteY21" fmla="*/ 961650 h 1678406"/>
              <a:gd name="connsiteX22" fmla="*/ 781131 w 2462294"/>
              <a:gd name="connsiteY22" fmla="*/ 1018800 h 1678406"/>
              <a:gd name="connsiteX23" fmla="*/ 850188 w 2462294"/>
              <a:gd name="connsiteY23" fmla="*/ 1104525 h 1678406"/>
              <a:gd name="connsiteX24" fmla="*/ 928769 w 2462294"/>
              <a:gd name="connsiteY24" fmla="*/ 1202156 h 1678406"/>
              <a:gd name="connsiteX25" fmla="*/ 1014494 w 2462294"/>
              <a:gd name="connsiteY25" fmla="*/ 1318837 h 1678406"/>
              <a:gd name="connsiteX26" fmla="*/ 1080714 w 2462294"/>
              <a:gd name="connsiteY26" fmla="*/ 1392657 h 1678406"/>
              <a:gd name="connsiteX27" fmla="*/ 1154077 w 2462294"/>
              <a:gd name="connsiteY27" fmla="*/ 1452187 h 1678406"/>
              <a:gd name="connsiteX28" fmla="*/ 1224147 w 2462294"/>
              <a:gd name="connsiteY28" fmla="*/ 1483144 h 1678406"/>
              <a:gd name="connsiteX29" fmla="*/ 1288667 w 2462294"/>
              <a:gd name="connsiteY29" fmla="*/ 1483144 h 1678406"/>
              <a:gd name="connsiteX30" fmla="*/ 1347517 w 2462294"/>
              <a:gd name="connsiteY30" fmla="*/ 1466474 h 1678406"/>
              <a:gd name="connsiteX31" fmla="*/ 1424729 w 2462294"/>
              <a:gd name="connsiteY31" fmla="*/ 1433136 h 1678406"/>
              <a:gd name="connsiteX32" fmla="*/ 1458067 w 2462294"/>
              <a:gd name="connsiteY32" fmla="*/ 1406944 h 1678406"/>
              <a:gd name="connsiteX33" fmla="*/ 1501158 w 2462294"/>
              <a:gd name="connsiteY33" fmla="*/ 1352175 h 1678406"/>
              <a:gd name="connsiteX34" fmla="*/ 1541411 w 2462294"/>
              <a:gd name="connsiteY34" fmla="*/ 1297407 h 1678406"/>
              <a:gd name="connsiteX35" fmla="*/ 1592657 w 2462294"/>
              <a:gd name="connsiteY35" fmla="*/ 1204537 h 1678406"/>
              <a:gd name="connsiteX36" fmla="*/ 1628605 w 2462294"/>
              <a:gd name="connsiteY36" fmla="*/ 1118812 h 1678406"/>
              <a:gd name="connsiteX37" fmla="*/ 1721805 w 2462294"/>
              <a:gd name="connsiteY37" fmla="*/ 911643 h 1678406"/>
              <a:gd name="connsiteX38" fmla="*/ 1813533 w 2462294"/>
              <a:gd name="connsiteY38" fmla="*/ 723525 h 1678406"/>
              <a:gd name="connsiteX39" fmla="*/ 1888591 w 2462294"/>
              <a:gd name="connsiteY39" fmla="*/ 552074 h 1678406"/>
              <a:gd name="connsiteX40" fmla="*/ 1940982 w 2462294"/>
              <a:gd name="connsiteY40" fmla="*/ 444920 h 1678406"/>
              <a:gd name="connsiteX41" fmla="*/ 1982145 w 2462294"/>
              <a:gd name="connsiteY41" fmla="*/ 361575 h 1678406"/>
              <a:gd name="connsiteX42" fmla="*/ 2014242 w 2462294"/>
              <a:gd name="connsiteY42" fmla="*/ 282994 h 1678406"/>
              <a:gd name="connsiteX43" fmla="*/ 2096220 w 2462294"/>
              <a:gd name="connsiteY43" fmla="*/ 149644 h 1678406"/>
              <a:gd name="connsiteX44" fmla="*/ 2268435 w 2462294"/>
              <a:gd name="connsiteY44" fmla="*/ 73444 h 1678406"/>
              <a:gd name="connsiteX45" fmla="*/ 2031288 w 2462294"/>
              <a:gd name="connsiteY45" fmla="*/ 1280737 h 1678406"/>
              <a:gd name="connsiteX46" fmla="*/ 2090820 w 2462294"/>
              <a:gd name="connsiteY46" fmla="*/ 1214062 h 1678406"/>
              <a:gd name="connsiteX47" fmla="*/ 2169400 w 2462294"/>
              <a:gd name="connsiteY47" fmla="*/ 1125957 h 1678406"/>
              <a:gd name="connsiteX48" fmla="*/ 2231313 w 2462294"/>
              <a:gd name="connsiteY48" fmla="*/ 1040231 h 1678406"/>
              <a:gd name="connsiteX49" fmla="*/ 2305132 w 2462294"/>
              <a:gd name="connsiteY49" fmla="*/ 942601 h 1678406"/>
              <a:gd name="connsiteX50" fmla="*/ 2364663 w 2462294"/>
              <a:gd name="connsiteY50" fmla="*/ 849731 h 1678406"/>
              <a:gd name="connsiteX51" fmla="*/ 2407525 w 2462294"/>
              <a:gd name="connsiteY51" fmla="*/ 778294 h 1678406"/>
              <a:gd name="connsiteX52" fmla="*/ 2462294 w 2462294"/>
              <a:gd name="connsiteY52" fmla="*/ 673519 h 1678406"/>
              <a:gd name="connsiteX53" fmla="*/ 2462294 w 2462294"/>
              <a:gd name="connsiteY53" fmla="*/ 673519 h 1678406"/>
              <a:gd name="connsiteX54" fmla="*/ 2462294 w 2462294"/>
              <a:gd name="connsiteY54" fmla="*/ 673519 h 1678406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268435 w 2462294"/>
              <a:gd name="connsiteY44" fmla="*/ 21432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268435 w 2462294"/>
              <a:gd name="connsiteY44" fmla="*/ 21432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14242 w 2462294"/>
              <a:gd name="connsiteY42" fmla="*/ 230982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55053 w 2462294"/>
              <a:gd name="connsiteY42" fmla="*/ 185738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6394 h 1626394"/>
              <a:gd name="connsiteX1" fmla="*/ 77093 w 2462294"/>
              <a:gd name="connsiteY1" fmla="*/ 1405289 h 1626394"/>
              <a:gd name="connsiteX2" fmla="*/ 136042 w 2462294"/>
              <a:gd name="connsiteY2" fmla="*/ 1238602 h 1626394"/>
              <a:gd name="connsiteX3" fmla="*/ 164843 w 2462294"/>
              <a:gd name="connsiteY3" fmla="*/ 1164431 h 1626394"/>
              <a:gd name="connsiteX4" fmla="*/ 190582 w 2462294"/>
              <a:gd name="connsiteY4" fmla="*/ 1097757 h 1626394"/>
              <a:gd name="connsiteX5" fmla="*/ 212013 w 2462294"/>
              <a:gd name="connsiteY5" fmla="*/ 1057276 h 1626394"/>
              <a:gd name="connsiteX6" fmla="*/ 235825 w 2462294"/>
              <a:gd name="connsiteY6" fmla="*/ 1016794 h 1626394"/>
              <a:gd name="connsiteX7" fmla="*/ 257257 w 2462294"/>
              <a:gd name="connsiteY7" fmla="*/ 985838 h 1626394"/>
              <a:gd name="connsiteX8" fmla="*/ 283450 w 2462294"/>
              <a:gd name="connsiteY8" fmla="*/ 952501 h 1626394"/>
              <a:gd name="connsiteX9" fmla="*/ 307263 w 2462294"/>
              <a:gd name="connsiteY9" fmla="*/ 923925 h 1626394"/>
              <a:gd name="connsiteX10" fmla="*/ 326313 w 2462294"/>
              <a:gd name="connsiteY10" fmla="*/ 900113 h 1626394"/>
              <a:gd name="connsiteX11" fmla="*/ 352507 w 2462294"/>
              <a:gd name="connsiteY11" fmla="*/ 871538 h 1626394"/>
              <a:gd name="connsiteX12" fmla="*/ 378700 w 2462294"/>
              <a:gd name="connsiteY12" fmla="*/ 845344 h 1626394"/>
              <a:gd name="connsiteX13" fmla="*/ 402513 w 2462294"/>
              <a:gd name="connsiteY13" fmla="*/ 826294 h 1626394"/>
              <a:gd name="connsiteX14" fmla="*/ 426325 w 2462294"/>
              <a:gd name="connsiteY14" fmla="*/ 807244 h 1626394"/>
              <a:gd name="connsiteX15" fmla="*/ 457282 w 2462294"/>
              <a:gd name="connsiteY15" fmla="*/ 788194 h 1626394"/>
              <a:gd name="connsiteX16" fmla="*/ 493001 w 2462294"/>
              <a:gd name="connsiteY16" fmla="*/ 776288 h 1626394"/>
              <a:gd name="connsiteX17" fmla="*/ 526338 w 2462294"/>
              <a:gd name="connsiteY17" fmla="*/ 771525 h 1626394"/>
              <a:gd name="connsiteX18" fmla="*/ 573963 w 2462294"/>
              <a:gd name="connsiteY18" fmla="*/ 783432 h 1626394"/>
              <a:gd name="connsiteX19" fmla="*/ 621588 w 2462294"/>
              <a:gd name="connsiteY19" fmla="*/ 809625 h 1626394"/>
              <a:gd name="connsiteX20" fmla="*/ 681119 w 2462294"/>
              <a:gd name="connsiteY20" fmla="*/ 854869 h 1626394"/>
              <a:gd name="connsiteX21" fmla="*/ 733507 w 2462294"/>
              <a:gd name="connsiteY21" fmla="*/ 909638 h 1626394"/>
              <a:gd name="connsiteX22" fmla="*/ 781131 w 2462294"/>
              <a:gd name="connsiteY22" fmla="*/ 966788 h 1626394"/>
              <a:gd name="connsiteX23" fmla="*/ 850188 w 2462294"/>
              <a:gd name="connsiteY23" fmla="*/ 1052513 h 1626394"/>
              <a:gd name="connsiteX24" fmla="*/ 928769 w 2462294"/>
              <a:gd name="connsiteY24" fmla="*/ 1150144 h 1626394"/>
              <a:gd name="connsiteX25" fmla="*/ 1014494 w 2462294"/>
              <a:gd name="connsiteY25" fmla="*/ 1266825 h 1626394"/>
              <a:gd name="connsiteX26" fmla="*/ 1080714 w 2462294"/>
              <a:gd name="connsiteY26" fmla="*/ 1340645 h 1626394"/>
              <a:gd name="connsiteX27" fmla="*/ 1154077 w 2462294"/>
              <a:gd name="connsiteY27" fmla="*/ 1400175 h 1626394"/>
              <a:gd name="connsiteX28" fmla="*/ 1224147 w 2462294"/>
              <a:gd name="connsiteY28" fmla="*/ 1431132 h 1626394"/>
              <a:gd name="connsiteX29" fmla="*/ 1288667 w 2462294"/>
              <a:gd name="connsiteY29" fmla="*/ 1431132 h 1626394"/>
              <a:gd name="connsiteX30" fmla="*/ 1347517 w 2462294"/>
              <a:gd name="connsiteY30" fmla="*/ 1414462 h 1626394"/>
              <a:gd name="connsiteX31" fmla="*/ 1424729 w 2462294"/>
              <a:gd name="connsiteY31" fmla="*/ 1381124 h 1626394"/>
              <a:gd name="connsiteX32" fmla="*/ 1458067 w 2462294"/>
              <a:gd name="connsiteY32" fmla="*/ 1354932 h 1626394"/>
              <a:gd name="connsiteX33" fmla="*/ 1501158 w 2462294"/>
              <a:gd name="connsiteY33" fmla="*/ 1300163 h 1626394"/>
              <a:gd name="connsiteX34" fmla="*/ 1541411 w 2462294"/>
              <a:gd name="connsiteY34" fmla="*/ 1245395 h 1626394"/>
              <a:gd name="connsiteX35" fmla="*/ 1592657 w 2462294"/>
              <a:gd name="connsiteY35" fmla="*/ 1152525 h 1626394"/>
              <a:gd name="connsiteX36" fmla="*/ 1628605 w 2462294"/>
              <a:gd name="connsiteY36" fmla="*/ 1066800 h 1626394"/>
              <a:gd name="connsiteX37" fmla="*/ 1721805 w 2462294"/>
              <a:gd name="connsiteY37" fmla="*/ 859631 h 1626394"/>
              <a:gd name="connsiteX38" fmla="*/ 1813533 w 2462294"/>
              <a:gd name="connsiteY38" fmla="*/ 671513 h 1626394"/>
              <a:gd name="connsiteX39" fmla="*/ 1888591 w 2462294"/>
              <a:gd name="connsiteY39" fmla="*/ 500062 h 1626394"/>
              <a:gd name="connsiteX40" fmla="*/ 1940982 w 2462294"/>
              <a:gd name="connsiteY40" fmla="*/ 392908 h 1626394"/>
              <a:gd name="connsiteX41" fmla="*/ 1982145 w 2462294"/>
              <a:gd name="connsiteY41" fmla="*/ 309563 h 1626394"/>
              <a:gd name="connsiteX42" fmla="*/ 2041449 w 2462294"/>
              <a:gd name="connsiteY42" fmla="*/ 190500 h 1626394"/>
              <a:gd name="connsiteX43" fmla="*/ 2096220 w 2462294"/>
              <a:gd name="connsiteY43" fmla="*/ 97632 h 1626394"/>
              <a:gd name="connsiteX44" fmla="*/ 2182277 w 2462294"/>
              <a:gd name="connsiteY44" fmla="*/ 30957 h 1626394"/>
              <a:gd name="connsiteX45" fmla="*/ 2339640 w 2462294"/>
              <a:gd name="connsiteY45" fmla="*/ 0 h 1626394"/>
              <a:gd name="connsiteX46" fmla="*/ 2090820 w 2462294"/>
              <a:gd name="connsiteY46" fmla="*/ 1162050 h 1626394"/>
              <a:gd name="connsiteX47" fmla="*/ 2169400 w 2462294"/>
              <a:gd name="connsiteY47" fmla="*/ 1073945 h 1626394"/>
              <a:gd name="connsiteX48" fmla="*/ 2231313 w 2462294"/>
              <a:gd name="connsiteY48" fmla="*/ 988219 h 1626394"/>
              <a:gd name="connsiteX49" fmla="*/ 2305132 w 2462294"/>
              <a:gd name="connsiteY49" fmla="*/ 890589 h 1626394"/>
              <a:gd name="connsiteX50" fmla="*/ 2364663 w 2462294"/>
              <a:gd name="connsiteY50" fmla="*/ 797719 h 1626394"/>
              <a:gd name="connsiteX51" fmla="*/ 2407525 w 2462294"/>
              <a:gd name="connsiteY51" fmla="*/ 726282 h 1626394"/>
              <a:gd name="connsiteX52" fmla="*/ 2462294 w 2462294"/>
              <a:gd name="connsiteY52" fmla="*/ 621507 h 1626394"/>
              <a:gd name="connsiteX53" fmla="*/ 2462294 w 2462294"/>
              <a:gd name="connsiteY53" fmla="*/ 621507 h 1626394"/>
              <a:gd name="connsiteX54" fmla="*/ 2462294 w 2462294"/>
              <a:gd name="connsiteY54" fmla="*/ 621507 h 1626394"/>
              <a:gd name="connsiteX0" fmla="*/ 6 w 2462294"/>
              <a:gd name="connsiteY0" fmla="*/ 1628775 h 1628775"/>
              <a:gd name="connsiteX1" fmla="*/ 77093 w 2462294"/>
              <a:gd name="connsiteY1" fmla="*/ 1407670 h 1628775"/>
              <a:gd name="connsiteX2" fmla="*/ 136042 w 2462294"/>
              <a:gd name="connsiteY2" fmla="*/ 1240983 h 1628775"/>
              <a:gd name="connsiteX3" fmla="*/ 164843 w 2462294"/>
              <a:gd name="connsiteY3" fmla="*/ 1166812 h 1628775"/>
              <a:gd name="connsiteX4" fmla="*/ 190582 w 2462294"/>
              <a:gd name="connsiteY4" fmla="*/ 1100138 h 1628775"/>
              <a:gd name="connsiteX5" fmla="*/ 212013 w 2462294"/>
              <a:gd name="connsiteY5" fmla="*/ 1059657 h 1628775"/>
              <a:gd name="connsiteX6" fmla="*/ 235825 w 2462294"/>
              <a:gd name="connsiteY6" fmla="*/ 1019175 h 1628775"/>
              <a:gd name="connsiteX7" fmla="*/ 257257 w 2462294"/>
              <a:gd name="connsiteY7" fmla="*/ 988219 h 1628775"/>
              <a:gd name="connsiteX8" fmla="*/ 283450 w 2462294"/>
              <a:gd name="connsiteY8" fmla="*/ 954882 h 1628775"/>
              <a:gd name="connsiteX9" fmla="*/ 307263 w 2462294"/>
              <a:gd name="connsiteY9" fmla="*/ 926306 h 1628775"/>
              <a:gd name="connsiteX10" fmla="*/ 326313 w 2462294"/>
              <a:gd name="connsiteY10" fmla="*/ 902494 h 1628775"/>
              <a:gd name="connsiteX11" fmla="*/ 352507 w 2462294"/>
              <a:gd name="connsiteY11" fmla="*/ 873919 h 1628775"/>
              <a:gd name="connsiteX12" fmla="*/ 378700 w 2462294"/>
              <a:gd name="connsiteY12" fmla="*/ 847725 h 1628775"/>
              <a:gd name="connsiteX13" fmla="*/ 402513 w 2462294"/>
              <a:gd name="connsiteY13" fmla="*/ 828675 h 1628775"/>
              <a:gd name="connsiteX14" fmla="*/ 426325 w 2462294"/>
              <a:gd name="connsiteY14" fmla="*/ 809625 h 1628775"/>
              <a:gd name="connsiteX15" fmla="*/ 457282 w 2462294"/>
              <a:gd name="connsiteY15" fmla="*/ 790575 h 1628775"/>
              <a:gd name="connsiteX16" fmla="*/ 493001 w 2462294"/>
              <a:gd name="connsiteY16" fmla="*/ 778669 h 1628775"/>
              <a:gd name="connsiteX17" fmla="*/ 526338 w 2462294"/>
              <a:gd name="connsiteY17" fmla="*/ 773906 h 1628775"/>
              <a:gd name="connsiteX18" fmla="*/ 573963 w 2462294"/>
              <a:gd name="connsiteY18" fmla="*/ 785813 h 1628775"/>
              <a:gd name="connsiteX19" fmla="*/ 621588 w 2462294"/>
              <a:gd name="connsiteY19" fmla="*/ 812006 h 1628775"/>
              <a:gd name="connsiteX20" fmla="*/ 681119 w 2462294"/>
              <a:gd name="connsiteY20" fmla="*/ 857250 h 1628775"/>
              <a:gd name="connsiteX21" fmla="*/ 733507 w 2462294"/>
              <a:gd name="connsiteY21" fmla="*/ 912019 h 1628775"/>
              <a:gd name="connsiteX22" fmla="*/ 781131 w 2462294"/>
              <a:gd name="connsiteY22" fmla="*/ 969169 h 1628775"/>
              <a:gd name="connsiteX23" fmla="*/ 850188 w 2462294"/>
              <a:gd name="connsiteY23" fmla="*/ 1054894 h 1628775"/>
              <a:gd name="connsiteX24" fmla="*/ 928769 w 2462294"/>
              <a:gd name="connsiteY24" fmla="*/ 1152525 h 1628775"/>
              <a:gd name="connsiteX25" fmla="*/ 1014494 w 2462294"/>
              <a:gd name="connsiteY25" fmla="*/ 1269206 h 1628775"/>
              <a:gd name="connsiteX26" fmla="*/ 1080714 w 2462294"/>
              <a:gd name="connsiteY26" fmla="*/ 1343026 h 1628775"/>
              <a:gd name="connsiteX27" fmla="*/ 1154077 w 2462294"/>
              <a:gd name="connsiteY27" fmla="*/ 1402556 h 1628775"/>
              <a:gd name="connsiteX28" fmla="*/ 1224147 w 2462294"/>
              <a:gd name="connsiteY28" fmla="*/ 1433513 h 1628775"/>
              <a:gd name="connsiteX29" fmla="*/ 1288667 w 2462294"/>
              <a:gd name="connsiteY29" fmla="*/ 1433513 h 1628775"/>
              <a:gd name="connsiteX30" fmla="*/ 1347517 w 2462294"/>
              <a:gd name="connsiteY30" fmla="*/ 1416843 h 1628775"/>
              <a:gd name="connsiteX31" fmla="*/ 1424729 w 2462294"/>
              <a:gd name="connsiteY31" fmla="*/ 1383505 h 1628775"/>
              <a:gd name="connsiteX32" fmla="*/ 1458067 w 2462294"/>
              <a:gd name="connsiteY32" fmla="*/ 1357313 h 1628775"/>
              <a:gd name="connsiteX33" fmla="*/ 1501158 w 2462294"/>
              <a:gd name="connsiteY33" fmla="*/ 1302544 h 1628775"/>
              <a:gd name="connsiteX34" fmla="*/ 1541411 w 2462294"/>
              <a:gd name="connsiteY34" fmla="*/ 1247776 h 1628775"/>
              <a:gd name="connsiteX35" fmla="*/ 1592657 w 2462294"/>
              <a:gd name="connsiteY35" fmla="*/ 1154906 h 1628775"/>
              <a:gd name="connsiteX36" fmla="*/ 1628605 w 2462294"/>
              <a:gd name="connsiteY36" fmla="*/ 1069181 h 1628775"/>
              <a:gd name="connsiteX37" fmla="*/ 1721805 w 2462294"/>
              <a:gd name="connsiteY37" fmla="*/ 862012 h 1628775"/>
              <a:gd name="connsiteX38" fmla="*/ 1813533 w 2462294"/>
              <a:gd name="connsiteY38" fmla="*/ 673894 h 1628775"/>
              <a:gd name="connsiteX39" fmla="*/ 1888591 w 2462294"/>
              <a:gd name="connsiteY39" fmla="*/ 502443 h 1628775"/>
              <a:gd name="connsiteX40" fmla="*/ 1940982 w 2462294"/>
              <a:gd name="connsiteY40" fmla="*/ 395289 h 1628775"/>
              <a:gd name="connsiteX41" fmla="*/ 1982145 w 2462294"/>
              <a:gd name="connsiteY41" fmla="*/ 311944 h 1628775"/>
              <a:gd name="connsiteX42" fmla="*/ 2041449 w 2462294"/>
              <a:gd name="connsiteY42" fmla="*/ 192881 h 1628775"/>
              <a:gd name="connsiteX43" fmla="*/ 2096220 w 2462294"/>
              <a:gd name="connsiteY43" fmla="*/ 100013 h 1628775"/>
              <a:gd name="connsiteX44" fmla="*/ 2182277 w 2462294"/>
              <a:gd name="connsiteY44" fmla="*/ 33338 h 1628775"/>
              <a:gd name="connsiteX45" fmla="*/ 2262552 w 2462294"/>
              <a:gd name="connsiteY45" fmla="*/ 0 h 1628775"/>
              <a:gd name="connsiteX46" fmla="*/ 2090820 w 2462294"/>
              <a:gd name="connsiteY46" fmla="*/ 1164431 h 1628775"/>
              <a:gd name="connsiteX47" fmla="*/ 2169400 w 2462294"/>
              <a:gd name="connsiteY47" fmla="*/ 1076326 h 1628775"/>
              <a:gd name="connsiteX48" fmla="*/ 2231313 w 2462294"/>
              <a:gd name="connsiteY48" fmla="*/ 990600 h 1628775"/>
              <a:gd name="connsiteX49" fmla="*/ 2305132 w 2462294"/>
              <a:gd name="connsiteY49" fmla="*/ 892970 h 1628775"/>
              <a:gd name="connsiteX50" fmla="*/ 2364663 w 2462294"/>
              <a:gd name="connsiteY50" fmla="*/ 800100 h 1628775"/>
              <a:gd name="connsiteX51" fmla="*/ 2407525 w 2462294"/>
              <a:gd name="connsiteY51" fmla="*/ 728663 h 1628775"/>
              <a:gd name="connsiteX52" fmla="*/ 2462294 w 2462294"/>
              <a:gd name="connsiteY52" fmla="*/ 623888 h 1628775"/>
              <a:gd name="connsiteX53" fmla="*/ 2462294 w 2462294"/>
              <a:gd name="connsiteY53" fmla="*/ 623888 h 1628775"/>
              <a:gd name="connsiteX54" fmla="*/ 2462294 w 2462294"/>
              <a:gd name="connsiteY54" fmla="*/ 623888 h 1628775"/>
              <a:gd name="connsiteX0" fmla="*/ 6 w 2462294"/>
              <a:gd name="connsiteY0" fmla="*/ 1628775 h 1628775"/>
              <a:gd name="connsiteX1" fmla="*/ 77093 w 2462294"/>
              <a:gd name="connsiteY1" fmla="*/ 1407670 h 1628775"/>
              <a:gd name="connsiteX2" fmla="*/ 136042 w 2462294"/>
              <a:gd name="connsiteY2" fmla="*/ 1240983 h 1628775"/>
              <a:gd name="connsiteX3" fmla="*/ 164843 w 2462294"/>
              <a:gd name="connsiteY3" fmla="*/ 1166812 h 1628775"/>
              <a:gd name="connsiteX4" fmla="*/ 190582 w 2462294"/>
              <a:gd name="connsiteY4" fmla="*/ 1100138 h 1628775"/>
              <a:gd name="connsiteX5" fmla="*/ 212013 w 2462294"/>
              <a:gd name="connsiteY5" fmla="*/ 1059657 h 1628775"/>
              <a:gd name="connsiteX6" fmla="*/ 235825 w 2462294"/>
              <a:gd name="connsiteY6" fmla="*/ 1019175 h 1628775"/>
              <a:gd name="connsiteX7" fmla="*/ 257257 w 2462294"/>
              <a:gd name="connsiteY7" fmla="*/ 988219 h 1628775"/>
              <a:gd name="connsiteX8" fmla="*/ 283450 w 2462294"/>
              <a:gd name="connsiteY8" fmla="*/ 954882 h 1628775"/>
              <a:gd name="connsiteX9" fmla="*/ 307263 w 2462294"/>
              <a:gd name="connsiteY9" fmla="*/ 926306 h 1628775"/>
              <a:gd name="connsiteX10" fmla="*/ 326313 w 2462294"/>
              <a:gd name="connsiteY10" fmla="*/ 902494 h 1628775"/>
              <a:gd name="connsiteX11" fmla="*/ 352507 w 2462294"/>
              <a:gd name="connsiteY11" fmla="*/ 873919 h 1628775"/>
              <a:gd name="connsiteX12" fmla="*/ 378700 w 2462294"/>
              <a:gd name="connsiteY12" fmla="*/ 847725 h 1628775"/>
              <a:gd name="connsiteX13" fmla="*/ 402513 w 2462294"/>
              <a:gd name="connsiteY13" fmla="*/ 828675 h 1628775"/>
              <a:gd name="connsiteX14" fmla="*/ 426325 w 2462294"/>
              <a:gd name="connsiteY14" fmla="*/ 809625 h 1628775"/>
              <a:gd name="connsiteX15" fmla="*/ 457282 w 2462294"/>
              <a:gd name="connsiteY15" fmla="*/ 790575 h 1628775"/>
              <a:gd name="connsiteX16" fmla="*/ 493001 w 2462294"/>
              <a:gd name="connsiteY16" fmla="*/ 778669 h 1628775"/>
              <a:gd name="connsiteX17" fmla="*/ 526338 w 2462294"/>
              <a:gd name="connsiteY17" fmla="*/ 773906 h 1628775"/>
              <a:gd name="connsiteX18" fmla="*/ 573963 w 2462294"/>
              <a:gd name="connsiteY18" fmla="*/ 785813 h 1628775"/>
              <a:gd name="connsiteX19" fmla="*/ 621588 w 2462294"/>
              <a:gd name="connsiteY19" fmla="*/ 812006 h 1628775"/>
              <a:gd name="connsiteX20" fmla="*/ 681119 w 2462294"/>
              <a:gd name="connsiteY20" fmla="*/ 857250 h 1628775"/>
              <a:gd name="connsiteX21" fmla="*/ 733507 w 2462294"/>
              <a:gd name="connsiteY21" fmla="*/ 912019 h 1628775"/>
              <a:gd name="connsiteX22" fmla="*/ 781131 w 2462294"/>
              <a:gd name="connsiteY22" fmla="*/ 969169 h 1628775"/>
              <a:gd name="connsiteX23" fmla="*/ 850188 w 2462294"/>
              <a:gd name="connsiteY23" fmla="*/ 1054894 h 1628775"/>
              <a:gd name="connsiteX24" fmla="*/ 928769 w 2462294"/>
              <a:gd name="connsiteY24" fmla="*/ 1152525 h 1628775"/>
              <a:gd name="connsiteX25" fmla="*/ 1014494 w 2462294"/>
              <a:gd name="connsiteY25" fmla="*/ 1269206 h 1628775"/>
              <a:gd name="connsiteX26" fmla="*/ 1080714 w 2462294"/>
              <a:gd name="connsiteY26" fmla="*/ 1343026 h 1628775"/>
              <a:gd name="connsiteX27" fmla="*/ 1154077 w 2462294"/>
              <a:gd name="connsiteY27" fmla="*/ 1402556 h 1628775"/>
              <a:gd name="connsiteX28" fmla="*/ 1224147 w 2462294"/>
              <a:gd name="connsiteY28" fmla="*/ 1433513 h 1628775"/>
              <a:gd name="connsiteX29" fmla="*/ 1288667 w 2462294"/>
              <a:gd name="connsiteY29" fmla="*/ 1433513 h 1628775"/>
              <a:gd name="connsiteX30" fmla="*/ 1347517 w 2462294"/>
              <a:gd name="connsiteY30" fmla="*/ 1416843 h 1628775"/>
              <a:gd name="connsiteX31" fmla="*/ 1424729 w 2462294"/>
              <a:gd name="connsiteY31" fmla="*/ 1383505 h 1628775"/>
              <a:gd name="connsiteX32" fmla="*/ 1458067 w 2462294"/>
              <a:gd name="connsiteY32" fmla="*/ 1357313 h 1628775"/>
              <a:gd name="connsiteX33" fmla="*/ 1501158 w 2462294"/>
              <a:gd name="connsiteY33" fmla="*/ 1302544 h 1628775"/>
              <a:gd name="connsiteX34" fmla="*/ 1541411 w 2462294"/>
              <a:gd name="connsiteY34" fmla="*/ 1247776 h 1628775"/>
              <a:gd name="connsiteX35" fmla="*/ 1592657 w 2462294"/>
              <a:gd name="connsiteY35" fmla="*/ 1154906 h 1628775"/>
              <a:gd name="connsiteX36" fmla="*/ 1628605 w 2462294"/>
              <a:gd name="connsiteY36" fmla="*/ 1069181 h 1628775"/>
              <a:gd name="connsiteX37" fmla="*/ 1721805 w 2462294"/>
              <a:gd name="connsiteY37" fmla="*/ 862012 h 1628775"/>
              <a:gd name="connsiteX38" fmla="*/ 1813533 w 2462294"/>
              <a:gd name="connsiteY38" fmla="*/ 673894 h 1628775"/>
              <a:gd name="connsiteX39" fmla="*/ 1888591 w 2462294"/>
              <a:gd name="connsiteY39" fmla="*/ 502443 h 1628775"/>
              <a:gd name="connsiteX40" fmla="*/ 1940982 w 2462294"/>
              <a:gd name="connsiteY40" fmla="*/ 395289 h 1628775"/>
              <a:gd name="connsiteX41" fmla="*/ 1982145 w 2462294"/>
              <a:gd name="connsiteY41" fmla="*/ 311944 h 1628775"/>
              <a:gd name="connsiteX42" fmla="*/ 2041449 w 2462294"/>
              <a:gd name="connsiteY42" fmla="*/ 192881 h 1628775"/>
              <a:gd name="connsiteX43" fmla="*/ 2096220 w 2462294"/>
              <a:gd name="connsiteY43" fmla="*/ 100013 h 1628775"/>
              <a:gd name="connsiteX44" fmla="*/ 2182277 w 2462294"/>
              <a:gd name="connsiteY44" fmla="*/ 33338 h 1628775"/>
              <a:gd name="connsiteX45" fmla="*/ 2262552 w 2462294"/>
              <a:gd name="connsiteY45" fmla="*/ 0 h 1628775"/>
              <a:gd name="connsiteX46" fmla="*/ 2335689 w 2462294"/>
              <a:gd name="connsiteY46" fmla="*/ 2381 h 1628775"/>
              <a:gd name="connsiteX47" fmla="*/ 2169400 w 2462294"/>
              <a:gd name="connsiteY47" fmla="*/ 1076326 h 1628775"/>
              <a:gd name="connsiteX48" fmla="*/ 2231313 w 2462294"/>
              <a:gd name="connsiteY48" fmla="*/ 990600 h 1628775"/>
              <a:gd name="connsiteX49" fmla="*/ 2305132 w 2462294"/>
              <a:gd name="connsiteY49" fmla="*/ 892970 h 1628775"/>
              <a:gd name="connsiteX50" fmla="*/ 2364663 w 2462294"/>
              <a:gd name="connsiteY50" fmla="*/ 800100 h 1628775"/>
              <a:gd name="connsiteX51" fmla="*/ 2407525 w 2462294"/>
              <a:gd name="connsiteY51" fmla="*/ 728663 h 1628775"/>
              <a:gd name="connsiteX52" fmla="*/ 2462294 w 2462294"/>
              <a:gd name="connsiteY52" fmla="*/ 623888 h 1628775"/>
              <a:gd name="connsiteX53" fmla="*/ 2462294 w 2462294"/>
              <a:gd name="connsiteY53" fmla="*/ 623888 h 1628775"/>
              <a:gd name="connsiteX54" fmla="*/ 2462294 w 2462294"/>
              <a:gd name="connsiteY54" fmla="*/ 623888 h 1628775"/>
              <a:gd name="connsiteX0" fmla="*/ 6 w 2462294"/>
              <a:gd name="connsiteY0" fmla="*/ 1666984 h 1666984"/>
              <a:gd name="connsiteX1" fmla="*/ 77093 w 2462294"/>
              <a:gd name="connsiteY1" fmla="*/ 1445879 h 1666984"/>
              <a:gd name="connsiteX2" fmla="*/ 136042 w 2462294"/>
              <a:gd name="connsiteY2" fmla="*/ 1279192 h 1666984"/>
              <a:gd name="connsiteX3" fmla="*/ 164843 w 2462294"/>
              <a:gd name="connsiteY3" fmla="*/ 1205021 h 1666984"/>
              <a:gd name="connsiteX4" fmla="*/ 190582 w 2462294"/>
              <a:gd name="connsiteY4" fmla="*/ 1138347 h 1666984"/>
              <a:gd name="connsiteX5" fmla="*/ 212013 w 2462294"/>
              <a:gd name="connsiteY5" fmla="*/ 1097866 h 1666984"/>
              <a:gd name="connsiteX6" fmla="*/ 235825 w 2462294"/>
              <a:gd name="connsiteY6" fmla="*/ 1057384 h 1666984"/>
              <a:gd name="connsiteX7" fmla="*/ 257257 w 2462294"/>
              <a:gd name="connsiteY7" fmla="*/ 1026428 h 1666984"/>
              <a:gd name="connsiteX8" fmla="*/ 283450 w 2462294"/>
              <a:gd name="connsiteY8" fmla="*/ 993091 h 1666984"/>
              <a:gd name="connsiteX9" fmla="*/ 307263 w 2462294"/>
              <a:gd name="connsiteY9" fmla="*/ 964515 h 1666984"/>
              <a:gd name="connsiteX10" fmla="*/ 326313 w 2462294"/>
              <a:gd name="connsiteY10" fmla="*/ 940703 h 1666984"/>
              <a:gd name="connsiteX11" fmla="*/ 352507 w 2462294"/>
              <a:gd name="connsiteY11" fmla="*/ 912128 h 1666984"/>
              <a:gd name="connsiteX12" fmla="*/ 378700 w 2462294"/>
              <a:gd name="connsiteY12" fmla="*/ 885934 h 1666984"/>
              <a:gd name="connsiteX13" fmla="*/ 402513 w 2462294"/>
              <a:gd name="connsiteY13" fmla="*/ 866884 h 1666984"/>
              <a:gd name="connsiteX14" fmla="*/ 426325 w 2462294"/>
              <a:gd name="connsiteY14" fmla="*/ 847834 h 1666984"/>
              <a:gd name="connsiteX15" fmla="*/ 457282 w 2462294"/>
              <a:gd name="connsiteY15" fmla="*/ 828784 h 1666984"/>
              <a:gd name="connsiteX16" fmla="*/ 493001 w 2462294"/>
              <a:gd name="connsiteY16" fmla="*/ 816878 h 1666984"/>
              <a:gd name="connsiteX17" fmla="*/ 526338 w 2462294"/>
              <a:gd name="connsiteY17" fmla="*/ 812115 h 1666984"/>
              <a:gd name="connsiteX18" fmla="*/ 573963 w 2462294"/>
              <a:gd name="connsiteY18" fmla="*/ 824022 h 1666984"/>
              <a:gd name="connsiteX19" fmla="*/ 621588 w 2462294"/>
              <a:gd name="connsiteY19" fmla="*/ 850215 h 1666984"/>
              <a:gd name="connsiteX20" fmla="*/ 681119 w 2462294"/>
              <a:gd name="connsiteY20" fmla="*/ 895459 h 1666984"/>
              <a:gd name="connsiteX21" fmla="*/ 733507 w 2462294"/>
              <a:gd name="connsiteY21" fmla="*/ 950228 h 1666984"/>
              <a:gd name="connsiteX22" fmla="*/ 781131 w 2462294"/>
              <a:gd name="connsiteY22" fmla="*/ 1007378 h 1666984"/>
              <a:gd name="connsiteX23" fmla="*/ 850188 w 2462294"/>
              <a:gd name="connsiteY23" fmla="*/ 1093103 h 1666984"/>
              <a:gd name="connsiteX24" fmla="*/ 928769 w 2462294"/>
              <a:gd name="connsiteY24" fmla="*/ 1190734 h 1666984"/>
              <a:gd name="connsiteX25" fmla="*/ 1014494 w 2462294"/>
              <a:gd name="connsiteY25" fmla="*/ 1307415 h 1666984"/>
              <a:gd name="connsiteX26" fmla="*/ 1080714 w 2462294"/>
              <a:gd name="connsiteY26" fmla="*/ 1381235 h 1666984"/>
              <a:gd name="connsiteX27" fmla="*/ 1154077 w 2462294"/>
              <a:gd name="connsiteY27" fmla="*/ 1440765 h 1666984"/>
              <a:gd name="connsiteX28" fmla="*/ 1224147 w 2462294"/>
              <a:gd name="connsiteY28" fmla="*/ 1471722 h 1666984"/>
              <a:gd name="connsiteX29" fmla="*/ 1288667 w 2462294"/>
              <a:gd name="connsiteY29" fmla="*/ 1471722 h 1666984"/>
              <a:gd name="connsiteX30" fmla="*/ 1347517 w 2462294"/>
              <a:gd name="connsiteY30" fmla="*/ 1455052 h 1666984"/>
              <a:gd name="connsiteX31" fmla="*/ 1424729 w 2462294"/>
              <a:gd name="connsiteY31" fmla="*/ 1421714 h 1666984"/>
              <a:gd name="connsiteX32" fmla="*/ 1458067 w 2462294"/>
              <a:gd name="connsiteY32" fmla="*/ 1395522 h 1666984"/>
              <a:gd name="connsiteX33" fmla="*/ 1501158 w 2462294"/>
              <a:gd name="connsiteY33" fmla="*/ 1340753 h 1666984"/>
              <a:gd name="connsiteX34" fmla="*/ 1541411 w 2462294"/>
              <a:gd name="connsiteY34" fmla="*/ 1285985 h 1666984"/>
              <a:gd name="connsiteX35" fmla="*/ 1592657 w 2462294"/>
              <a:gd name="connsiteY35" fmla="*/ 1193115 h 1666984"/>
              <a:gd name="connsiteX36" fmla="*/ 1628605 w 2462294"/>
              <a:gd name="connsiteY36" fmla="*/ 1107390 h 1666984"/>
              <a:gd name="connsiteX37" fmla="*/ 1721805 w 2462294"/>
              <a:gd name="connsiteY37" fmla="*/ 900221 h 1666984"/>
              <a:gd name="connsiteX38" fmla="*/ 1813533 w 2462294"/>
              <a:gd name="connsiteY38" fmla="*/ 712103 h 1666984"/>
              <a:gd name="connsiteX39" fmla="*/ 1888591 w 2462294"/>
              <a:gd name="connsiteY39" fmla="*/ 540652 h 1666984"/>
              <a:gd name="connsiteX40" fmla="*/ 1940982 w 2462294"/>
              <a:gd name="connsiteY40" fmla="*/ 433498 h 1666984"/>
              <a:gd name="connsiteX41" fmla="*/ 1982145 w 2462294"/>
              <a:gd name="connsiteY41" fmla="*/ 350153 h 1666984"/>
              <a:gd name="connsiteX42" fmla="*/ 2041449 w 2462294"/>
              <a:gd name="connsiteY42" fmla="*/ 231090 h 1666984"/>
              <a:gd name="connsiteX43" fmla="*/ 2096220 w 2462294"/>
              <a:gd name="connsiteY43" fmla="*/ 138222 h 1666984"/>
              <a:gd name="connsiteX44" fmla="*/ 2182277 w 2462294"/>
              <a:gd name="connsiteY44" fmla="*/ 71547 h 1666984"/>
              <a:gd name="connsiteX45" fmla="*/ 2262552 w 2462294"/>
              <a:gd name="connsiteY45" fmla="*/ 38209 h 1666984"/>
              <a:gd name="connsiteX46" fmla="*/ 2335689 w 2462294"/>
              <a:gd name="connsiteY46" fmla="*/ 40590 h 1666984"/>
              <a:gd name="connsiteX47" fmla="*/ 2391595 w 2462294"/>
              <a:gd name="connsiteY47" fmla="*/ 102504 h 1666984"/>
              <a:gd name="connsiteX48" fmla="*/ 2231313 w 2462294"/>
              <a:gd name="connsiteY48" fmla="*/ 1028809 h 1666984"/>
              <a:gd name="connsiteX49" fmla="*/ 2305132 w 2462294"/>
              <a:gd name="connsiteY49" fmla="*/ 931179 h 1666984"/>
              <a:gd name="connsiteX50" fmla="*/ 2364663 w 2462294"/>
              <a:gd name="connsiteY50" fmla="*/ 838309 h 1666984"/>
              <a:gd name="connsiteX51" fmla="*/ 2407525 w 2462294"/>
              <a:gd name="connsiteY51" fmla="*/ 766872 h 1666984"/>
              <a:gd name="connsiteX52" fmla="*/ 2462294 w 2462294"/>
              <a:gd name="connsiteY52" fmla="*/ 662097 h 1666984"/>
              <a:gd name="connsiteX53" fmla="*/ 2462294 w 2462294"/>
              <a:gd name="connsiteY53" fmla="*/ 662097 h 1666984"/>
              <a:gd name="connsiteX54" fmla="*/ 2462294 w 2462294"/>
              <a:gd name="connsiteY54" fmla="*/ 662097 h 1666984"/>
              <a:gd name="connsiteX0" fmla="*/ 6 w 2518292"/>
              <a:gd name="connsiteY0" fmla="*/ 1633494 h 1633494"/>
              <a:gd name="connsiteX1" fmla="*/ 77093 w 2518292"/>
              <a:gd name="connsiteY1" fmla="*/ 1412389 h 1633494"/>
              <a:gd name="connsiteX2" fmla="*/ 136042 w 2518292"/>
              <a:gd name="connsiteY2" fmla="*/ 1245702 h 1633494"/>
              <a:gd name="connsiteX3" fmla="*/ 164843 w 2518292"/>
              <a:gd name="connsiteY3" fmla="*/ 1171531 h 1633494"/>
              <a:gd name="connsiteX4" fmla="*/ 190582 w 2518292"/>
              <a:gd name="connsiteY4" fmla="*/ 1104857 h 1633494"/>
              <a:gd name="connsiteX5" fmla="*/ 212013 w 2518292"/>
              <a:gd name="connsiteY5" fmla="*/ 1064376 h 1633494"/>
              <a:gd name="connsiteX6" fmla="*/ 235825 w 2518292"/>
              <a:gd name="connsiteY6" fmla="*/ 1023894 h 1633494"/>
              <a:gd name="connsiteX7" fmla="*/ 257257 w 2518292"/>
              <a:gd name="connsiteY7" fmla="*/ 992938 h 1633494"/>
              <a:gd name="connsiteX8" fmla="*/ 283450 w 2518292"/>
              <a:gd name="connsiteY8" fmla="*/ 959601 h 1633494"/>
              <a:gd name="connsiteX9" fmla="*/ 307263 w 2518292"/>
              <a:gd name="connsiteY9" fmla="*/ 931025 h 1633494"/>
              <a:gd name="connsiteX10" fmla="*/ 326313 w 2518292"/>
              <a:gd name="connsiteY10" fmla="*/ 907213 h 1633494"/>
              <a:gd name="connsiteX11" fmla="*/ 352507 w 2518292"/>
              <a:gd name="connsiteY11" fmla="*/ 878638 h 1633494"/>
              <a:gd name="connsiteX12" fmla="*/ 378700 w 2518292"/>
              <a:gd name="connsiteY12" fmla="*/ 852444 h 1633494"/>
              <a:gd name="connsiteX13" fmla="*/ 402513 w 2518292"/>
              <a:gd name="connsiteY13" fmla="*/ 833394 h 1633494"/>
              <a:gd name="connsiteX14" fmla="*/ 426325 w 2518292"/>
              <a:gd name="connsiteY14" fmla="*/ 814344 h 1633494"/>
              <a:gd name="connsiteX15" fmla="*/ 457282 w 2518292"/>
              <a:gd name="connsiteY15" fmla="*/ 795294 h 1633494"/>
              <a:gd name="connsiteX16" fmla="*/ 493001 w 2518292"/>
              <a:gd name="connsiteY16" fmla="*/ 783388 h 1633494"/>
              <a:gd name="connsiteX17" fmla="*/ 526338 w 2518292"/>
              <a:gd name="connsiteY17" fmla="*/ 778625 h 1633494"/>
              <a:gd name="connsiteX18" fmla="*/ 573963 w 2518292"/>
              <a:gd name="connsiteY18" fmla="*/ 790532 h 1633494"/>
              <a:gd name="connsiteX19" fmla="*/ 621588 w 2518292"/>
              <a:gd name="connsiteY19" fmla="*/ 816725 h 1633494"/>
              <a:gd name="connsiteX20" fmla="*/ 681119 w 2518292"/>
              <a:gd name="connsiteY20" fmla="*/ 861969 h 1633494"/>
              <a:gd name="connsiteX21" fmla="*/ 733507 w 2518292"/>
              <a:gd name="connsiteY21" fmla="*/ 916738 h 1633494"/>
              <a:gd name="connsiteX22" fmla="*/ 781131 w 2518292"/>
              <a:gd name="connsiteY22" fmla="*/ 973888 h 1633494"/>
              <a:gd name="connsiteX23" fmla="*/ 850188 w 2518292"/>
              <a:gd name="connsiteY23" fmla="*/ 1059613 h 1633494"/>
              <a:gd name="connsiteX24" fmla="*/ 928769 w 2518292"/>
              <a:gd name="connsiteY24" fmla="*/ 1157244 h 1633494"/>
              <a:gd name="connsiteX25" fmla="*/ 1014494 w 2518292"/>
              <a:gd name="connsiteY25" fmla="*/ 1273925 h 1633494"/>
              <a:gd name="connsiteX26" fmla="*/ 1080714 w 2518292"/>
              <a:gd name="connsiteY26" fmla="*/ 1347745 h 1633494"/>
              <a:gd name="connsiteX27" fmla="*/ 1154077 w 2518292"/>
              <a:gd name="connsiteY27" fmla="*/ 1407275 h 1633494"/>
              <a:gd name="connsiteX28" fmla="*/ 1224147 w 2518292"/>
              <a:gd name="connsiteY28" fmla="*/ 1438232 h 1633494"/>
              <a:gd name="connsiteX29" fmla="*/ 1288667 w 2518292"/>
              <a:gd name="connsiteY29" fmla="*/ 1438232 h 1633494"/>
              <a:gd name="connsiteX30" fmla="*/ 1347517 w 2518292"/>
              <a:gd name="connsiteY30" fmla="*/ 1421562 h 1633494"/>
              <a:gd name="connsiteX31" fmla="*/ 1424729 w 2518292"/>
              <a:gd name="connsiteY31" fmla="*/ 1388224 h 1633494"/>
              <a:gd name="connsiteX32" fmla="*/ 1458067 w 2518292"/>
              <a:gd name="connsiteY32" fmla="*/ 1362032 h 1633494"/>
              <a:gd name="connsiteX33" fmla="*/ 1501158 w 2518292"/>
              <a:gd name="connsiteY33" fmla="*/ 1307263 h 1633494"/>
              <a:gd name="connsiteX34" fmla="*/ 1541411 w 2518292"/>
              <a:gd name="connsiteY34" fmla="*/ 1252495 h 1633494"/>
              <a:gd name="connsiteX35" fmla="*/ 1592657 w 2518292"/>
              <a:gd name="connsiteY35" fmla="*/ 1159625 h 1633494"/>
              <a:gd name="connsiteX36" fmla="*/ 1628605 w 2518292"/>
              <a:gd name="connsiteY36" fmla="*/ 1073900 h 1633494"/>
              <a:gd name="connsiteX37" fmla="*/ 1721805 w 2518292"/>
              <a:gd name="connsiteY37" fmla="*/ 866731 h 1633494"/>
              <a:gd name="connsiteX38" fmla="*/ 1813533 w 2518292"/>
              <a:gd name="connsiteY38" fmla="*/ 678613 h 1633494"/>
              <a:gd name="connsiteX39" fmla="*/ 1888591 w 2518292"/>
              <a:gd name="connsiteY39" fmla="*/ 507162 h 1633494"/>
              <a:gd name="connsiteX40" fmla="*/ 1940982 w 2518292"/>
              <a:gd name="connsiteY40" fmla="*/ 400008 h 1633494"/>
              <a:gd name="connsiteX41" fmla="*/ 1982145 w 2518292"/>
              <a:gd name="connsiteY41" fmla="*/ 316663 h 1633494"/>
              <a:gd name="connsiteX42" fmla="*/ 2041449 w 2518292"/>
              <a:gd name="connsiteY42" fmla="*/ 197600 h 1633494"/>
              <a:gd name="connsiteX43" fmla="*/ 2096220 w 2518292"/>
              <a:gd name="connsiteY43" fmla="*/ 104732 h 1633494"/>
              <a:gd name="connsiteX44" fmla="*/ 2182277 w 2518292"/>
              <a:gd name="connsiteY44" fmla="*/ 38057 h 1633494"/>
              <a:gd name="connsiteX45" fmla="*/ 2262552 w 2518292"/>
              <a:gd name="connsiteY45" fmla="*/ 4719 h 1633494"/>
              <a:gd name="connsiteX46" fmla="*/ 2335689 w 2518292"/>
              <a:gd name="connsiteY46" fmla="*/ 7100 h 1633494"/>
              <a:gd name="connsiteX47" fmla="*/ 2391595 w 2518292"/>
              <a:gd name="connsiteY47" fmla="*/ 69014 h 1633494"/>
              <a:gd name="connsiteX48" fmla="*/ 2516993 w 2518292"/>
              <a:gd name="connsiteY48" fmla="*/ 233319 h 1633494"/>
              <a:gd name="connsiteX49" fmla="*/ 2305132 w 2518292"/>
              <a:gd name="connsiteY49" fmla="*/ 897689 h 1633494"/>
              <a:gd name="connsiteX50" fmla="*/ 2364663 w 2518292"/>
              <a:gd name="connsiteY50" fmla="*/ 804819 h 1633494"/>
              <a:gd name="connsiteX51" fmla="*/ 2407525 w 2518292"/>
              <a:gd name="connsiteY51" fmla="*/ 733382 h 1633494"/>
              <a:gd name="connsiteX52" fmla="*/ 2462294 w 2518292"/>
              <a:gd name="connsiteY52" fmla="*/ 628607 h 1633494"/>
              <a:gd name="connsiteX53" fmla="*/ 2462294 w 2518292"/>
              <a:gd name="connsiteY53" fmla="*/ 628607 h 1633494"/>
              <a:gd name="connsiteX54" fmla="*/ 2462294 w 2518292"/>
              <a:gd name="connsiteY54" fmla="*/ 628607 h 1633494"/>
              <a:gd name="connsiteX0" fmla="*/ 6 w 2538057"/>
              <a:gd name="connsiteY0" fmla="*/ 1633494 h 1633494"/>
              <a:gd name="connsiteX1" fmla="*/ 77093 w 2538057"/>
              <a:gd name="connsiteY1" fmla="*/ 1412389 h 1633494"/>
              <a:gd name="connsiteX2" fmla="*/ 136042 w 2538057"/>
              <a:gd name="connsiteY2" fmla="*/ 1245702 h 1633494"/>
              <a:gd name="connsiteX3" fmla="*/ 164843 w 2538057"/>
              <a:gd name="connsiteY3" fmla="*/ 1171531 h 1633494"/>
              <a:gd name="connsiteX4" fmla="*/ 190582 w 2538057"/>
              <a:gd name="connsiteY4" fmla="*/ 1104857 h 1633494"/>
              <a:gd name="connsiteX5" fmla="*/ 212013 w 2538057"/>
              <a:gd name="connsiteY5" fmla="*/ 1064376 h 1633494"/>
              <a:gd name="connsiteX6" fmla="*/ 235825 w 2538057"/>
              <a:gd name="connsiteY6" fmla="*/ 1023894 h 1633494"/>
              <a:gd name="connsiteX7" fmla="*/ 257257 w 2538057"/>
              <a:gd name="connsiteY7" fmla="*/ 992938 h 1633494"/>
              <a:gd name="connsiteX8" fmla="*/ 283450 w 2538057"/>
              <a:gd name="connsiteY8" fmla="*/ 959601 h 1633494"/>
              <a:gd name="connsiteX9" fmla="*/ 307263 w 2538057"/>
              <a:gd name="connsiteY9" fmla="*/ 931025 h 1633494"/>
              <a:gd name="connsiteX10" fmla="*/ 326313 w 2538057"/>
              <a:gd name="connsiteY10" fmla="*/ 907213 h 1633494"/>
              <a:gd name="connsiteX11" fmla="*/ 352507 w 2538057"/>
              <a:gd name="connsiteY11" fmla="*/ 878638 h 1633494"/>
              <a:gd name="connsiteX12" fmla="*/ 378700 w 2538057"/>
              <a:gd name="connsiteY12" fmla="*/ 852444 h 1633494"/>
              <a:gd name="connsiteX13" fmla="*/ 402513 w 2538057"/>
              <a:gd name="connsiteY13" fmla="*/ 833394 h 1633494"/>
              <a:gd name="connsiteX14" fmla="*/ 426325 w 2538057"/>
              <a:gd name="connsiteY14" fmla="*/ 814344 h 1633494"/>
              <a:gd name="connsiteX15" fmla="*/ 457282 w 2538057"/>
              <a:gd name="connsiteY15" fmla="*/ 795294 h 1633494"/>
              <a:gd name="connsiteX16" fmla="*/ 493001 w 2538057"/>
              <a:gd name="connsiteY16" fmla="*/ 783388 h 1633494"/>
              <a:gd name="connsiteX17" fmla="*/ 526338 w 2538057"/>
              <a:gd name="connsiteY17" fmla="*/ 778625 h 1633494"/>
              <a:gd name="connsiteX18" fmla="*/ 573963 w 2538057"/>
              <a:gd name="connsiteY18" fmla="*/ 790532 h 1633494"/>
              <a:gd name="connsiteX19" fmla="*/ 621588 w 2538057"/>
              <a:gd name="connsiteY19" fmla="*/ 816725 h 1633494"/>
              <a:gd name="connsiteX20" fmla="*/ 681119 w 2538057"/>
              <a:gd name="connsiteY20" fmla="*/ 861969 h 1633494"/>
              <a:gd name="connsiteX21" fmla="*/ 733507 w 2538057"/>
              <a:gd name="connsiteY21" fmla="*/ 916738 h 1633494"/>
              <a:gd name="connsiteX22" fmla="*/ 781131 w 2538057"/>
              <a:gd name="connsiteY22" fmla="*/ 973888 h 1633494"/>
              <a:gd name="connsiteX23" fmla="*/ 850188 w 2538057"/>
              <a:gd name="connsiteY23" fmla="*/ 1059613 h 1633494"/>
              <a:gd name="connsiteX24" fmla="*/ 928769 w 2538057"/>
              <a:gd name="connsiteY24" fmla="*/ 1157244 h 1633494"/>
              <a:gd name="connsiteX25" fmla="*/ 1014494 w 2538057"/>
              <a:gd name="connsiteY25" fmla="*/ 1273925 h 1633494"/>
              <a:gd name="connsiteX26" fmla="*/ 1080714 w 2538057"/>
              <a:gd name="connsiteY26" fmla="*/ 1347745 h 1633494"/>
              <a:gd name="connsiteX27" fmla="*/ 1154077 w 2538057"/>
              <a:gd name="connsiteY27" fmla="*/ 1407275 h 1633494"/>
              <a:gd name="connsiteX28" fmla="*/ 1224147 w 2538057"/>
              <a:gd name="connsiteY28" fmla="*/ 1438232 h 1633494"/>
              <a:gd name="connsiteX29" fmla="*/ 1288667 w 2538057"/>
              <a:gd name="connsiteY29" fmla="*/ 1438232 h 1633494"/>
              <a:gd name="connsiteX30" fmla="*/ 1347517 w 2538057"/>
              <a:gd name="connsiteY30" fmla="*/ 1421562 h 1633494"/>
              <a:gd name="connsiteX31" fmla="*/ 1424729 w 2538057"/>
              <a:gd name="connsiteY31" fmla="*/ 1388224 h 1633494"/>
              <a:gd name="connsiteX32" fmla="*/ 1458067 w 2538057"/>
              <a:gd name="connsiteY32" fmla="*/ 1362032 h 1633494"/>
              <a:gd name="connsiteX33" fmla="*/ 1501158 w 2538057"/>
              <a:gd name="connsiteY33" fmla="*/ 1307263 h 1633494"/>
              <a:gd name="connsiteX34" fmla="*/ 1541411 w 2538057"/>
              <a:gd name="connsiteY34" fmla="*/ 1252495 h 1633494"/>
              <a:gd name="connsiteX35" fmla="*/ 1592657 w 2538057"/>
              <a:gd name="connsiteY35" fmla="*/ 1159625 h 1633494"/>
              <a:gd name="connsiteX36" fmla="*/ 1628605 w 2538057"/>
              <a:gd name="connsiteY36" fmla="*/ 1073900 h 1633494"/>
              <a:gd name="connsiteX37" fmla="*/ 1721805 w 2538057"/>
              <a:gd name="connsiteY37" fmla="*/ 866731 h 1633494"/>
              <a:gd name="connsiteX38" fmla="*/ 1813533 w 2538057"/>
              <a:gd name="connsiteY38" fmla="*/ 678613 h 1633494"/>
              <a:gd name="connsiteX39" fmla="*/ 1888591 w 2538057"/>
              <a:gd name="connsiteY39" fmla="*/ 507162 h 1633494"/>
              <a:gd name="connsiteX40" fmla="*/ 1940982 w 2538057"/>
              <a:gd name="connsiteY40" fmla="*/ 400008 h 1633494"/>
              <a:gd name="connsiteX41" fmla="*/ 1982145 w 2538057"/>
              <a:gd name="connsiteY41" fmla="*/ 316663 h 1633494"/>
              <a:gd name="connsiteX42" fmla="*/ 2041449 w 2538057"/>
              <a:gd name="connsiteY42" fmla="*/ 197600 h 1633494"/>
              <a:gd name="connsiteX43" fmla="*/ 2096220 w 2538057"/>
              <a:gd name="connsiteY43" fmla="*/ 104732 h 1633494"/>
              <a:gd name="connsiteX44" fmla="*/ 2182277 w 2538057"/>
              <a:gd name="connsiteY44" fmla="*/ 38057 h 1633494"/>
              <a:gd name="connsiteX45" fmla="*/ 2262552 w 2538057"/>
              <a:gd name="connsiteY45" fmla="*/ 4719 h 1633494"/>
              <a:gd name="connsiteX46" fmla="*/ 2335689 w 2538057"/>
              <a:gd name="connsiteY46" fmla="*/ 7100 h 1633494"/>
              <a:gd name="connsiteX47" fmla="*/ 2391595 w 2538057"/>
              <a:gd name="connsiteY47" fmla="*/ 69014 h 1633494"/>
              <a:gd name="connsiteX48" fmla="*/ 2516993 w 2538057"/>
              <a:gd name="connsiteY48" fmla="*/ 233319 h 1633494"/>
              <a:gd name="connsiteX49" fmla="*/ 2522794 w 2538057"/>
              <a:gd name="connsiteY49" fmla="*/ 421439 h 1633494"/>
              <a:gd name="connsiteX50" fmla="*/ 2364663 w 2538057"/>
              <a:gd name="connsiteY50" fmla="*/ 804819 h 1633494"/>
              <a:gd name="connsiteX51" fmla="*/ 2407525 w 2538057"/>
              <a:gd name="connsiteY51" fmla="*/ 733382 h 1633494"/>
              <a:gd name="connsiteX52" fmla="*/ 2462294 w 2538057"/>
              <a:gd name="connsiteY52" fmla="*/ 628607 h 1633494"/>
              <a:gd name="connsiteX53" fmla="*/ 2462294 w 2538057"/>
              <a:gd name="connsiteY53" fmla="*/ 628607 h 1633494"/>
              <a:gd name="connsiteX54" fmla="*/ 2462294 w 2538057"/>
              <a:gd name="connsiteY54" fmla="*/ 628607 h 1633494"/>
              <a:gd name="connsiteX0" fmla="*/ 6 w 2564089"/>
              <a:gd name="connsiteY0" fmla="*/ 1633494 h 1633494"/>
              <a:gd name="connsiteX1" fmla="*/ 77093 w 2564089"/>
              <a:gd name="connsiteY1" fmla="*/ 1412389 h 1633494"/>
              <a:gd name="connsiteX2" fmla="*/ 136042 w 2564089"/>
              <a:gd name="connsiteY2" fmla="*/ 1245702 h 1633494"/>
              <a:gd name="connsiteX3" fmla="*/ 164843 w 2564089"/>
              <a:gd name="connsiteY3" fmla="*/ 1171531 h 1633494"/>
              <a:gd name="connsiteX4" fmla="*/ 190582 w 2564089"/>
              <a:gd name="connsiteY4" fmla="*/ 1104857 h 1633494"/>
              <a:gd name="connsiteX5" fmla="*/ 212013 w 2564089"/>
              <a:gd name="connsiteY5" fmla="*/ 1064376 h 1633494"/>
              <a:gd name="connsiteX6" fmla="*/ 235825 w 2564089"/>
              <a:gd name="connsiteY6" fmla="*/ 1023894 h 1633494"/>
              <a:gd name="connsiteX7" fmla="*/ 257257 w 2564089"/>
              <a:gd name="connsiteY7" fmla="*/ 992938 h 1633494"/>
              <a:gd name="connsiteX8" fmla="*/ 283450 w 2564089"/>
              <a:gd name="connsiteY8" fmla="*/ 959601 h 1633494"/>
              <a:gd name="connsiteX9" fmla="*/ 307263 w 2564089"/>
              <a:gd name="connsiteY9" fmla="*/ 931025 h 1633494"/>
              <a:gd name="connsiteX10" fmla="*/ 326313 w 2564089"/>
              <a:gd name="connsiteY10" fmla="*/ 907213 h 1633494"/>
              <a:gd name="connsiteX11" fmla="*/ 352507 w 2564089"/>
              <a:gd name="connsiteY11" fmla="*/ 878638 h 1633494"/>
              <a:gd name="connsiteX12" fmla="*/ 378700 w 2564089"/>
              <a:gd name="connsiteY12" fmla="*/ 852444 h 1633494"/>
              <a:gd name="connsiteX13" fmla="*/ 402513 w 2564089"/>
              <a:gd name="connsiteY13" fmla="*/ 833394 h 1633494"/>
              <a:gd name="connsiteX14" fmla="*/ 426325 w 2564089"/>
              <a:gd name="connsiteY14" fmla="*/ 814344 h 1633494"/>
              <a:gd name="connsiteX15" fmla="*/ 457282 w 2564089"/>
              <a:gd name="connsiteY15" fmla="*/ 795294 h 1633494"/>
              <a:gd name="connsiteX16" fmla="*/ 493001 w 2564089"/>
              <a:gd name="connsiteY16" fmla="*/ 783388 h 1633494"/>
              <a:gd name="connsiteX17" fmla="*/ 526338 w 2564089"/>
              <a:gd name="connsiteY17" fmla="*/ 778625 h 1633494"/>
              <a:gd name="connsiteX18" fmla="*/ 573963 w 2564089"/>
              <a:gd name="connsiteY18" fmla="*/ 790532 h 1633494"/>
              <a:gd name="connsiteX19" fmla="*/ 621588 w 2564089"/>
              <a:gd name="connsiteY19" fmla="*/ 816725 h 1633494"/>
              <a:gd name="connsiteX20" fmla="*/ 681119 w 2564089"/>
              <a:gd name="connsiteY20" fmla="*/ 861969 h 1633494"/>
              <a:gd name="connsiteX21" fmla="*/ 733507 w 2564089"/>
              <a:gd name="connsiteY21" fmla="*/ 916738 h 1633494"/>
              <a:gd name="connsiteX22" fmla="*/ 781131 w 2564089"/>
              <a:gd name="connsiteY22" fmla="*/ 973888 h 1633494"/>
              <a:gd name="connsiteX23" fmla="*/ 850188 w 2564089"/>
              <a:gd name="connsiteY23" fmla="*/ 1059613 h 1633494"/>
              <a:gd name="connsiteX24" fmla="*/ 928769 w 2564089"/>
              <a:gd name="connsiteY24" fmla="*/ 1157244 h 1633494"/>
              <a:gd name="connsiteX25" fmla="*/ 1014494 w 2564089"/>
              <a:gd name="connsiteY25" fmla="*/ 1273925 h 1633494"/>
              <a:gd name="connsiteX26" fmla="*/ 1080714 w 2564089"/>
              <a:gd name="connsiteY26" fmla="*/ 1347745 h 1633494"/>
              <a:gd name="connsiteX27" fmla="*/ 1154077 w 2564089"/>
              <a:gd name="connsiteY27" fmla="*/ 1407275 h 1633494"/>
              <a:gd name="connsiteX28" fmla="*/ 1224147 w 2564089"/>
              <a:gd name="connsiteY28" fmla="*/ 1438232 h 1633494"/>
              <a:gd name="connsiteX29" fmla="*/ 1288667 w 2564089"/>
              <a:gd name="connsiteY29" fmla="*/ 1438232 h 1633494"/>
              <a:gd name="connsiteX30" fmla="*/ 1347517 w 2564089"/>
              <a:gd name="connsiteY30" fmla="*/ 1421562 h 1633494"/>
              <a:gd name="connsiteX31" fmla="*/ 1424729 w 2564089"/>
              <a:gd name="connsiteY31" fmla="*/ 1388224 h 1633494"/>
              <a:gd name="connsiteX32" fmla="*/ 1458067 w 2564089"/>
              <a:gd name="connsiteY32" fmla="*/ 1362032 h 1633494"/>
              <a:gd name="connsiteX33" fmla="*/ 1501158 w 2564089"/>
              <a:gd name="connsiteY33" fmla="*/ 1307263 h 1633494"/>
              <a:gd name="connsiteX34" fmla="*/ 1541411 w 2564089"/>
              <a:gd name="connsiteY34" fmla="*/ 1252495 h 1633494"/>
              <a:gd name="connsiteX35" fmla="*/ 1592657 w 2564089"/>
              <a:gd name="connsiteY35" fmla="*/ 1159625 h 1633494"/>
              <a:gd name="connsiteX36" fmla="*/ 1628605 w 2564089"/>
              <a:gd name="connsiteY36" fmla="*/ 1073900 h 1633494"/>
              <a:gd name="connsiteX37" fmla="*/ 1721805 w 2564089"/>
              <a:gd name="connsiteY37" fmla="*/ 866731 h 1633494"/>
              <a:gd name="connsiteX38" fmla="*/ 1813533 w 2564089"/>
              <a:gd name="connsiteY38" fmla="*/ 678613 h 1633494"/>
              <a:gd name="connsiteX39" fmla="*/ 1888591 w 2564089"/>
              <a:gd name="connsiteY39" fmla="*/ 507162 h 1633494"/>
              <a:gd name="connsiteX40" fmla="*/ 1940982 w 2564089"/>
              <a:gd name="connsiteY40" fmla="*/ 400008 h 1633494"/>
              <a:gd name="connsiteX41" fmla="*/ 1982145 w 2564089"/>
              <a:gd name="connsiteY41" fmla="*/ 316663 h 1633494"/>
              <a:gd name="connsiteX42" fmla="*/ 2041449 w 2564089"/>
              <a:gd name="connsiteY42" fmla="*/ 197600 h 1633494"/>
              <a:gd name="connsiteX43" fmla="*/ 2096220 w 2564089"/>
              <a:gd name="connsiteY43" fmla="*/ 104732 h 1633494"/>
              <a:gd name="connsiteX44" fmla="*/ 2182277 w 2564089"/>
              <a:gd name="connsiteY44" fmla="*/ 38057 h 1633494"/>
              <a:gd name="connsiteX45" fmla="*/ 2262552 w 2564089"/>
              <a:gd name="connsiteY45" fmla="*/ 4719 h 1633494"/>
              <a:gd name="connsiteX46" fmla="*/ 2335689 w 2564089"/>
              <a:gd name="connsiteY46" fmla="*/ 7100 h 1633494"/>
              <a:gd name="connsiteX47" fmla="*/ 2391595 w 2564089"/>
              <a:gd name="connsiteY47" fmla="*/ 69014 h 1633494"/>
              <a:gd name="connsiteX48" fmla="*/ 2516993 w 2564089"/>
              <a:gd name="connsiteY48" fmla="*/ 233319 h 1633494"/>
              <a:gd name="connsiteX49" fmla="*/ 2522794 w 2564089"/>
              <a:gd name="connsiteY49" fmla="*/ 421439 h 1633494"/>
              <a:gd name="connsiteX50" fmla="*/ 2559652 w 2564089"/>
              <a:gd name="connsiteY50" fmla="*/ 421437 h 1633494"/>
              <a:gd name="connsiteX51" fmla="*/ 2407525 w 2564089"/>
              <a:gd name="connsiteY51" fmla="*/ 733382 h 1633494"/>
              <a:gd name="connsiteX52" fmla="*/ 2462294 w 2564089"/>
              <a:gd name="connsiteY52" fmla="*/ 628607 h 1633494"/>
              <a:gd name="connsiteX53" fmla="*/ 2462294 w 2564089"/>
              <a:gd name="connsiteY53" fmla="*/ 628607 h 1633494"/>
              <a:gd name="connsiteX54" fmla="*/ 2462294 w 2564089"/>
              <a:gd name="connsiteY54" fmla="*/ 628607 h 1633494"/>
              <a:gd name="connsiteX0" fmla="*/ 6 w 2649935"/>
              <a:gd name="connsiteY0" fmla="*/ 1633494 h 1633494"/>
              <a:gd name="connsiteX1" fmla="*/ 77093 w 2649935"/>
              <a:gd name="connsiteY1" fmla="*/ 1412389 h 1633494"/>
              <a:gd name="connsiteX2" fmla="*/ 136042 w 2649935"/>
              <a:gd name="connsiteY2" fmla="*/ 1245702 h 1633494"/>
              <a:gd name="connsiteX3" fmla="*/ 164843 w 2649935"/>
              <a:gd name="connsiteY3" fmla="*/ 1171531 h 1633494"/>
              <a:gd name="connsiteX4" fmla="*/ 190582 w 2649935"/>
              <a:gd name="connsiteY4" fmla="*/ 1104857 h 1633494"/>
              <a:gd name="connsiteX5" fmla="*/ 212013 w 2649935"/>
              <a:gd name="connsiteY5" fmla="*/ 1064376 h 1633494"/>
              <a:gd name="connsiteX6" fmla="*/ 235825 w 2649935"/>
              <a:gd name="connsiteY6" fmla="*/ 1023894 h 1633494"/>
              <a:gd name="connsiteX7" fmla="*/ 257257 w 2649935"/>
              <a:gd name="connsiteY7" fmla="*/ 992938 h 1633494"/>
              <a:gd name="connsiteX8" fmla="*/ 283450 w 2649935"/>
              <a:gd name="connsiteY8" fmla="*/ 959601 h 1633494"/>
              <a:gd name="connsiteX9" fmla="*/ 307263 w 2649935"/>
              <a:gd name="connsiteY9" fmla="*/ 931025 h 1633494"/>
              <a:gd name="connsiteX10" fmla="*/ 326313 w 2649935"/>
              <a:gd name="connsiteY10" fmla="*/ 907213 h 1633494"/>
              <a:gd name="connsiteX11" fmla="*/ 352507 w 2649935"/>
              <a:gd name="connsiteY11" fmla="*/ 878638 h 1633494"/>
              <a:gd name="connsiteX12" fmla="*/ 378700 w 2649935"/>
              <a:gd name="connsiteY12" fmla="*/ 852444 h 1633494"/>
              <a:gd name="connsiteX13" fmla="*/ 402513 w 2649935"/>
              <a:gd name="connsiteY13" fmla="*/ 833394 h 1633494"/>
              <a:gd name="connsiteX14" fmla="*/ 426325 w 2649935"/>
              <a:gd name="connsiteY14" fmla="*/ 814344 h 1633494"/>
              <a:gd name="connsiteX15" fmla="*/ 457282 w 2649935"/>
              <a:gd name="connsiteY15" fmla="*/ 795294 h 1633494"/>
              <a:gd name="connsiteX16" fmla="*/ 493001 w 2649935"/>
              <a:gd name="connsiteY16" fmla="*/ 783388 h 1633494"/>
              <a:gd name="connsiteX17" fmla="*/ 526338 w 2649935"/>
              <a:gd name="connsiteY17" fmla="*/ 778625 h 1633494"/>
              <a:gd name="connsiteX18" fmla="*/ 573963 w 2649935"/>
              <a:gd name="connsiteY18" fmla="*/ 790532 h 1633494"/>
              <a:gd name="connsiteX19" fmla="*/ 621588 w 2649935"/>
              <a:gd name="connsiteY19" fmla="*/ 816725 h 1633494"/>
              <a:gd name="connsiteX20" fmla="*/ 681119 w 2649935"/>
              <a:gd name="connsiteY20" fmla="*/ 861969 h 1633494"/>
              <a:gd name="connsiteX21" fmla="*/ 733507 w 2649935"/>
              <a:gd name="connsiteY21" fmla="*/ 916738 h 1633494"/>
              <a:gd name="connsiteX22" fmla="*/ 781131 w 2649935"/>
              <a:gd name="connsiteY22" fmla="*/ 973888 h 1633494"/>
              <a:gd name="connsiteX23" fmla="*/ 850188 w 2649935"/>
              <a:gd name="connsiteY23" fmla="*/ 1059613 h 1633494"/>
              <a:gd name="connsiteX24" fmla="*/ 928769 w 2649935"/>
              <a:gd name="connsiteY24" fmla="*/ 1157244 h 1633494"/>
              <a:gd name="connsiteX25" fmla="*/ 1014494 w 2649935"/>
              <a:gd name="connsiteY25" fmla="*/ 1273925 h 1633494"/>
              <a:gd name="connsiteX26" fmla="*/ 1080714 w 2649935"/>
              <a:gd name="connsiteY26" fmla="*/ 1347745 h 1633494"/>
              <a:gd name="connsiteX27" fmla="*/ 1154077 w 2649935"/>
              <a:gd name="connsiteY27" fmla="*/ 1407275 h 1633494"/>
              <a:gd name="connsiteX28" fmla="*/ 1224147 w 2649935"/>
              <a:gd name="connsiteY28" fmla="*/ 1438232 h 1633494"/>
              <a:gd name="connsiteX29" fmla="*/ 1288667 w 2649935"/>
              <a:gd name="connsiteY29" fmla="*/ 1438232 h 1633494"/>
              <a:gd name="connsiteX30" fmla="*/ 1347517 w 2649935"/>
              <a:gd name="connsiteY30" fmla="*/ 1421562 h 1633494"/>
              <a:gd name="connsiteX31" fmla="*/ 1424729 w 2649935"/>
              <a:gd name="connsiteY31" fmla="*/ 1388224 h 1633494"/>
              <a:gd name="connsiteX32" fmla="*/ 1458067 w 2649935"/>
              <a:gd name="connsiteY32" fmla="*/ 1362032 h 1633494"/>
              <a:gd name="connsiteX33" fmla="*/ 1501158 w 2649935"/>
              <a:gd name="connsiteY33" fmla="*/ 1307263 h 1633494"/>
              <a:gd name="connsiteX34" fmla="*/ 1541411 w 2649935"/>
              <a:gd name="connsiteY34" fmla="*/ 1252495 h 1633494"/>
              <a:gd name="connsiteX35" fmla="*/ 1592657 w 2649935"/>
              <a:gd name="connsiteY35" fmla="*/ 1159625 h 1633494"/>
              <a:gd name="connsiteX36" fmla="*/ 1628605 w 2649935"/>
              <a:gd name="connsiteY36" fmla="*/ 1073900 h 1633494"/>
              <a:gd name="connsiteX37" fmla="*/ 1721805 w 2649935"/>
              <a:gd name="connsiteY37" fmla="*/ 866731 h 1633494"/>
              <a:gd name="connsiteX38" fmla="*/ 1813533 w 2649935"/>
              <a:gd name="connsiteY38" fmla="*/ 678613 h 1633494"/>
              <a:gd name="connsiteX39" fmla="*/ 1888591 w 2649935"/>
              <a:gd name="connsiteY39" fmla="*/ 507162 h 1633494"/>
              <a:gd name="connsiteX40" fmla="*/ 1940982 w 2649935"/>
              <a:gd name="connsiteY40" fmla="*/ 400008 h 1633494"/>
              <a:gd name="connsiteX41" fmla="*/ 1982145 w 2649935"/>
              <a:gd name="connsiteY41" fmla="*/ 316663 h 1633494"/>
              <a:gd name="connsiteX42" fmla="*/ 2041449 w 2649935"/>
              <a:gd name="connsiteY42" fmla="*/ 197600 h 1633494"/>
              <a:gd name="connsiteX43" fmla="*/ 2096220 w 2649935"/>
              <a:gd name="connsiteY43" fmla="*/ 104732 h 1633494"/>
              <a:gd name="connsiteX44" fmla="*/ 2182277 w 2649935"/>
              <a:gd name="connsiteY44" fmla="*/ 38057 h 1633494"/>
              <a:gd name="connsiteX45" fmla="*/ 2262552 w 2649935"/>
              <a:gd name="connsiteY45" fmla="*/ 4719 h 1633494"/>
              <a:gd name="connsiteX46" fmla="*/ 2335689 w 2649935"/>
              <a:gd name="connsiteY46" fmla="*/ 7100 h 1633494"/>
              <a:gd name="connsiteX47" fmla="*/ 2391595 w 2649935"/>
              <a:gd name="connsiteY47" fmla="*/ 69014 h 1633494"/>
              <a:gd name="connsiteX48" fmla="*/ 2516993 w 2649935"/>
              <a:gd name="connsiteY48" fmla="*/ 233319 h 1633494"/>
              <a:gd name="connsiteX49" fmla="*/ 2522794 w 2649935"/>
              <a:gd name="connsiteY49" fmla="*/ 421439 h 1633494"/>
              <a:gd name="connsiteX50" fmla="*/ 2559652 w 2649935"/>
              <a:gd name="connsiteY50" fmla="*/ 421437 h 1633494"/>
              <a:gd name="connsiteX51" fmla="*/ 2647859 w 2649935"/>
              <a:gd name="connsiteY51" fmla="*/ 447632 h 1633494"/>
              <a:gd name="connsiteX52" fmla="*/ 2462294 w 2649935"/>
              <a:gd name="connsiteY52" fmla="*/ 628607 h 1633494"/>
              <a:gd name="connsiteX53" fmla="*/ 2462294 w 2649935"/>
              <a:gd name="connsiteY53" fmla="*/ 628607 h 1633494"/>
              <a:gd name="connsiteX54" fmla="*/ 2462294 w 2649935"/>
              <a:gd name="connsiteY54" fmla="*/ 628607 h 1633494"/>
              <a:gd name="connsiteX0" fmla="*/ 6 w 2650211"/>
              <a:gd name="connsiteY0" fmla="*/ 1633494 h 1633494"/>
              <a:gd name="connsiteX1" fmla="*/ 77093 w 2650211"/>
              <a:gd name="connsiteY1" fmla="*/ 1412389 h 1633494"/>
              <a:gd name="connsiteX2" fmla="*/ 136042 w 2650211"/>
              <a:gd name="connsiteY2" fmla="*/ 1245702 h 1633494"/>
              <a:gd name="connsiteX3" fmla="*/ 164843 w 2650211"/>
              <a:gd name="connsiteY3" fmla="*/ 1171531 h 1633494"/>
              <a:gd name="connsiteX4" fmla="*/ 190582 w 2650211"/>
              <a:gd name="connsiteY4" fmla="*/ 1104857 h 1633494"/>
              <a:gd name="connsiteX5" fmla="*/ 212013 w 2650211"/>
              <a:gd name="connsiteY5" fmla="*/ 1064376 h 1633494"/>
              <a:gd name="connsiteX6" fmla="*/ 235825 w 2650211"/>
              <a:gd name="connsiteY6" fmla="*/ 1023894 h 1633494"/>
              <a:gd name="connsiteX7" fmla="*/ 257257 w 2650211"/>
              <a:gd name="connsiteY7" fmla="*/ 992938 h 1633494"/>
              <a:gd name="connsiteX8" fmla="*/ 283450 w 2650211"/>
              <a:gd name="connsiteY8" fmla="*/ 959601 h 1633494"/>
              <a:gd name="connsiteX9" fmla="*/ 307263 w 2650211"/>
              <a:gd name="connsiteY9" fmla="*/ 931025 h 1633494"/>
              <a:gd name="connsiteX10" fmla="*/ 326313 w 2650211"/>
              <a:gd name="connsiteY10" fmla="*/ 907213 h 1633494"/>
              <a:gd name="connsiteX11" fmla="*/ 352507 w 2650211"/>
              <a:gd name="connsiteY11" fmla="*/ 878638 h 1633494"/>
              <a:gd name="connsiteX12" fmla="*/ 378700 w 2650211"/>
              <a:gd name="connsiteY12" fmla="*/ 852444 h 1633494"/>
              <a:gd name="connsiteX13" fmla="*/ 402513 w 2650211"/>
              <a:gd name="connsiteY13" fmla="*/ 833394 h 1633494"/>
              <a:gd name="connsiteX14" fmla="*/ 426325 w 2650211"/>
              <a:gd name="connsiteY14" fmla="*/ 814344 h 1633494"/>
              <a:gd name="connsiteX15" fmla="*/ 457282 w 2650211"/>
              <a:gd name="connsiteY15" fmla="*/ 795294 h 1633494"/>
              <a:gd name="connsiteX16" fmla="*/ 493001 w 2650211"/>
              <a:gd name="connsiteY16" fmla="*/ 783388 h 1633494"/>
              <a:gd name="connsiteX17" fmla="*/ 526338 w 2650211"/>
              <a:gd name="connsiteY17" fmla="*/ 778625 h 1633494"/>
              <a:gd name="connsiteX18" fmla="*/ 573963 w 2650211"/>
              <a:gd name="connsiteY18" fmla="*/ 790532 h 1633494"/>
              <a:gd name="connsiteX19" fmla="*/ 621588 w 2650211"/>
              <a:gd name="connsiteY19" fmla="*/ 816725 h 1633494"/>
              <a:gd name="connsiteX20" fmla="*/ 681119 w 2650211"/>
              <a:gd name="connsiteY20" fmla="*/ 861969 h 1633494"/>
              <a:gd name="connsiteX21" fmla="*/ 733507 w 2650211"/>
              <a:gd name="connsiteY21" fmla="*/ 916738 h 1633494"/>
              <a:gd name="connsiteX22" fmla="*/ 781131 w 2650211"/>
              <a:gd name="connsiteY22" fmla="*/ 973888 h 1633494"/>
              <a:gd name="connsiteX23" fmla="*/ 850188 w 2650211"/>
              <a:gd name="connsiteY23" fmla="*/ 1059613 h 1633494"/>
              <a:gd name="connsiteX24" fmla="*/ 928769 w 2650211"/>
              <a:gd name="connsiteY24" fmla="*/ 1157244 h 1633494"/>
              <a:gd name="connsiteX25" fmla="*/ 1014494 w 2650211"/>
              <a:gd name="connsiteY25" fmla="*/ 1273925 h 1633494"/>
              <a:gd name="connsiteX26" fmla="*/ 1080714 w 2650211"/>
              <a:gd name="connsiteY26" fmla="*/ 1347745 h 1633494"/>
              <a:gd name="connsiteX27" fmla="*/ 1154077 w 2650211"/>
              <a:gd name="connsiteY27" fmla="*/ 1407275 h 1633494"/>
              <a:gd name="connsiteX28" fmla="*/ 1224147 w 2650211"/>
              <a:gd name="connsiteY28" fmla="*/ 1438232 h 1633494"/>
              <a:gd name="connsiteX29" fmla="*/ 1288667 w 2650211"/>
              <a:gd name="connsiteY29" fmla="*/ 1438232 h 1633494"/>
              <a:gd name="connsiteX30" fmla="*/ 1347517 w 2650211"/>
              <a:gd name="connsiteY30" fmla="*/ 1421562 h 1633494"/>
              <a:gd name="connsiteX31" fmla="*/ 1424729 w 2650211"/>
              <a:gd name="connsiteY31" fmla="*/ 1388224 h 1633494"/>
              <a:gd name="connsiteX32" fmla="*/ 1458067 w 2650211"/>
              <a:gd name="connsiteY32" fmla="*/ 1362032 h 1633494"/>
              <a:gd name="connsiteX33" fmla="*/ 1501158 w 2650211"/>
              <a:gd name="connsiteY33" fmla="*/ 1307263 h 1633494"/>
              <a:gd name="connsiteX34" fmla="*/ 1541411 w 2650211"/>
              <a:gd name="connsiteY34" fmla="*/ 1252495 h 1633494"/>
              <a:gd name="connsiteX35" fmla="*/ 1592657 w 2650211"/>
              <a:gd name="connsiteY35" fmla="*/ 1159625 h 1633494"/>
              <a:gd name="connsiteX36" fmla="*/ 1628605 w 2650211"/>
              <a:gd name="connsiteY36" fmla="*/ 1073900 h 1633494"/>
              <a:gd name="connsiteX37" fmla="*/ 1721805 w 2650211"/>
              <a:gd name="connsiteY37" fmla="*/ 866731 h 1633494"/>
              <a:gd name="connsiteX38" fmla="*/ 1813533 w 2650211"/>
              <a:gd name="connsiteY38" fmla="*/ 678613 h 1633494"/>
              <a:gd name="connsiteX39" fmla="*/ 1888591 w 2650211"/>
              <a:gd name="connsiteY39" fmla="*/ 507162 h 1633494"/>
              <a:gd name="connsiteX40" fmla="*/ 1940982 w 2650211"/>
              <a:gd name="connsiteY40" fmla="*/ 400008 h 1633494"/>
              <a:gd name="connsiteX41" fmla="*/ 1982145 w 2650211"/>
              <a:gd name="connsiteY41" fmla="*/ 316663 h 1633494"/>
              <a:gd name="connsiteX42" fmla="*/ 2041449 w 2650211"/>
              <a:gd name="connsiteY42" fmla="*/ 197600 h 1633494"/>
              <a:gd name="connsiteX43" fmla="*/ 2096220 w 2650211"/>
              <a:gd name="connsiteY43" fmla="*/ 104732 h 1633494"/>
              <a:gd name="connsiteX44" fmla="*/ 2182277 w 2650211"/>
              <a:gd name="connsiteY44" fmla="*/ 38057 h 1633494"/>
              <a:gd name="connsiteX45" fmla="*/ 2262552 w 2650211"/>
              <a:gd name="connsiteY45" fmla="*/ 4719 h 1633494"/>
              <a:gd name="connsiteX46" fmla="*/ 2335689 w 2650211"/>
              <a:gd name="connsiteY46" fmla="*/ 7100 h 1633494"/>
              <a:gd name="connsiteX47" fmla="*/ 2391595 w 2650211"/>
              <a:gd name="connsiteY47" fmla="*/ 69014 h 1633494"/>
              <a:gd name="connsiteX48" fmla="*/ 2516993 w 2650211"/>
              <a:gd name="connsiteY48" fmla="*/ 233319 h 1633494"/>
              <a:gd name="connsiteX49" fmla="*/ 2522794 w 2650211"/>
              <a:gd name="connsiteY49" fmla="*/ 421439 h 1633494"/>
              <a:gd name="connsiteX50" fmla="*/ 2564186 w 2650211"/>
              <a:gd name="connsiteY50" fmla="*/ 354762 h 1633494"/>
              <a:gd name="connsiteX51" fmla="*/ 2647859 w 2650211"/>
              <a:gd name="connsiteY51" fmla="*/ 447632 h 1633494"/>
              <a:gd name="connsiteX52" fmla="*/ 2462294 w 2650211"/>
              <a:gd name="connsiteY52" fmla="*/ 628607 h 1633494"/>
              <a:gd name="connsiteX53" fmla="*/ 2462294 w 2650211"/>
              <a:gd name="connsiteY53" fmla="*/ 628607 h 1633494"/>
              <a:gd name="connsiteX54" fmla="*/ 2462294 w 2650211"/>
              <a:gd name="connsiteY54" fmla="*/ 628607 h 1633494"/>
              <a:gd name="connsiteX0" fmla="*/ 6 w 2656215"/>
              <a:gd name="connsiteY0" fmla="*/ 1633494 h 1633494"/>
              <a:gd name="connsiteX1" fmla="*/ 77093 w 2656215"/>
              <a:gd name="connsiteY1" fmla="*/ 1412389 h 1633494"/>
              <a:gd name="connsiteX2" fmla="*/ 136042 w 2656215"/>
              <a:gd name="connsiteY2" fmla="*/ 1245702 h 1633494"/>
              <a:gd name="connsiteX3" fmla="*/ 164843 w 2656215"/>
              <a:gd name="connsiteY3" fmla="*/ 1171531 h 1633494"/>
              <a:gd name="connsiteX4" fmla="*/ 190582 w 2656215"/>
              <a:gd name="connsiteY4" fmla="*/ 1104857 h 1633494"/>
              <a:gd name="connsiteX5" fmla="*/ 212013 w 2656215"/>
              <a:gd name="connsiteY5" fmla="*/ 1064376 h 1633494"/>
              <a:gd name="connsiteX6" fmla="*/ 235825 w 2656215"/>
              <a:gd name="connsiteY6" fmla="*/ 1023894 h 1633494"/>
              <a:gd name="connsiteX7" fmla="*/ 257257 w 2656215"/>
              <a:gd name="connsiteY7" fmla="*/ 992938 h 1633494"/>
              <a:gd name="connsiteX8" fmla="*/ 283450 w 2656215"/>
              <a:gd name="connsiteY8" fmla="*/ 959601 h 1633494"/>
              <a:gd name="connsiteX9" fmla="*/ 307263 w 2656215"/>
              <a:gd name="connsiteY9" fmla="*/ 931025 h 1633494"/>
              <a:gd name="connsiteX10" fmla="*/ 326313 w 2656215"/>
              <a:gd name="connsiteY10" fmla="*/ 907213 h 1633494"/>
              <a:gd name="connsiteX11" fmla="*/ 352507 w 2656215"/>
              <a:gd name="connsiteY11" fmla="*/ 878638 h 1633494"/>
              <a:gd name="connsiteX12" fmla="*/ 378700 w 2656215"/>
              <a:gd name="connsiteY12" fmla="*/ 852444 h 1633494"/>
              <a:gd name="connsiteX13" fmla="*/ 402513 w 2656215"/>
              <a:gd name="connsiteY13" fmla="*/ 833394 h 1633494"/>
              <a:gd name="connsiteX14" fmla="*/ 426325 w 2656215"/>
              <a:gd name="connsiteY14" fmla="*/ 814344 h 1633494"/>
              <a:gd name="connsiteX15" fmla="*/ 457282 w 2656215"/>
              <a:gd name="connsiteY15" fmla="*/ 795294 h 1633494"/>
              <a:gd name="connsiteX16" fmla="*/ 493001 w 2656215"/>
              <a:gd name="connsiteY16" fmla="*/ 783388 h 1633494"/>
              <a:gd name="connsiteX17" fmla="*/ 526338 w 2656215"/>
              <a:gd name="connsiteY17" fmla="*/ 778625 h 1633494"/>
              <a:gd name="connsiteX18" fmla="*/ 573963 w 2656215"/>
              <a:gd name="connsiteY18" fmla="*/ 790532 h 1633494"/>
              <a:gd name="connsiteX19" fmla="*/ 621588 w 2656215"/>
              <a:gd name="connsiteY19" fmla="*/ 816725 h 1633494"/>
              <a:gd name="connsiteX20" fmla="*/ 681119 w 2656215"/>
              <a:gd name="connsiteY20" fmla="*/ 861969 h 1633494"/>
              <a:gd name="connsiteX21" fmla="*/ 733507 w 2656215"/>
              <a:gd name="connsiteY21" fmla="*/ 916738 h 1633494"/>
              <a:gd name="connsiteX22" fmla="*/ 781131 w 2656215"/>
              <a:gd name="connsiteY22" fmla="*/ 973888 h 1633494"/>
              <a:gd name="connsiteX23" fmla="*/ 850188 w 2656215"/>
              <a:gd name="connsiteY23" fmla="*/ 1059613 h 1633494"/>
              <a:gd name="connsiteX24" fmla="*/ 928769 w 2656215"/>
              <a:gd name="connsiteY24" fmla="*/ 1157244 h 1633494"/>
              <a:gd name="connsiteX25" fmla="*/ 1014494 w 2656215"/>
              <a:gd name="connsiteY25" fmla="*/ 1273925 h 1633494"/>
              <a:gd name="connsiteX26" fmla="*/ 1080714 w 2656215"/>
              <a:gd name="connsiteY26" fmla="*/ 1347745 h 1633494"/>
              <a:gd name="connsiteX27" fmla="*/ 1154077 w 2656215"/>
              <a:gd name="connsiteY27" fmla="*/ 1407275 h 1633494"/>
              <a:gd name="connsiteX28" fmla="*/ 1224147 w 2656215"/>
              <a:gd name="connsiteY28" fmla="*/ 1438232 h 1633494"/>
              <a:gd name="connsiteX29" fmla="*/ 1288667 w 2656215"/>
              <a:gd name="connsiteY29" fmla="*/ 1438232 h 1633494"/>
              <a:gd name="connsiteX30" fmla="*/ 1347517 w 2656215"/>
              <a:gd name="connsiteY30" fmla="*/ 1421562 h 1633494"/>
              <a:gd name="connsiteX31" fmla="*/ 1424729 w 2656215"/>
              <a:gd name="connsiteY31" fmla="*/ 1388224 h 1633494"/>
              <a:gd name="connsiteX32" fmla="*/ 1458067 w 2656215"/>
              <a:gd name="connsiteY32" fmla="*/ 1362032 h 1633494"/>
              <a:gd name="connsiteX33" fmla="*/ 1501158 w 2656215"/>
              <a:gd name="connsiteY33" fmla="*/ 1307263 h 1633494"/>
              <a:gd name="connsiteX34" fmla="*/ 1541411 w 2656215"/>
              <a:gd name="connsiteY34" fmla="*/ 1252495 h 1633494"/>
              <a:gd name="connsiteX35" fmla="*/ 1592657 w 2656215"/>
              <a:gd name="connsiteY35" fmla="*/ 1159625 h 1633494"/>
              <a:gd name="connsiteX36" fmla="*/ 1628605 w 2656215"/>
              <a:gd name="connsiteY36" fmla="*/ 1073900 h 1633494"/>
              <a:gd name="connsiteX37" fmla="*/ 1721805 w 2656215"/>
              <a:gd name="connsiteY37" fmla="*/ 866731 h 1633494"/>
              <a:gd name="connsiteX38" fmla="*/ 1813533 w 2656215"/>
              <a:gd name="connsiteY38" fmla="*/ 678613 h 1633494"/>
              <a:gd name="connsiteX39" fmla="*/ 1888591 w 2656215"/>
              <a:gd name="connsiteY39" fmla="*/ 507162 h 1633494"/>
              <a:gd name="connsiteX40" fmla="*/ 1940982 w 2656215"/>
              <a:gd name="connsiteY40" fmla="*/ 400008 h 1633494"/>
              <a:gd name="connsiteX41" fmla="*/ 1982145 w 2656215"/>
              <a:gd name="connsiteY41" fmla="*/ 316663 h 1633494"/>
              <a:gd name="connsiteX42" fmla="*/ 2041449 w 2656215"/>
              <a:gd name="connsiteY42" fmla="*/ 197600 h 1633494"/>
              <a:gd name="connsiteX43" fmla="*/ 2096220 w 2656215"/>
              <a:gd name="connsiteY43" fmla="*/ 104732 h 1633494"/>
              <a:gd name="connsiteX44" fmla="*/ 2182277 w 2656215"/>
              <a:gd name="connsiteY44" fmla="*/ 38057 h 1633494"/>
              <a:gd name="connsiteX45" fmla="*/ 2262552 w 2656215"/>
              <a:gd name="connsiteY45" fmla="*/ 4719 h 1633494"/>
              <a:gd name="connsiteX46" fmla="*/ 2335689 w 2656215"/>
              <a:gd name="connsiteY46" fmla="*/ 7100 h 1633494"/>
              <a:gd name="connsiteX47" fmla="*/ 2391595 w 2656215"/>
              <a:gd name="connsiteY47" fmla="*/ 69014 h 1633494"/>
              <a:gd name="connsiteX48" fmla="*/ 2516993 w 2656215"/>
              <a:gd name="connsiteY48" fmla="*/ 233319 h 1633494"/>
              <a:gd name="connsiteX49" fmla="*/ 2522794 w 2656215"/>
              <a:gd name="connsiteY49" fmla="*/ 421439 h 1633494"/>
              <a:gd name="connsiteX50" fmla="*/ 2614067 w 2656215"/>
              <a:gd name="connsiteY50" fmla="*/ 423818 h 1633494"/>
              <a:gd name="connsiteX51" fmla="*/ 2647859 w 2656215"/>
              <a:gd name="connsiteY51" fmla="*/ 447632 h 1633494"/>
              <a:gd name="connsiteX52" fmla="*/ 2462294 w 2656215"/>
              <a:gd name="connsiteY52" fmla="*/ 628607 h 1633494"/>
              <a:gd name="connsiteX53" fmla="*/ 2462294 w 2656215"/>
              <a:gd name="connsiteY53" fmla="*/ 628607 h 1633494"/>
              <a:gd name="connsiteX54" fmla="*/ 2462294 w 2656215"/>
              <a:gd name="connsiteY54" fmla="*/ 628607 h 1633494"/>
              <a:gd name="connsiteX0" fmla="*/ 6 w 2672643"/>
              <a:gd name="connsiteY0" fmla="*/ 1633494 h 1633494"/>
              <a:gd name="connsiteX1" fmla="*/ 77093 w 2672643"/>
              <a:gd name="connsiteY1" fmla="*/ 1412389 h 1633494"/>
              <a:gd name="connsiteX2" fmla="*/ 136042 w 2672643"/>
              <a:gd name="connsiteY2" fmla="*/ 1245702 h 1633494"/>
              <a:gd name="connsiteX3" fmla="*/ 164843 w 2672643"/>
              <a:gd name="connsiteY3" fmla="*/ 1171531 h 1633494"/>
              <a:gd name="connsiteX4" fmla="*/ 190582 w 2672643"/>
              <a:gd name="connsiteY4" fmla="*/ 1104857 h 1633494"/>
              <a:gd name="connsiteX5" fmla="*/ 212013 w 2672643"/>
              <a:gd name="connsiteY5" fmla="*/ 1064376 h 1633494"/>
              <a:gd name="connsiteX6" fmla="*/ 235825 w 2672643"/>
              <a:gd name="connsiteY6" fmla="*/ 1023894 h 1633494"/>
              <a:gd name="connsiteX7" fmla="*/ 257257 w 2672643"/>
              <a:gd name="connsiteY7" fmla="*/ 992938 h 1633494"/>
              <a:gd name="connsiteX8" fmla="*/ 283450 w 2672643"/>
              <a:gd name="connsiteY8" fmla="*/ 959601 h 1633494"/>
              <a:gd name="connsiteX9" fmla="*/ 307263 w 2672643"/>
              <a:gd name="connsiteY9" fmla="*/ 931025 h 1633494"/>
              <a:gd name="connsiteX10" fmla="*/ 326313 w 2672643"/>
              <a:gd name="connsiteY10" fmla="*/ 907213 h 1633494"/>
              <a:gd name="connsiteX11" fmla="*/ 352507 w 2672643"/>
              <a:gd name="connsiteY11" fmla="*/ 878638 h 1633494"/>
              <a:gd name="connsiteX12" fmla="*/ 378700 w 2672643"/>
              <a:gd name="connsiteY12" fmla="*/ 852444 h 1633494"/>
              <a:gd name="connsiteX13" fmla="*/ 402513 w 2672643"/>
              <a:gd name="connsiteY13" fmla="*/ 833394 h 1633494"/>
              <a:gd name="connsiteX14" fmla="*/ 426325 w 2672643"/>
              <a:gd name="connsiteY14" fmla="*/ 814344 h 1633494"/>
              <a:gd name="connsiteX15" fmla="*/ 457282 w 2672643"/>
              <a:gd name="connsiteY15" fmla="*/ 795294 h 1633494"/>
              <a:gd name="connsiteX16" fmla="*/ 493001 w 2672643"/>
              <a:gd name="connsiteY16" fmla="*/ 783388 h 1633494"/>
              <a:gd name="connsiteX17" fmla="*/ 526338 w 2672643"/>
              <a:gd name="connsiteY17" fmla="*/ 778625 h 1633494"/>
              <a:gd name="connsiteX18" fmla="*/ 573963 w 2672643"/>
              <a:gd name="connsiteY18" fmla="*/ 790532 h 1633494"/>
              <a:gd name="connsiteX19" fmla="*/ 621588 w 2672643"/>
              <a:gd name="connsiteY19" fmla="*/ 816725 h 1633494"/>
              <a:gd name="connsiteX20" fmla="*/ 681119 w 2672643"/>
              <a:gd name="connsiteY20" fmla="*/ 861969 h 1633494"/>
              <a:gd name="connsiteX21" fmla="*/ 733507 w 2672643"/>
              <a:gd name="connsiteY21" fmla="*/ 916738 h 1633494"/>
              <a:gd name="connsiteX22" fmla="*/ 781131 w 2672643"/>
              <a:gd name="connsiteY22" fmla="*/ 973888 h 1633494"/>
              <a:gd name="connsiteX23" fmla="*/ 850188 w 2672643"/>
              <a:gd name="connsiteY23" fmla="*/ 1059613 h 1633494"/>
              <a:gd name="connsiteX24" fmla="*/ 928769 w 2672643"/>
              <a:gd name="connsiteY24" fmla="*/ 1157244 h 1633494"/>
              <a:gd name="connsiteX25" fmla="*/ 1014494 w 2672643"/>
              <a:gd name="connsiteY25" fmla="*/ 1273925 h 1633494"/>
              <a:gd name="connsiteX26" fmla="*/ 1080714 w 2672643"/>
              <a:gd name="connsiteY26" fmla="*/ 1347745 h 1633494"/>
              <a:gd name="connsiteX27" fmla="*/ 1154077 w 2672643"/>
              <a:gd name="connsiteY27" fmla="*/ 1407275 h 1633494"/>
              <a:gd name="connsiteX28" fmla="*/ 1224147 w 2672643"/>
              <a:gd name="connsiteY28" fmla="*/ 1438232 h 1633494"/>
              <a:gd name="connsiteX29" fmla="*/ 1288667 w 2672643"/>
              <a:gd name="connsiteY29" fmla="*/ 1438232 h 1633494"/>
              <a:gd name="connsiteX30" fmla="*/ 1347517 w 2672643"/>
              <a:gd name="connsiteY30" fmla="*/ 1421562 h 1633494"/>
              <a:gd name="connsiteX31" fmla="*/ 1424729 w 2672643"/>
              <a:gd name="connsiteY31" fmla="*/ 1388224 h 1633494"/>
              <a:gd name="connsiteX32" fmla="*/ 1458067 w 2672643"/>
              <a:gd name="connsiteY32" fmla="*/ 1362032 h 1633494"/>
              <a:gd name="connsiteX33" fmla="*/ 1501158 w 2672643"/>
              <a:gd name="connsiteY33" fmla="*/ 1307263 h 1633494"/>
              <a:gd name="connsiteX34" fmla="*/ 1541411 w 2672643"/>
              <a:gd name="connsiteY34" fmla="*/ 1252495 h 1633494"/>
              <a:gd name="connsiteX35" fmla="*/ 1592657 w 2672643"/>
              <a:gd name="connsiteY35" fmla="*/ 1159625 h 1633494"/>
              <a:gd name="connsiteX36" fmla="*/ 1628605 w 2672643"/>
              <a:gd name="connsiteY36" fmla="*/ 1073900 h 1633494"/>
              <a:gd name="connsiteX37" fmla="*/ 1721805 w 2672643"/>
              <a:gd name="connsiteY37" fmla="*/ 866731 h 1633494"/>
              <a:gd name="connsiteX38" fmla="*/ 1813533 w 2672643"/>
              <a:gd name="connsiteY38" fmla="*/ 678613 h 1633494"/>
              <a:gd name="connsiteX39" fmla="*/ 1888591 w 2672643"/>
              <a:gd name="connsiteY39" fmla="*/ 507162 h 1633494"/>
              <a:gd name="connsiteX40" fmla="*/ 1940982 w 2672643"/>
              <a:gd name="connsiteY40" fmla="*/ 400008 h 1633494"/>
              <a:gd name="connsiteX41" fmla="*/ 1982145 w 2672643"/>
              <a:gd name="connsiteY41" fmla="*/ 316663 h 1633494"/>
              <a:gd name="connsiteX42" fmla="*/ 2041449 w 2672643"/>
              <a:gd name="connsiteY42" fmla="*/ 197600 h 1633494"/>
              <a:gd name="connsiteX43" fmla="*/ 2096220 w 2672643"/>
              <a:gd name="connsiteY43" fmla="*/ 104732 h 1633494"/>
              <a:gd name="connsiteX44" fmla="*/ 2182277 w 2672643"/>
              <a:gd name="connsiteY44" fmla="*/ 38057 h 1633494"/>
              <a:gd name="connsiteX45" fmla="*/ 2262552 w 2672643"/>
              <a:gd name="connsiteY45" fmla="*/ 4719 h 1633494"/>
              <a:gd name="connsiteX46" fmla="*/ 2335689 w 2672643"/>
              <a:gd name="connsiteY46" fmla="*/ 7100 h 1633494"/>
              <a:gd name="connsiteX47" fmla="*/ 2391595 w 2672643"/>
              <a:gd name="connsiteY47" fmla="*/ 69014 h 1633494"/>
              <a:gd name="connsiteX48" fmla="*/ 2516993 w 2672643"/>
              <a:gd name="connsiteY48" fmla="*/ 233319 h 1633494"/>
              <a:gd name="connsiteX49" fmla="*/ 2522794 w 2672643"/>
              <a:gd name="connsiteY49" fmla="*/ 421439 h 1633494"/>
              <a:gd name="connsiteX50" fmla="*/ 2614067 w 2672643"/>
              <a:gd name="connsiteY50" fmla="*/ 423818 h 1633494"/>
              <a:gd name="connsiteX51" fmla="*/ 2665997 w 2672643"/>
              <a:gd name="connsiteY51" fmla="*/ 561932 h 1633494"/>
              <a:gd name="connsiteX52" fmla="*/ 2462294 w 2672643"/>
              <a:gd name="connsiteY52" fmla="*/ 628607 h 1633494"/>
              <a:gd name="connsiteX53" fmla="*/ 2462294 w 2672643"/>
              <a:gd name="connsiteY53" fmla="*/ 628607 h 1633494"/>
              <a:gd name="connsiteX54" fmla="*/ 2462294 w 2672643"/>
              <a:gd name="connsiteY54" fmla="*/ 628607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462294 w 2811459"/>
              <a:gd name="connsiteY52" fmla="*/ 628607 h 1633494"/>
              <a:gd name="connsiteX53" fmla="*/ 2462294 w 2811459"/>
              <a:gd name="connsiteY53" fmla="*/ 628607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462294 w 2811459"/>
              <a:gd name="connsiteY52" fmla="*/ 628607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22794 w 2811459"/>
              <a:gd name="connsiteY49" fmla="*/ 421439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684490 w 2811459"/>
              <a:gd name="connsiteY52" fmla="*/ 630989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62552 w 2811459"/>
              <a:gd name="connsiteY45" fmla="*/ 4719 h 1633494"/>
              <a:gd name="connsiteX46" fmla="*/ 2335689 w 2811459"/>
              <a:gd name="connsiteY46" fmla="*/ 7100 h 1633494"/>
              <a:gd name="connsiteX47" fmla="*/ 2391595 w 2811459"/>
              <a:gd name="connsiteY47" fmla="*/ 69014 h 1633494"/>
              <a:gd name="connsiteX48" fmla="*/ 2516993 w 2811459"/>
              <a:gd name="connsiteY48" fmla="*/ 233319 h 1633494"/>
              <a:gd name="connsiteX49" fmla="*/ 2572676 w 2811459"/>
              <a:gd name="connsiteY49" fmla="*/ 359526 h 1633494"/>
              <a:gd name="connsiteX50" fmla="*/ 2614067 w 2811459"/>
              <a:gd name="connsiteY50" fmla="*/ 423818 h 1633494"/>
              <a:gd name="connsiteX51" fmla="*/ 2665997 w 2811459"/>
              <a:gd name="connsiteY51" fmla="*/ 561932 h 1633494"/>
              <a:gd name="connsiteX52" fmla="*/ 2684490 w 2811459"/>
              <a:gd name="connsiteY52" fmla="*/ 630989 h 1633494"/>
              <a:gd name="connsiteX53" fmla="*/ 2725301 w 2811459"/>
              <a:gd name="connsiteY53" fmla="*/ 707188 h 1633494"/>
              <a:gd name="connsiteX54" fmla="*/ 2811459 w 2811459"/>
              <a:gd name="connsiteY54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163012 w 2811459"/>
              <a:gd name="connsiteY45" fmla="*/ 4079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82277 w 2811459"/>
              <a:gd name="connsiteY44" fmla="*/ 38057 h 1633494"/>
              <a:gd name="connsiteX45" fmla="*/ 2212893 w 2811459"/>
              <a:gd name="connsiteY45" fmla="*/ 2174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3494 h 1633494"/>
              <a:gd name="connsiteX1" fmla="*/ 77093 w 2811459"/>
              <a:gd name="connsiteY1" fmla="*/ 1412389 h 1633494"/>
              <a:gd name="connsiteX2" fmla="*/ 136042 w 2811459"/>
              <a:gd name="connsiteY2" fmla="*/ 1245702 h 1633494"/>
              <a:gd name="connsiteX3" fmla="*/ 164843 w 2811459"/>
              <a:gd name="connsiteY3" fmla="*/ 1171531 h 1633494"/>
              <a:gd name="connsiteX4" fmla="*/ 190582 w 2811459"/>
              <a:gd name="connsiteY4" fmla="*/ 1104857 h 1633494"/>
              <a:gd name="connsiteX5" fmla="*/ 212013 w 2811459"/>
              <a:gd name="connsiteY5" fmla="*/ 1064376 h 1633494"/>
              <a:gd name="connsiteX6" fmla="*/ 235825 w 2811459"/>
              <a:gd name="connsiteY6" fmla="*/ 1023894 h 1633494"/>
              <a:gd name="connsiteX7" fmla="*/ 257257 w 2811459"/>
              <a:gd name="connsiteY7" fmla="*/ 992938 h 1633494"/>
              <a:gd name="connsiteX8" fmla="*/ 283450 w 2811459"/>
              <a:gd name="connsiteY8" fmla="*/ 959601 h 1633494"/>
              <a:gd name="connsiteX9" fmla="*/ 307263 w 2811459"/>
              <a:gd name="connsiteY9" fmla="*/ 931025 h 1633494"/>
              <a:gd name="connsiteX10" fmla="*/ 326313 w 2811459"/>
              <a:gd name="connsiteY10" fmla="*/ 907213 h 1633494"/>
              <a:gd name="connsiteX11" fmla="*/ 352507 w 2811459"/>
              <a:gd name="connsiteY11" fmla="*/ 878638 h 1633494"/>
              <a:gd name="connsiteX12" fmla="*/ 378700 w 2811459"/>
              <a:gd name="connsiteY12" fmla="*/ 852444 h 1633494"/>
              <a:gd name="connsiteX13" fmla="*/ 402513 w 2811459"/>
              <a:gd name="connsiteY13" fmla="*/ 833394 h 1633494"/>
              <a:gd name="connsiteX14" fmla="*/ 426325 w 2811459"/>
              <a:gd name="connsiteY14" fmla="*/ 814344 h 1633494"/>
              <a:gd name="connsiteX15" fmla="*/ 457282 w 2811459"/>
              <a:gd name="connsiteY15" fmla="*/ 795294 h 1633494"/>
              <a:gd name="connsiteX16" fmla="*/ 493001 w 2811459"/>
              <a:gd name="connsiteY16" fmla="*/ 783388 h 1633494"/>
              <a:gd name="connsiteX17" fmla="*/ 526338 w 2811459"/>
              <a:gd name="connsiteY17" fmla="*/ 778625 h 1633494"/>
              <a:gd name="connsiteX18" fmla="*/ 573963 w 2811459"/>
              <a:gd name="connsiteY18" fmla="*/ 790532 h 1633494"/>
              <a:gd name="connsiteX19" fmla="*/ 621588 w 2811459"/>
              <a:gd name="connsiteY19" fmla="*/ 816725 h 1633494"/>
              <a:gd name="connsiteX20" fmla="*/ 681119 w 2811459"/>
              <a:gd name="connsiteY20" fmla="*/ 861969 h 1633494"/>
              <a:gd name="connsiteX21" fmla="*/ 733507 w 2811459"/>
              <a:gd name="connsiteY21" fmla="*/ 916738 h 1633494"/>
              <a:gd name="connsiteX22" fmla="*/ 781131 w 2811459"/>
              <a:gd name="connsiteY22" fmla="*/ 973888 h 1633494"/>
              <a:gd name="connsiteX23" fmla="*/ 850188 w 2811459"/>
              <a:gd name="connsiteY23" fmla="*/ 1059613 h 1633494"/>
              <a:gd name="connsiteX24" fmla="*/ 928769 w 2811459"/>
              <a:gd name="connsiteY24" fmla="*/ 1157244 h 1633494"/>
              <a:gd name="connsiteX25" fmla="*/ 1014494 w 2811459"/>
              <a:gd name="connsiteY25" fmla="*/ 1273925 h 1633494"/>
              <a:gd name="connsiteX26" fmla="*/ 1080714 w 2811459"/>
              <a:gd name="connsiteY26" fmla="*/ 1347745 h 1633494"/>
              <a:gd name="connsiteX27" fmla="*/ 1154077 w 2811459"/>
              <a:gd name="connsiteY27" fmla="*/ 1407275 h 1633494"/>
              <a:gd name="connsiteX28" fmla="*/ 1224147 w 2811459"/>
              <a:gd name="connsiteY28" fmla="*/ 1438232 h 1633494"/>
              <a:gd name="connsiteX29" fmla="*/ 1288667 w 2811459"/>
              <a:gd name="connsiteY29" fmla="*/ 1438232 h 1633494"/>
              <a:gd name="connsiteX30" fmla="*/ 1347517 w 2811459"/>
              <a:gd name="connsiteY30" fmla="*/ 1421562 h 1633494"/>
              <a:gd name="connsiteX31" fmla="*/ 1424729 w 2811459"/>
              <a:gd name="connsiteY31" fmla="*/ 1388224 h 1633494"/>
              <a:gd name="connsiteX32" fmla="*/ 1458067 w 2811459"/>
              <a:gd name="connsiteY32" fmla="*/ 1362032 h 1633494"/>
              <a:gd name="connsiteX33" fmla="*/ 1501158 w 2811459"/>
              <a:gd name="connsiteY33" fmla="*/ 1307263 h 1633494"/>
              <a:gd name="connsiteX34" fmla="*/ 1541411 w 2811459"/>
              <a:gd name="connsiteY34" fmla="*/ 1252495 h 1633494"/>
              <a:gd name="connsiteX35" fmla="*/ 1592657 w 2811459"/>
              <a:gd name="connsiteY35" fmla="*/ 1159625 h 1633494"/>
              <a:gd name="connsiteX36" fmla="*/ 1628605 w 2811459"/>
              <a:gd name="connsiteY36" fmla="*/ 1073900 h 1633494"/>
              <a:gd name="connsiteX37" fmla="*/ 1721805 w 2811459"/>
              <a:gd name="connsiteY37" fmla="*/ 866731 h 1633494"/>
              <a:gd name="connsiteX38" fmla="*/ 1813533 w 2811459"/>
              <a:gd name="connsiteY38" fmla="*/ 678613 h 1633494"/>
              <a:gd name="connsiteX39" fmla="*/ 1888591 w 2811459"/>
              <a:gd name="connsiteY39" fmla="*/ 507162 h 1633494"/>
              <a:gd name="connsiteX40" fmla="*/ 1940982 w 2811459"/>
              <a:gd name="connsiteY40" fmla="*/ 400008 h 1633494"/>
              <a:gd name="connsiteX41" fmla="*/ 1982145 w 2811459"/>
              <a:gd name="connsiteY41" fmla="*/ 316663 h 1633494"/>
              <a:gd name="connsiteX42" fmla="*/ 2041449 w 2811459"/>
              <a:gd name="connsiteY42" fmla="*/ 197600 h 1633494"/>
              <a:gd name="connsiteX43" fmla="*/ 2096220 w 2811459"/>
              <a:gd name="connsiteY43" fmla="*/ 104732 h 1633494"/>
              <a:gd name="connsiteX44" fmla="*/ 2159603 w 2811459"/>
              <a:gd name="connsiteY44" fmla="*/ 45200 h 1633494"/>
              <a:gd name="connsiteX45" fmla="*/ 2212893 w 2811459"/>
              <a:gd name="connsiteY45" fmla="*/ 21741 h 1633494"/>
              <a:gd name="connsiteX46" fmla="*/ 2262552 w 2811459"/>
              <a:gd name="connsiteY46" fmla="*/ 4719 h 1633494"/>
              <a:gd name="connsiteX47" fmla="*/ 2335689 w 2811459"/>
              <a:gd name="connsiteY47" fmla="*/ 7100 h 1633494"/>
              <a:gd name="connsiteX48" fmla="*/ 2391595 w 2811459"/>
              <a:gd name="connsiteY48" fmla="*/ 69014 h 1633494"/>
              <a:gd name="connsiteX49" fmla="*/ 2516993 w 2811459"/>
              <a:gd name="connsiteY49" fmla="*/ 233319 h 1633494"/>
              <a:gd name="connsiteX50" fmla="*/ 2572676 w 2811459"/>
              <a:gd name="connsiteY50" fmla="*/ 359526 h 1633494"/>
              <a:gd name="connsiteX51" fmla="*/ 2614067 w 2811459"/>
              <a:gd name="connsiteY51" fmla="*/ 423818 h 1633494"/>
              <a:gd name="connsiteX52" fmla="*/ 2665997 w 2811459"/>
              <a:gd name="connsiteY52" fmla="*/ 561932 h 1633494"/>
              <a:gd name="connsiteX53" fmla="*/ 2684490 w 2811459"/>
              <a:gd name="connsiteY53" fmla="*/ 630989 h 1633494"/>
              <a:gd name="connsiteX54" fmla="*/ 2725301 w 2811459"/>
              <a:gd name="connsiteY54" fmla="*/ 707188 h 1633494"/>
              <a:gd name="connsiteX55" fmla="*/ 2811459 w 2811459"/>
              <a:gd name="connsiteY55" fmla="*/ 828632 h 1633494"/>
              <a:gd name="connsiteX0" fmla="*/ 6 w 2811459"/>
              <a:gd name="connsiteY0" fmla="*/ 1630618 h 1630618"/>
              <a:gd name="connsiteX1" fmla="*/ 77093 w 2811459"/>
              <a:gd name="connsiteY1" fmla="*/ 1409513 h 1630618"/>
              <a:gd name="connsiteX2" fmla="*/ 136042 w 2811459"/>
              <a:gd name="connsiteY2" fmla="*/ 1242826 h 1630618"/>
              <a:gd name="connsiteX3" fmla="*/ 164843 w 2811459"/>
              <a:gd name="connsiteY3" fmla="*/ 1168655 h 1630618"/>
              <a:gd name="connsiteX4" fmla="*/ 190582 w 2811459"/>
              <a:gd name="connsiteY4" fmla="*/ 1101981 h 1630618"/>
              <a:gd name="connsiteX5" fmla="*/ 212013 w 2811459"/>
              <a:gd name="connsiteY5" fmla="*/ 1061500 h 1630618"/>
              <a:gd name="connsiteX6" fmla="*/ 235825 w 2811459"/>
              <a:gd name="connsiteY6" fmla="*/ 1021018 h 1630618"/>
              <a:gd name="connsiteX7" fmla="*/ 257257 w 2811459"/>
              <a:gd name="connsiteY7" fmla="*/ 990062 h 1630618"/>
              <a:gd name="connsiteX8" fmla="*/ 283450 w 2811459"/>
              <a:gd name="connsiteY8" fmla="*/ 956725 h 1630618"/>
              <a:gd name="connsiteX9" fmla="*/ 307263 w 2811459"/>
              <a:gd name="connsiteY9" fmla="*/ 928149 h 1630618"/>
              <a:gd name="connsiteX10" fmla="*/ 326313 w 2811459"/>
              <a:gd name="connsiteY10" fmla="*/ 904337 h 1630618"/>
              <a:gd name="connsiteX11" fmla="*/ 352507 w 2811459"/>
              <a:gd name="connsiteY11" fmla="*/ 875762 h 1630618"/>
              <a:gd name="connsiteX12" fmla="*/ 378700 w 2811459"/>
              <a:gd name="connsiteY12" fmla="*/ 849568 h 1630618"/>
              <a:gd name="connsiteX13" fmla="*/ 402513 w 2811459"/>
              <a:gd name="connsiteY13" fmla="*/ 830518 h 1630618"/>
              <a:gd name="connsiteX14" fmla="*/ 426325 w 2811459"/>
              <a:gd name="connsiteY14" fmla="*/ 811468 h 1630618"/>
              <a:gd name="connsiteX15" fmla="*/ 457282 w 2811459"/>
              <a:gd name="connsiteY15" fmla="*/ 792418 h 1630618"/>
              <a:gd name="connsiteX16" fmla="*/ 493001 w 2811459"/>
              <a:gd name="connsiteY16" fmla="*/ 780512 h 1630618"/>
              <a:gd name="connsiteX17" fmla="*/ 526338 w 2811459"/>
              <a:gd name="connsiteY17" fmla="*/ 775749 h 1630618"/>
              <a:gd name="connsiteX18" fmla="*/ 573963 w 2811459"/>
              <a:gd name="connsiteY18" fmla="*/ 787656 h 1630618"/>
              <a:gd name="connsiteX19" fmla="*/ 621588 w 2811459"/>
              <a:gd name="connsiteY19" fmla="*/ 813849 h 1630618"/>
              <a:gd name="connsiteX20" fmla="*/ 681119 w 2811459"/>
              <a:gd name="connsiteY20" fmla="*/ 859093 h 1630618"/>
              <a:gd name="connsiteX21" fmla="*/ 733507 w 2811459"/>
              <a:gd name="connsiteY21" fmla="*/ 913862 h 1630618"/>
              <a:gd name="connsiteX22" fmla="*/ 781131 w 2811459"/>
              <a:gd name="connsiteY22" fmla="*/ 971012 h 1630618"/>
              <a:gd name="connsiteX23" fmla="*/ 850188 w 2811459"/>
              <a:gd name="connsiteY23" fmla="*/ 1056737 h 1630618"/>
              <a:gd name="connsiteX24" fmla="*/ 928769 w 2811459"/>
              <a:gd name="connsiteY24" fmla="*/ 1154368 h 1630618"/>
              <a:gd name="connsiteX25" fmla="*/ 1014494 w 2811459"/>
              <a:gd name="connsiteY25" fmla="*/ 1271049 h 1630618"/>
              <a:gd name="connsiteX26" fmla="*/ 1080714 w 2811459"/>
              <a:gd name="connsiteY26" fmla="*/ 1344869 h 1630618"/>
              <a:gd name="connsiteX27" fmla="*/ 1154077 w 2811459"/>
              <a:gd name="connsiteY27" fmla="*/ 1404399 h 1630618"/>
              <a:gd name="connsiteX28" fmla="*/ 1224147 w 2811459"/>
              <a:gd name="connsiteY28" fmla="*/ 1435356 h 1630618"/>
              <a:gd name="connsiteX29" fmla="*/ 1288667 w 2811459"/>
              <a:gd name="connsiteY29" fmla="*/ 1435356 h 1630618"/>
              <a:gd name="connsiteX30" fmla="*/ 1347517 w 2811459"/>
              <a:gd name="connsiteY30" fmla="*/ 1418686 h 1630618"/>
              <a:gd name="connsiteX31" fmla="*/ 1424729 w 2811459"/>
              <a:gd name="connsiteY31" fmla="*/ 1385348 h 1630618"/>
              <a:gd name="connsiteX32" fmla="*/ 1458067 w 2811459"/>
              <a:gd name="connsiteY32" fmla="*/ 1359156 h 1630618"/>
              <a:gd name="connsiteX33" fmla="*/ 1501158 w 2811459"/>
              <a:gd name="connsiteY33" fmla="*/ 1304387 h 1630618"/>
              <a:gd name="connsiteX34" fmla="*/ 1541411 w 2811459"/>
              <a:gd name="connsiteY34" fmla="*/ 1249619 h 1630618"/>
              <a:gd name="connsiteX35" fmla="*/ 1592657 w 2811459"/>
              <a:gd name="connsiteY35" fmla="*/ 1156749 h 1630618"/>
              <a:gd name="connsiteX36" fmla="*/ 1628605 w 2811459"/>
              <a:gd name="connsiteY36" fmla="*/ 1071024 h 1630618"/>
              <a:gd name="connsiteX37" fmla="*/ 1721805 w 2811459"/>
              <a:gd name="connsiteY37" fmla="*/ 863855 h 1630618"/>
              <a:gd name="connsiteX38" fmla="*/ 1813533 w 2811459"/>
              <a:gd name="connsiteY38" fmla="*/ 675737 h 1630618"/>
              <a:gd name="connsiteX39" fmla="*/ 1888591 w 2811459"/>
              <a:gd name="connsiteY39" fmla="*/ 504286 h 1630618"/>
              <a:gd name="connsiteX40" fmla="*/ 1940982 w 2811459"/>
              <a:gd name="connsiteY40" fmla="*/ 397132 h 1630618"/>
              <a:gd name="connsiteX41" fmla="*/ 1982145 w 2811459"/>
              <a:gd name="connsiteY41" fmla="*/ 313787 h 1630618"/>
              <a:gd name="connsiteX42" fmla="*/ 2041449 w 2811459"/>
              <a:gd name="connsiteY42" fmla="*/ 194724 h 1630618"/>
              <a:gd name="connsiteX43" fmla="*/ 2096220 w 2811459"/>
              <a:gd name="connsiteY43" fmla="*/ 101856 h 1630618"/>
              <a:gd name="connsiteX44" fmla="*/ 2159603 w 2811459"/>
              <a:gd name="connsiteY44" fmla="*/ 42324 h 1630618"/>
              <a:gd name="connsiteX45" fmla="*/ 2212893 w 2811459"/>
              <a:gd name="connsiteY45" fmla="*/ 18865 h 1630618"/>
              <a:gd name="connsiteX46" fmla="*/ 2262552 w 2811459"/>
              <a:gd name="connsiteY46" fmla="*/ 1843 h 1630618"/>
              <a:gd name="connsiteX47" fmla="*/ 2335689 w 2811459"/>
              <a:gd name="connsiteY47" fmla="*/ 4224 h 1630618"/>
              <a:gd name="connsiteX48" fmla="*/ 2339860 w 2811459"/>
              <a:gd name="connsiteY48" fmla="*/ 4577 h 1630618"/>
              <a:gd name="connsiteX49" fmla="*/ 2391595 w 2811459"/>
              <a:gd name="connsiteY49" fmla="*/ 66138 h 1630618"/>
              <a:gd name="connsiteX50" fmla="*/ 2516993 w 2811459"/>
              <a:gd name="connsiteY50" fmla="*/ 230443 h 1630618"/>
              <a:gd name="connsiteX51" fmla="*/ 2572676 w 2811459"/>
              <a:gd name="connsiteY51" fmla="*/ 356650 h 1630618"/>
              <a:gd name="connsiteX52" fmla="*/ 2614067 w 2811459"/>
              <a:gd name="connsiteY52" fmla="*/ 420942 h 1630618"/>
              <a:gd name="connsiteX53" fmla="*/ 2665997 w 2811459"/>
              <a:gd name="connsiteY53" fmla="*/ 559056 h 1630618"/>
              <a:gd name="connsiteX54" fmla="*/ 2684490 w 2811459"/>
              <a:gd name="connsiteY54" fmla="*/ 628113 h 1630618"/>
              <a:gd name="connsiteX55" fmla="*/ 2725301 w 2811459"/>
              <a:gd name="connsiteY55" fmla="*/ 704312 h 1630618"/>
              <a:gd name="connsiteX56" fmla="*/ 2811459 w 2811459"/>
              <a:gd name="connsiteY56" fmla="*/ 825756 h 1630618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12893 w 2811459"/>
              <a:gd name="connsiteY45" fmla="*/ 17022 h 1628775"/>
              <a:gd name="connsiteX46" fmla="*/ 2262552 w 2811459"/>
              <a:gd name="connsiteY46" fmla="*/ 0 h 1628775"/>
              <a:gd name="connsiteX47" fmla="*/ 2335689 w 2811459"/>
              <a:gd name="connsiteY47" fmla="*/ 2381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12893 w 2811459"/>
              <a:gd name="connsiteY45" fmla="*/ 17022 h 1628775"/>
              <a:gd name="connsiteX46" fmla="*/ 2262552 w 2811459"/>
              <a:gd name="connsiteY46" fmla="*/ 0 h 1628775"/>
              <a:gd name="connsiteX47" fmla="*/ 2331156 w 2811459"/>
              <a:gd name="connsiteY47" fmla="*/ 4762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31156 w 2811459"/>
              <a:gd name="connsiteY47" fmla="*/ 4762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62533 w 2811459"/>
              <a:gd name="connsiteY48" fmla="*/ 21784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91595 w 2811459"/>
              <a:gd name="connsiteY49" fmla="*/ 64295 h 1628775"/>
              <a:gd name="connsiteX50" fmla="*/ 2516993 w 2811459"/>
              <a:gd name="connsiteY50" fmla="*/ 228600 h 1628775"/>
              <a:gd name="connsiteX51" fmla="*/ 2572676 w 2811459"/>
              <a:gd name="connsiteY51" fmla="*/ 354807 h 1628775"/>
              <a:gd name="connsiteX52" fmla="*/ 2614067 w 2811459"/>
              <a:gd name="connsiteY52" fmla="*/ 419099 h 1628775"/>
              <a:gd name="connsiteX53" fmla="*/ 2665997 w 2811459"/>
              <a:gd name="connsiteY53" fmla="*/ 557213 h 1628775"/>
              <a:gd name="connsiteX54" fmla="*/ 2684490 w 2811459"/>
              <a:gd name="connsiteY54" fmla="*/ 626270 h 1628775"/>
              <a:gd name="connsiteX55" fmla="*/ 2725301 w 2811459"/>
              <a:gd name="connsiteY55" fmla="*/ 702469 h 1628775"/>
              <a:gd name="connsiteX56" fmla="*/ 2811459 w 2811459"/>
              <a:gd name="connsiteY56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67069 w 2811459"/>
              <a:gd name="connsiteY49" fmla="*/ 28928 h 1628775"/>
              <a:gd name="connsiteX50" fmla="*/ 2391595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89743 w 2811459"/>
              <a:gd name="connsiteY49" fmla="*/ 38453 h 1628775"/>
              <a:gd name="connsiteX50" fmla="*/ 2391595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89743 w 2811459"/>
              <a:gd name="connsiteY49" fmla="*/ 38453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394279 w 2811459"/>
              <a:gd name="connsiteY49" fmla="*/ 38453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516993 w 2811459"/>
              <a:gd name="connsiteY51" fmla="*/ 228600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72676 w 2811459"/>
              <a:gd name="connsiteY52" fmla="*/ 354807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14067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84490 w 2811459"/>
              <a:gd name="connsiteY55" fmla="*/ 626270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98094 w 2811459"/>
              <a:gd name="connsiteY55" fmla="*/ 628651 h 1628775"/>
              <a:gd name="connsiteX56" fmla="*/ 2725301 w 2811459"/>
              <a:gd name="connsiteY56" fmla="*/ 702469 h 1628775"/>
              <a:gd name="connsiteX57" fmla="*/ 2811459 w 2811459"/>
              <a:gd name="connsiteY57" fmla="*/ 823913 h 1628775"/>
              <a:gd name="connsiteX0" fmla="*/ 6 w 2811459"/>
              <a:gd name="connsiteY0" fmla="*/ 1628775 h 1628775"/>
              <a:gd name="connsiteX1" fmla="*/ 77093 w 2811459"/>
              <a:gd name="connsiteY1" fmla="*/ 1407670 h 1628775"/>
              <a:gd name="connsiteX2" fmla="*/ 136042 w 2811459"/>
              <a:gd name="connsiteY2" fmla="*/ 1240983 h 1628775"/>
              <a:gd name="connsiteX3" fmla="*/ 164843 w 2811459"/>
              <a:gd name="connsiteY3" fmla="*/ 1166812 h 1628775"/>
              <a:gd name="connsiteX4" fmla="*/ 190582 w 2811459"/>
              <a:gd name="connsiteY4" fmla="*/ 1100138 h 1628775"/>
              <a:gd name="connsiteX5" fmla="*/ 212013 w 2811459"/>
              <a:gd name="connsiteY5" fmla="*/ 1059657 h 1628775"/>
              <a:gd name="connsiteX6" fmla="*/ 235825 w 2811459"/>
              <a:gd name="connsiteY6" fmla="*/ 1019175 h 1628775"/>
              <a:gd name="connsiteX7" fmla="*/ 257257 w 2811459"/>
              <a:gd name="connsiteY7" fmla="*/ 988219 h 1628775"/>
              <a:gd name="connsiteX8" fmla="*/ 283450 w 2811459"/>
              <a:gd name="connsiteY8" fmla="*/ 954882 h 1628775"/>
              <a:gd name="connsiteX9" fmla="*/ 307263 w 2811459"/>
              <a:gd name="connsiteY9" fmla="*/ 926306 h 1628775"/>
              <a:gd name="connsiteX10" fmla="*/ 326313 w 2811459"/>
              <a:gd name="connsiteY10" fmla="*/ 902494 h 1628775"/>
              <a:gd name="connsiteX11" fmla="*/ 352507 w 2811459"/>
              <a:gd name="connsiteY11" fmla="*/ 873919 h 1628775"/>
              <a:gd name="connsiteX12" fmla="*/ 378700 w 2811459"/>
              <a:gd name="connsiteY12" fmla="*/ 847725 h 1628775"/>
              <a:gd name="connsiteX13" fmla="*/ 402513 w 2811459"/>
              <a:gd name="connsiteY13" fmla="*/ 828675 h 1628775"/>
              <a:gd name="connsiteX14" fmla="*/ 426325 w 2811459"/>
              <a:gd name="connsiteY14" fmla="*/ 809625 h 1628775"/>
              <a:gd name="connsiteX15" fmla="*/ 457282 w 2811459"/>
              <a:gd name="connsiteY15" fmla="*/ 790575 h 1628775"/>
              <a:gd name="connsiteX16" fmla="*/ 493001 w 2811459"/>
              <a:gd name="connsiteY16" fmla="*/ 778669 h 1628775"/>
              <a:gd name="connsiteX17" fmla="*/ 526338 w 2811459"/>
              <a:gd name="connsiteY17" fmla="*/ 773906 h 1628775"/>
              <a:gd name="connsiteX18" fmla="*/ 573963 w 2811459"/>
              <a:gd name="connsiteY18" fmla="*/ 785813 h 1628775"/>
              <a:gd name="connsiteX19" fmla="*/ 621588 w 2811459"/>
              <a:gd name="connsiteY19" fmla="*/ 812006 h 1628775"/>
              <a:gd name="connsiteX20" fmla="*/ 681119 w 2811459"/>
              <a:gd name="connsiteY20" fmla="*/ 857250 h 1628775"/>
              <a:gd name="connsiteX21" fmla="*/ 733507 w 2811459"/>
              <a:gd name="connsiteY21" fmla="*/ 912019 h 1628775"/>
              <a:gd name="connsiteX22" fmla="*/ 781131 w 2811459"/>
              <a:gd name="connsiteY22" fmla="*/ 969169 h 1628775"/>
              <a:gd name="connsiteX23" fmla="*/ 850188 w 2811459"/>
              <a:gd name="connsiteY23" fmla="*/ 1054894 h 1628775"/>
              <a:gd name="connsiteX24" fmla="*/ 928769 w 2811459"/>
              <a:gd name="connsiteY24" fmla="*/ 1152525 h 1628775"/>
              <a:gd name="connsiteX25" fmla="*/ 1014494 w 2811459"/>
              <a:gd name="connsiteY25" fmla="*/ 1269206 h 1628775"/>
              <a:gd name="connsiteX26" fmla="*/ 1080714 w 2811459"/>
              <a:gd name="connsiteY26" fmla="*/ 1343026 h 1628775"/>
              <a:gd name="connsiteX27" fmla="*/ 1154077 w 2811459"/>
              <a:gd name="connsiteY27" fmla="*/ 1402556 h 1628775"/>
              <a:gd name="connsiteX28" fmla="*/ 1224147 w 2811459"/>
              <a:gd name="connsiteY28" fmla="*/ 1433513 h 1628775"/>
              <a:gd name="connsiteX29" fmla="*/ 1288667 w 2811459"/>
              <a:gd name="connsiteY29" fmla="*/ 1433513 h 1628775"/>
              <a:gd name="connsiteX30" fmla="*/ 1347517 w 2811459"/>
              <a:gd name="connsiteY30" fmla="*/ 1416843 h 1628775"/>
              <a:gd name="connsiteX31" fmla="*/ 1424729 w 2811459"/>
              <a:gd name="connsiteY31" fmla="*/ 1383505 h 1628775"/>
              <a:gd name="connsiteX32" fmla="*/ 1458067 w 2811459"/>
              <a:gd name="connsiteY32" fmla="*/ 1357313 h 1628775"/>
              <a:gd name="connsiteX33" fmla="*/ 1501158 w 2811459"/>
              <a:gd name="connsiteY33" fmla="*/ 1302544 h 1628775"/>
              <a:gd name="connsiteX34" fmla="*/ 1541411 w 2811459"/>
              <a:gd name="connsiteY34" fmla="*/ 1247776 h 1628775"/>
              <a:gd name="connsiteX35" fmla="*/ 1592657 w 2811459"/>
              <a:gd name="connsiteY35" fmla="*/ 1154906 h 1628775"/>
              <a:gd name="connsiteX36" fmla="*/ 1628605 w 2811459"/>
              <a:gd name="connsiteY36" fmla="*/ 1069181 h 1628775"/>
              <a:gd name="connsiteX37" fmla="*/ 1721805 w 2811459"/>
              <a:gd name="connsiteY37" fmla="*/ 862012 h 1628775"/>
              <a:gd name="connsiteX38" fmla="*/ 1813533 w 2811459"/>
              <a:gd name="connsiteY38" fmla="*/ 673894 h 1628775"/>
              <a:gd name="connsiteX39" fmla="*/ 1888591 w 2811459"/>
              <a:gd name="connsiteY39" fmla="*/ 502443 h 1628775"/>
              <a:gd name="connsiteX40" fmla="*/ 1940982 w 2811459"/>
              <a:gd name="connsiteY40" fmla="*/ 395289 h 1628775"/>
              <a:gd name="connsiteX41" fmla="*/ 1982145 w 2811459"/>
              <a:gd name="connsiteY41" fmla="*/ 311944 h 1628775"/>
              <a:gd name="connsiteX42" fmla="*/ 2041449 w 2811459"/>
              <a:gd name="connsiteY42" fmla="*/ 192881 h 1628775"/>
              <a:gd name="connsiteX43" fmla="*/ 2096220 w 2811459"/>
              <a:gd name="connsiteY43" fmla="*/ 100013 h 1628775"/>
              <a:gd name="connsiteX44" fmla="*/ 2159603 w 2811459"/>
              <a:gd name="connsiteY44" fmla="*/ 40481 h 1628775"/>
              <a:gd name="connsiteX45" fmla="*/ 2208357 w 2811459"/>
              <a:gd name="connsiteY45" fmla="*/ 14640 h 1628775"/>
              <a:gd name="connsiteX46" fmla="*/ 2262552 w 2811459"/>
              <a:gd name="connsiteY46" fmla="*/ 0 h 1628775"/>
              <a:gd name="connsiteX47" fmla="*/ 2322087 w 2811459"/>
              <a:gd name="connsiteY47" fmla="*/ 2381 h 1628775"/>
              <a:gd name="connsiteX48" fmla="*/ 2371601 w 2811459"/>
              <a:gd name="connsiteY48" fmla="*/ 19403 h 1628775"/>
              <a:gd name="connsiteX49" fmla="*/ 2403347 w 2811459"/>
              <a:gd name="connsiteY49" fmla="*/ 40835 h 1628775"/>
              <a:gd name="connsiteX50" fmla="*/ 2423339 w 2811459"/>
              <a:gd name="connsiteY50" fmla="*/ 64295 h 1628775"/>
              <a:gd name="connsiteX51" fmla="*/ 2480717 w 2811459"/>
              <a:gd name="connsiteY51" fmla="*/ 138113 h 1628775"/>
              <a:gd name="connsiteX52" fmla="*/ 2536399 w 2811459"/>
              <a:gd name="connsiteY52" fmla="*/ 261938 h 1628775"/>
              <a:gd name="connsiteX53" fmla="*/ 2609531 w 2811459"/>
              <a:gd name="connsiteY53" fmla="*/ 419099 h 1628775"/>
              <a:gd name="connsiteX54" fmla="*/ 2665997 w 2811459"/>
              <a:gd name="connsiteY54" fmla="*/ 557213 h 1628775"/>
              <a:gd name="connsiteX55" fmla="*/ 2698094 w 2811459"/>
              <a:gd name="connsiteY55" fmla="*/ 628651 h 1628775"/>
              <a:gd name="connsiteX56" fmla="*/ 2734371 w 2811459"/>
              <a:gd name="connsiteY56" fmla="*/ 707231 h 1628775"/>
              <a:gd name="connsiteX57" fmla="*/ 2811459 w 2811459"/>
              <a:gd name="connsiteY57" fmla="*/ 823913 h 1628775"/>
              <a:gd name="connsiteX0" fmla="*/ 6 w 2788786"/>
              <a:gd name="connsiteY0" fmla="*/ 1628775 h 1628775"/>
              <a:gd name="connsiteX1" fmla="*/ 77093 w 2788786"/>
              <a:gd name="connsiteY1" fmla="*/ 1407670 h 1628775"/>
              <a:gd name="connsiteX2" fmla="*/ 136042 w 2788786"/>
              <a:gd name="connsiteY2" fmla="*/ 1240983 h 1628775"/>
              <a:gd name="connsiteX3" fmla="*/ 164843 w 2788786"/>
              <a:gd name="connsiteY3" fmla="*/ 1166812 h 1628775"/>
              <a:gd name="connsiteX4" fmla="*/ 190582 w 2788786"/>
              <a:gd name="connsiteY4" fmla="*/ 1100138 h 1628775"/>
              <a:gd name="connsiteX5" fmla="*/ 212013 w 2788786"/>
              <a:gd name="connsiteY5" fmla="*/ 1059657 h 1628775"/>
              <a:gd name="connsiteX6" fmla="*/ 235825 w 2788786"/>
              <a:gd name="connsiteY6" fmla="*/ 1019175 h 1628775"/>
              <a:gd name="connsiteX7" fmla="*/ 257257 w 2788786"/>
              <a:gd name="connsiteY7" fmla="*/ 988219 h 1628775"/>
              <a:gd name="connsiteX8" fmla="*/ 283450 w 2788786"/>
              <a:gd name="connsiteY8" fmla="*/ 954882 h 1628775"/>
              <a:gd name="connsiteX9" fmla="*/ 307263 w 2788786"/>
              <a:gd name="connsiteY9" fmla="*/ 926306 h 1628775"/>
              <a:gd name="connsiteX10" fmla="*/ 326313 w 2788786"/>
              <a:gd name="connsiteY10" fmla="*/ 902494 h 1628775"/>
              <a:gd name="connsiteX11" fmla="*/ 352507 w 2788786"/>
              <a:gd name="connsiteY11" fmla="*/ 873919 h 1628775"/>
              <a:gd name="connsiteX12" fmla="*/ 378700 w 2788786"/>
              <a:gd name="connsiteY12" fmla="*/ 847725 h 1628775"/>
              <a:gd name="connsiteX13" fmla="*/ 402513 w 2788786"/>
              <a:gd name="connsiteY13" fmla="*/ 828675 h 1628775"/>
              <a:gd name="connsiteX14" fmla="*/ 426325 w 2788786"/>
              <a:gd name="connsiteY14" fmla="*/ 809625 h 1628775"/>
              <a:gd name="connsiteX15" fmla="*/ 457282 w 2788786"/>
              <a:gd name="connsiteY15" fmla="*/ 790575 h 1628775"/>
              <a:gd name="connsiteX16" fmla="*/ 493001 w 2788786"/>
              <a:gd name="connsiteY16" fmla="*/ 778669 h 1628775"/>
              <a:gd name="connsiteX17" fmla="*/ 526338 w 2788786"/>
              <a:gd name="connsiteY17" fmla="*/ 773906 h 1628775"/>
              <a:gd name="connsiteX18" fmla="*/ 573963 w 2788786"/>
              <a:gd name="connsiteY18" fmla="*/ 785813 h 1628775"/>
              <a:gd name="connsiteX19" fmla="*/ 621588 w 2788786"/>
              <a:gd name="connsiteY19" fmla="*/ 812006 h 1628775"/>
              <a:gd name="connsiteX20" fmla="*/ 681119 w 2788786"/>
              <a:gd name="connsiteY20" fmla="*/ 857250 h 1628775"/>
              <a:gd name="connsiteX21" fmla="*/ 733507 w 2788786"/>
              <a:gd name="connsiteY21" fmla="*/ 912019 h 1628775"/>
              <a:gd name="connsiteX22" fmla="*/ 781131 w 2788786"/>
              <a:gd name="connsiteY22" fmla="*/ 969169 h 1628775"/>
              <a:gd name="connsiteX23" fmla="*/ 850188 w 2788786"/>
              <a:gd name="connsiteY23" fmla="*/ 1054894 h 1628775"/>
              <a:gd name="connsiteX24" fmla="*/ 928769 w 2788786"/>
              <a:gd name="connsiteY24" fmla="*/ 1152525 h 1628775"/>
              <a:gd name="connsiteX25" fmla="*/ 1014494 w 2788786"/>
              <a:gd name="connsiteY25" fmla="*/ 1269206 h 1628775"/>
              <a:gd name="connsiteX26" fmla="*/ 1080714 w 2788786"/>
              <a:gd name="connsiteY26" fmla="*/ 1343026 h 1628775"/>
              <a:gd name="connsiteX27" fmla="*/ 1154077 w 2788786"/>
              <a:gd name="connsiteY27" fmla="*/ 1402556 h 1628775"/>
              <a:gd name="connsiteX28" fmla="*/ 1224147 w 2788786"/>
              <a:gd name="connsiteY28" fmla="*/ 1433513 h 1628775"/>
              <a:gd name="connsiteX29" fmla="*/ 1288667 w 2788786"/>
              <a:gd name="connsiteY29" fmla="*/ 1433513 h 1628775"/>
              <a:gd name="connsiteX30" fmla="*/ 1347517 w 2788786"/>
              <a:gd name="connsiteY30" fmla="*/ 1416843 h 1628775"/>
              <a:gd name="connsiteX31" fmla="*/ 1424729 w 2788786"/>
              <a:gd name="connsiteY31" fmla="*/ 1383505 h 1628775"/>
              <a:gd name="connsiteX32" fmla="*/ 1458067 w 2788786"/>
              <a:gd name="connsiteY32" fmla="*/ 1357313 h 1628775"/>
              <a:gd name="connsiteX33" fmla="*/ 1501158 w 2788786"/>
              <a:gd name="connsiteY33" fmla="*/ 1302544 h 1628775"/>
              <a:gd name="connsiteX34" fmla="*/ 1541411 w 2788786"/>
              <a:gd name="connsiteY34" fmla="*/ 1247776 h 1628775"/>
              <a:gd name="connsiteX35" fmla="*/ 1592657 w 2788786"/>
              <a:gd name="connsiteY35" fmla="*/ 1154906 h 1628775"/>
              <a:gd name="connsiteX36" fmla="*/ 1628605 w 2788786"/>
              <a:gd name="connsiteY36" fmla="*/ 1069181 h 1628775"/>
              <a:gd name="connsiteX37" fmla="*/ 1721805 w 2788786"/>
              <a:gd name="connsiteY37" fmla="*/ 862012 h 1628775"/>
              <a:gd name="connsiteX38" fmla="*/ 1813533 w 2788786"/>
              <a:gd name="connsiteY38" fmla="*/ 673894 h 1628775"/>
              <a:gd name="connsiteX39" fmla="*/ 1888591 w 2788786"/>
              <a:gd name="connsiteY39" fmla="*/ 502443 h 1628775"/>
              <a:gd name="connsiteX40" fmla="*/ 1940982 w 2788786"/>
              <a:gd name="connsiteY40" fmla="*/ 395289 h 1628775"/>
              <a:gd name="connsiteX41" fmla="*/ 1982145 w 2788786"/>
              <a:gd name="connsiteY41" fmla="*/ 311944 h 1628775"/>
              <a:gd name="connsiteX42" fmla="*/ 2041449 w 2788786"/>
              <a:gd name="connsiteY42" fmla="*/ 192881 h 1628775"/>
              <a:gd name="connsiteX43" fmla="*/ 2096220 w 2788786"/>
              <a:gd name="connsiteY43" fmla="*/ 100013 h 1628775"/>
              <a:gd name="connsiteX44" fmla="*/ 2159603 w 2788786"/>
              <a:gd name="connsiteY44" fmla="*/ 40481 h 1628775"/>
              <a:gd name="connsiteX45" fmla="*/ 2208357 w 2788786"/>
              <a:gd name="connsiteY45" fmla="*/ 14640 h 1628775"/>
              <a:gd name="connsiteX46" fmla="*/ 2262552 w 2788786"/>
              <a:gd name="connsiteY46" fmla="*/ 0 h 1628775"/>
              <a:gd name="connsiteX47" fmla="*/ 2322087 w 2788786"/>
              <a:gd name="connsiteY47" fmla="*/ 2381 h 1628775"/>
              <a:gd name="connsiteX48" fmla="*/ 2371601 w 2788786"/>
              <a:gd name="connsiteY48" fmla="*/ 19403 h 1628775"/>
              <a:gd name="connsiteX49" fmla="*/ 2403347 w 2788786"/>
              <a:gd name="connsiteY49" fmla="*/ 40835 h 1628775"/>
              <a:gd name="connsiteX50" fmla="*/ 2423339 w 2788786"/>
              <a:gd name="connsiteY50" fmla="*/ 64295 h 1628775"/>
              <a:gd name="connsiteX51" fmla="*/ 2480717 w 2788786"/>
              <a:gd name="connsiteY51" fmla="*/ 138113 h 1628775"/>
              <a:gd name="connsiteX52" fmla="*/ 2536399 w 2788786"/>
              <a:gd name="connsiteY52" fmla="*/ 261938 h 1628775"/>
              <a:gd name="connsiteX53" fmla="*/ 2609531 w 2788786"/>
              <a:gd name="connsiteY53" fmla="*/ 419099 h 1628775"/>
              <a:gd name="connsiteX54" fmla="*/ 2665997 w 2788786"/>
              <a:gd name="connsiteY54" fmla="*/ 557213 h 1628775"/>
              <a:gd name="connsiteX55" fmla="*/ 2698094 w 2788786"/>
              <a:gd name="connsiteY55" fmla="*/ 628651 h 1628775"/>
              <a:gd name="connsiteX56" fmla="*/ 2734371 w 2788786"/>
              <a:gd name="connsiteY56" fmla="*/ 707231 h 1628775"/>
              <a:gd name="connsiteX57" fmla="*/ 2788786 w 2788786"/>
              <a:gd name="connsiteY57" fmla="*/ 840582 h 1628775"/>
              <a:gd name="connsiteX0" fmla="*/ 6 w 2789896"/>
              <a:gd name="connsiteY0" fmla="*/ 1628775 h 1628775"/>
              <a:gd name="connsiteX1" fmla="*/ 77093 w 2789896"/>
              <a:gd name="connsiteY1" fmla="*/ 1407670 h 1628775"/>
              <a:gd name="connsiteX2" fmla="*/ 136042 w 2789896"/>
              <a:gd name="connsiteY2" fmla="*/ 1240983 h 1628775"/>
              <a:gd name="connsiteX3" fmla="*/ 164843 w 2789896"/>
              <a:gd name="connsiteY3" fmla="*/ 1166812 h 1628775"/>
              <a:gd name="connsiteX4" fmla="*/ 190582 w 2789896"/>
              <a:gd name="connsiteY4" fmla="*/ 1100138 h 1628775"/>
              <a:gd name="connsiteX5" fmla="*/ 212013 w 2789896"/>
              <a:gd name="connsiteY5" fmla="*/ 1059657 h 1628775"/>
              <a:gd name="connsiteX6" fmla="*/ 235825 w 2789896"/>
              <a:gd name="connsiteY6" fmla="*/ 1019175 h 1628775"/>
              <a:gd name="connsiteX7" fmla="*/ 257257 w 2789896"/>
              <a:gd name="connsiteY7" fmla="*/ 988219 h 1628775"/>
              <a:gd name="connsiteX8" fmla="*/ 283450 w 2789896"/>
              <a:gd name="connsiteY8" fmla="*/ 954882 h 1628775"/>
              <a:gd name="connsiteX9" fmla="*/ 307263 w 2789896"/>
              <a:gd name="connsiteY9" fmla="*/ 926306 h 1628775"/>
              <a:gd name="connsiteX10" fmla="*/ 326313 w 2789896"/>
              <a:gd name="connsiteY10" fmla="*/ 902494 h 1628775"/>
              <a:gd name="connsiteX11" fmla="*/ 352507 w 2789896"/>
              <a:gd name="connsiteY11" fmla="*/ 873919 h 1628775"/>
              <a:gd name="connsiteX12" fmla="*/ 378700 w 2789896"/>
              <a:gd name="connsiteY12" fmla="*/ 847725 h 1628775"/>
              <a:gd name="connsiteX13" fmla="*/ 402513 w 2789896"/>
              <a:gd name="connsiteY13" fmla="*/ 828675 h 1628775"/>
              <a:gd name="connsiteX14" fmla="*/ 426325 w 2789896"/>
              <a:gd name="connsiteY14" fmla="*/ 809625 h 1628775"/>
              <a:gd name="connsiteX15" fmla="*/ 457282 w 2789896"/>
              <a:gd name="connsiteY15" fmla="*/ 790575 h 1628775"/>
              <a:gd name="connsiteX16" fmla="*/ 493001 w 2789896"/>
              <a:gd name="connsiteY16" fmla="*/ 778669 h 1628775"/>
              <a:gd name="connsiteX17" fmla="*/ 526338 w 2789896"/>
              <a:gd name="connsiteY17" fmla="*/ 773906 h 1628775"/>
              <a:gd name="connsiteX18" fmla="*/ 573963 w 2789896"/>
              <a:gd name="connsiteY18" fmla="*/ 785813 h 1628775"/>
              <a:gd name="connsiteX19" fmla="*/ 621588 w 2789896"/>
              <a:gd name="connsiteY19" fmla="*/ 812006 h 1628775"/>
              <a:gd name="connsiteX20" fmla="*/ 681119 w 2789896"/>
              <a:gd name="connsiteY20" fmla="*/ 857250 h 1628775"/>
              <a:gd name="connsiteX21" fmla="*/ 733507 w 2789896"/>
              <a:gd name="connsiteY21" fmla="*/ 912019 h 1628775"/>
              <a:gd name="connsiteX22" fmla="*/ 781131 w 2789896"/>
              <a:gd name="connsiteY22" fmla="*/ 969169 h 1628775"/>
              <a:gd name="connsiteX23" fmla="*/ 850188 w 2789896"/>
              <a:gd name="connsiteY23" fmla="*/ 1054894 h 1628775"/>
              <a:gd name="connsiteX24" fmla="*/ 928769 w 2789896"/>
              <a:gd name="connsiteY24" fmla="*/ 1152525 h 1628775"/>
              <a:gd name="connsiteX25" fmla="*/ 1014494 w 2789896"/>
              <a:gd name="connsiteY25" fmla="*/ 1269206 h 1628775"/>
              <a:gd name="connsiteX26" fmla="*/ 1080714 w 2789896"/>
              <a:gd name="connsiteY26" fmla="*/ 1343026 h 1628775"/>
              <a:gd name="connsiteX27" fmla="*/ 1154077 w 2789896"/>
              <a:gd name="connsiteY27" fmla="*/ 1402556 h 1628775"/>
              <a:gd name="connsiteX28" fmla="*/ 1224147 w 2789896"/>
              <a:gd name="connsiteY28" fmla="*/ 1433513 h 1628775"/>
              <a:gd name="connsiteX29" fmla="*/ 1288667 w 2789896"/>
              <a:gd name="connsiteY29" fmla="*/ 1433513 h 1628775"/>
              <a:gd name="connsiteX30" fmla="*/ 1347517 w 2789896"/>
              <a:gd name="connsiteY30" fmla="*/ 1416843 h 1628775"/>
              <a:gd name="connsiteX31" fmla="*/ 1424729 w 2789896"/>
              <a:gd name="connsiteY31" fmla="*/ 1383505 h 1628775"/>
              <a:gd name="connsiteX32" fmla="*/ 1458067 w 2789896"/>
              <a:gd name="connsiteY32" fmla="*/ 1357313 h 1628775"/>
              <a:gd name="connsiteX33" fmla="*/ 1501158 w 2789896"/>
              <a:gd name="connsiteY33" fmla="*/ 1302544 h 1628775"/>
              <a:gd name="connsiteX34" fmla="*/ 1541411 w 2789896"/>
              <a:gd name="connsiteY34" fmla="*/ 1247776 h 1628775"/>
              <a:gd name="connsiteX35" fmla="*/ 1592657 w 2789896"/>
              <a:gd name="connsiteY35" fmla="*/ 1154906 h 1628775"/>
              <a:gd name="connsiteX36" fmla="*/ 1628605 w 2789896"/>
              <a:gd name="connsiteY36" fmla="*/ 1069181 h 1628775"/>
              <a:gd name="connsiteX37" fmla="*/ 1721805 w 2789896"/>
              <a:gd name="connsiteY37" fmla="*/ 862012 h 1628775"/>
              <a:gd name="connsiteX38" fmla="*/ 1813533 w 2789896"/>
              <a:gd name="connsiteY38" fmla="*/ 673894 h 1628775"/>
              <a:gd name="connsiteX39" fmla="*/ 1888591 w 2789896"/>
              <a:gd name="connsiteY39" fmla="*/ 502443 h 1628775"/>
              <a:gd name="connsiteX40" fmla="*/ 1940982 w 2789896"/>
              <a:gd name="connsiteY40" fmla="*/ 395289 h 1628775"/>
              <a:gd name="connsiteX41" fmla="*/ 1982145 w 2789896"/>
              <a:gd name="connsiteY41" fmla="*/ 311944 h 1628775"/>
              <a:gd name="connsiteX42" fmla="*/ 2041449 w 2789896"/>
              <a:gd name="connsiteY42" fmla="*/ 192881 h 1628775"/>
              <a:gd name="connsiteX43" fmla="*/ 2096220 w 2789896"/>
              <a:gd name="connsiteY43" fmla="*/ 100013 h 1628775"/>
              <a:gd name="connsiteX44" fmla="*/ 2159603 w 2789896"/>
              <a:gd name="connsiteY44" fmla="*/ 40481 h 1628775"/>
              <a:gd name="connsiteX45" fmla="*/ 2208357 w 2789896"/>
              <a:gd name="connsiteY45" fmla="*/ 14640 h 1628775"/>
              <a:gd name="connsiteX46" fmla="*/ 2262552 w 2789896"/>
              <a:gd name="connsiteY46" fmla="*/ 0 h 1628775"/>
              <a:gd name="connsiteX47" fmla="*/ 2322087 w 2789896"/>
              <a:gd name="connsiteY47" fmla="*/ 2381 h 1628775"/>
              <a:gd name="connsiteX48" fmla="*/ 2371601 w 2789896"/>
              <a:gd name="connsiteY48" fmla="*/ 19403 h 1628775"/>
              <a:gd name="connsiteX49" fmla="*/ 2403347 w 2789896"/>
              <a:gd name="connsiteY49" fmla="*/ 40835 h 1628775"/>
              <a:gd name="connsiteX50" fmla="*/ 2423339 w 2789896"/>
              <a:gd name="connsiteY50" fmla="*/ 64295 h 1628775"/>
              <a:gd name="connsiteX51" fmla="*/ 2480717 w 2789896"/>
              <a:gd name="connsiteY51" fmla="*/ 138113 h 1628775"/>
              <a:gd name="connsiteX52" fmla="*/ 2536399 w 2789896"/>
              <a:gd name="connsiteY52" fmla="*/ 261938 h 1628775"/>
              <a:gd name="connsiteX53" fmla="*/ 2609531 w 2789896"/>
              <a:gd name="connsiteY53" fmla="*/ 419099 h 1628775"/>
              <a:gd name="connsiteX54" fmla="*/ 2665997 w 2789896"/>
              <a:gd name="connsiteY54" fmla="*/ 557213 h 1628775"/>
              <a:gd name="connsiteX55" fmla="*/ 2698094 w 2789896"/>
              <a:gd name="connsiteY55" fmla="*/ 628651 h 1628775"/>
              <a:gd name="connsiteX56" fmla="*/ 2734371 w 2789896"/>
              <a:gd name="connsiteY56" fmla="*/ 707231 h 1628775"/>
              <a:gd name="connsiteX57" fmla="*/ 2788786 w 2789896"/>
              <a:gd name="connsiteY57" fmla="*/ 840582 h 1628775"/>
              <a:gd name="connsiteX58" fmla="*/ 2770648 w 2789896"/>
              <a:gd name="connsiteY58" fmla="*/ 848078 h 1628775"/>
              <a:gd name="connsiteX0" fmla="*/ 6 w 2825356"/>
              <a:gd name="connsiteY0" fmla="*/ 1628775 h 1628775"/>
              <a:gd name="connsiteX1" fmla="*/ 77093 w 2825356"/>
              <a:gd name="connsiteY1" fmla="*/ 1407670 h 1628775"/>
              <a:gd name="connsiteX2" fmla="*/ 136042 w 2825356"/>
              <a:gd name="connsiteY2" fmla="*/ 1240983 h 1628775"/>
              <a:gd name="connsiteX3" fmla="*/ 164843 w 2825356"/>
              <a:gd name="connsiteY3" fmla="*/ 1166812 h 1628775"/>
              <a:gd name="connsiteX4" fmla="*/ 190582 w 2825356"/>
              <a:gd name="connsiteY4" fmla="*/ 1100138 h 1628775"/>
              <a:gd name="connsiteX5" fmla="*/ 212013 w 2825356"/>
              <a:gd name="connsiteY5" fmla="*/ 1059657 h 1628775"/>
              <a:gd name="connsiteX6" fmla="*/ 235825 w 2825356"/>
              <a:gd name="connsiteY6" fmla="*/ 1019175 h 1628775"/>
              <a:gd name="connsiteX7" fmla="*/ 257257 w 2825356"/>
              <a:gd name="connsiteY7" fmla="*/ 988219 h 1628775"/>
              <a:gd name="connsiteX8" fmla="*/ 283450 w 2825356"/>
              <a:gd name="connsiteY8" fmla="*/ 954882 h 1628775"/>
              <a:gd name="connsiteX9" fmla="*/ 307263 w 2825356"/>
              <a:gd name="connsiteY9" fmla="*/ 926306 h 1628775"/>
              <a:gd name="connsiteX10" fmla="*/ 326313 w 2825356"/>
              <a:gd name="connsiteY10" fmla="*/ 902494 h 1628775"/>
              <a:gd name="connsiteX11" fmla="*/ 352507 w 2825356"/>
              <a:gd name="connsiteY11" fmla="*/ 873919 h 1628775"/>
              <a:gd name="connsiteX12" fmla="*/ 378700 w 2825356"/>
              <a:gd name="connsiteY12" fmla="*/ 847725 h 1628775"/>
              <a:gd name="connsiteX13" fmla="*/ 402513 w 2825356"/>
              <a:gd name="connsiteY13" fmla="*/ 828675 h 1628775"/>
              <a:gd name="connsiteX14" fmla="*/ 426325 w 2825356"/>
              <a:gd name="connsiteY14" fmla="*/ 809625 h 1628775"/>
              <a:gd name="connsiteX15" fmla="*/ 457282 w 2825356"/>
              <a:gd name="connsiteY15" fmla="*/ 790575 h 1628775"/>
              <a:gd name="connsiteX16" fmla="*/ 493001 w 2825356"/>
              <a:gd name="connsiteY16" fmla="*/ 778669 h 1628775"/>
              <a:gd name="connsiteX17" fmla="*/ 526338 w 2825356"/>
              <a:gd name="connsiteY17" fmla="*/ 773906 h 1628775"/>
              <a:gd name="connsiteX18" fmla="*/ 573963 w 2825356"/>
              <a:gd name="connsiteY18" fmla="*/ 785813 h 1628775"/>
              <a:gd name="connsiteX19" fmla="*/ 621588 w 2825356"/>
              <a:gd name="connsiteY19" fmla="*/ 812006 h 1628775"/>
              <a:gd name="connsiteX20" fmla="*/ 681119 w 2825356"/>
              <a:gd name="connsiteY20" fmla="*/ 857250 h 1628775"/>
              <a:gd name="connsiteX21" fmla="*/ 733507 w 2825356"/>
              <a:gd name="connsiteY21" fmla="*/ 912019 h 1628775"/>
              <a:gd name="connsiteX22" fmla="*/ 781131 w 2825356"/>
              <a:gd name="connsiteY22" fmla="*/ 969169 h 1628775"/>
              <a:gd name="connsiteX23" fmla="*/ 850188 w 2825356"/>
              <a:gd name="connsiteY23" fmla="*/ 1054894 h 1628775"/>
              <a:gd name="connsiteX24" fmla="*/ 928769 w 2825356"/>
              <a:gd name="connsiteY24" fmla="*/ 1152525 h 1628775"/>
              <a:gd name="connsiteX25" fmla="*/ 1014494 w 2825356"/>
              <a:gd name="connsiteY25" fmla="*/ 1269206 h 1628775"/>
              <a:gd name="connsiteX26" fmla="*/ 1080714 w 2825356"/>
              <a:gd name="connsiteY26" fmla="*/ 1343026 h 1628775"/>
              <a:gd name="connsiteX27" fmla="*/ 1154077 w 2825356"/>
              <a:gd name="connsiteY27" fmla="*/ 1402556 h 1628775"/>
              <a:gd name="connsiteX28" fmla="*/ 1224147 w 2825356"/>
              <a:gd name="connsiteY28" fmla="*/ 1433513 h 1628775"/>
              <a:gd name="connsiteX29" fmla="*/ 1288667 w 2825356"/>
              <a:gd name="connsiteY29" fmla="*/ 1433513 h 1628775"/>
              <a:gd name="connsiteX30" fmla="*/ 1347517 w 2825356"/>
              <a:gd name="connsiteY30" fmla="*/ 1416843 h 1628775"/>
              <a:gd name="connsiteX31" fmla="*/ 1424729 w 2825356"/>
              <a:gd name="connsiteY31" fmla="*/ 1383505 h 1628775"/>
              <a:gd name="connsiteX32" fmla="*/ 1458067 w 2825356"/>
              <a:gd name="connsiteY32" fmla="*/ 1357313 h 1628775"/>
              <a:gd name="connsiteX33" fmla="*/ 1501158 w 2825356"/>
              <a:gd name="connsiteY33" fmla="*/ 1302544 h 1628775"/>
              <a:gd name="connsiteX34" fmla="*/ 1541411 w 2825356"/>
              <a:gd name="connsiteY34" fmla="*/ 1247776 h 1628775"/>
              <a:gd name="connsiteX35" fmla="*/ 1592657 w 2825356"/>
              <a:gd name="connsiteY35" fmla="*/ 1154906 h 1628775"/>
              <a:gd name="connsiteX36" fmla="*/ 1628605 w 2825356"/>
              <a:gd name="connsiteY36" fmla="*/ 1069181 h 1628775"/>
              <a:gd name="connsiteX37" fmla="*/ 1721805 w 2825356"/>
              <a:gd name="connsiteY37" fmla="*/ 862012 h 1628775"/>
              <a:gd name="connsiteX38" fmla="*/ 1813533 w 2825356"/>
              <a:gd name="connsiteY38" fmla="*/ 673894 h 1628775"/>
              <a:gd name="connsiteX39" fmla="*/ 1888591 w 2825356"/>
              <a:gd name="connsiteY39" fmla="*/ 502443 h 1628775"/>
              <a:gd name="connsiteX40" fmla="*/ 1940982 w 2825356"/>
              <a:gd name="connsiteY40" fmla="*/ 395289 h 1628775"/>
              <a:gd name="connsiteX41" fmla="*/ 1982145 w 2825356"/>
              <a:gd name="connsiteY41" fmla="*/ 311944 h 1628775"/>
              <a:gd name="connsiteX42" fmla="*/ 2041449 w 2825356"/>
              <a:gd name="connsiteY42" fmla="*/ 192881 h 1628775"/>
              <a:gd name="connsiteX43" fmla="*/ 2096220 w 2825356"/>
              <a:gd name="connsiteY43" fmla="*/ 100013 h 1628775"/>
              <a:gd name="connsiteX44" fmla="*/ 2159603 w 2825356"/>
              <a:gd name="connsiteY44" fmla="*/ 40481 h 1628775"/>
              <a:gd name="connsiteX45" fmla="*/ 2208357 w 2825356"/>
              <a:gd name="connsiteY45" fmla="*/ 14640 h 1628775"/>
              <a:gd name="connsiteX46" fmla="*/ 2262552 w 2825356"/>
              <a:gd name="connsiteY46" fmla="*/ 0 h 1628775"/>
              <a:gd name="connsiteX47" fmla="*/ 2322087 w 2825356"/>
              <a:gd name="connsiteY47" fmla="*/ 2381 h 1628775"/>
              <a:gd name="connsiteX48" fmla="*/ 2371601 w 2825356"/>
              <a:gd name="connsiteY48" fmla="*/ 19403 h 1628775"/>
              <a:gd name="connsiteX49" fmla="*/ 2403347 w 2825356"/>
              <a:gd name="connsiteY49" fmla="*/ 40835 h 1628775"/>
              <a:gd name="connsiteX50" fmla="*/ 2423339 w 2825356"/>
              <a:gd name="connsiteY50" fmla="*/ 64295 h 1628775"/>
              <a:gd name="connsiteX51" fmla="*/ 2480717 w 2825356"/>
              <a:gd name="connsiteY51" fmla="*/ 138113 h 1628775"/>
              <a:gd name="connsiteX52" fmla="*/ 2536399 w 2825356"/>
              <a:gd name="connsiteY52" fmla="*/ 261938 h 1628775"/>
              <a:gd name="connsiteX53" fmla="*/ 2609531 w 2825356"/>
              <a:gd name="connsiteY53" fmla="*/ 419099 h 1628775"/>
              <a:gd name="connsiteX54" fmla="*/ 2665997 w 2825356"/>
              <a:gd name="connsiteY54" fmla="*/ 557213 h 1628775"/>
              <a:gd name="connsiteX55" fmla="*/ 2698094 w 2825356"/>
              <a:gd name="connsiteY55" fmla="*/ 628651 h 1628775"/>
              <a:gd name="connsiteX56" fmla="*/ 2734371 w 2825356"/>
              <a:gd name="connsiteY56" fmla="*/ 707231 h 1628775"/>
              <a:gd name="connsiteX57" fmla="*/ 2788786 w 2825356"/>
              <a:gd name="connsiteY57" fmla="*/ 840582 h 1628775"/>
              <a:gd name="connsiteX58" fmla="*/ 2825063 w 2825356"/>
              <a:gd name="connsiteY58" fmla="*/ 933803 h 1628775"/>
              <a:gd name="connsiteX0" fmla="*/ 6 w 2827750"/>
              <a:gd name="connsiteY0" fmla="*/ 1628775 h 1628775"/>
              <a:gd name="connsiteX1" fmla="*/ 77093 w 2827750"/>
              <a:gd name="connsiteY1" fmla="*/ 1407670 h 1628775"/>
              <a:gd name="connsiteX2" fmla="*/ 136042 w 2827750"/>
              <a:gd name="connsiteY2" fmla="*/ 1240983 h 1628775"/>
              <a:gd name="connsiteX3" fmla="*/ 164843 w 2827750"/>
              <a:gd name="connsiteY3" fmla="*/ 1166812 h 1628775"/>
              <a:gd name="connsiteX4" fmla="*/ 190582 w 2827750"/>
              <a:gd name="connsiteY4" fmla="*/ 1100138 h 1628775"/>
              <a:gd name="connsiteX5" fmla="*/ 212013 w 2827750"/>
              <a:gd name="connsiteY5" fmla="*/ 1059657 h 1628775"/>
              <a:gd name="connsiteX6" fmla="*/ 235825 w 2827750"/>
              <a:gd name="connsiteY6" fmla="*/ 1019175 h 1628775"/>
              <a:gd name="connsiteX7" fmla="*/ 257257 w 2827750"/>
              <a:gd name="connsiteY7" fmla="*/ 988219 h 1628775"/>
              <a:gd name="connsiteX8" fmla="*/ 283450 w 2827750"/>
              <a:gd name="connsiteY8" fmla="*/ 954882 h 1628775"/>
              <a:gd name="connsiteX9" fmla="*/ 307263 w 2827750"/>
              <a:gd name="connsiteY9" fmla="*/ 926306 h 1628775"/>
              <a:gd name="connsiteX10" fmla="*/ 326313 w 2827750"/>
              <a:gd name="connsiteY10" fmla="*/ 902494 h 1628775"/>
              <a:gd name="connsiteX11" fmla="*/ 352507 w 2827750"/>
              <a:gd name="connsiteY11" fmla="*/ 873919 h 1628775"/>
              <a:gd name="connsiteX12" fmla="*/ 378700 w 2827750"/>
              <a:gd name="connsiteY12" fmla="*/ 847725 h 1628775"/>
              <a:gd name="connsiteX13" fmla="*/ 402513 w 2827750"/>
              <a:gd name="connsiteY13" fmla="*/ 828675 h 1628775"/>
              <a:gd name="connsiteX14" fmla="*/ 426325 w 2827750"/>
              <a:gd name="connsiteY14" fmla="*/ 809625 h 1628775"/>
              <a:gd name="connsiteX15" fmla="*/ 457282 w 2827750"/>
              <a:gd name="connsiteY15" fmla="*/ 790575 h 1628775"/>
              <a:gd name="connsiteX16" fmla="*/ 493001 w 2827750"/>
              <a:gd name="connsiteY16" fmla="*/ 778669 h 1628775"/>
              <a:gd name="connsiteX17" fmla="*/ 526338 w 2827750"/>
              <a:gd name="connsiteY17" fmla="*/ 773906 h 1628775"/>
              <a:gd name="connsiteX18" fmla="*/ 573963 w 2827750"/>
              <a:gd name="connsiteY18" fmla="*/ 785813 h 1628775"/>
              <a:gd name="connsiteX19" fmla="*/ 621588 w 2827750"/>
              <a:gd name="connsiteY19" fmla="*/ 812006 h 1628775"/>
              <a:gd name="connsiteX20" fmla="*/ 681119 w 2827750"/>
              <a:gd name="connsiteY20" fmla="*/ 857250 h 1628775"/>
              <a:gd name="connsiteX21" fmla="*/ 733507 w 2827750"/>
              <a:gd name="connsiteY21" fmla="*/ 912019 h 1628775"/>
              <a:gd name="connsiteX22" fmla="*/ 781131 w 2827750"/>
              <a:gd name="connsiteY22" fmla="*/ 969169 h 1628775"/>
              <a:gd name="connsiteX23" fmla="*/ 850188 w 2827750"/>
              <a:gd name="connsiteY23" fmla="*/ 1054894 h 1628775"/>
              <a:gd name="connsiteX24" fmla="*/ 928769 w 2827750"/>
              <a:gd name="connsiteY24" fmla="*/ 1152525 h 1628775"/>
              <a:gd name="connsiteX25" fmla="*/ 1014494 w 2827750"/>
              <a:gd name="connsiteY25" fmla="*/ 1269206 h 1628775"/>
              <a:gd name="connsiteX26" fmla="*/ 1080714 w 2827750"/>
              <a:gd name="connsiteY26" fmla="*/ 1343026 h 1628775"/>
              <a:gd name="connsiteX27" fmla="*/ 1154077 w 2827750"/>
              <a:gd name="connsiteY27" fmla="*/ 1402556 h 1628775"/>
              <a:gd name="connsiteX28" fmla="*/ 1224147 w 2827750"/>
              <a:gd name="connsiteY28" fmla="*/ 1433513 h 1628775"/>
              <a:gd name="connsiteX29" fmla="*/ 1288667 w 2827750"/>
              <a:gd name="connsiteY29" fmla="*/ 1433513 h 1628775"/>
              <a:gd name="connsiteX30" fmla="*/ 1347517 w 2827750"/>
              <a:gd name="connsiteY30" fmla="*/ 1416843 h 1628775"/>
              <a:gd name="connsiteX31" fmla="*/ 1424729 w 2827750"/>
              <a:gd name="connsiteY31" fmla="*/ 1383505 h 1628775"/>
              <a:gd name="connsiteX32" fmla="*/ 1458067 w 2827750"/>
              <a:gd name="connsiteY32" fmla="*/ 1357313 h 1628775"/>
              <a:gd name="connsiteX33" fmla="*/ 1501158 w 2827750"/>
              <a:gd name="connsiteY33" fmla="*/ 1302544 h 1628775"/>
              <a:gd name="connsiteX34" fmla="*/ 1541411 w 2827750"/>
              <a:gd name="connsiteY34" fmla="*/ 1247776 h 1628775"/>
              <a:gd name="connsiteX35" fmla="*/ 1592657 w 2827750"/>
              <a:gd name="connsiteY35" fmla="*/ 1154906 h 1628775"/>
              <a:gd name="connsiteX36" fmla="*/ 1628605 w 2827750"/>
              <a:gd name="connsiteY36" fmla="*/ 1069181 h 1628775"/>
              <a:gd name="connsiteX37" fmla="*/ 1721805 w 2827750"/>
              <a:gd name="connsiteY37" fmla="*/ 862012 h 1628775"/>
              <a:gd name="connsiteX38" fmla="*/ 1813533 w 2827750"/>
              <a:gd name="connsiteY38" fmla="*/ 673894 h 1628775"/>
              <a:gd name="connsiteX39" fmla="*/ 1888591 w 2827750"/>
              <a:gd name="connsiteY39" fmla="*/ 502443 h 1628775"/>
              <a:gd name="connsiteX40" fmla="*/ 1940982 w 2827750"/>
              <a:gd name="connsiteY40" fmla="*/ 395289 h 1628775"/>
              <a:gd name="connsiteX41" fmla="*/ 1982145 w 2827750"/>
              <a:gd name="connsiteY41" fmla="*/ 311944 h 1628775"/>
              <a:gd name="connsiteX42" fmla="*/ 2041449 w 2827750"/>
              <a:gd name="connsiteY42" fmla="*/ 192881 h 1628775"/>
              <a:gd name="connsiteX43" fmla="*/ 2096220 w 2827750"/>
              <a:gd name="connsiteY43" fmla="*/ 100013 h 1628775"/>
              <a:gd name="connsiteX44" fmla="*/ 2159603 w 2827750"/>
              <a:gd name="connsiteY44" fmla="*/ 40481 h 1628775"/>
              <a:gd name="connsiteX45" fmla="*/ 2208357 w 2827750"/>
              <a:gd name="connsiteY45" fmla="*/ 14640 h 1628775"/>
              <a:gd name="connsiteX46" fmla="*/ 2262552 w 2827750"/>
              <a:gd name="connsiteY46" fmla="*/ 0 h 1628775"/>
              <a:gd name="connsiteX47" fmla="*/ 2322087 w 2827750"/>
              <a:gd name="connsiteY47" fmla="*/ 2381 h 1628775"/>
              <a:gd name="connsiteX48" fmla="*/ 2371601 w 2827750"/>
              <a:gd name="connsiteY48" fmla="*/ 19403 h 1628775"/>
              <a:gd name="connsiteX49" fmla="*/ 2403347 w 2827750"/>
              <a:gd name="connsiteY49" fmla="*/ 40835 h 1628775"/>
              <a:gd name="connsiteX50" fmla="*/ 2423339 w 2827750"/>
              <a:gd name="connsiteY50" fmla="*/ 64295 h 1628775"/>
              <a:gd name="connsiteX51" fmla="*/ 2480717 w 2827750"/>
              <a:gd name="connsiteY51" fmla="*/ 138113 h 1628775"/>
              <a:gd name="connsiteX52" fmla="*/ 2536399 w 2827750"/>
              <a:gd name="connsiteY52" fmla="*/ 261938 h 1628775"/>
              <a:gd name="connsiteX53" fmla="*/ 2609531 w 2827750"/>
              <a:gd name="connsiteY53" fmla="*/ 419099 h 1628775"/>
              <a:gd name="connsiteX54" fmla="*/ 2665997 w 2827750"/>
              <a:gd name="connsiteY54" fmla="*/ 557213 h 1628775"/>
              <a:gd name="connsiteX55" fmla="*/ 2698094 w 2827750"/>
              <a:gd name="connsiteY55" fmla="*/ 628651 h 1628775"/>
              <a:gd name="connsiteX56" fmla="*/ 2734371 w 2827750"/>
              <a:gd name="connsiteY56" fmla="*/ 707231 h 1628775"/>
              <a:gd name="connsiteX57" fmla="*/ 2788786 w 2827750"/>
              <a:gd name="connsiteY57" fmla="*/ 840582 h 1628775"/>
              <a:gd name="connsiteX58" fmla="*/ 2825063 w 2827750"/>
              <a:gd name="connsiteY58" fmla="*/ 933803 h 1628775"/>
              <a:gd name="connsiteX59" fmla="*/ 2825061 w 2827750"/>
              <a:gd name="connsiteY59" fmla="*/ 929041 h 1628775"/>
              <a:gd name="connsiteX0" fmla="*/ 6 w 2879476"/>
              <a:gd name="connsiteY0" fmla="*/ 1628775 h 1628775"/>
              <a:gd name="connsiteX1" fmla="*/ 77093 w 2879476"/>
              <a:gd name="connsiteY1" fmla="*/ 1407670 h 1628775"/>
              <a:gd name="connsiteX2" fmla="*/ 136042 w 2879476"/>
              <a:gd name="connsiteY2" fmla="*/ 1240983 h 1628775"/>
              <a:gd name="connsiteX3" fmla="*/ 164843 w 2879476"/>
              <a:gd name="connsiteY3" fmla="*/ 1166812 h 1628775"/>
              <a:gd name="connsiteX4" fmla="*/ 190582 w 2879476"/>
              <a:gd name="connsiteY4" fmla="*/ 1100138 h 1628775"/>
              <a:gd name="connsiteX5" fmla="*/ 212013 w 2879476"/>
              <a:gd name="connsiteY5" fmla="*/ 1059657 h 1628775"/>
              <a:gd name="connsiteX6" fmla="*/ 235825 w 2879476"/>
              <a:gd name="connsiteY6" fmla="*/ 1019175 h 1628775"/>
              <a:gd name="connsiteX7" fmla="*/ 257257 w 2879476"/>
              <a:gd name="connsiteY7" fmla="*/ 988219 h 1628775"/>
              <a:gd name="connsiteX8" fmla="*/ 283450 w 2879476"/>
              <a:gd name="connsiteY8" fmla="*/ 954882 h 1628775"/>
              <a:gd name="connsiteX9" fmla="*/ 307263 w 2879476"/>
              <a:gd name="connsiteY9" fmla="*/ 926306 h 1628775"/>
              <a:gd name="connsiteX10" fmla="*/ 326313 w 2879476"/>
              <a:gd name="connsiteY10" fmla="*/ 902494 h 1628775"/>
              <a:gd name="connsiteX11" fmla="*/ 352507 w 2879476"/>
              <a:gd name="connsiteY11" fmla="*/ 873919 h 1628775"/>
              <a:gd name="connsiteX12" fmla="*/ 378700 w 2879476"/>
              <a:gd name="connsiteY12" fmla="*/ 847725 h 1628775"/>
              <a:gd name="connsiteX13" fmla="*/ 402513 w 2879476"/>
              <a:gd name="connsiteY13" fmla="*/ 828675 h 1628775"/>
              <a:gd name="connsiteX14" fmla="*/ 426325 w 2879476"/>
              <a:gd name="connsiteY14" fmla="*/ 809625 h 1628775"/>
              <a:gd name="connsiteX15" fmla="*/ 457282 w 2879476"/>
              <a:gd name="connsiteY15" fmla="*/ 790575 h 1628775"/>
              <a:gd name="connsiteX16" fmla="*/ 493001 w 2879476"/>
              <a:gd name="connsiteY16" fmla="*/ 778669 h 1628775"/>
              <a:gd name="connsiteX17" fmla="*/ 526338 w 2879476"/>
              <a:gd name="connsiteY17" fmla="*/ 773906 h 1628775"/>
              <a:gd name="connsiteX18" fmla="*/ 573963 w 2879476"/>
              <a:gd name="connsiteY18" fmla="*/ 785813 h 1628775"/>
              <a:gd name="connsiteX19" fmla="*/ 621588 w 2879476"/>
              <a:gd name="connsiteY19" fmla="*/ 812006 h 1628775"/>
              <a:gd name="connsiteX20" fmla="*/ 681119 w 2879476"/>
              <a:gd name="connsiteY20" fmla="*/ 857250 h 1628775"/>
              <a:gd name="connsiteX21" fmla="*/ 733507 w 2879476"/>
              <a:gd name="connsiteY21" fmla="*/ 912019 h 1628775"/>
              <a:gd name="connsiteX22" fmla="*/ 781131 w 2879476"/>
              <a:gd name="connsiteY22" fmla="*/ 969169 h 1628775"/>
              <a:gd name="connsiteX23" fmla="*/ 850188 w 2879476"/>
              <a:gd name="connsiteY23" fmla="*/ 1054894 h 1628775"/>
              <a:gd name="connsiteX24" fmla="*/ 928769 w 2879476"/>
              <a:gd name="connsiteY24" fmla="*/ 1152525 h 1628775"/>
              <a:gd name="connsiteX25" fmla="*/ 1014494 w 2879476"/>
              <a:gd name="connsiteY25" fmla="*/ 1269206 h 1628775"/>
              <a:gd name="connsiteX26" fmla="*/ 1080714 w 2879476"/>
              <a:gd name="connsiteY26" fmla="*/ 1343026 h 1628775"/>
              <a:gd name="connsiteX27" fmla="*/ 1154077 w 2879476"/>
              <a:gd name="connsiteY27" fmla="*/ 1402556 h 1628775"/>
              <a:gd name="connsiteX28" fmla="*/ 1224147 w 2879476"/>
              <a:gd name="connsiteY28" fmla="*/ 1433513 h 1628775"/>
              <a:gd name="connsiteX29" fmla="*/ 1288667 w 2879476"/>
              <a:gd name="connsiteY29" fmla="*/ 1433513 h 1628775"/>
              <a:gd name="connsiteX30" fmla="*/ 1347517 w 2879476"/>
              <a:gd name="connsiteY30" fmla="*/ 1416843 h 1628775"/>
              <a:gd name="connsiteX31" fmla="*/ 1424729 w 2879476"/>
              <a:gd name="connsiteY31" fmla="*/ 1383505 h 1628775"/>
              <a:gd name="connsiteX32" fmla="*/ 1458067 w 2879476"/>
              <a:gd name="connsiteY32" fmla="*/ 1357313 h 1628775"/>
              <a:gd name="connsiteX33" fmla="*/ 1501158 w 2879476"/>
              <a:gd name="connsiteY33" fmla="*/ 1302544 h 1628775"/>
              <a:gd name="connsiteX34" fmla="*/ 1541411 w 2879476"/>
              <a:gd name="connsiteY34" fmla="*/ 1247776 h 1628775"/>
              <a:gd name="connsiteX35" fmla="*/ 1592657 w 2879476"/>
              <a:gd name="connsiteY35" fmla="*/ 1154906 h 1628775"/>
              <a:gd name="connsiteX36" fmla="*/ 1628605 w 2879476"/>
              <a:gd name="connsiteY36" fmla="*/ 1069181 h 1628775"/>
              <a:gd name="connsiteX37" fmla="*/ 1721805 w 2879476"/>
              <a:gd name="connsiteY37" fmla="*/ 862012 h 1628775"/>
              <a:gd name="connsiteX38" fmla="*/ 1813533 w 2879476"/>
              <a:gd name="connsiteY38" fmla="*/ 673894 h 1628775"/>
              <a:gd name="connsiteX39" fmla="*/ 1888591 w 2879476"/>
              <a:gd name="connsiteY39" fmla="*/ 502443 h 1628775"/>
              <a:gd name="connsiteX40" fmla="*/ 1940982 w 2879476"/>
              <a:gd name="connsiteY40" fmla="*/ 395289 h 1628775"/>
              <a:gd name="connsiteX41" fmla="*/ 1982145 w 2879476"/>
              <a:gd name="connsiteY41" fmla="*/ 311944 h 1628775"/>
              <a:gd name="connsiteX42" fmla="*/ 2041449 w 2879476"/>
              <a:gd name="connsiteY42" fmla="*/ 192881 h 1628775"/>
              <a:gd name="connsiteX43" fmla="*/ 2096220 w 2879476"/>
              <a:gd name="connsiteY43" fmla="*/ 100013 h 1628775"/>
              <a:gd name="connsiteX44" fmla="*/ 2159603 w 2879476"/>
              <a:gd name="connsiteY44" fmla="*/ 40481 h 1628775"/>
              <a:gd name="connsiteX45" fmla="*/ 2208357 w 2879476"/>
              <a:gd name="connsiteY45" fmla="*/ 14640 h 1628775"/>
              <a:gd name="connsiteX46" fmla="*/ 2262552 w 2879476"/>
              <a:gd name="connsiteY46" fmla="*/ 0 h 1628775"/>
              <a:gd name="connsiteX47" fmla="*/ 2322087 w 2879476"/>
              <a:gd name="connsiteY47" fmla="*/ 2381 h 1628775"/>
              <a:gd name="connsiteX48" fmla="*/ 2371601 w 2879476"/>
              <a:gd name="connsiteY48" fmla="*/ 19403 h 1628775"/>
              <a:gd name="connsiteX49" fmla="*/ 2403347 w 2879476"/>
              <a:gd name="connsiteY49" fmla="*/ 40835 h 1628775"/>
              <a:gd name="connsiteX50" fmla="*/ 2423339 w 2879476"/>
              <a:gd name="connsiteY50" fmla="*/ 64295 h 1628775"/>
              <a:gd name="connsiteX51" fmla="*/ 2480717 w 2879476"/>
              <a:gd name="connsiteY51" fmla="*/ 138113 h 1628775"/>
              <a:gd name="connsiteX52" fmla="*/ 2536399 w 2879476"/>
              <a:gd name="connsiteY52" fmla="*/ 261938 h 1628775"/>
              <a:gd name="connsiteX53" fmla="*/ 2609531 w 2879476"/>
              <a:gd name="connsiteY53" fmla="*/ 419099 h 1628775"/>
              <a:gd name="connsiteX54" fmla="*/ 2665997 w 2879476"/>
              <a:gd name="connsiteY54" fmla="*/ 557213 h 1628775"/>
              <a:gd name="connsiteX55" fmla="*/ 2698094 w 2879476"/>
              <a:gd name="connsiteY55" fmla="*/ 628651 h 1628775"/>
              <a:gd name="connsiteX56" fmla="*/ 2734371 w 2879476"/>
              <a:gd name="connsiteY56" fmla="*/ 707231 h 1628775"/>
              <a:gd name="connsiteX57" fmla="*/ 2788786 w 2879476"/>
              <a:gd name="connsiteY57" fmla="*/ 840582 h 1628775"/>
              <a:gd name="connsiteX58" fmla="*/ 2825063 w 2879476"/>
              <a:gd name="connsiteY58" fmla="*/ 933803 h 1628775"/>
              <a:gd name="connsiteX59" fmla="*/ 2879476 w 2879476"/>
              <a:gd name="connsiteY59" fmla="*/ 1076679 h 1628775"/>
              <a:gd name="connsiteX0" fmla="*/ 6 w 2888544"/>
              <a:gd name="connsiteY0" fmla="*/ 1628775 h 1628775"/>
              <a:gd name="connsiteX1" fmla="*/ 77093 w 2888544"/>
              <a:gd name="connsiteY1" fmla="*/ 1407670 h 1628775"/>
              <a:gd name="connsiteX2" fmla="*/ 136042 w 2888544"/>
              <a:gd name="connsiteY2" fmla="*/ 1240983 h 1628775"/>
              <a:gd name="connsiteX3" fmla="*/ 164843 w 2888544"/>
              <a:gd name="connsiteY3" fmla="*/ 1166812 h 1628775"/>
              <a:gd name="connsiteX4" fmla="*/ 190582 w 2888544"/>
              <a:gd name="connsiteY4" fmla="*/ 1100138 h 1628775"/>
              <a:gd name="connsiteX5" fmla="*/ 212013 w 2888544"/>
              <a:gd name="connsiteY5" fmla="*/ 1059657 h 1628775"/>
              <a:gd name="connsiteX6" fmla="*/ 235825 w 2888544"/>
              <a:gd name="connsiteY6" fmla="*/ 1019175 h 1628775"/>
              <a:gd name="connsiteX7" fmla="*/ 257257 w 2888544"/>
              <a:gd name="connsiteY7" fmla="*/ 988219 h 1628775"/>
              <a:gd name="connsiteX8" fmla="*/ 283450 w 2888544"/>
              <a:gd name="connsiteY8" fmla="*/ 954882 h 1628775"/>
              <a:gd name="connsiteX9" fmla="*/ 307263 w 2888544"/>
              <a:gd name="connsiteY9" fmla="*/ 926306 h 1628775"/>
              <a:gd name="connsiteX10" fmla="*/ 326313 w 2888544"/>
              <a:gd name="connsiteY10" fmla="*/ 902494 h 1628775"/>
              <a:gd name="connsiteX11" fmla="*/ 352507 w 2888544"/>
              <a:gd name="connsiteY11" fmla="*/ 873919 h 1628775"/>
              <a:gd name="connsiteX12" fmla="*/ 378700 w 2888544"/>
              <a:gd name="connsiteY12" fmla="*/ 847725 h 1628775"/>
              <a:gd name="connsiteX13" fmla="*/ 402513 w 2888544"/>
              <a:gd name="connsiteY13" fmla="*/ 828675 h 1628775"/>
              <a:gd name="connsiteX14" fmla="*/ 426325 w 2888544"/>
              <a:gd name="connsiteY14" fmla="*/ 809625 h 1628775"/>
              <a:gd name="connsiteX15" fmla="*/ 457282 w 2888544"/>
              <a:gd name="connsiteY15" fmla="*/ 790575 h 1628775"/>
              <a:gd name="connsiteX16" fmla="*/ 493001 w 2888544"/>
              <a:gd name="connsiteY16" fmla="*/ 778669 h 1628775"/>
              <a:gd name="connsiteX17" fmla="*/ 526338 w 2888544"/>
              <a:gd name="connsiteY17" fmla="*/ 773906 h 1628775"/>
              <a:gd name="connsiteX18" fmla="*/ 573963 w 2888544"/>
              <a:gd name="connsiteY18" fmla="*/ 785813 h 1628775"/>
              <a:gd name="connsiteX19" fmla="*/ 621588 w 2888544"/>
              <a:gd name="connsiteY19" fmla="*/ 812006 h 1628775"/>
              <a:gd name="connsiteX20" fmla="*/ 681119 w 2888544"/>
              <a:gd name="connsiteY20" fmla="*/ 857250 h 1628775"/>
              <a:gd name="connsiteX21" fmla="*/ 733507 w 2888544"/>
              <a:gd name="connsiteY21" fmla="*/ 912019 h 1628775"/>
              <a:gd name="connsiteX22" fmla="*/ 781131 w 2888544"/>
              <a:gd name="connsiteY22" fmla="*/ 969169 h 1628775"/>
              <a:gd name="connsiteX23" fmla="*/ 850188 w 2888544"/>
              <a:gd name="connsiteY23" fmla="*/ 1054894 h 1628775"/>
              <a:gd name="connsiteX24" fmla="*/ 928769 w 2888544"/>
              <a:gd name="connsiteY24" fmla="*/ 1152525 h 1628775"/>
              <a:gd name="connsiteX25" fmla="*/ 1014494 w 2888544"/>
              <a:gd name="connsiteY25" fmla="*/ 1269206 h 1628775"/>
              <a:gd name="connsiteX26" fmla="*/ 1080714 w 2888544"/>
              <a:gd name="connsiteY26" fmla="*/ 1343026 h 1628775"/>
              <a:gd name="connsiteX27" fmla="*/ 1154077 w 2888544"/>
              <a:gd name="connsiteY27" fmla="*/ 1402556 h 1628775"/>
              <a:gd name="connsiteX28" fmla="*/ 1224147 w 2888544"/>
              <a:gd name="connsiteY28" fmla="*/ 1433513 h 1628775"/>
              <a:gd name="connsiteX29" fmla="*/ 1288667 w 2888544"/>
              <a:gd name="connsiteY29" fmla="*/ 1433513 h 1628775"/>
              <a:gd name="connsiteX30" fmla="*/ 1347517 w 2888544"/>
              <a:gd name="connsiteY30" fmla="*/ 1416843 h 1628775"/>
              <a:gd name="connsiteX31" fmla="*/ 1424729 w 2888544"/>
              <a:gd name="connsiteY31" fmla="*/ 1383505 h 1628775"/>
              <a:gd name="connsiteX32" fmla="*/ 1458067 w 2888544"/>
              <a:gd name="connsiteY32" fmla="*/ 1357313 h 1628775"/>
              <a:gd name="connsiteX33" fmla="*/ 1501158 w 2888544"/>
              <a:gd name="connsiteY33" fmla="*/ 1302544 h 1628775"/>
              <a:gd name="connsiteX34" fmla="*/ 1541411 w 2888544"/>
              <a:gd name="connsiteY34" fmla="*/ 1247776 h 1628775"/>
              <a:gd name="connsiteX35" fmla="*/ 1592657 w 2888544"/>
              <a:gd name="connsiteY35" fmla="*/ 1154906 h 1628775"/>
              <a:gd name="connsiteX36" fmla="*/ 1628605 w 2888544"/>
              <a:gd name="connsiteY36" fmla="*/ 1069181 h 1628775"/>
              <a:gd name="connsiteX37" fmla="*/ 1721805 w 2888544"/>
              <a:gd name="connsiteY37" fmla="*/ 862012 h 1628775"/>
              <a:gd name="connsiteX38" fmla="*/ 1813533 w 2888544"/>
              <a:gd name="connsiteY38" fmla="*/ 673894 h 1628775"/>
              <a:gd name="connsiteX39" fmla="*/ 1888591 w 2888544"/>
              <a:gd name="connsiteY39" fmla="*/ 502443 h 1628775"/>
              <a:gd name="connsiteX40" fmla="*/ 1940982 w 2888544"/>
              <a:gd name="connsiteY40" fmla="*/ 395289 h 1628775"/>
              <a:gd name="connsiteX41" fmla="*/ 1982145 w 2888544"/>
              <a:gd name="connsiteY41" fmla="*/ 311944 h 1628775"/>
              <a:gd name="connsiteX42" fmla="*/ 2041449 w 2888544"/>
              <a:gd name="connsiteY42" fmla="*/ 192881 h 1628775"/>
              <a:gd name="connsiteX43" fmla="*/ 2096220 w 2888544"/>
              <a:gd name="connsiteY43" fmla="*/ 100013 h 1628775"/>
              <a:gd name="connsiteX44" fmla="*/ 2159603 w 2888544"/>
              <a:gd name="connsiteY44" fmla="*/ 40481 h 1628775"/>
              <a:gd name="connsiteX45" fmla="*/ 2208357 w 2888544"/>
              <a:gd name="connsiteY45" fmla="*/ 14640 h 1628775"/>
              <a:gd name="connsiteX46" fmla="*/ 2262552 w 2888544"/>
              <a:gd name="connsiteY46" fmla="*/ 0 h 1628775"/>
              <a:gd name="connsiteX47" fmla="*/ 2322087 w 2888544"/>
              <a:gd name="connsiteY47" fmla="*/ 2381 h 1628775"/>
              <a:gd name="connsiteX48" fmla="*/ 2371601 w 2888544"/>
              <a:gd name="connsiteY48" fmla="*/ 19403 h 1628775"/>
              <a:gd name="connsiteX49" fmla="*/ 2403347 w 2888544"/>
              <a:gd name="connsiteY49" fmla="*/ 40835 h 1628775"/>
              <a:gd name="connsiteX50" fmla="*/ 2423339 w 2888544"/>
              <a:gd name="connsiteY50" fmla="*/ 64295 h 1628775"/>
              <a:gd name="connsiteX51" fmla="*/ 2480717 w 2888544"/>
              <a:gd name="connsiteY51" fmla="*/ 138113 h 1628775"/>
              <a:gd name="connsiteX52" fmla="*/ 2536399 w 2888544"/>
              <a:gd name="connsiteY52" fmla="*/ 261938 h 1628775"/>
              <a:gd name="connsiteX53" fmla="*/ 2609531 w 2888544"/>
              <a:gd name="connsiteY53" fmla="*/ 419099 h 1628775"/>
              <a:gd name="connsiteX54" fmla="*/ 2665997 w 2888544"/>
              <a:gd name="connsiteY54" fmla="*/ 557213 h 1628775"/>
              <a:gd name="connsiteX55" fmla="*/ 2698094 w 2888544"/>
              <a:gd name="connsiteY55" fmla="*/ 628651 h 1628775"/>
              <a:gd name="connsiteX56" fmla="*/ 2734371 w 2888544"/>
              <a:gd name="connsiteY56" fmla="*/ 707231 h 1628775"/>
              <a:gd name="connsiteX57" fmla="*/ 2788786 w 2888544"/>
              <a:gd name="connsiteY57" fmla="*/ 840582 h 1628775"/>
              <a:gd name="connsiteX58" fmla="*/ 2825063 w 2888544"/>
              <a:gd name="connsiteY58" fmla="*/ 933803 h 1628775"/>
              <a:gd name="connsiteX59" fmla="*/ 2879476 w 2888544"/>
              <a:gd name="connsiteY59" fmla="*/ 1076679 h 1628775"/>
              <a:gd name="connsiteX60" fmla="*/ 2888544 w 2888544"/>
              <a:gd name="connsiteY60" fmla="*/ 1081441 h 1628775"/>
              <a:gd name="connsiteX0" fmla="*/ 6 w 2933891"/>
              <a:gd name="connsiteY0" fmla="*/ 1628775 h 1628775"/>
              <a:gd name="connsiteX1" fmla="*/ 77093 w 2933891"/>
              <a:gd name="connsiteY1" fmla="*/ 1407670 h 1628775"/>
              <a:gd name="connsiteX2" fmla="*/ 136042 w 2933891"/>
              <a:gd name="connsiteY2" fmla="*/ 1240983 h 1628775"/>
              <a:gd name="connsiteX3" fmla="*/ 164843 w 2933891"/>
              <a:gd name="connsiteY3" fmla="*/ 1166812 h 1628775"/>
              <a:gd name="connsiteX4" fmla="*/ 190582 w 2933891"/>
              <a:gd name="connsiteY4" fmla="*/ 1100138 h 1628775"/>
              <a:gd name="connsiteX5" fmla="*/ 212013 w 2933891"/>
              <a:gd name="connsiteY5" fmla="*/ 1059657 h 1628775"/>
              <a:gd name="connsiteX6" fmla="*/ 235825 w 2933891"/>
              <a:gd name="connsiteY6" fmla="*/ 1019175 h 1628775"/>
              <a:gd name="connsiteX7" fmla="*/ 257257 w 2933891"/>
              <a:gd name="connsiteY7" fmla="*/ 988219 h 1628775"/>
              <a:gd name="connsiteX8" fmla="*/ 283450 w 2933891"/>
              <a:gd name="connsiteY8" fmla="*/ 954882 h 1628775"/>
              <a:gd name="connsiteX9" fmla="*/ 307263 w 2933891"/>
              <a:gd name="connsiteY9" fmla="*/ 926306 h 1628775"/>
              <a:gd name="connsiteX10" fmla="*/ 326313 w 2933891"/>
              <a:gd name="connsiteY10" fmla="*/ 902494 h 1628775"/>
              <a:gd name="connsiteX11" fmla="*/ 352507 w 2933891"/>
              <a:gd name="connsiteY11" fmla="*/ 873919 h 1628775"/>
              <a:gd name="connsiteX12" fmla="*/ 378700 w 2933891"/>
              <a:gd name="connsiteY12" fmla="*/ 847725 h 1628775"/>
              <a:gd name="connsiteX13" fmla="*/ 402513 w 2933891"/>
              <a:gd name="connsiteY13" fmla="*/ 828675 h 1628775"/>
              <a:gd name="connsiteX14" fmla="*/ 426325 w 2933891"/>
              <a:gd name="connsiteY14" fmla="*/ 809625 h 1628775"/>
              <a:gd name="connsiteX15" fmla="*/ 457282 w 2933891"/>
              <a:gd name="connsiteY15" fmla="*/ 790575 h 1628775"/>
              <a:gd name="connsiteX16" fmla="*/ 493001 w 2933891"/>
              <a:gd name="connsiteY16" fmla="*/ 778669 h 1628775"/>
              <a:gd name="connsiteX17" fmla="*/ 526338 w 2933891"/>
              <a:gd name="connsiteY17" fmla="*/ 773906 h 1628775"/>
              <a:gd name="connsiteX18" fmla="*/ 573963 w 2933891"/>
              <a:gd name="connsiteY18" fmla="*/ 785813 h 1628775"/>
              <a:gd name="connsiteX19" fmla="*/ 621588 w 2933891"/>
              <a:gd name="connsiteY19" fmla="*/ 812006 h 1628775"/>
              <a:gd name="connsiteX20" fmla="*/ 681119 w 2933891"/>
              <a:gd name="connsiteY20" fmla="*/ 857250 h 1628775"/>
              <a:gd name="connsiteX21" fmla="*/ 733507 w 2933891"/>
              <a:gd name="connsiteY21" fmla="*/ 912019 h 1628775"/>
              <a:gd name="connsiteX22" fmla="*/ 781131 w 2933891"/>
              <a:gd name="connsiteY22" fmla="*/ 969169 h 1628775"/>
              <a:gd name="connsiteX23" fmla="*/ 850188 w 2933891"/>
              <a:gd name="connsiteY23" fmla="*/ 1054894 h 1628775"/>
              <a:gd name="connsiteX24" fmla="*/ 928769 w 2933891"/>
              <a:gd name="connsiteY24" fmla="*/ 1152525 h 1628775"/>
              <a:gd name="connsiteX25" fmla="*/ 1014494 w 2933891"/>
              <a:gd name="connsiteY25" fmla="*/ 1269206 h 1628775"/>
              <a:gd name="connsiteX26" fmla="*/ 1080714 w 2933891"/>
              <a:gd name="connsiteY26" fmla="*/ 1343026 h 1628775"/>
              <a:gd name="connsiteX27" fmla="*/ 1154077 w 2933891"/>
              <a:gd name="connsiteY27" fmla="*/ 1402556 h 1628775"/>
              <a:gd name="connsiteX28" fmla="*/ 1224147 w 2933891"/>
              <a:gd name="connsiteY28" fmla="*/ 1433513 h 1628775"/>
              <a:gd name="connsiteX29" fmla="*/ 1288667 w 2933891"/>
              <a:gd name="connsiteY29" fmla="*/ 1433513 h 1628775"/>
              <a:gd name="connsiteX30" fmla="*/ 1347517 w 2933891"/>
              <a:gd name="connsiteY30" fmla="*/ 1416843 h 1628775"/>
              <a:gd name="connsiteX31" fmla="*/ 1424729 w 2933891"/>
              <a:gd name="connsiteY31" fmla="*/ 1383505 h 1628775"/>
              <a:gd name="connsiteX32" fmla="*/ 1458067 w 2933891"/>
              <a:gd name="connsiteY32" fmla="*/ 1357313 h 1628775"/>
              <a:gd name="connsiteX33" fmla="*/ 1501158 w 2933891"/>
              <a:gd name="connsiteY33" fmla="*/ 1302544 h 1628775"/>
              <a:gd name="connsiteX34" fmla="*/ 1541411 w 2933891"/>
              <a:gd name="connsiteY34" fmla="*/ 1247776 h 1628775"/>
              <a:gd name="connsiteX35" fmla="*/ 1592657 w 2933891"/>
              <a:gd name="connsiteY35" fmla="*/ 1154906 h 1628775"/>
              <a:gd name="connsiteX36" fmla="*/ 1628605 w 2933891"/>
              <a:gd name="connsiteY36" fmla="*/ 1069181 h 1628775"/>
              <a:gd name="connsiteX37" fmla="*/ 1721805 w 2933891"/>
              <a:gd name="connsiteY37" fmla="*/ 862012 h 1628775"/>
              <a:gd name="connsiteX38" fmla="*/ 1813533 w 2933891"/>
              <a:gd name="connsiteY38" fmla="*/ 673894 h 1628775"/>
              <a:gd name="connsiteX39" fmla="*/ 1888591 w 2933891"/>
              <a:gd name="connsiteY39" fmla="*/ 502443 h 1628775"/>
              <a:gd name="connsiteX40" fmla="*/ 1940982 w 2933891"/>
              <a:gd name="connsiteY40" fmla="*/ 395289 h 1628775"/>
              <a:gd name="connsiteX41" fmla="*/ 1982145 w 2933891"/>
              <a:gd name="connsiteY41" fmla="*/ 311944 h 1628775"/>
              <a:gd name="connsiteX42" fmla="*/ 2041449 w 2933891"/>
              <a:gd name="connsiteY42" fmla="*/ 192881 h 1628775"/>
              <a:gd name="connsiteX43" fmla="*/ 2096220 w 2933891"/>
              <a:gd name="connsiteY43" fmla="*/ 100013 h 1628775"/>
              <a:gd name="connsiteX44" fmla="*/ 2159603 w 2933891"/>
              <a:gd name="connsiteY44" fmla="*/ 40481 h 1628775"/>
              <a:gd name="connsiteX45" fmla="*/ 2208357 w 2933891"/>
              <a:gd name="connsiteY45" fmla="*/ 14640 h 1628775"/>
              <a:gd name="connsiteX46" fmla="*/ 2262552 w 2933891"/>
              <a:gd name="connsiteY46" fmla="*/ 0 h 1628775"/>
              <a:gd name="connsiteX47" fmla="*/ 2322087 w 2933891"/>
              <a:gd name="connsiteY47" fmla="*/ 2381 h 1628775"/>
              <a:gd name="connsiteX48" fmla="*/ 2371601 w 2933891"/>
              <a:gd name="connsiteY48" fmla="*/ 19403 h 1628775"/>
              <a:gd name="connsiteX49" fmla="*/ 2403347 w 2933891"/>
              <a:gd name="connsiteY49" fmla="*/ 40835 h 1628775"/>
              <a:gd name="connsiteX50" fmla="*/ 2423339 w 2933891"/>
              <a:gd name="connsiteY50" fmla="*/ 64295 h 1628775"/>
              <a:gd name="connsiteX51" fmla="*/ 2480717 w 2933891"/>
              <a:gd name="connsiteY51" fmla="*/ 138113 h 1628775"/>
              <a:gd name="connsiteX52" fmla="*/ 2536399 w 2933891"/>
              <a:gd name="connsiteY52" fmla="*/ 261938 h 1628775"/>
              <a:gd name="connsiteX53" fmla="*/ 2609531 w 2933891"/>
              <a:gd name="connsiteY53" fmla="*/ 419099 h 1628775"/>
              <a:gd name="connsiteX54" fmla="*/ 2665997 w 2933891"/>
              <a:gd name="connsiteY54" fmla="*/ 557213 h 1628775"/>
              <a:gd name="connsiteX55" fmla="*/ 2698094 w 2933891"/>
              <a:gd name="connsiteY55" fmla="*/ 628651 h 1628775"/>
              <a:gd name="connsiteX56" fmla="*/ 2734371 w 2933891"/>
              <a:gd name="connsiteY56" fmla="*/ 707231 h 1628775"/>
              <a:gd name="connsiteX57" fmla="*/ 2788786 w 2933891"/>
              <a:gd name="connsiteY57" fmla="*/ 840582 h 1628775"/>
              <a:gd name="connsiteX58" fmla="*/ 2825063 w 2933891"/>
              <a:gd name="connsiteY58" fmla="*/ 933803 h 1628775"/>
              <a:gd name="connsiteX59" fmla="*/ 2879476 w 2933891"/>
              <a:gd name="connsiteY59" fmla="*/ 1076679 h 1628775"/>
              <a:gd name="connsiteX60" fmla="*/ 2933891 w 2933891"/>
              <a:gd name="connsiteY60" fmla="*/ 122431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25063 w 3042721"/>
              <a:gd name="connsiteY58" fmla="*/ 933803 h 1628775"/>
              <a:gd name="connsiteX59" fmla="*/ 2879476 w 3042721"/>
              <a:gd name="connsiteY59" fmla="*/ 1076679 h 1628775"/>
              <a:gd name="connsiteX60" fmla="*/ 3042721 w 3042721"/>
              <a:gd name="connsiteY60" fmla="*/ 143386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25063 w 3042721"/>
              <a:gd name="connsiteY58" fmla="*/ 933803 h 1628775"/>
              <a:gd name="connsiteX59" fmla="*/ 2906682 w 3042721"/>
              <a:gd name="connsiteY59" fmla="*/ 1148117 h 1628775"/>
              <a:gd name="connsiteX60" fmla="*/ 3042721 w 3042721"/>
              <a:gd name="connsiteY60" fmla="*/ 1433866 h 1628775"/>
              <a:gd name="connsiteX0" fmla="*/ 6 w 3042721"/>
              <a:gd name="connsiteY0" fmla="*/ 1628775 h 1628775"/>
              <a:gd name="connsiteX1" fmla="*/ 77093 w 3042721"/>
              <a:gd name="connsiteY1" fmla="*/ 1407670 h 1628775"/>
              <a:gd name="connsiteX2" fmla="*/ 136042 w 3042721"/>
              <a:gd name="connsiteY2" fmla="*/ 1240983 h 1628775"/>
              <a:gd name="connsiteX3" fmla="*/ 164843 w 3042721"/>
              <a:gd name="connsiteY3" fmla="*/ 1166812 h 1628775"/>
              <a:gd name="connsiteX4" fmla="*/ 190582 w 3042721"/>
              <a:gd name="connsiteY4" fmla="*/ 1100138 h 1628775"/>
              <a:gd name="connsiteX5" fmla="*/ 212013 w 3042721"/>
              <a:gd name="connsiteY5" fmla="*/ 1059657 h 1628775"/>
              <a:gd name="connsiteX6" fmla="*/ 235825 w 3042721"/>
              <a:gd name="connsiteY6" fmla="*/ 1019175 h 1628775"/>
              <a:gd name="connsiteX7" fmla="*/ 257257 w 3042721"/>
              <a:gd name="connsiteY7" fmla="*/ 988219 h 1628775"/>
              <a:gd name="connsiteX8" fmla="*/ 283450 w 3042721"/>
              <a:gd name="connsiteY8" fmla="*/ 954882 h 1628775"/>
              <a:gd name="connsiteX9" fmla="*/ 307263 w 3042721"/>
              <a:gd name="connsiteY9" fmla="*/ 926306 h 1628775"/>
              <a:gd name="connsiteX10" fmla="*/ 326313 w 3042721"/>
              <a:gd name="connsiteY10" fmla="*/ 902494 h 1628775"/>
              <a:gd name="connsiteX11" fmla="*/ 352507 w 3042721"/>
              <a:gd name="connsiteY11" fmla="*/ 873919 h 1628775"/>
              <a:gd name="connsiteX12" fmla="*/ 378700 w 3042721"/>
              <a:gd name="connsiteY12" fmla="*/ 847725 h 1628775"/>
              <a:gd name="connsiteX13" fmla="*/ 402513 w 3042721"/>
              <a:gd name="connsiteY13" fmla="*/ 828675 h 1628775"/>
              <a:gd name="connsiteX14" fmla="*/ 426325 w 3042721"/>
              <a:gd name="connsiteY14" fmla="*/ 809625 h 1628775"/>
              <a:gd name="connsiteX15" fmla="*/ 457282 w 3042721"/>
              <a:gd name="connsiteY15" fmla="*/ 790575 h 1628775"/>
              <a:gd name="connsiteX16" fmla="*/ 493001 w 3042721"/>
              <a:gd name="connsiteY16" fmla="*/ 778669 h 1628775"/>
              <a:gd name="connsiteX17" fmla="*/ 526338 w 3042721"/>
              <a:gd name="connsiteY17" fmla="*/ 773906 h 1628775"/>
              <a:gd name="connsiteX18" fmla="*/ 573963 w 3042721"/>
              <a:gd name="connsiteY18" fmla="*/ 785813 h 1628775"/>
              <a:gd name="connsiteX19" fmla="*/ 621588 w 3042721"/>
              <a:gd name="connsiteY19" fmla="*/ 812006 h 1628775"/>
              <a:gd name="connsiteX20" fmla="*/ 681119 w 3042721"/>
              <a:gd name="connsiteY20" fmla="*/ 857250 h 1628775"/>
              <a:gd name="connsiteX21" fmla="*/ 733507 w 3042721"/>
              <a:gd name="connsiteY21" fmla="*/ 912019 h 1628775"/>
              <a:gd name="connsiteX22" fmla="*/ 781131 w 3042721"/>
              <a:gd name="connsiteY22" fmla="*/ 969169 h 1628775"/>
              <a:gd name="connsiteX23" fmla="*/ 850188 w 3042721"/>
              <a:gd name="connsiteY23" fmla="*/ 1054894 h 1628775"/>
              <a:gd name="connsiteX24" fmla="*/ 928769 w 3042721"/>
              <a:gd name="connsiteY24" fmla="*/ 1152525 h 1628775"/>
              <a:gd name="connsiteX25" fmla="*/ 1014494 w 3042721"/>
              <a:gd name="connsiteY25" fmla="*/ 1269206 h 1628775"/>
              <a:gd name="connsiteX26" fmla="*/ 1080714 w 3042721"/>
              <a:gd name="connsiteY26" fmla="*/ 1343026 h 1628775"/>
              <a:gd name="connsiteX27" fmla="*/ 1154077 w 3042721"/>
              <a:gd name="connsiteY27" fmla="*/ 1402556 h 1628775"/>
              <a:gd name="connsiteX28" fmla="*/ 1224147 w 3042721"/>
              <a:gd name="connsiteY28" fmla="*/ 1433513 h 1628775"/>
              <a:gd name="connsiteX29" fmla="*/ 1288667 w 3042721"/>
              <a:gd name="connsiteY29" fmla="*/ 1433513 h 1628775"/>
              <a:gd name="connsiteX30" fmla="*/ 1347517 w 3042721"/>
              <a:gd name="connsiteY30" fmla="*/ 1416843 h 1628775"/>
              <a:gd name="connsiteX31" fmla="*/ 1424729 w 3042721"/>
              <a:gd name="connsiteY31" fmla="*/ 1383505 h 1628775"/>
              <a:gd name="connsiteX32" fmla="*/ 1458067 w 3042721"/>
              <a:gd name="connsiteY32" fmla="*/ 1357313 h 1628775"/>
              <a:gd name="connsiteX33" fmla="*/ 1501158 w 3042721"/>
              <a:gd name="connsiteY33" fmla="*/ 1302544 h 1628775"/>
              <a:gd name="connsiteX34" fmla="*/ 1541411 w 3042721"/>
              <a:gd name="connsiteY34" fmla="*/ 1247776 h 1628775"/>
              <a:gd name="connsiteX35" fmla="*/ 1592657 w 3042721"/>
              <a:gd name="connsiteY35" fmla="*/ 1154906 h 1628775"/>
              <a:gd name="connsiteX36" fmla="*/ 1628605 w 3042721"/>
              <a:gd name="connsiteY36" fmla="*/ 1069181 h 1628775"/>
              <a:gd name="connsiteX37" fmla="*/ 1721805 w 3042721"/>
              <a:gd name="connsiteY37" fmla="*/ 862012 h 1628775"/>
              <a:gd name="connsiteX38" fmla="*/ 1813533 w 3042721"/>
              <a:gd name="connsiteY38" fmla="*/ 673894 h 1628775"/>
              <a:gd name="connsiteX39" fmla="*/ 1888591 w 3042721"/>
              <a:gd name="connsiteY39" fmla="*/ 502443 h 1628775"/>
              <a:gd name="connsiteX40" fmla="*/ 1940982 w 3042721"/>
              <a:gd name="connsiteY40" fmla="*/ 395289 h 1628775"/>
              <a:gd name="connsiteX41" fmla="*/ 1982145 w 3042721"/>
              <a:gd name="connsiteY41" fmla="*/ 311944 h 1628775"/>
              <a:gd name="connsiteX42" fmla="*/ 2041449 w 3042721"/>
              <a:gd name="connsiteY42" fmla="*/ 192881 h 1628775"/>
              <a:gd name="connsiteX43" fmla="*/ 2096220 w 3042721"/>
              <a:gd name="connsiteY43" fmla="*/ 100013 h 1628775"/>
              <a:gd name="connsiteX44" fmla="*/ 2159603 w 3042721"/>
              <a:gd name="connsiteY44" fmla="*/ 40481 h 1628775"/>
              <a:gd name="connsiteX45" fmla="*/ 2208357 w 3042721"/>
              <a:gd name="connsiteY45" fmla="*/ 14640 h 1628775"/>
              <a:gd name="connsiteX46" fmla="*/ 2262552 w 3042721"/>
              <a:gd name="connsiteY46" fmla="*/ 0 h 1628775"/>
              <a:gd name="connsiteX47" fmla="*/ 2322087 w 3042721"/>
              <a:gd name="connsiteY47" fmla="*/ 2381 h 1628775"/>
              <a:gd name="connsiteX48" fmla="*/ 2371601 w 3042721"/>
              <a:gd name="connsiteY48" fmla="*/ 19403 h 1628775"/>
              <a:gd name="connsiteX49" fmla="*/ 2403347 w 3042721"/>
              <a:gd name="connsiteY49" fmla="*/ 40835 h 1628775"/>
              <a:gd name="connsiteX50" fmla="*/ 2423339 w 3042721"/>
              <a:gd name="connsiteY50" fmla="*/ 64295 h 1628775"/>
              <a:gd name="connsiteX51" fmla="*/ 2480717 w 3042721"/>
              <a:gd name="connsiteY51" fmla="*/ 138113 h 1628775"/>
              <a:gd name="connsiteX52" fmla="*/ 2536399 w 3042721"/>
              <a:gd name="connsiteY52" fmla="*/ 261938 h 1628775"/>
              <a:gd name="connsiteX53" fmla="*/ 2609531 w 3042721"/>
              <a:gd name="connsiteY53" fmla="*/ 419099 h 1628775"/>
              <a:gd name="connsiteX54" fmla="*/ 2665997 w 3042721"/>
              <a:gd name="connsiteY54" fmla="*/ 557213 h 1628775"/>
              <a:gd name="connsiteX55" fmla="*/ 2698094 w 3042721"/>
              <a:gd name="connsiteY55" fmla="*/ 628651 h 1628775"/>
              <a:gd name="connsiteX56" fmla="*/ 2734371 w 3042721"/>
              <a:gd name="connsiteY56" fmla="*/ 707231 h 1628775"/>
              <a:gd name="connsiteX57" fmla="*/ 2788786 w 3042721"/>
              <a:gd name="connsiteY57" fmla="*/ 840582 h 1628775"/>
              <a:gd name="connsiteX58" fmla="*/ 2843202 w 3042721"/>
              <a:gd name="connsiteY58" fmla="*/ 967141 h 1628775"/>
              <a:gd name="connsiteX59" fmla="*/ 2906682 w 3042721"/>
              <a:gd name="connsiteY59" fmla="*/ 1148117 h 1628775"/>
              <a:gd name="connsiteX60" fmla="*/ 3042721 w 3042721"/>
              <a:gd name="connsiteY60" fmla="*/ 1433866 h 1628775"/>
              <a:gd name="connsiteX0" fmla="*/ 6 w 3052797"/>
              <a:gd name="connsiteY0" fmla="*/ 1628775 h 1628775"/>
              <a:gd name="connsiteX1" fmla="*/ 77093 w 3052797"/>
              <a:gd name="connsiteY1" fmla="*/ 1407670 h 1628775"/>
              <a:gd name="connsiteX2" fmla="*/ 136042 w 3052797"/>
              <a:gd name="connsiteY2" fmla="*/ 1240983 h 1628775"/>
              <a:gd name="connsiteX3" fmla="*/ 164843 w 3052797"/>
              <a:gd name="connsiteY3" fmla="*/ 1166812 h 1628775"/>
              <a:gd name="connsiteX4" fmla="*/ 190582 w 3052797"/>
              <a:gd name="connsiteY4" fmla="*/ 1100138 h 1628775"/>
              <a:gd name="connsiteX5" fmla="*/ 212013 w 3052797"/>
              <a:gd name="connsiteY5" fmla="*/ 1059657 h 1628775"/>
              <a:gd name="connsiteX6" fmla="*/ 235825 w 3052797"/>
              <a:gd name="connsiteY6" fmla="*/ 1019175 h 1628775"/>
              <a:gd name="connsiteX7" fmla="*/ 257257 w 3052797"/>
              <a:gd name="connsiteY7" fmla="*/ 988219 h 1628775"/>
              <a:gd name="connsiteX8" fmla="*/ 283450 w 3052797"/>
              <a:gd name="connsiteY8" fmla="*/ 954882 h 1628775"/>
              <a:gd name="connsiteX9" fmla="*/ 307263 w 3052797"/>
              <a:gd name="connsiteY9" fmla="*/ 926306 h 1628775"/>
              <a:gd name="connsiteX10" fmla="*/ 326313 w 3052797"/>
              <a:gd name="connsiteY10" fmla="*/ 902494 h 1628775"/>
              <a:gd name="connsiteX11" fmla="*/ 352507 w 3052797"/>
              <a:gd name="connsiteY11" fmla="*/ 873919 h 1628775"/>
              <a:gd name="connsiteX12" fmla="*/ 378700 w 3052797"/>
              <a:gd name="connsiteY12" fmla="*/ 847725 h 1628775"/>
              <a:gd name="connsiteX13" fmla="*/ 402513 w 3052797"/>
              <a:gd name="connsiteY13" fmla="*/ 828675 h 1628775"/>
              <a:gd name="connsiteX14" fmla="*/ 426325 w 3052797"/>
              <a:gd name="connsiteY14" fmla="*/ 809625 h 1628775"/>
              <a:gd name="connsiteX15" fmla="*/ 457282 w 3052797"/>
              <a:gd name="connsiteY15" fmla="*/ 790575 h 1628775"/>
              <a:gd name="connsiteX16" fmla="*/ 493001 w 3052797"/>
              <a:gd name="connsiteY16" fmla="*/ 778669 h 1628775"/>
              <a:gd name="connsiteX17" fmla="*/ 526338 w 3052797"/>
              <a:gd name="connsiteY17" fmla="*/ 773906 h 1628775"/>
              <a:gd name="connsiteX18" fmla="*/ 573963 w 3052797"/>
              <a:gd name="connsiteY18" fmla="*/ 785813 h 1628775"/>
              <a:gd name="connsiteX19" fmla="*/ 621588 w 3052797"/>
              <a:gd name="connsiteY19" fmla="*/ 812006 h 1628775"/>
              <a:gd name="connsiteX20" fmla="*/ 681119 w 3052797"/>
              <a:gd name="connsiteY20" fmla="*/ 857250 h 1628775"/>
              <a:gd name="connsiteX21" fmla="*/ 733507 w 3052797"/>
              <a:gd name="connsiteY21" fmla="*/ 912019 h 1628775"/>
              <a:gd name="connsiteX22" fmla="*/ 781131 w 3052797"/>
              <a:gd name="connsiteY22" fmla="*/ 969169 h 1628775"/>
              <a:gd name="connsiteX23" fmla="*/ 850188 w 3052797"/>
              <a:gd name="connsiteY23" fmla="*/ 1054894 h 1628775"/>
              <a:gd name="connsiteX24" fmla="*/ 928769 w 3052797"/>
              <a:gd name="connsiteY24" fmla="*/ 1152525 h 1628775"/>
              <a:gd name="connsiteX25" fmla="*/ 1014494 w 3052797"/>
              <a:gd name="connsiteY25" fmla="*/ 1269206 h 1628775"/>
              <a:gd name="connsiteX26" fmla="*/ 1080714 w 3052797"/>
              <a:gd name="connsiteY26" fmla="*/ 1343026 h 1628775"/>
              <a:gd name="connsiteX27" fmla="*/ 1154077 w 3052797"/>
              <a:gd name="connsiteY27" fmla="*/ 1402556 h 1628775"/>
              <a:gd name="connsiteX28" fmla="*/ 1224147 w 3052797"/>
              <a:gd name="connsiteY28" fmla="*/ 1433513 h 1628775"/>
              <a:gd name="connsiteX29" fmla="*/ 1288667 w 3052797"/>
              <a:gd name="connsiteY29" fmla="*/ 1433513 h 1628775"/>
              <a:gd name="connsiteX30" fmla="*/ 1347517 w 3052797"/>
              <a:gd name="connsiteY30" fmla="*/ 1416843 h 1628775"/>
              <a:gd name="connsiteX31" fmla="*/ 1424729 w 3052797"/>
              <a:gd name="connsiteY31" fmla="*/ 1383505 h 1628775"/>
              <a:gd name="connsiteX32" fmla="*/ 1458067 w 3052797"/>
              <a:gd name="connsiteY32" fmla="*/ 1357313 h 1628775"/>
              <a:gd name="connsiteX33" fmla="*/ 1501158 w 3052797"/>
              <a:gd name="connsiteY33" fmla="*/ 1302544 h 1628775"/>
              <a:gd name="connsiteX34" fmla="*/ 1541411 w 3052797"/>
              <a:gd name="connsiteY34" fmla="*/ 1247776 h 1628775"/>
              <a:gd name="connsiteX35" fmla="*/ 1592657 w 3052797"/>
              <a:gd name="connsiteY35" fmla="*/ 1154906 h 1628775"/>
              <a:gd name="connsiteX36" fmla="*/ 1628605 w 3052797"/>
              <a:gd name="connsiteY36" fmla="*/ 1069181 h 1628775"/>
              <a:gd name="connsiteX37" fmla="*/ 1721805 w 3052797"/>
              <a:gd name="connsiteY37" fmla="*/ 862012 h 1628775"/>
              <a:gd name="connsiteX38" fmla="*/ 1813533 w 3052797"/>
              <a:gd name="connsiteY38" fmla="*/ 673894 h 1628775"/>
              <a:gd name="connsiteX39" fmla="*/ 1888591 w 3052797"/>
              <a:gd name="connsiteY39" fmla="*/ 502443 h 1628775"/>
              <a:gd name="connsiteX40" fmla="*/ 1940982 w 3052797"/>
              <a:gd name="connsiteY40" fmla="*/ 395289 h 1628775"/>
              <a:gd name="connsiteX41" fmla="*/ 1982145 w 3052797"/>
              <a:gd name="connsiteY41" fmla="*/ 311944 h 1628775"/>
              <a:gd name="connsiteX42" fmla="*/ 2041449 w 3052797"/>
              <a:gd name="connsiteY42" fmla="*/ 192881 h 1628775"/>
              <a:gd name="connsiteX43" fmla="*/ 2096220 w 3052797"/>
              <a:gd name="connsiteY43" fmla="*/ 100013 h 1628775"/>
              <a:gd name="connsiteX44" fmla="*/ 2159603 w 3052797"/>
              <a:gd name="connsiteY44" fmla="*/ 40481 h 1628775"/>
              <a:gd name="connsiteX45" fmla="*/ 2208357 w 3052797"/>
              <a:gd name="connsiteY45" fmla="*/ 14640 h 1628775"/>
              <a:gd name="connsiteX46" fmla="*/ 2262552 w 3052797"/>
              <a:gd name="connsiteY46" fmla="*/ 0 h 1628775"/>
              <a:gd name="connsiteX47" fmla="*/ 2322087 w 3052797"/>
              <a:gd name="connsiteY47" fmla="*/ 2381 h 1628775"/>
              <a:gd name="connsiteX48" fmla="*/ 2371601 w 3052797"/>
              <a:gd name="connsiteY48" fmla="*/ 19403 h 1628775"/>
              <a:gd name="connsiteX49" fmla="*/ 2403347 w 3052797"/>
              <a:gd name="connsiteY49" fmla="*/ 40835 h 1628775"/>
              <a:gd name="connsiteX50" fmla="*/ 2423339 w 3052797"/>
              <a:gd name="connsiteY50" fmla="*/ 64295 h 1628775"/>
              <a:gd name="connsiteX51" fmla="*/ 2480717 w 3052797"/>
              <a:gd name="connsiteY51" fmla="*/ 138113 h 1628775"/>
              <a:gd name="connsiteX52" fmla="*/ 2536399 w 3052797"/>
              <a:gd name="connsiteY52" fmla="*/ 261938 h 1628775"/>
              <a:gd name="connsiteX53" fmla="*/ 2609531 w 3052797"/>
              <a:gd name="connsiteY53" fmla="*/ 419099 h 1628775"/>
              <a:gd name="connsiteX54" fmla="*/ 2665997 w 3052797"/>
              <a:gd name="connsiteY54" fmla="*/ 557213 h 1628775"/>
              <a:gd name="connsiteX55" fmla="*/ 2698094 w 3052797"/>
              <a:gd name="connsiteY55" fmla="*/ 628651 h 1628775"/>
              <a:gd name="connsiteX56" fmla="*/ 2734371 w 3052797"/>
              <a:gd name="connsiteY56" fmla="*/ 707231 h 1628775"/>
              <a:gd name="connsiteX57" fmla="*/ 2788786 w 3052797"/>
              <a:gd name="connsiteY57" fmla="*/ 840582 h 1628775"/>
              <a:gd name="connsiteX58" fmla="*/ 2843202 w 3052797"/>
              <a:gd name="connsiteY58" fmla="*/ 967141 h 1628775"/>
              <a:gd name="connsiteX59" fmla="*/ 2906682 w 3052797"/>
              <a:gd name="connsiteY59" fmla="*/ 1148117 h 1628775"/>
              <a:gd name="connsiteX60" fmla="*/ 3042721 w 3052797"/>
              <a:gd name="connsiteY60" fmla="*/ 1433866 h 1628775"/>
              <a:gd name="connsiteX61" fmla="*/ 3042717 w 3052797"/>
              <a:gd name="connsiteY61" fmla="*/ 1424341 h 1628775"/>
              <a:gd name="connsiteX0" fmla="*/ 6 w 3052795"/>
              <a:gd name="connsiteY0" fmla="*/ 1628775 h 1628775"/>
              <a:gd name="connsiteX1" fmla="*/ 77093 w 3052795"/>
              <a:gd name="connsiteY1" fmla="*/ 1407670 h 1628775"/>
              <a:gd name="connsiteX2" fmla="*/ 136042 w 3052795"/>
              <a:gd name="connsiteY2" fmla="*/ 1240983 h 1628775"/>
              <a:gd name="connsiteX3" fmla="*/ 164843 w 3052795"/>
              <a:gd name="connsiteY3" fmla="*/ 1166812 h 1628775"/>
              <a:gd name="connsiteX4" fmla="*/ 190582 w 3052795"/>
              <a:gd name="connsiteY4" fmla="*/ 1100138 h 1628775"/>
              <a:gd name="connsiteX5" fmla="*/ 212013 w 3052795"/>
              <a:gd name="connsiteY5" fmla="*/ 1059657 h 1628775"/>
              <a:gd name="connsiteX6" fmla="*/ 235825 w 3052795"/>
              <a:gd name="connsiteY6" fmla="*/ 1019175 h 1628775"/>
              <a:gd name="connsiteX7" fmla="*/ 257257 w 3052795"/>
              <a:gd name="connsiteY7" fmla="*/ 988219 h 1628775"/>
              <a:gd name="connsiteX8" fmla="*/ 283450 w 3052795"/>
              <a:gd name="connsiteY8" fmla="*/ 954882 h 1628775"/>
              <a:gd name="connsiteX9" fmla="*/ 307263 w 3052795"/>
              <a:gd name="connsiteY9" fmla="*/ 926306 h 1628775"/>
              <a:gd name="connsiteX10" fmla="*/ 326313 w 3052795"/>
              <a:gd name="connsiteY10" fmla="*/ 902494 h 1628775"/>
              <a:gd name="connsiteX11" fmla="*/ 352507 w 3052795"/>
              <a:gd name="connsiteY11" fmla="*/ 873919 h 1628775"/>
              <a:gd name="connsiteX12" fmla="*/ 378700 w 3052795"/>
              <a:gd name="connsiteY12" fmla="*/ 847725 h 1628775"/>
              <a:gd name="connsiteX13" fmla="*/ 402513 w 3052795"/>
              <a:gd name="connsiteY13" fmla="*/ 828675 h 1628775"/>
              <a:gd name="connsiteX14" fmla="*/ 426325 w 3052795"/>
              <a:gd name="connsiteY14" fmla="*/ 809625 h 1628775"/>
              <a:gd name="connsiteX15" fmla="*/ 457282 w 3052795"/>
              <a:gd name="connsiteY15" fmla="*/ 790575 h 1628775"/>
              <a:gd name="connsiteX16" fmla="*/ 493001 w 3052795"/>
              <a:gd name="connsiteY16" fmla="*/ 778669 h 1628775"/>
              <a:gd name="connsiteX17" fmla="*/ 526338 w 3052795"/>
              <a:gd name="connsiteY17" fmla="*/ 773906 h 1628775"/>
              <a:gd name="connsiteX18" fmla="*/ 573963 w 3052795"/>
              <a:gd name="connsiteY18" fmla="*/ 785813 h 1628775"/>
              <a:gd name="connsiteX19" fmla="*/ 621588 w 3052795"/>
              <a:gd name="connsiteY19" fmla="*/ 812006 h 1628775"/>
              <a:gd name="connsiteX20" fmla="*/ 681119 w 3052795"/>
              <a:gd name="connsiteY20" fmla="*/ 857250 h 1628775"/>
              <a:gd name="connsiteX21" fmla="*/ 733507 w 3052795"/>
              <a:gd name="connsiteY21" fmla="*/ 912019 h 1628775"/>
              <a:gd name="connsiteX22" fmla="*/ 781131 w 3052795"/>
              <a:gd name="connsiteY22" fmla="*/ 969169 h 1628775"/>
              <a:gd name="connsiteX23" fmla="*/ 850188 w 3052795"/>
              <a:gd name="connsiteY23" fmla="*/ 1054894 h 1628775"/>
              <a:gd name="connsiteX24" fmla="*/ 928769 w 3052795"/>
              <a:gd name="connsiteY24" fmla="*/ 1152525 h 1628775"/>
              <a:gd name="connsiteX25" fmla="*/ 1014494 w 3052795"/>
              <a:gd name="connsiteY25" fmla="*/ 1269206 h 1628775"/>
              <a:gd name="connsiteX26" fmla="*/ 1080714 w 3052795"/>
              <a:gd name="connsiteY26" fmla="*/ 1343026 h 1628775"/>
              <a:gd name="connsiteX27" fmla="*/ 1154077 w 3052795"/>
              <a:gd name="connsiteY27" fmla="*/ 1402556 h 1628775"/>
              <a:gd name="connsiteX28" fmla="*/ 1224147 w 3052795"/>
              <a:gd name="connsiteY28" fmla="*/ 1433513 h 1628775"/>
              <a:gd name="connsiteX29" fmla="*/ 1288667 w 3052795"/>
              <a:gd name="connsiteY29" fmla="*/ 1433513 h 1628775"/>
              <a:gd name="connsiteX30" fmla="*/ 1347517 w 3052795"/>
              <a:gd name="connsiteY30" fmla="*/ 1416843 h 1628775"/>
              <a:gd name="connsiteX31" fmla="*/ 1424729 w 3052795"/>
              <a:gd name="connsiteY31" fmla="*/ 1383505 h 1628775"/>
              <a:gd name="connsiteX32" fmla="*/ 1458067 w 3052795"/>
              <a:gd name="connsiteY32" fmla="*/ 1357313 h 1628775"/>
              <a:gd name="connsiteX33" fmla="*/ 1501158 w 3052795"/>
              <a:gd name="connsiteY33" fmla="*/ 1302544 h 1628775"/>
              <a:gd name="connsiteX34" fmla="*/ 1541411 w 3052795"/>
              <a:gd name="connsiteY34" fmla="*/ 1247776 h 1628775"/>
              <a:gd name="connsiteX35" fmla="*/ 1592657 w 3052795"/>
              <a:gd name="connsiteY35" fmla="*/ 1154906 h 1628775"/>
              <a:gd name="connsiteX36" fmla="*/ 1628605 w 3052795"/>
              <a:gd name="connsiteY36" fmla="*/ 1069181 h 1628775"/>
              <a:gd name="connsiteX37" fmla="*/ 1721805 w 3052795"/>
              <a:gd name="connsiteY37" fmla="*/ 862012 h 1628775"/>
              <a:gd name="connsiteX38" fmla="*/ 1813533 w 3052795"/>
              <a:gd name="connsiteY38" fmla="*/ 673894 h 1628775"/>
              <a:gd name="connsiteX39" fmla="*/ 1888591 w 3052795"/>
              <a:gd name="connsiteY39" fmla="*/ 502443 h 1628775"/>
              <a:gd name="connsiteX40" fmla="*/ 1940982 w 3052795"/>
              <a:gd name="connsiteY40" fmla="*/ 395289 h 1628775"/>
              <a:gd name="connsiteX41" fmla="*/ 1982145 w 3052795"/>
              <a:gd name="connsiteY41" fmla="*/ 311944 h 1628775"/>
              <a:gd name="connsiteX42" fmla="*/ 2041449 w 3052795"/>
              <a:gd name="connsiteY42" fmla="*/ 192881 h 1628775"/>
              <a:gd name="connsiteX43" fmla="*/ 2096220 w 3052795"/>
              <a:gd name="connsiteY43" fmla="*/ 100013 h 1628775"/>
              <a:gd name="connsiteX44" fmla="*/ 2159603 w 3052795"/>
              <a:gd name="connsiteY44" fmla="*/ 40481 h 1628775"/>
              <a:gd name="connsiteX45" fmla="*/ 2208357 w 3052795"/>
              <a:gd name="connsiteY45" fmla="*/ 14640 h 1628775"/>
              <a:gd name="connsiteX46" fmla="*/ 2262552 w 3052795"/>
              <a:gd name="connsiteY46" fmla="*/ 0 h 1628775"/>
              <a:gd name="connsiteX47" fmla="*/ 2322087 w 3052795"/>
              <a:gd name="connsiteY47" fmla="*/ 2381 h 1628775"/>
              <a:gd name="connsiteX48" fmla="*/ 2371601 w 3052795"/>
              <a:gd name="connsiteY48" fmla="*/ 19403 h 1628775"/>
              <a:gd name="connsiteX49" fmla="*/ 2403347 w 3052795"/>
              <a:gd name="connsiteY49" fmla="*/ 40835 h 1628775"/>
              <a:gd name="connsiteX50" fmla="*/ 2423339 w 3052795"/>
              <a:gd name="connsiteY50" fmla="*/ 64295 h 1628775"/>
              <a:gd name="connsiteX51" fmla="*/ 2480717 w 3052795"/>
              <a:gd name="connsiteY51" fmla="*/ 138113 h 1628775"/>
              <a:gd name="connsiteX52" fmla="*/ 2536399 w 3052795"/>
              <a:gd name="connsiteY52" fmla="*/ 261938 h 1628775"/>
              <a:gd name="connsiteX53" fmla="*/ 2609531 w 3052795"/>
              <a:gd name="connsiteY53" fmla="*/ 419099 h 1628775"/>
              <a:gd name="connsiteX54" fmla="*/ 2665997 w 3052795"/>
              <a:gd name="connsiteY54" fmla="*/ 557213 h 1628775"/>
              <a:gd name="connsiteX55" fmla="*/ 2698094 w 3052795"/>
              <a:gd name="connsiteY55" fmla="*/ 628651 h 1628775"/>
              <a:gd name="connsiteX56" fmla="*/ 2734371 w 3052795"/>
              <a:gd name="connsiteY56" fmla="*/ 707231 h 1628775"/>
              <a:gd name="connsiteX57" fmla="*/ 2788786 w 3052795"/>
              <a:gd name="connsiteY57" fmla="*/ 840582 h 1628775"/>
              <a:gd name="connsiteX58" fmla="*/ 2843203 w 3052795"/>
              <a:gd name="connsiteY58" fmla="*/ 967141 h 1628775"/>
              <a:gd name="connsiteX59" fmla="*/ 2906682 w 3052795"/>
              <a:gd name="connsiteY59" fmla="*/ 1148117 h 1628775"/>
              <a:gd name="connsiteX60" fmla="*/ 3042721 w 3052795"/>
              <a:gd name="connsiteY60" fmla="*/ 1433866 h 1628775"/>
              <a:gd name="connsiteX61" fmla="*/ 3042717 w 3052795"/>
              <a:gd name="connsiteY61" fmla="*/ 1424341 h 1628775"/>
              <a:gd name="connsiteX0" fmla="*/ 6 w 3052797"/>
              <a:gd name="connsiteY0" fmla="*/ 1628775 h 1628775"/>
              <a:gd name="connsiteX1" fmla="*/ 77093 w 3052797"/>
              <a:gd name="connsiteY1" fmla="*/ 1407670 h 1628775"/>
              <a:gd name="connsiteX2" fmla="*/ 136042 w 3052797"/>
              <a:gd name="connsiteY2" fmla="*/ 1240983 h 1628775"/>
              <a:gd name="connsiteX3" fmla="*/ 164843 w 3052797"/>
              <a:gd name="connsiteY3" fmla="*/ 1166812 h 1628775"/>
              <a:gd name="connsiteX4" fmla="*/ 190582 w 3052797"/>
              <a:gd name="connsiteY4" fmla="*/ 1100138 h 1628775"/>
              <a:gd name="connsiteX5" fmla="*/ 212013 w 3052797"/>
              <a:gd name="connsiteY5" fmla="*/ 1059657 h 1628775"/>
              <a:gd name="connsiteX6" fmla="*/ 235825 w 3052797"/>
              <a:gd name="connsiteY6" fmla="*/ 1019175 h 1628775"/>
              <a:gd name="connsiteX7" fmla="*/ 257257 w 3052797"/>
              <a:gd name="connsiteY7" fmla="*/ 988219 h 1628775"/>
              <a:gd name="connsiteX8" fmla="*/ 283450 w 3052797"/>
              <a:gd name="connsiteY8" fmla="*/ 954882 h 1628775"/>
              <a:gd name="connsiteX9" fmla="*/ 307263 w 3052797"/>
              <a:gd name="connsiteY9" fmla="*/ 926306 h 1628775"/>
              <a:gd name="connsiteX10" fmla="*/ 326313 w 3052797"/>
              <a:gd name="connsiteY10" fmla="*/ 902494 h 1628775"/>
              <a:gd name="connsiteX11" fmla="*/ 352507 w 3052797"/>
              <a:gd name="connsiteY11" fmla="*/ 873919 h 1628775"/>
              <a:gd name="connsiteX12" fmla="*/ 378700 w 3052797"/>
              <a:gd name="connsiteY12" fmla="*/ 847725 h 1628775"/>
              <a:gd name="connsiteX13" fmla="*/ 402513 w 3052797"/>
              <a:gd name="connsiteY13" fmla="*/ 828675 h 1628775"/>
              <a:gd name="connsiteX14" fmla="*/ 426325 w 3052797"/>
              <a:gd name="connsiteY14" fmla="*/ 809625 h 1628775"/>
              <a:gd name="connsiteX15" fmla="*/ 457282 w 3052797"/>
              <a:gd name="connsiteY15" fmla="*/ 790575 h 1628775"/>
              <a:gd name="connsiteX16" fmla="*/ 493001 w 3052797"/>
              <a:gd name="connsiteY16" fmla="*/ 778669 h 1628775"/>
              <a:gd name="connsiteX17" fmla="*/ 526338 w 3052797"/>
              <a:gd name="connsiteY17" fmla="*/ 773906 h 1628775"/>
              <a:gd name="connsiteX18" fmla="*/ 573963 w 3052797"/>
              <a:gd name="connsiteY18" fmla="*/ 785813 h 1628775"/>
              <a:gd name="connsiteX19" fmla="*/ 621588 w 3052797"/>
              <a:gd name="connsiteY19" fmla="*/ 812006 h 1628775"/>
              <a:gd name="connsiteX20" fmla="*/ 681119 w 3052797"/>
              <a:gd name="connsiteY20" fmla="*/ 857250 h 1628775"/>
              <a:gd name="connsiteX21" fmla="*/ 733507 w 3052797"/>
              <a:gd name="connsiteY21" fmla="*/ 912019 h 1628775"/>
              <a:gd name="connsiteX22" fmla="*/ 781131 w 3052797"/>
              <a:gd name="connsiteY22" fmla="*/ 969169 h 1628775"/>
              <a:gd name="connsiteX23" fmla="*/ 850188 w 3052797"/>
              <a:gd name="connsiteY23" fmla="*/ 1054894 h 1628775"/>
              <a:gd name="connsiteX24" fmla="*/ 928769 w 3052797"/>
              <a:gd name="connsiteY24" fmla="*/ 1152525 h 1628775"/>
              <a:gd name="connsiteX25" fmla="*/ 1014494 w 3052797"/>
              <a:gd name="connsiteY25" fmla="*/ 1269206 h 1628775"/>
              <a:gd name="connsiteX26" fmla="*/ 1080714 w 3052797"/>
              <a:gd name="connsiteY26" fmla="*/ 1343026 h 1628775"/>
              <a:gd name="connsiteX27" fmla="*/ 1154077 w 3052797"/>
              <a:gd name="connsiteY27" fmla="*/ 1402556 h 1628775"/>
              <a:gd name="connsiteX28" fmla="*/ 1224147 w 3052797"/>
              <a:gd name="connsiteY28" fmla="*/ 1433513 h 1628775"/>
              <a:gd name="connsiteX29" fmla="*/ 1288667 w 3052797"/>
              <a:gd name="connsiteY29" fmla="*/ 1433513 h 1628775"/>
              <a:gd name="connsiteX30" fmla="*/ 1347517 w 3052797"/>
              <a:gd name="connsiteY30" fmla="*/ 1416843 h 1628775"/>
              <a:gd name="connsiteX31" fmla="*/ 1424729 w 3052797"/>
              <a:gd name="connsiteY31" fmla="*/ 1383505 h 1628775"/>
              <a:gd name="connsiteX32" fmla="*/ 1458067 w 3052797"/>
              <a:gd name="connsiteY32" fmla="*/ 1357313 h 1628775"/>
              <a:gd name="connsiteX33" fmla="*/ 1501158 w 3052797"/>
              <a:gd name="connsiteY33" fmla="*/ 1302544 h 1628775"/>
              <a:gd name="connsiteX34" fmla="*/ 1541411 w 3052797"/>
              <a:gd name="connsiteY34" fmla="*/ 1247776 h 1628775"/>
              <a:gd name="connsiteX35" fmla="*/ 1592657 w 3052797"/>
              <a:gd name="connsiteY35" fmla="*/ 1154906 h 1628775"/>
              <a:gd name="connsiteX36" fmla="*/ 1628605 w 3052797"/>
              <a:gd name="connsiteY36" fmla="*/ 1069181 h 1628775"/>
              <a:gd name="connsiteX37" fmla="*/ 1721805 w 3052797"/>
              <a:gd name="connsiteY37" fmla="*/ 862012 h 1628775"/>
              <a:gd name="connsiteX38" fmla="*/ 1813533 w 3052797"/>
              <a:gd name="connsiteY38" fmla="*/ 673894 h 1628775"/>
              <a:gd name="connsiteX39" fmla="*/ 1888591 w 3052797"/>
              <a:gd name="connsiteY39" fmla="*/ 502443 h 1628775"/>
              <a:gd name="connsiteX40" fmla="*/ 1940982 w 3052797"/>
              <a:gd name="connsiteY40" fmla="*/ 395289 h 1628775"/>
              <a:gd name="connsiteX41" fmla="*/ 1982145 w 3052797"/>
              <a:gd name="connsiteY41" fmla="*/ 311944 h 1628775"/>
              <a:gd name="connsiteX42" fmla="*/ 2041449 w 3052797"/>
              <a:gd name="connsiteY42" fmla="*/ 192881 h 1628775"/>
              <a:gd name="connsiteX43" fmla="*/ 2096220 w 3052797"/>
              <a:gd name="connsiteY43" fmla="*/ 100013 h 1628775"/>
              <a:gd name="connsiteX44" fmla="*/ 2159603 w 3052797"/>
              <a:gd name="connsiteY44" fmla="*/ 40481 h 1628775"/>
              <a:gd name="connsiteX45" fmla="*/ 2208357 w 3052797"/>
              <a:gd name="connsiteY45" fmla="*/ 14640 h 1628775"/>
              <a:gd name="connsiteX46" fmla="*/ 2262552 w 3052797"/>
              <a:gd name="connsiteY46" fmla="*/ 0 h 1628775"/>
              <a:gd name="connsiteX47" fmla="*/ 2322087 w 3052797"/>
              <a:gd name="connsiteY47" fmla="*/ 2381 h 1628775"/>
              <a:gd name="connsiteX48" fmla="*/ 2371601 w 3052797"/>
              <a:gd name="connsiteY48" fmla="*/ 19403 h 1628775"/>
              <a:gd name="connsiteX49" fmla="*/ 2403347 w 3052797"/>
              <a:gd name="connsiteY49" fmla="*/ 40835 h 1628775"/>
              <a:gd name="connsiteX50" fmla="*/ 2423339 w 3052797"/>
              <a:gd name="connsiteY50" fmla="*/ 64295 h 1628775"/>
              <a:gd name="connsiteX51" fmla="*/ 2480717 w 3052797"/>
              <a:gd name="connsiteY51" fmla="*/ 138113 h 1628775"/>
              <a:gd name="connsiteX52" fmla="*/ 2536399 w 3052797"/>
              <a:gd name="connsiteY52" fmla="*/ 261938 h 1628775"/>
              <a:gd name="connsiteX53" fmla="*/ 2609531 w 3052797"/>
              <a:gd name="connsiteY53" fmla="*/ 419099 h 1628775"/>
              <a:gd name="connsiteX54" fmla="*/ 2665997 w 3052797"/>
              <a:gd name="connsiteY54" fmla="*/ 557213 h 1628775"/>
              <a:gd name="connsiteX55" fmla="*/ 2698094 w 3052797"/>
              <a:gd name="connsiteY55" fmla="*/ 628651 h 1628775"/>
              <a:gd name="connsiteX56" fmla="*/ 2734371 w 3052797"/>
              <a:gd name="connsiteY56" fmla="*/ 707231 h 1628775"/>
              <a:gd name="connsiteX57" fmla="*/ 2788786 w 3052797"/>
              <a:gd name="connsiteY57" fmla="*/ 840582 h 1628775"/>
              <a:gd name="connsiteX58" fmla="*/ 2834134 w 3052797"/>
              <a:gd name="connsiteY58" fmla="*/ 971903 h 1628775"/>
              <a:gd name="connsiteX59" fmla="*/ 2906682 w 3052797"/>
              <a:gd name="connsiteY59" fmla="*/ 1148117 h 1628775"/>
              <a:gd name="connsiteX60" fmla="*/ 3042721 w 3052797"/>
              <a:gd name="connsiteY60" fmla="*/ 1433866 h 1628775"/>
              <a:gd name="connsiteX61" fmla="*/ 3042717 w 3052797"/>
              <a:gd name="connsiteY61" fmla="*/ 1424341 h 1628775"/>
              <a:gd name="connsiteX0" fmla="*/ 6 w 3160618"/>
              <a:gd name="connsiteY0" fmla="*/ 1628775 h 1628775"/>
              <a:gd name="connsiteX1" fmla="*/ 77093 w 3160618"/>
              <a:gd name="connsiteY1" fmla="*/ 1407670 h 1628775"/>
              <a:gd name="connsiteX2" fmla="*/ 136042 w 3160618"/>
              <a:gd name="connsiteY2" fmla="*/ 1240983 h 1628775"/>
              <a:gd name="connsiteX3" fmla="*/ 164843 w 3160618"/>
              <a:gd name="connsiteY3" fmla="*/ 1166812 h 1628775"/>
              <a:gd name="connsiteX4" fmla="*/ 190582 w 3160618"/>
              <a:gd name="connsiteY4" fmla="*/ 1100138 h 1628775"/>
              <a:gd name="connsiteX5" fmla="*/ 212013 w 3160618"/>
              <a:gd name="connsiteY5" fmla="*/ 1059657 h 1628775"/>
              <a:gd name="connsiteX6" fmla="*/ 235825 w 3160618"/>
              <a:gd name="connsiteY6" fmla="*/ 1019175 h 1628775"/>
              <a:gd name="connsiteX7" fmla="*/ 257257 w 3160618"/>
              <a:gd name="connsiteY7" fmla="*/ 988219 h 1628775"/>
              <a:gd name="connsiteX8" fmla="*/ 283450 w 3160618"/>
              <a:gd name="connsiteY8" fmla="*/ 954882 h 1628775"/>
              <a:gd name="connsiteX9" fmla="*/ 307263 w 3160618"/>
              <a:gd name="connsiteY9" fmla="*/ 926306 h 1628775"/>
              <a:gd name="connsiteX10" fmla="*/ 326313 w 3160618"/>
              <a:gd name="connsiteY10" fmla="*/ 902494 h 1628775"/>
              <a:gd name="connsiteX11" fmla="*/ 352507 w 3160618"/>
              <a:gd name="connsiteY11" fmla="*/ 873919 h 1628775"/>
              <a:gd name="connsiteX12" fmla="*/ 378700 w 3160618"/>
              <a:gd name="connsiteY12" fmla="*/ 847725 h 1628775"/>
              <a:gd name="connsiteX13" fmla="*/ 402513 w 3160618"/>
              <a:gd name="connsiteY13" fmla="*/ 828675 h 1628775"/>
              <a:gd name="connsiteX14" fmla="*/ 426325 w 3160618"/>
              <a:gd name="connsiteY14" fmla="*/ 809625 h 1628775"/>
              <a:gd name="connsiteX15" fmla="*/ 457282 w 3160618"/>
              <a:gd name="connsiteY15" fmla="*/ 790575 h 1628775"/>
              <a:gd name="connsiteX16" fmla="*/ 493001 w 3160618"/>
              <a:gd name="connsiteY16" fmla="*/ 778669 h 1628775"/>
              <a:gd name="connsiteX17" fmla="*/ 526338 w 3160618"/>
              <a:gd name="connsiteY17" fmla="*/ 773906 h 1628775"/>
              <a:gd name="connsiteX18" fmla="*/ 573963 w 3160618"/>
              <a:gd name="connsiteY18" fmla="*/ 785813 h 1628775"/>
              <a:gd name="connsiteX19" fmla="*/ 621588 w 3160618"/>
              <a:gd name="connsiteY19" fmla="*/ 812006 h 1628775"/>
              <a:gd name="connsiteX20" fmla="*/ 681119 w 3160618"/>
              <a:gd name="connsiteY20" fmla="*/ 857250 h 1628775"/>
              <a:gd name="connsiteX21" fmla="*/ 733507 w 3160618"/>
              <a:gd name="connsiteY21" fmla="*/ 912019 h 1628775"/>
              <a:gd name="connsiteX22" fmla="*/ 781131 w 3160618"/>
              <a:gd name="connsiteY22" fmla="*/ 969169 h 1628775"/>
              <a:gd name="connsiteX23" fmla="*/ 850188 w 3160618"/>
              <a:gd name="connsiteY23" fmla="*/ 1054894 h 1628775"/>
              <a:gd name="connsiteX24" fmla="*/ 928769 w 3160618"/>
              <a:gd name="connsiteY24" fmla="*/ 1152525 h 1628775"/>
              <a:gd name="connsiteX25" fmla="*/ 1014494 w 3160618"/>
              <a:gd name="connsiteY25" fmla="*/ 1269206 h 1628775"/>
              <a:gd name="connsiteX26" fmla="*/ 1080714 w 3160618"/>
              <a:gd name="connsiteY26" fmla="*/ 1343026 h 1628775"/>
              <a:gd name="connsiteX27" fmla="*/ 1154077 w 3160618"/>
              <a:gd name="connsiteY27" fmla="*/ 1402556 h 1628775"/>
              <a:gd name="connsiteX28" fmla="*/ 1224147 w 3160618"/>
              <a:gd name="connsiteY28" fmla="*/ 1433513 h 1628775"/>
              <a:gd name="connsiteX29" fmla="*/ 1288667 w 3160618"/>
              <a:gd name="connsiteY29" fmla="*/ 1433513 h 1628775"/>
              <a:gd name="connsiteX30" fmla="*/ 1347517 w 3160618"/>
              <a:gd name="connsiteY30" fmla="*/ 1416843 h 1628775"/>
              <a:gd name="connsiteX31" fmla="*/ 1424729 w 3160618"/>
              <a:gd name="connsiteY31" fmla="*/ 1383505 h 1628775"/>
              <a:gd name="connsiteX32" fmla="*/ 1458067 w 3160618"/>
              <a:gd name="connsiteY32" fmla="*/ 1357313 h 1628775"/>
              <a:gd name="connsiteX33" fmla="*/ 1501158 w 3160618"/>
              <a:gd name="connsiteY33" fmla="*/ 1302544 h 1628775"/>
              <a:gd name="connsiteX34" fmla="*/ 1541411 w 3160618"/>
              <a:gd name="connsiteY34" fmla="*/ 1247776 h 1628775"/>
              <a:gd name="connsiteX35" fmla="*/ 1592657 w 3160618"/>
              <a:gd name="connsiteY35" fmla="*/ 1154906 h 1628775"/>
              <a:gd name="connsiteX36" fmla="*/ 1628605 w 3160618"/>
              <a:gd name="connsiteY36" fmla="*/ 1069181 h 1628775"/>
              <a:gd name="connsiteX37" fmla="*/ 1721805 w 3160618"/>
              <a:gd name="connsiteY37" fmla="*/ 862012 h 1628775"/>
              <a:gd name="connsiteX38" fmla="*/ 1813533 w 3160618"/>
              <a:gd name="connsiteY38" fmla="*/ 673894 h 1628775"/>
              <a:gd name="connsiteX39" fmla="*/ 1888591 w 3160618"/>
              <a:gd name="connsiteY39" fmla="*/ 502443 h 1628775"/>
              <a:gd name="connsiteX40" fmla="*/ 1940982 w 3160618"/>
              <a:gd name="connsiteY40" fmla="*/ 395289 h 1628775"/>
              <a:gd name="connsiteX41" fmla="*/ 1982145 w 3160618"/>
              <a:gd name="connsiteY41" fmla="*/ 311944 h 1628775"/>
              <a:gd name="connsiteX42" fmla="*/ 2041449 w 3160618"/>
              <a:gd name="connsiteY42" fmla="*/ 192881 h 1628775"/>
              <a:gd name="connsiteX43" fmla="*/ 2096220 w 3160618"/>
              <a:gd name="connsiteY43" fmla="*/ 100013 h 1628775"/>
              <a:gd name="connsiteX44" fmla="*/ 2159603 w 3160618"/>
              <a:gd name="connsiteY44" fmla="*/ 40481 h 1628775"/>
              <a:gd name="connsiteX45" fmla="*/ 2208357 w 3160618"/>
              <a:gd name="connsiteY45" fmla="*/ 14640 h 1628775"/>
              <a:gd name="connsiteX46" fmla="*/ 2262552 w 3160618"/>
              <a:gd name="connsiteY46" fmla="*/ 0 h 1628775"/>
              <a:gd name="connsiteX47" fmla="*/ 2322087 w 3160618"/>
              <a:gd name="connsiteY47" fmla="*/ 2381 h 1628775"/>
              <a:gd name="connsiteX48" fmla="*/ 2371601 w 3160618"/>
              <a:gd name="connsiteY48" fmla="*/ 19403 h 1628775"/>
              <a:gd name="connsiteX49" fmla="*/ 2403347 w 3160618"/>
              <a:gd name="connsiteY49" fmla="*/ 40835 h 1628775"/>
              <a:gd name="connsiteX50" fmla="*/ 2423339 w 3160618"/>
              <a:gd name="connsiteY50" fmla="*/ 64295 h 1628775"/>
              <a:gd name="connsiteX51" fmla="*/ 2480717 w 3160618"/>
              <a:gd name="connsiteY51" fmla="*/ 138113 h 1628775"/>
              <a:gd name="connsiteX52" fmla="*/ 2536399 w 3160618"/>
              <a:gd name="connsiteY52" fmla="*/ 261938 h 1628775"/>
              <a:gd name="connsiteX53" fmla="*/ 2609531 w 3160618"/>
              <a:gd name="connsiteY53" fmla="*/ 419099 h 1628775"/>
              <a:gd name="connsiteX54" fmla="*/ 2665997 w 3160618"/>
              <a:gd name="connsiteY54" fmla="*/ 557213 h 1628775"/>
              <a:gd name="connsiteX55" fmla="*/ 2698094 w 3160618"/>
              <a:gd name="connsiteY55" fmla="*/ 628651 h 1628775"/>
              <a:gd name="connsiteX56" fmla="*/ 2734371 w 3160618"/>
              <a:gd name="connsiteY56" fmla="*/ 707231 h 1628775"/>
              <a:gd name="connsiteX57" fmla="*/ 2788786 w 3160618"/>
              <a:gd name="connsiteY57" fmla="*/ 840582 h 1628775"/>
              <a:gd name="connsiteX58" fmla="*/ 2834134 w 3160618"/>
              <a:gd name="connsiteY58" fmla="*/ 971903 h 1628775"/>
              <a:gd name="connsiteX59" fmla="*/ 2906682 w 3160618"/>
              <a:gd name="connsiteY59" fmla="*/ 1148117 h 1628775"/>
              <a:gd name="connsiteX60" fmla="*/ 3042721 w 3160618"/>
              <a:gd name="connsiteY60" fmla="*/ 1433866 h 1628775"/>
              <a:gd name="connsiteX61" fmla="*/ 3160618 w 3160618"/>
              <a:gd name="connsiteY61" fmla="*/ 1562453 h 1628775"/>
              <a:gd name="connsiteX0" fmla="*/ 6 w 3169351"/>
              <a:gd name="connsiteY0" fmla="*/ 1628775 h 1628775"/>
              <a:gd name="connsiteX1" fmla="*/ 77093 w 3169351"/>
              <a:gd name="connsiteY1" fmla="*/ 1407670 h 1628775"/>
              <a:gd name="connsiteX2" fmla="*/ 136042 w 3169351"/>
              <a:gd name="connsiteY2" fmla="*/ 1240983 h 1628775"/>
              <a:gd name="connsiteX3" fmla="*/ 164843 w 3169351"/>
              <a:gd name="connsiteY3" fmla="*/ 1166812 h 1628775"/>
              <a:gd name="connsiteX4" fmla="*/ 190582 w 3169351"/>
              <a:gd name="connsiteY4" fmla="*/ 1100138 h 1628775"/>
              <a:gd name="connsiteX5" fmla="*/ 212013 w 3169351"/>
              <a:gd name="connsiteY5" fmla="*/ 1059657 h 1628775"/>
              <a:gd name="connsiteX6" fmla="*/ 235825 w 3169351"/>
              <a:gd name="connsiteY6" fmla="*/ 1019175 h 1628775"/>
              <a:gd name="connsiteX7" fmla="*/ 257257 w 3169351"/>
              <a:gd name="connsiteY7" fmla="*/ 988219 h 1628775"/>
              <a:gd name="connsiteX8" fmla="*/ 283450 w 3169351"/>
              <a:gd name="connsiteY8" fmla="*/ 954882 h 1628775"/>
              <a:gd name="connsiteX9" fmla="*/ 307263 w 3169351"/>
              <a:gd name="connsiteY9" fmla="*/ 926306 h 1628775"/>
              <a:gd name="connsiteX10" fmla="*/ 326313 w 3169351"/>
              <a:gd name="connsiteY10" fmla="*/ 902494 h 1628775"/>
              <a:gd name="connsiteX11" fmla="*/ 352507 w 3169351"/>
              <a:gd name="connsiteY11" fmla="*/ 873919 h 1628775"/>
              <a:gd name="connsiteX12" fmla="*/ 378700 w 3169351"/>
              <a:gd name="connsiteY12" fmla="*/ 847725 h 1628775"/>
              <a:gd name="connsiteX13" fmla="*/ 402513 w 3169351"/>
              <a:gd name="connsiteY13" fmla="*/ 828675 h 1628775"/>
              <a:gd name="connsiteX14" fmla="*/ 426325 w 3169351"/>
              <a:gd name="connsiteY14" fmla="*/ 809625 h 1628775"/>
              <a:gd name="connsiteX15" fmla="*/ 457282 w 3169351"/>
              <a:gd name="connsiteY15" fmla="*/ 790575 h 1628775"/>
              <a:gd name="connsiteX16" fmla="*/ 493001 w 3169351"/>
              <a:gd name="connsiteY16" fmla="*/ 778669 h 1628775"/>
              <a:gd name="connsiteX17" fmla="*/ 526338 w 3169351"/>
              <a:gd name="connsiteY17" fmla="*/ 773906 h 1628775"/>
              <a:gd name="connsiteX18" fmla="*/ 573963 w 3169351"/>
              <a:gd name="connsiteY18" fmla="*/ 785813 h 1628775"/>
              <a:gd name="connsiteX19" fmla="*/ 621588 w 3169351"/>
              <a:gd name="connsiteY19" fmla="*/ 812006 h 1628775"/>
              <a:gd name="connsiteX20" fmla="*/ 681119 w 3169351"/>
              <a:gd name="connsiteY20" fmla="*/ 857250 h 1628775"/>
              <a:gd name="connsiteX21" fmla="*/ 733507 w 3169351"/>
              <a:gd name="connsiteY21" fmla="*/ 912019 h 1628775"/>
              <a:gd name="connsiteX22" fmla="*/ 781131 w 3169351"/>
              <a:gd name="connsiteY22" fmla="*/ 969169 h 1628775"/>
              <a:gd name="connsiteX23" fmla="*/ 850188 w 3169351"/>
              <a:gd name="connsiteY23" fmla="*/ 1054894 h 1628775"/>
              <a:gd name="connsiteX24" fmla="*/ 928769 w 3169351"/>
              <a:gd name="connsiteY24" fmla="*/ 1152525 h 1628775"/>
              <a:gd name="connsiteX25" fmla="*/ 1014494 w 3169351"/>
              <a:gd name="connsiteY25" fmla="*/ 1269206 h 1628775"/>
              <a:gd name="connsiteX26" fmla="*/ 1080714 w 3169351"/>
              <a:gd name="connsiteY26" fmla="*/ 1343026 h 1628775"/>
              <a:gd name="connsiteX27" fmla="*/ 1154077 w 3169351"/>
              <a:gd name="connsiteY27" fmla="*/ 1402556 h 1628775"/>
              <a:gd name="connsiteX28" fmla="*/ 1224147 w 3169351"/>
              <a:gd name="connsiteY28" fmla="*/ 1433513 h 1628775"/>
              <a:gd name="connsiteX29" fmla="*/ 1288667 w 3169351"/>
              <a:gd name="connsiteY29" fmla="*/ 1433513 h 1628775"/>
              <a:gd name="connsiteX30" fmla="*/ 1347517 w 3169351"/>
              <a:gd name="connsiteY30" fmla="*/ 1416843 h 1628775"/>
              <a:gd name="connsiteX31" fmla="*/ 1424729 w 3169351"/>
              <a:gd name="connsiteY31" fmla="*/ 1383505 h 1628775"/>
              <a:gd name="connsiteX32" fmla="*/ 1458067 w 3169351"/>
              <a:gd name="connsiteY32" fmla="*/ 1357313 h 1628775"/>
              <a:gd name="connsiteX33" fmla="*/ 1501158 w 3169351"/>
              <a:gd name="connsiteY33" fmla="*/ 1302544 h 1628775"/>
              <a:gd name="connsiteX34" fmla="*/ 1541411 w 3169351"/>
              <a:gd name="connsiteY34" fmla="*/ 1247776 h 1628775"/>
              <a:gd name="connsiteX35" fmla="*/ 1592657 w 3169351"/>
              <a:gd name="connsiteY35" fmla="*/ 1154906 h 1628775"/>
              <a:gd name="connsiteX36" fmla="*/ 1628605 w 3169351"/>
              <a:gd name="connsiteY36" fmla="*/ 1069181 h 1628775"/>
              <a:gd name="connsiteX37" fmla="*/ 1721805 w 3169351"/>
              <a:gd name="connsiteY37" fmla="*/ 862012 h 1628775"/>
              <a:gd name="connsiteX38" fmla="*/ 1813533 w 3169351"/>
              <a:gd name="connsiteY38" fmla="*/ 673894 h 1628775"/>
              <a:gd name="connsiteX39" fmla="*/ 1888591 w 3169351"/>
              <a:gd name="connsiteY39" fmla="*/ 502443 h 1628775"/>
              <a:gd name="connsiteX40" fmla="*/ 1940982 w 3169351"/>
              <a:gd name="connsiteY40" fmla="*/ 395289 h 1628775"/>
              <a:gd name="connsiteX41" fmla="*/ 1982145 w 3169351"/>
              <a:gd name="connsiteY41" fmla="*/ 311944 h 1628775"/>
              <a:gd name="connsiteX42" fmla="*/ 2041449 w 3169351"/>
              <a:gd name="connsiteY42" fmla="*/ 192881 h 1628775"/>
              <a:gd name="connsiteX43" fmla="*/ 2096220 w 3169351"/>
              <a:gd name="connsiteY43" fmla="*/ 100013 h 1628775"/>
              <a:gd name="connsiteX44" fmla="*/ 2159603 w 3169351"/>
              <a:gd name="connsiteY44" fmla="*/ 40481 h 1628775"/>
              <a:gd name="connsiteX45" fmla="*/ 2208357 w 3169351"/>
              <a:gd name="connsiteY45" fmla="*/ 14640 h 1628775"/>
              <a:gd name="connsiteX46" fmla="*/ 2262552 w 3169351"/>
              <a:gd name="connsiteY46" fmla="*/ 0 h 1628775"/>
              <a:gd name="connsiteX47" fmla="*/ 2322087 w 3169351"/>
              <a:gd name="connsiteY47" fmla="*/ 2381 h 1628775"/>
              <a:gd name="connsiteX48" fmla="*/ 2371601 w 3169351"/>
              <a:gd name="connsiteY48" fmla="*/ 19403 h 1628775"/>
              <a:gd name="connsiteX49" fmla="*/ 2403347 w 3169351"/>
              <a:gd name="connsiteY49" fmla="*/ 40835 h 1628775"/>
              <a:gd name="connsiteX50" fmla="*/ 2423339 w 3169351"/>
              <a:gd name="connsiteY50" fmla="*/ 64295 h 1628775"/>
              <a:gd name="connsiteX51" fmla="*/ 2480717 w 3169351"/>
              <a:gd name="connsiteY51" fmla="*/ 138113 h 1628775"/>
              <a:gd name="connsiteX52" fmla="*/ 2536399 w 3169351"/>
              <a:gd name="connsiteY52" fmla="*/ 261938 h 1628775"/>
              <a:gd name="connsiteX53" fmla="*/ 2609531 w 3169351"/>
              <a:gd name="connsiteY53" fmla="*/ 419099 h 1628775"/>
              <a:gd name="connsiteX54" fmla="*/ 2665997 w 3169351"/>
              <a:gd name="connsiteY54" fmla="*/ 557213 h 1628775"/>
              <a:gd name="connsiteX55" fmla="*/ 2698094 w 3169351"/>
              <a:gd name="connsiteY55" fmla="*/ 628651 h 1628775"/>
              <a:gd name="connsiteX56" fmla="*/ 2734371 w 3169351"/>
              <a:gd name="connsiteY56" fmla="*/ 707231 h 1628775"/>
              <a:gd name="connsiteX57" fmla="*/ 2788786 w 3169351"/>
              <a:gd name="connsiteY57" fmla="*/ 840582 h 1628775"/>
              <a:gd name="connsiteX58" fmla="*/ 2834134 w 3169351"/>
              <a:gd name="connsiteY58" fmla="*/ 971903 h 1628775"/>
              <a:gd name="connsiteX59" fmla="*/ 2906682 w 3169351"/>
              <a:gd name="connsiteY59" fmla="*/ 1148117 h 1628775"/>
              <a:gd name="connsiteX60" fmla="*/ 3042721 w 3169351"/>
              <a:gd name="connsiteY60" fmla="*/ 1433866 h 1628775"/>
              <a:gd name="connsiteX61" fmla="*/ 3160618 w 3169351"/>
              <a:gd name="connsiteY61" fmla="*/ 1562453 h 1628775"/>
              <a:gd name="connsiteX62" fmla="*/ 3160618 w 3169351"/>
              <a:gd name="connsiteY62" fmla="*/ 1548166 h 1628775"/>
              <a:gd name="connsiteX0" fmla="*/ 6 w 3242242"/>
              <a:gd name="connsiteY0" fmla="*/ 1628775 h 1628775"/>
              <a:gd name="connsiteX1" fmla="*/ 77093 w 3242242"/>
              <a:gd name="connsiteY1" fmla="*/ 1407670 h 1628775"/>
              <a:gd name="connsiteX2" fmla="*/ 136042 w 3242242"/>
              <a:gd name="connsiteY2" fmla="*/ 1240983 h 1628775"/>
              <a:gd name="connsiteX3" fmla="*/ 164843 w 3242242"/>
              <a:gd name="connsiteY3" fmla="*/ 1166812 h 1628775"/>
              <a:gd name="connsiteX4" fmla="*/ 190582 w 3242242"/>
              <a:gd name="connsiteY4" fmla="*/ 1100138 h 1628775"/>
              <a:gd name="connsiteX5" fmla="*/ 212013 w 3242242"/>
              <a:gd name="connsiteY5" fmla="*/ 1059657 h 1628775"/>
              <a:gd name="connsiteX6" fmla="*/ 235825 w 3242242"/>
              <a:gd name="connsiteY6" fmla="*/ 1019175 h 1628775"/>
              <a:gd name="connsiteX7" fmla="*/ 257257 w 3242242"/>
              <a:gd name="connsiteY7" fmla="*/ 988219 h 1628775"/>
              <a:gd name="connsiteX8" fmla="*/ 283450 w 3242242"/>
              <a:gd name="connsiteY8" fmla="*/ 954882 h 1628775"/>
              <a:gd name="connsiteX9" fmla="*/ 307263 w 3242242"/>
              <a:gd name="connsiteY9" fmla="*/ 926306 h 1628775"/>
              <a:gd name="connsiteX10" fmla="*/ 326313 w 3242242"/>
              <a:gd name="connsiteY10" fmla="*/ 902494 h 1628775"/>
              <a:gd name="connsiteX11" fmla="*/ 352507 w 3242242"/>
              <a:gd name="connsiteY11" fmla="*/ 873919 h 1628775"/>
              <a:gd name="connsiteX12" fmla="*/ 378700 w 3242242"/>
              <a:gd name="connsiteY12" fmla="*/ 847725 h 1628775"/>
              <a:gd name="connsiteX13" fmla="*/ 402513 w 3242242"/>
              <a:gd name="connsiteY13" fmla="*/ 828675 h 1628775"/>
              <a:gd name="connsiteX14" fmla="*/ 426325 w 3242242"/>
              <a:gd name="connsiteY14" fmla="*/ 809625 h 1628775"/>
              <a:gd name="connsiteX15" fmla="*/ 457282 w 3242242"/>
              <a:gd name="connsiteY15" fmla="*/ 790575 h 1628775"/>
              <a:gd name="connsiteX16" fmla="*/ 493001 w 3242242"/>
              <a:gd name="connsiteY16" fmla="*/ 778669 h 1628775"/>
              <a:gd name="connsiteX17" fmla="*/ 526338 w 3242242"/>
              <a:gd name="connsiteY17" fmla="*/ 773906 h 1628775"/>
              <a:gd name="connsiteX18" fmla="*/ 573963 w 3242242"/>
              <a:gd name="connsiteY18" fmla="*/ 785813 h 1628775"/>
              <a:gd name="connsiteX19" fmla="*/ 621588 w 3242242"/>
              <a:gd name="connsiteY19" fmla="*/ 812006 h 1628775"/>
              <a:gd name="connsiteX20" fmla="*/ 681119 w 3242242"/>
              <a:gd name="connsiteY20" fmla="*/ 857250 h 1628775"/>
              <a:gd name="connsiteX21" fmla="*/ 733507 w 3242242"/>
              <a:gd name="connsiteY21" fmla="*/ 912019 h 1628775"/>
              <a:gd name="connsiteX22" fmla="*/ 781131 w 3242242"/>
              <a:gd name="connsiteY22" fmla="*/ 969169 h 1628775"/>
              <a:gd name="connsiteX23" fmla="*/ 850188 w 3242242"/>
              <a:gd name="connsiteY23" fmla="*/ 1054894 h 1628775"/>
              <a:gd name="connsiteX24" fmla="*/ 928769 w 3242242"/>
              <a:gd name="connsiteY24" fmla="*/ 1152525 h 1628775"/>
              <a:gd name="connsiteX25" fmla="*/ 1014494 w 3242242"/>
              <a:gd name="connsiteY25" fmla="*/ 1269206 h 1628775"/>
              <a:gd name="connsiteX26" fmla="*/ 1080714 w 3242242"/>
              <a:gd name="connsiteY26" fmla="*/ 1343026 h 1628775"/>
              <a:gd name="connsiteX27" fmla="*/ 1154077 w 3242242"/>
              <a:gd name="connsiteY27" fmla="*/ 1402556 h 1628775"/>
              <a:gd name="connsiteX28" fmla="*/ 1224147 w 3242242"/>
              <a:gd name="connsiteY28" fmla="*/ 1433513 h 1628775"/>
              <a:gd name="connsiteX29" fmla="*/ 1288667 w 3242242"/>
              <a:gd name="connsiteY29" fmla="*/ 1433513 h 1628775"/>
              <a:gd name="connsiteX30" fmla="*/ 1347517 w 3242242"/>
              <a:gd name="connsiteY30" fmla="*/ 1416843 h 1628775"/>
              <a:gd name="connsiteX31" fmla="*/ 1424729 w 3242242"/>
              <a:gd name="connsiteY31" fmla="*/ 1383505 h 1628775"/>
              <a:gd name="connsiteX32" fmla="*/ 1458067 w 3242242"/>
              <a:gd name="connsiteY32" fmla="*/ 1357313 h 1628775"/>
              <a:gd name="connsiteX33" fmla="*/ 1501158 w 3242242"/>
              <a:gd name="connsiteY33" fmla="*/ 1302544 h 1628775"/>
              <a:gd name="connsiteX34" fmla="*/ 1541411 w 3242242"/>
              <a:gd name="connsiteY34" fmla="*/ 1247776 h 1628775"/>
              <a:gd name="connsiteX35" fmla="*/ 1592657 w 3242242"/>
              <a:gd name="connsiteY35" fmla="*/ 1154906 h 1628775"/>
              <a:gd name="connsiteX36" fmla="*/ 1628605 w 3242242"/>
              <a:gd name="connsiteY36" fmla="*/ 1069181 h 1628775"/>
              <a:gd name="connsiteX37" fmla="*/ 1721805 w 3242242"/>
              <a:gd name="connsiteY37" fmla="*/ 862012 h 1628775"/>
              <a:gd name="connsiteX38" fmla="*/ 1813533 w 3242242"/>
              <a:gd name="connsiteY38" fmla="*/ 673894 h 1628775"/>
              <a:gd name="connsiteX39" fmla="*/ 1888591 w 3242242"/>
              <a:gd name="connsiteY39" fmla="*/ 502443 h 1628775"/>
              <a:gd name="connsiteX40" fmla="*/ 1940982 w 3242242"/>
              <a:gd name="connsiteY40" fmla="*/ 395289 h 1628775"/>
              <a:gd name="connsiteX41" fmla="*/ 1982145 w 3242242"/>
              <a:gd name="connsiteY41" fmla="*/ 311944 h 1628775"/>
              <a:gd name="connsiteX42" fmla="*/ 2041449 w 3242242"/>
              <a:gd name="connsiteY42" fmla="*/ 192881 h 1628775"/>
              <a:gd name="connsiteX43" fmla="*/ 2096220 w 3242242"/>
              <a:gd name="connsiteY43" fmla="*/ 100013 h 1628775"/>
              <a:gd name="connsiteX44" fmla="*/ 2159603 w 3242242"/>
              <a:gd name="connsiteY44" fmla="*/ 40481 h 1628775"/>
              <a:gd name="connsiteX45" fmla="*/ 2208357 w 3242242"/>
              <a:gd name="connsiteY45" fmla="*/ 14640 h 1628775"/>
              <a:gd name="connsiteX46" fmla="*/ 2262552 w 3242242"/>
              <a:gd name="connsiteY46" fmla="*/ 0 h 1628775"/>
              <a:gd name="connsiteX47" fmla="*/ 2322087 w 3242242"/>
              <a:gd name="connsiteY47" fmla="*/ 2381 h 1628775"/>
              <a:gd name="connsiteX48" fmla="*/ 2371601 w 3242242"/>
              <a:gd name="connsiteY48" fmla="*/ 19403 h 1628775"/>
              <a:gd name="connsiteX49" fmla="*/ 2403347 w 3242242"/>
              <a:gd name="connsiteY49" fmla="*/ 40835 h 1628775"/>
              <a:gd name="connsiteX50" fmla="*/ 2423339 w 3242242"/>
              <a:gd name="connsiteY50" fmla="*/ 64295 h 1628775"/>
              <a:gd name="connsiteX51" fmla="*/ 2480717 w 3242242"/>
              <a:gd name="connsiteY51" fmla="*/ 138113 h 1628775"/>
              <a:gd name="connsiteX52" fmla="*/ 2536399 w 3242242"/>
              <a:gd name="connsiteY52" fmla="*/ 261938 h 1628775"/>
              <a:gd name="connsiteX53" fmla="*/ 2609531 w 3242242"/>
              <a:gd name="connsiteY53" fmla="*/ 419099 h 1628775"/>
              <a:gd name="connsiteX54" fmla="*/ 2665997 w 3242242"/>
              <a:gd name="connsiteY54" fmla="*/ 557213 h 1628775"/>
              <a:gd name="connsiteX55" fmla="*/ 2698094 w 3242242"/>
              <a:gd name="connsiteY55" fmla="*/ 628651 h 1628775"/>
              <a:gd name="connsiteX56" fmla="*/ 2734371 w 3242242"/>
              <a:gd name="connsiteY56" fmla="*/ 707231 h 1628775"/>
              <a:gd name="connsiteX57" fmla="*/ 2788786 w 3242242"/>
              <a:gd name="connsiteY57" fmla="*/ 840582 h 1628775"/>
              <a:gd name="connsiteX58" fmla="*/ 2834134 w 3242242"/>
              <a:gd name="connsiteY58" fmla="*/ 971903 h 1628775"/>
              <a:gd name="connsiteX59" fmla="*/ 2906682 w 3242242"/>
              <a:gd name="connsiteY59" fmla="*/ 1148117 h 1628775"/>
              <a:gd name="connsiteX60" fmla="*/ 3042721 w 3242242"/>
              <a:gd name="connsiteY60" fmla="*/ 1433866 h 1628775"/>
              <a:gd name="connsiteX61" fmla="*/ 3160618 w 3242242"/>
              <a:gd name="connsiteY61" fmla="*/ 1562453 h 1628775"/>
              <a:gd name="connsiteX62" fmla="*/ 3242242 w 3242242"/>
              <a:gd name="connsiteY62" fmla="*/ 1595791 h 1628775"/>
              <a:gd name="connsiteX0" fmla="*/ 6 w 3269447"/>
              <a:gd name="connsiteY0" fmla="*/ 1628775 h 1628775"/>
              <a:gd name="connsiteX1" fmla="*/ 77093 w 3269447"/>
              <a:gd name="connsiteY1" fmla="*/ 1407670 h 1628775"/>
              <a:gd name="connsiteX2" fmla="*/ 136042 w 3269447"/>
              <a:gd name="connsiteY2" fmla="*/ 1240983 h 1628775"/>
              <a:gd name="connsiteX3" fmla="*/ 164843 w 3269447"/>
              <a:gd name="connsiteY3" fmla="*/ 1166812 h 1628775"/>
              <a:gd name="connsiteX4" fmla="*/ 190582 w 3269447"/>
              <a:gd name="connsiteY4" fmla="*/ 1100138 h 1628775"/>
              <a:gd name="connsiteX5" fmla="*/ 212013 w 3269447"/>
              <a:gd name="connsiteY5" fmla="*/ 1059657 h 1628775"/>
              <a:gd name="connsiteX6" fmla="*/ 235825 w 3269447"/>
              <a:gd name="connsiteY6" fmla="*/ 1019175 h 1628775"/>
              <a:gd name="connsiteX7" fmla="*/ 257257 w 3269447"/>
              <a:gd name="connsiteY7" fmla="*/ 988219 h 1628775"/>
              <a:gd name="connsiteX8" fmla="*/ 283450 w 3269447"/>
              <a:gd name="connsiteY8" fmla="*/ 954882 h 1628775"/>
              <a:gd name="connsiteX9" fmla="*/ 307263 w 3269447"/>
              <a:gd name="connsiteY9" fmla="*/ 926306 h 1628775"/>
              <a:gd name="connsiteX10" fmla="*/ 326313 w 3269447"/>
              <a:gd name="connsiteY10" fmla="*/ 902494 h 1628775"/>
              <a:gd name="connsiteX11" fmla="*/ 352507 w 3269447"/>
              <a:gd name="connsiteY11" fmla="*/ 873919 h 1628775"/>
              <a:gd name="connsiteX12" fmla="*/ 378700 w 3269447"/>
              <a:gd name="connsiteY12" fmla="*/ 847725 h 1628775"/>
              <a:gd name="connsiteX13" fmla="*/ 402513 w 3269447"/>
              <a:gd name="connsiteY13" fmla="*/ 828675 h 1628775"/>
              <a:gd name="connsiteX14" fmla="*/ 426325 w 3269447"/>
              <a:gd name="connsiteY14" fmla="*/ 809625 h 1628775"/>
              <a:gd name="connsiteX15" fmla="*/ 457282 w 3269447"/>
              <a:gd name="connsiteY15" fmla="*/ 790575 h 1628775"/>
              <a:gd name="connsiteX16" fmla="*/ 493001 w 3269447"/>
              <a:gd name="connsiteY16" fmla="*/ 778669 h 1628775"/>
              <a:gd name="connsiteX17" fmla="*/ 526338 w 3269447"/>
              <a:gd name="connsiteY17" fmla="*/ 773906 h 1628775"/>
              <a:gd name="connsiteX18" fmla="*/ 573963 w 3269447"/>
              <a:gd name="connsiteY18" fmla="*/ 785813 h 1628775"/>
              <a:gd name="connsiteX19" fmla="*/ 621588 w 3269447"/>
              <a:gd name="connsiteY19" fmla="*/ 812006 h 1628775"/>
              <a:gd name="connsiteX20" fmla="*/ 681119 w 3269447"/>
              <a:gd name="connsiteY20" fmla="*/ 857250 h 1628775"/>
              <a:gd name="connsiteX21" fmla="*/ 733507 w 3269447"/>
              <a:gd name="connsiteY21" fmla="*/ 912019 h 1628775"/>
              <a:gd name="connsiteX22" fmla="*/ 781131 w 3269447"/>
              <a:gd name="connsiteY22" fmla="*/ 969169 h 1628775"/>
              <a:gd name="connsiteX23" fmla="*/ 850188 w 3269447"/>
              <a:gd name="connsiteY23" fmla="*/ 1054894 h 1628775"/>
              <a:gd name="connsiteX24" fmla="*/ 928769 w 3269447"/>
              <a:gd name="connsiteY24" fmla="*/ 1152525 h 1628775"/>
              <a:gd name="connsiteX25" fmla="*/ 1014494 w 3269447"/>
              <a:gd name="connsiteY25" fmla="*/ 1269206 h 1628775"/>
              <a:gd name="connsiteX26" fmla="*/ 1080714 w 3269447"/>
              <a:gd name="connsiteY26" fmla="*/ 1343026 h 1628775"/>
              <a:gd name="connsiteX27" fmla="*/ 1154077 w 3269447"/>
              <a:gd name="connsiteY27" fmla="*/ 1402556 h 1628775"/>
              <a:gd name="connsiteX28" fmla="*/ 1224147 w 3269447"/>
              <a:gd name="connsiteY28" fmla="*/ 1433513 h 1628775"/>
              <a:gd name="connsiteX29" fmla="*/ 1288667 w 3269447"/>
              <a:gd name="connsiteY29" fmla="*/ 1433513 h 1628775"/>
              <a:gd name="connsiteX30" fmla="*/ 1347517 w 3269447"/>
              <a:gd name="connsiteY30" fmla="*/ 1416843 h 1628775"/>
              <a:gd name="connsiteX31" fmla="*/ 1424729 w 3269447"/>
              <a:gd name="connsiteY31" fmla="*/ 1383505 h 1628775"/>
              <a:gd name="connsiteX32" fmla="*/ 1458067 w 3269447"/>
              <a:gd name="connsiteY32" fmla="*/ 1357313 h 1628775"/>
              <a:gd name="connsiteX33" fmla="*/ 1501158 w 3269447"/>
              <a:gd name="connsiteY33" fmla="*/ 1302544 h 1628775"/>
              <a:gd name="connsiteX34" fmla="*/ 1541411 w 3269447"/>
              <a:gd name="connsiteY34" fmla="*/ 1247776 h 1628775"/>
              <a:gd name="connsiteX35" fmla="*/ 1592657 w 3269447"/>
              <a:gd name="connsiteY35" fmla="*/ 1154906 h 1628775"/>
              <a:gd name="connsiteX36" fmla="*/ 1628605 w 3269447"/>
              <a:gd name="connsiteY36" fmla="*/ 1069181 h 1628775"/>
              <a:gd name="connsiteX37" fmla="*/ 1721805 w 3269447"/>
              <a:gd name="connsiteY37" fmla="*/ 862012 h 1628775"/>
              <a:gd name="connsiteX38" fmla="*/ 1813533 w 3269447"/>
              <a:gd name="connsiteY38" fmla="*/ 673894 h 1628775"/>
              <a:gd name="connsiteX39" fmla="*/ 1888591 w 3269447"/>
              <a:gd name="connsiteY39" fmla="*/ 502443 h 1628775"/>
              <a:gd name="connsiteX40" fmla="*/ 1940982 w 3269447"/>
              <a:gd name="connsiteY40" fmla="*/ 395289 h 1628775"/>
              <a:gd name="connsiteX41" fmla="*/ 1982145 w 3269447"/>
              <a:gd name="connsiteY41" fmla="*/ 311944 h 1628775"/>
              <a:gd name="connsiteX42" fmla="*/ 2041449 w 3269447"/>
              <a:gd name="connsiteY42" fmla="*/ 192881 h 1628775"/>
              <a:gd name="connsiteX43" fmla="*/ 2096220 w 3269447"/>
              <a:gd name="connsiteY43" fmla="*/ 100013 h 1628775"/>
              <a:gd name="connsiteX44" fmla="*/ 2159603 w 3269447"/>
              <a:gd name="connsiteY44" fmla="*/ 40481 h 1628775"/>
              <a:gd name="connsiteX45" fmla="*/ 2208357 w 3269447"/>
              <a:gd name="connsiteY45" fmla="*/ 14640 h 1628775"/>
              <a:gd name="connsiteX46" fmla="*/ 2262552 w 3269447"/>
              <a:gd name="connsiteY46" fmla="*/ 0 h 1628775"/>
              <a:gd name="connsiteX47" fmla="*/ 2322087 w 3269447"/>
              <a:gd name="connsiteY47" fmla="*/ 2381 h 1628775"/>
              <a:gd name="connsiteX48" fmla="*/ 2371601 w 3269447"/>
              <a:gd name="connsiteY48" fmla="*/ 19403 h 1628775"/>
              <a:gd name="connsiteX49" fmla="*/ 2403347 w 3269447"/>
              <a:gd name="connsiteY49" fmla="*/ 40835 h 1628775"/>
              <a:gd name="connsiteX50" fmla="*/ 2423339 w 3269447"/>
              <a:gd name="connsiteY50" fmla="*/ 64295 h 1628775"/>
              <a:gd name="connsiteX51" fmla="*/ 2480717 w 3269447"/>
              <a:gd name="connsiteY51" fmla="*/ 138113 h 1628775"/>
              <a:gd name="connsiteX52" fmla="*/ 2536399 w 3269447"/>
              <a:gd name="connsiteY52" fmla="*/ 261938 h 1628775"/>
              <a:gd name="connsiteX53" fmla="*/ 2609531 w 3269447"/>
              <a:gd name="connsiteY53" fmla="*/ 419099 h 1628775"/>
              <a:gd name="connsiteX54" fmla="*/ 2665997 w 3269447"/>
              <a:gd name="connsiteY54" fmla="*/ 557213 h 1628775"/>
              <a:gd name="connsiteX55" fmla="*/ 2698094 w 3269447"/>
              <a:gd name="connsiteY55" fmla="*/ 628651 h 1628775"/>
              <a:gd name="connsiteX56" fmla="*/ 2734371 w 3269447"/>
              <a:gd name="connsiteY56" fmla="*/ 707231 h 1628775"/>
              <a:gd name="connsiteX57" fmla="*/ 2788786 w 3269447"/>
              <a:gd name="connsiteY57" fmla="*/ 840582 h 1628775"/>
              <a:gd name="connsiteX58" fmla="*/ 2834134 w 3269447"/>
              <a:gd name="connsiteY58" fmla="*/ 971903 h 1628775"/>
              <a:gd name="connsiteX59" fmla="*/ 2906682 w 3269447"/>
              <a:gd name="connsiteY59" fmla="*/ 1148117 h 1628775"/>
              <a:gd name="connsiteX60" fmla="*/ 3042721 w 3269447"/>
              <a:gd name="connsiteY60" fmla="*/ 1433866 h 1628775"/>
              <a:gd name="connsiteX61" fmla="*/ 3160618 w 3269447"/>
              <a:gd name="connsiteY61" fmla="*/ 1562453 h 1628775"/>
              <a:gd name="connsiteX62" fmla="*/ 3242242 w 3269447"/>
              <a:gd name="connsiteY62" fmla="*/ 1595791 h 1628775"/>
              <a:gd name="connsiteX63" fmla="*/ 3269447 w 3269447"/>
              <a:gd name="connsiteY63" fmla="*/ 1586266 h 1628775"/>
              <a:gd name="connsiteX0" fmla="*/ 6 w 3342001"/>
              <a:gd name="connsiteY0" fmla="*/ 1628775 h 1628775"/>
              <a:gd name="connsiteX1" fmla="*/ 77093 w 3342001"/>
              <a:gd name="connsiteY1" fmla="*/ 1407670 h 1628775"/>
              <a:gd name="connsiteX2" fmla="*/ 136042 w 3342001"/>
              <a:gd name="connsiteY2" fmla="*/ 1240983 h 1628775"/>
              <a:gd name="connsiteX3" fmla="*/ 164843 w 3342001"/>
              <a:gd name="connsiteY3" fmla="*/ 1166812 h 1628775"/>
              <a:gd name="connsiteX4" fmla="*/ 190582 w 3342001"/>
              <a:gd name="connsiteY4" fmla="*/ 1100138 h 1628775"/>
              <a:gd name="connsiteX5" fmla="*/ 212013 w 3342001"/>
              <a:gd name="connsiteY5" fmla="*/ 1059657 h 1628775"/>
              <a:gd name="connsiteX6" fmla="*/ 235825 w 3342001"/>
              <a:gd name="connsiteY6" fmla="*/ 1019175 h 1628775"/>
              <a:gd name="connsiteX7" fmla="*/ 257257 w 3342001"/>
              <a:gd name="connsiteY7" fmla="*/ 988219 h 1628775"/>
              <a:gd name="connsiteX8" fmla="*/ 283450 w 3342001"/>
              <a:gd name="connsiteY8" fmla="*/ 954882 h 1628775"/>
              <a:gd name="connsiteX9" fmla="*/ 307263 w 3342001"/>
              <a:gd name="connsiteY9" fmla="*/ 926306 h 1628775"/>
              <a:gd name="connsiteX10" fmla="*/ 326313 w 3342001"/>
              <a:gd name="connsiteY10" fmla="*/ 902494 h 1628775"/>
              <a:gd name="connsiteX11" fmla="*/ 352507 w 3342001"/>
              <a:gd name="connsiteY11" fmla="*/ 873919 h 1628775"/>
              <a:gd name="connsiteX12" fmla="*/ 378700 w 3342001"/>
              <a:gd name="connsiteY12" fmla="*/ 847725 h 1628775"/>
              <a:gd name="connsiteX13" fmla="*/ 402513 w 3342001"/>
              <a:gd name="connsiteY13" fmla="*/ 828675 h 1628775"/>
              <a:gd name="connsiteX14" fmla="*/ 426325 w 3342001"/>
              <a:gd name="connsiteY14" fmla="*/ 809625 h 1628775"/>
              <a:gd name="connsiteX15" fmla="*/ 457282 w 3342001"/>
              <a:gd name="connsiteY15" fmla="*/ 790575 h 1628775"/>
              <a:gd name="connsiteX16" fmla="*/ 493001 w 3342001"/>
              <a:gd name="connsiteY16" fmla="*/ 778669 h 1628775"/>
              <a:gd name="connsiteX17" fmla="*/ 526338 w 3342001"/>
              <a:gd name="connsiteY17" fmla="*/ 773906 h 1628775"/>
              <a:gd name="connsiteX18" fmla="*/ 573963 w 3342001"/>
              <a:gd name="connsiteY18" fmla="*/ 785813 h 1628775"/>
              <a:gd name="connsiteX19" fmla="*/ 621588 w 3342001"/>
              <a:gd name="connsiteY19" fmla="*/ 812006 h 1628775"/>
              <a:gd name="connsiteX20" fmla="*/ 681119 w 3342001"/>
              <a:gd name="connsiteY20" fmla="*/ 857250 h 1628775"/>
              <a:gd name="connsiteX21" fmla="*/ 733507 w 3342001"/>
              <a:gd name="connsiteY21" fmla="*/ 912019 h 1628775"/>
              <a:gd name="connsiteX22" fmla="*/ 781131 w 3342001"/>
              <a:gd name="connsiteY22" fmla="*/ 969169 h 1628775"/>
              <a:gd name="connsiteX23" fmla="*/ 850188 w 3342001"/>
              <a:gd name="connsiteY23" fmla="*/ 1054894 h 1628775"/>
              <a:gd name="connsiteX24" fmla="*/ 928769 w 3342001"/>
              <a:gd name="connsiteY24" fmla="*/ 1152525 h 1628775"/>
              <a:gd name="connsiteX25" fmla="*/ 1014494 w 3342001"/>
              <a:gd name="connsiteY25" fmla="*/ 1269206 h 1628775"/>
              <a:gd name="connsiteX26" fmla="*/ 1080714 w 3342001"/>
              <a:gd name="connsiteY26" fmla="*/ 1343026 h 1628775"/>
              <a:gd name="connsiteX27" fmla="*/ 1154077 w 3342001"/>
              <a:gd name="connsiteY27" fmla="*/ 1402556 h 1628775"/>
              <a:gd name="connsiteX28" fmla="*/ 1224147 w 3342001"/>
              <a:gd name="connsiteY28" fmla="*/ 1433513 h 1628775"/>
              <a:gd name="connsiteX29" fmla="*/ 1288667 w 3342001"/>
              <a:gd name="connsiteY29" fmla="*/ 1433513 h 1628775"/>
              <a:gd name="connsiteX30" fmla="*/ 1347517 w 3342001"/>
              <a:gd name="connsiteY30" fmla="*/ 1416843 h 1628775"/>
              <a:gd name="connsiteX31" fmla="*/ 1424729 w 3342001"/>
              <a:gd name="connsiteY31" fmla="*/ 1383505 h 1628775"/>
              <a:gd name="connsiteX32" fmla="*/ 1458067 w 3342001"/>
              <a:gd name="connsiteY32" fmla="*/ 1357313 h 1628775"/>
              <a:gd name="connsiteX33" fmla="*/ 1501158 w 3342001"/>
              <a:gd name="connsiteY33" fmla="*/ 1302544 h 1628775"/>
              <a:gd name="connsiteX34" fmla="*/ 1541411 w 3342001"/>
              <a:gd name="connsiteY34" fmla="*/ 1247776 h 1628775"/>
              <a:gd name="connsiteX35" fmla="*/ 1592657 w 3342001"/>
              <a:gd name="connsiteY35" fmla="*/ 1154906 h 1628775"/>
              <a:gd name="connsiteX36" fmla="*/ 1628605 w 3342001"/>
              <a:gd name="connsiteY36" fmla="*/ 1069181 h 1628775"/>
              <a:gd name="connsiteX37" fmla="*/ 1721805 w 3342001"/>
              <a:gd name="connsiteY37" fmla="*/ 862012 h 1628775"/>
              <a:gd name="connsiteX38" fmla="*/ 1813533 w 3342001"/>
              <a:gd name="connsiteY38" fmla="*/ 673894 h 1628775"/>
              <a:gd name="connsiteX39" fmla="*/ 1888591 w 3342001"/>
              <a:gd name="connsiteY39" fmla="*/ 502443 h 1628775"/>
              <a:gd name="connsiteX40" fmla="*/ 1940982 w 3342001"/>
              <a:gd name="connsiteY40" fmla="*/ 395289 h 1628775"/>
              <a:gd name="connsiteX41" fmla="*/ 1982145 w 3342001"/>
              <a:gd name="connsiteY41" fmla="*/ 311944 h 1628775"/>
              <a:gd name="connsiteX42" fmla="*/ 2041449 w 3342001"/>
              <a:gd name="connsiteY42" fmla="*/ 192881 h 1628775"/>
              <a:gd name="connsiteX43" fmla="*/ 2096220 w 3342001"/>
              <a:gd name="connsiteY43" fmla="*/ 100013 h 1628775"/>
              <a:gd name="connsiteX44" fmla="*/ 2159603 w 3342001"/>
              <a:gd name="connsiteY44" fmla="*/ 40481 h 1628775"/>
              <a:gd name="connsiteX45" fmla="*/ 2208357 w 3342001"/>
              <a:gd name="connsiteY45" fmla="*/ 14640 h 1628775"/>
              <a:gd name="connsiteX46" fmla="*/ 2262552 w 3342001"/>
              <a:gd name="connsiteY46" fmla="*/ 0 h 1628775"/>
              <a:gd name="connsiteX47" fmla="*/ 2322087 w 3342001"/>
              <a:gd name="connsiteY47" fmla="*/ 2381 h 1628775"/>
              <a:gd name="connsiteX48" fmla="*/ 2371601 w 3342001"/>
              <a:gd name="connsiteY48" fmla="*/ 19403 h 1628775"/>
              <a:gd name="connsiteX49" fmla="*/ 2403347 w 3342001"/>
              <a:gd name="connsiteY49" fmla="*/ 40835 h 1628775"/>
              <a:gd name="connsiteX50" fmla="*/ 2423339 w 3342001"/>
              <a:gd name="connsiteY50" fmla="*/ 64295 h 1628775"/>
              <a:gd name="connsiteX51" fmla="*/ 2480717 w 3342001"/>
              <a:gd name="connsiteY51" fmla="*/ 138113 h 1628775"/>
              <a:gd name="connsiteX52" fmla="*/ 2536399 w 3342001"/>
              <a:gd name="connsiteY52" fmla="*/ 261938 h 1628775"/>
              <a:gd name="connsiteX53" fmla="*/ 2609531 w 3342001"/>
              <a:gd name="connsiteY53" fmla="*/ 419099 h 1628775"/>
              <a:gd name="connsiteX54" fmla="*/ 2665997 w 3342001"/>
              <a:gd name="connsiteY54" fmla="*/ 557213 h 1628775"/>
              <a:gd name="connsiteX55" fmla="*/ 2698094 w 3342001"/>
              <a:gd name="connsiteY55" fmla="*/ 628651 h 1628775"/>
              <a:gd name="connsiteX56" fmla="*/ 2734371 w 3342001"/>
              <a:gd name="connsiteY56" fmla="*/ 707231 h 1628775"/>
              <a:gd name="connsiteX57" fmla="*/ 2788786 w 3342001"/>
              <a:gd name="connsiteY57" fmla="*/ 840582 h 1628775"/>
              <a:gd name="connsiteX58" fmla="*/ 2834134 w 3342001"/>
              <a:gd name="connsiteY58" fmla="*/ 971903 h 1628775"/>
              <a:gd name="connsiteX59" fmla="*/ 2906682 w 3342001"/>
              <a:gd name="connsiteY59" fmla="*/ 1148117 h 1628775"/>
              <a:gd name="connsiteX60" fmla="*/ 3042721 w 3342001"/>
              <a:gd name="connsiteY60" fmla="*/ 1433866 h 1628775"/>
              <a:gd name="connsiteX61" fmla="*/ 3160618 w 3342001"/>
              <a:gd name="connsiteY61" fmla="*/ 1562453 h 1628775"/>
              <a:gd name="connsiteX62" fmla="*/ 3242242 w 3342001"/>
              <a:gd name="connsiteY62" fmla="*/ 1595791 h 1628775"/>
              <a:gd name="connsiteX63" fmla="*/ 3342001 w 3342001"/>
              <a:gd name="connsiteY63" fmla="*/ 1610079 h 1628775"/>
              <a:gd name="connsiteX0" fmla="*/ 6 w 3352648"/>
              <a:gd name="connsiteY0" fmla="*/ 1628775 h 1628775"/>
              <a:gd name="connsiteX1" fmla="*/ 77093 w 3352648"/>
              <a:gd name="connsiteY1" fmla="*/ 1407670 h 1628775"/>
              <a:gd name="connsiteX2" fmla="*/ 136042 w 3352648"/>
              <a:gd name="connsiteY2" fmla="*/ 1240983 h 1628775"/>
              <a:gd name="connsiteX3" fmla="*/ 164843 w 3352648"/>
              <a:gd name="connsiteY3" fmla="*/ 1166812 h 1628775"/>
              <a:gd name="connsiteX4" fmla="*/ 190582 w 3352648"/>
              <a:gd name="connsiteY4" fmla="*/ 1100138 h 1628775"/>
              <a:gd name="connsiteX5" fmla="*/ 212013 w 3352648"/>
              <a:gd name="connsiteY5" fmla="*/ 1059657 h 1628775"/>
              <a:gd name="connsiteX6" fmla="*/ 235825 w 3352648"/>
              <a:gd name="connsiteY6" fmla="*/ 1019175 h 1628775"/>
              <a:gd name="connsiteX7" fmla="*/ 257257 w 3352648"/>
              <a:gd name="connsiteY7" fmla="*/ 988219 h 1628775"/>
              <a:gd name="connsiteX8" fmla="*/ 283450 w 3352648"/>
              <a:gd name="connsiteY8" fmla="*/ 954882 h 1628775"/>
              <a:gd name="connsiteX9" fmla="*/ 307263 w 3352648"/>
              <a:gd name="connsiteY9" fmla="*/ 926306 h 1628775"/>
              <a:gd name="connsiteX10" fmla="*/ 326313 w 3352648"/>
              <a:gd name="connsiteY10" fmla="*/ 902494 h 1628775"/>
              <a:gd name="connsiteX11" fmla="*/ 352507 w 3352648"/>
              <a:gd name="connsiteY11" fmla="*/ 873919 h 1628775"/>
              <a:gd name="connsiteX12" fmla="*/ 378700 w 3352648"/>
              <a:gd name="connsiteY12" fmla="*/ 847725 h 1628775"/>
              <a:gd name="connsiteX13" fmla="*/ 402513 w 3352648"/>
              <a:gd name="connsiteY13" fmla="*/ 828675 h 1628775"/>
              <a:gd name="connsiteX14" fmla="*/ 426325 w 3352648"/>
              <a:gd name="connsiteY14" fmla="*/ 809625 h 1628775"/>
              <a:gd name="connsiteX15" fmla="*/ 457282 w 3352648"/>
              <a:gd name="connsiteY15" fmla="*/ 790575 h 1628775"/>
              <a:gd name="connsiteX16" fmla="*/ 493001 w 3352648"/>
              <a:gd name="connsiteY16" fmla="*/ 778669 h 1628775"/>
              <a:gd name="connsiteX17" fmla="*/ 526338 w 3352648"/>
              <a:gd name="connsiteY17" fmla="*/ 773906 h 1628775"/>
              <a:gd name="connsiteX18" fmla="*/ 573963 w 3352648"/>
              <a:gd name="connsiteY18" fmla="*/ 785813 h 1628775"/>
              <a:gd name="connsiteX19" fmla="*/ 621588 w 3352648"/>
              <a:gd name="connsiteY19" fmla="*/ 812006 h 1628775"/>
              <a:gd name="connsiteX20" fmla="*/ 681119 w 3352648"/>
              <a:gd name="connsiteY20" fmla="*/ 857250 h 1628775"/>
              <a:gd name="connsiteX21" fmla="*/ 733507 w 3352648"/>
              <a:gd name="connsiteY21" fmla="*/ 912019 h 1628775"/>
              <a:gd name="connsiteX22" fmla="*/ 781131 w 3352648"/>
              <a:gd name="connsiteY22" fmla="*/ 969169 h 1628775"/>
              <a:gd name="connsiteX23" fmla="*/ 850188 w 3352648"/>
              <a:gd name="connsiteY23" fmla="*/ 1054894 h 1628775"/>
              <a:gd name="connsiteX24" fmla="*/ 928769 w 3352648"/>
              <a:gd name="connsiteY24" fmla="*/ 1152525 h 1628775"/>
              <a:gd name="connsiteX25" fmla="*/ 1014494 w 3352648"/>
              <a:gd name="connsiteY25" fmla="*/ 1269206 h 1628775"/>
              <a:gd name="connsiteX26" fmla="*/ 1080714 w 3352648"/>
              <a:gd name="connsiteY26" fmla="*/ 1343026 h 1628775"/>
              <a:gd name="connsiteX27" fmla="*/ 1154077 w 3352648"/>
              <a:gd name="connsiteY27" fmla="*/ 1402556 h 1628775"/>
              <a:gd name="connsiteX28" fmla="*/ 1224147 w 3352648"/>
              <a:gd name="connsiteY28" fmla="*/ 1433513 h 1628775"/>
              <a:gd name="connsiteX29" fmla="*/ 1288667 w 3352648"/>
              <a:gd name="connsiteY29" fmla="*/ 1433513 h 1628775"/>
              <a:gd name="connsiteX30" fmla="*/ 1347517 w 3352648"/>
              <a:gd name="connsiteY30" fmla="*/ 1416843 h 1628775"/>
              <a:gd name="connsiteX31" fmla="*/ 1424729 w 3352648"/>
              <a:gd name="connsiteY31" fmla="*/ 1383505 h 1628775"/>
              <a:gd name="connsiteX32" fmla="*/ 1458067 w 3352648"/>
              <a:gd name="connsiteY32" fmla="*/ 1357313 h 1628775"/>
              <a:gd name="connsiteX33" fmla="*/ 1501158 w 3352648"/>
              <a:gd name="connsiteY33" fmla="*/ 1302544 h 1628775"/>
              <a:gd name="connsiteX34" fmla="*/ 1541411 w 3352648"/>
              <a:gd name="connsiteY34" fmla="*/ 1247776 h 1628775"/>
              <a:gd name="connsiteX35" fmla="*/ 1592657 w 3352648"/>
              <a:gd name="connsiteY35" fmla="*/ 1154906 h 1628775"/>
              <a:gd name="connsiteX36" fmla="*/ 1628605 w 3352648"/>
              <a:gd name="connsiteY36" fmla="*/ 1069181 h 1628775"/>
              <a:gd name="connsiteX37" fmla="*/ 1721805 w 3352648"/>
              <a:gd name="connsiteY37" fmla="*/ 862012 h 1628775"/>
              <a:gd name="connsiteX38" fmla="*/ 1813533 w 3352648"/>
              <a:gd name="connsiteY38" fmla="*/ 673894 h 1628775"/>
              <a:gd name="connsiteX39" fmla="*/ 1888591 w 3352648"/>
              <a:gd name="connsiteY39" fmla="*/ 502443 h 1628775"/>
              <a:gd name="connsiteX40" fmla="*/ 1940982 w 3352648"/>
              <a:gd name="connsiteY40" fmla="*/ 395289 h 1628775"/>
              <a:gd name="connsiteX41" fmla="*/ 1982145 w 3352648"/>
              <a:gd name="connsiteY41" fmla="*/ 311944 h 1628775"/>
              <a:gd name="connsiteX42" fmla="*/ 2041449 w 3352648"/>
              <a:gd name="connsiteY42" fmla="*/ 192881 h 1628775"/>
              <a:gd name="connsiteX43" fmla="*/ 2096220 w 3352648"/>
              <a:gd name="connsiteY43" fmla="*/ 100013 h 1628775"/>
              <a:gd name="connsiteX44" fmla="*/ 2159603 w 3352648"/>
              <a:gd name="connsiteY44" fmla="*/ 40481 h 1628775"/>
              <a:gd name="connsiteX45" fmla="*/ 2208357 w 3352648"/>
              <a:gd name="connsiteY45" fmla="*/ 14640 h 1628775"/>
              <a:gd name="connsiteX46" fmla="*/ 2262552 w 3352648"/>
              <a:gd name="connsiteY46" fmla="*/ 0 h 1628775"/>
              <a:gd name="connsiteX47" fmla="*/ 2322087 w 3352648"/>
              <a:gd name="connsiteY47" fmla="*/ 2381 h 1628775"/>
              <a:gd name="connsiteX48" fmla="*/ 2371601 w 3352648"/>
              <a:gd name="connsiteY48" fmla="*/ 19403 h 1628775"/>
              <a:gd name="connsiteX49" fmla="*/ 2403347 w 3352648"/>
              <a:gd name="connsiteY49" fmla="*/ 40835 h 1628775"/>
              <a:gd name="connsiteX50" fmla="*/ 2423339 w 3352648"/>
              <a:gd name="connsiteY50" fmla="*/ 64295 h 1628775"/>
              <a:gd name="connsiteX51" fmla="*/ 2480717 w 3352648"/>
              <a:gd name="connsiteY51" fmla="*/ 138113 h 1628775"/>
              <a:gd name="connsiteX52" fmla="*/ 2536399 w 3352648"/>
              <a:gd name="connsiteY52" fmla="*/ 261938 h 1628775"/>
              <a:gd name="connsiteX53" fmla="*/ 2609531 w 3352648"/>
              <a:gd name="connsiteY53" fmla="*/ 419099 h 1628775"/>
              <a:gd name="connsiteX54" fmla="*/ 2665997 w 3352648"/>
              <a:gd name="connsiteY54" fmla="*/ 557213 h 1628775"/>
              <a:gd name="connsiteX55" fmla="*/ 2698094 w 3352648"/>
              <a:gd name="connsiteY55" fmla="*/ 628651 h 1628775"/>
              <a:gd name="connsiteX56" fmla="*/ 2734371 w 3352648"/>
              <a:gd name="connsiteY56" fmla="*/ 707231 h 1628775"/>
              <a:gd name="connsiteX57" fmla="*/ 2788786 w 3352648"/>
              <a:gd name="connsiteY57" fmla="*/ 840582 h 1628775"/>
              <a:gd name="connsiteX58" fmla="*/ 2834134 w 3352648"/>
              <a:gd name="connsiteY58" fmla="*/ 971903 h 1628775"/>
              <a:gd name="connsiteX59" fmla="*/ 2906682 w 3352648"/>
              <a:gd name="connsiteY59" fmla="*/ 1148117 h 1628775"/>
              <a:gd name="connsiteX60" fmla="*/ 3042721 w 3352648"/>
              <a:gd name="connsiteY60" fmla="*/ 1433866 h 1628775"/>
              <a:gd name="connsiteX61" fmla="*/ 3160618 w 3352648"/>
              <a:gd name="connsiteY61" fmla="*/ 1562453 h 1628775"/>
              <a:gd name="connsiteX62" fmla="*/ 3242242 w 3352648"/>
              <a:gd name="connsiteY62" fmla="*/ 1595791 h 1628775"/>
              <a:gd name="connsiteX63" fmla="*/ 3342001 w 3352648"/>
              <a:gd name="connsiteY63" fmla="*/ 1610079 h 1628775"/>
              <a:gd name="connsiteX64" fmla="*/ 3351069 w 3352648"/>
              <a:gd name="connsiteY64" fmla="*/ 1605316 h 1628775"/>
              <a:gd name="connsiteX0" fmla="*/ 6 w 3405485"/>
              <a:gd name="connsiteY0" fmla="*/ 1628775 h 1628775"/>
              <a:gd name="connsiteX1" fmla="*/ 77093 w 3405485"/>
              <a:gd name="connsiteY1" fmla="*/ 1407670 h 1628775"/>
              <a:gd name="connsiteX2" fmla="*/ 136042 w 3405485"/>
              <a:gd name="connsiteY2" fmla="*/ 1240983 h 1628775"/>
              <a:gd name="connsiteX3" fmla="*/ 164843 w 3405485"/>
              <a:gd name="connsiteY3" fmla="*/ 1166812 h 1628775"/>
              <a:gd name="connsiteX4" fmla="*/ 190582 w 3405485"/>
              <a:gd name="connsiteY4" fmla="*/ 1100138 h 1628775"/>
              <a:gd name="connsiteX5" fmla="*/ 212013 w 3405485"/>
              <a:gd name="connsiteY5" fmla="*/ 1059657 h 1628775"/>
              <a:gd name="connsiteX6" fmla="*/ 235825 w 3405485"/>
              <a:gd name="connsiteY6" fmla="*/ 1019175 h 1628775"/>
              <a:gd name="connsiteX7" fmla="*/ 257257 w 3405485"/>
              <a:gd name="connsiteY7" fmla="*/ 988219 h 1628775"/>
              <a:gd name="connsiteX8" fmla="*/ 283450 w 3405485"/>
              <a:gd name="connsiteY8" fmla="*/ 954882 h 1628775"/>
              <a:gd name="connsiteX9" fmla="*/ 307263 w 3405485"/>
              <a:gd name="connsiteY9" fmla="*/ 926306 h 1628775"/>
              <a:gd name="connsiteX10" fmla="*/ 326313 w 3405485"/>
              <a:gd name="connsiteY10" fmla="*/ 902494 h 1628775"/>
              <a:gd name="connsiteX11" fmla="*/ 352507 w 3405485"/>
              <a:gd name="connsiteY11" fmla="*/ 873919 h 1628775"/>
              <a:gd name="connsiteX12" fmla="*/ 378700 w 3405485"/>
              <a:gd name="connsiteY12" fmla="*/ 847725 h 1628775"/>
              <a:gd name="connsiteX13" fmla="*/ 402513 w 3405485"/>
              <a:gd name="connsiteY13" fmla="*/ 828675 h 1628775"/>
              <a:gd name="connsiteX14" fmla="*/ 426325 w 3405485"/>
              <a:gd name="connsiteY14" fmla="*/ 809625 h 1628775"/>
              <a:gd name="connsiteX15" fmla="*/ 457282 w 3405485"/>
              <a:gd name="connsiteY15" fmla="*/ 790575 h 1628775"/>
              <a:gd name="connsiteX16" fmla="*/ 493001 w 3405485"/>
              <a:gd name="connsiteY16" fmla="*/ 778669 h 1628775"/>
              <a:gd name="connsiteX17" fmla="*/ 526338 w 3405485"/>
              <a:gd name="connsiteY17" fmla="*/ 773906 h 1628775"/>
              <a:gd name="connsiteX18" fmla="*/ 573963 w 3405485"/>
              <a:gd name="connsiteY18" fmla="*/ 785813 h 1628775"/>
              <a:gd name="connsiteX19" fmla="*/ 621588 w 3405485"/>
              <a:gd name="connsiteY19" fmla="*/ 812006 h 1628775"/>
              <a:gd name="connsiteX20" fmla="*/ 681119 w 3405485"/>
              <a:gd name="connsiteY20" fmla="*/ 857250 h 1628775"/>
              <a:gd name="connsiteX21" fmla="*/ 733507 w 3405485"/>
              <a:gd name="connsiteY21" fmla="*/ 912019 h 1628775"/>
              <a:gd name="connsiteX22" fmla="*/ 781131 w 3405485"/>
              <a:gd name="connsiteY22" fmla="*/ 969169 h 1628775"/>
              <a:gd name="connsiteX23" fmla="*/ 850188 w 3405485"/>
              <a:gd name="connsiteY23" fmla="*/ 1054894 h 1628775"/>
              <a:gd name="connsiteX24" fmla="*/ 928769 w 3405485"/>
              <a:gd name="connsiteY24" fmla="*/ 1152525 h 1628775"/>
              <a:gd name="connsiteX25" fmla="*/ 1014494 w 3405485"/>
              <a:gd name="connsiteY25" fmla="*/ 1269206 h 1628775"/>
              <a:gd name="connsiteX26" fmla="*/ 1080714 w 3405485"/>
              <a:gd name="connsiteY26" fmla="*/ 1343026 h 1628775"/>
              <a:gd name="connsiteX27" fmla="*/ 1154077 w 3405485"/>
              <a:gd name="connsiteY27" fmla="*/ 1402556 h 1628775"/>
              <a:gd name="connsiteX28" fmla="*/ 1224147 w 3405485"/>
              <a:gd name="connsiteY28" fmla="*/ 1433513 h 1628775"/>
              <a:gd name="connsiteX29" fmla="*/ 1288667 w 3405485"/>
              <a:gd name="connsiteY29" fmla="*/ 1433513 h 1628775"/>
              <a:gd name="connsiteX30" fmla="*/ 1347517 w 3405485"/>
              <a:gd name="connsiteY30" fmla="*/ 1416843 h 1628775"/>
              <a:gd name="connsiteX31" fmla="*/ 1424729 w 3405485"/>
              <a:gd name="connsiteY31" fmla="*/ 1383505 h 1628775"/>
              <a:gd name="connsiteX32" fmla="*/ 1458067 w 3405485"/>
              <a:gd name="connsiteY32" fmla="*/ 1357313 h 1628775"/>
              <a:gd name="connsiteX33" fmla="*/ 1501158 w 3405485"/>
              <a:gd name="connsiteY33" fmla="*/ 1302544 h 1628775"/>
              <a:gd name="connsiteX34" fmla="*/ 1541411 w 3405485"/>
              <a:gd name="connsiteY34" fmla="*/ 1247776 h 1628775"/>
              <a:gd name="connsiteX35" fmla="*/ 1592657 w 3405485"/>
              <a:gd name="connsiteY35" fmla="*/ 1154906 h 1628775"/>
              <a:gd name="connsiteX36" fmla="*/ 1628605 w 3405485"/>
              <a:gd name="connsiteY36" fmla="*/ 1069181 h 1628775"/>
              <a:gd name="connsiteX37" fmla="*/ 1721805 w 3405485"/>
              <a:gd name="connsiteY37" fmla="*/ 862012 h 1628775"/>
              <a:gd name="connsiteX38" fmla="*/ 1813533 w 3405485"/>
              <a:gd name="connsiteY38" fmla="*/ 673894 h 1628775"/>
              <a:gd name="connsiteX39" fmla="*/ 1888591 w 3405485"/>
              <a:gd name="connsiteY39" fmla="*/ 502443 h 1628775"/>
              <a:gd name="connsiteX40" fmla="*/ 1940982 w 3405485"/>
              <a:gd name="connsiteY40" fmla="*/ 395289 h 1628775"/>
              <a:gd name="connsiteX41" fmla="*/ 1982145 w 3405485"/>
              <a:gd name="connsiteY41" fmla="*/ 311944 h 1628775"/>
              <a:gd name="connsiteX42" fmla="*/ 2041449 w 3405485"/>
              <a:gd name="connsiteY42" fmla="*/ 192881 h 1628775"/>
              <a:gd name="connsiteX43" fmla="*/ 2096220 w 3405485"/>
              <a:gd name="connsiteY43" fmla="*/ 100013 h 1628775"/>
              <a:gd name="connsiteX44" fmla="*/ 2159603 w 3405485"/>
              <a:gd name="connsiteY44" fmla="*/ 40481 h 1628775"/>
              <a:gd name="connsiteX45" fmla="*/ 2208357 w 3405485"/>
              <a:gd name="connsiteY45" fmla="*/ 14640 h 1628775"/>
              <a:gd name="connsiteX46" fmla="*/ 2262552 w 3405485"/>
              <a:gd name="connsiteY46" fmla="*/ 0 h 1628775"/>
              <a:gd name="connsiteX47" fmla="*/ 2322087 w 3405485"/>
              <a:gd name="connsiteY47" fmla="*/ 2381 h 1628775"/>
              <a:gd name="connsiteX48" fmla="*/ 2371601 w 3405485"/>
              <a:gd name="connsiteY48" fmla="*/ 19403 h 1628775"/>
              <a:gd name="connsiteX49" fmla="*/ 2403347 w 3405485"/>
              <a:gd name="connsiteY49" fmla="*/ 40835 h 1628775"/>
              <a:gd name="connsiteX50" fmla="*/ 2423339 w 3405485"/>
              <a:gd name="connsiteY50" fmla="*/ 64295 h 1628775"/>
              <a:gd name="connsiteX51" fmla="*/ 2480717 w 3405485"/>
              <a:gd name="connsiteY51" fmla="*/ 138113 h 1628775"/>
              <a:gd name="connsiteX52" fmla="*/ 2536399 w 3405485"/>
              <a:gd name="connsiteY52" fmla="*/ 261938 h 1628775"/>
              <a:gd name="connsiteX53" fmla="*/ 2609531 w 3405485"/>
              <a:gd name="connsiteY53" fmla="*/ 419099 h 1628775"/>
              <a:gd name="connsiteX54" fmla="*/ 2665997 w 3405485"/>
              <a:gd name="connsiteY54" fmla="*/ 557213 h 1628775"/>
              <a:gd name="connsiteX55" fmla="*/ 2698094 w 3405485"/>
              <a:gd name="connsiteY55" fmla="*/ 628651 h 1628775"/>
              <a:gd name="connsiteX56" fmla="*/ 2734371 w 3405485"/>
              <a:gd name="connsiteY56" fmla="*/ 707231 h 1628775"/>
              <a:gd name="connsiteX57" fmla="*/ 2788786 w 3405485"/>
              <a:gd name="connsiteY57" fmla="*/ 840582 h 1628775"/>
              <a:gd name="connsiteX58" fmla="*/ 2834134 w 3405485"/>
              <a:gd name="connsiteY58" fmla="*/ 971903 h 1628775"/>
              <a:gd name="connsiteX59" fmla="*/ 2906682 w 3405485"/>
              <a:gd name="connsiteY59" fmla="*/ 1148117 h 1628775"/>
              <a:gd name="connsiteX60" fmla="*/ 3042721 w 3405485"/>
              <a:gd name="connsiteY60" fmla="*/ 1433866 h 1628775"/>
              <a:gd name="connsiteX61" fmla="*/ 3160618 w 3405485"/>
              <a:gd name="connsiteY61" fmla="*/ 1562453 h 1628775"/>
              <a:gd name="connsiteX62" fmla="*/ 3242242 w 3405485"/>
              <a:gd name="connsiteY62" fmla="*/ 1595791 h 1628775"/>
              <a:gd name="connsiteX63" fmla="*/ 3342001 w 3405485"/>
              <a:gd name="connsiteY63" fmla="*/ 1610079 h 1628775"/>
              <a:gd name="connsiteX64" fmla="*/ 3405485 w 3405485"/>
              <a:gd name="connsiteY64" fmla="*/ 1595791 h 1628775"/>
              <a:gd name="connsiteX0" fmla="*/ 6 w 3408218"/>
              <a:gd name="connsiteY0" fmla="*/ 1628775 h 1628775"/>
              <a:gd name="connsiteX1" fmla="*/ 77093 w 3408218"/>
              <a:gd name="connsiteY1" fmla="*/ 1407670 h 1628775"/>
              <a:gd name="connsiteX2" fmla="*/ 136042 w 3408218"/>
              <a:gd name="connsiteY2" fmla="*/ 1240983 h 1628775"/>
              <a:gd name="connsiteX3" fmla="*/ 164843 w 3408218"/>
              <a:gd name="connsiteY3" fmla="*/ 1166812 h 1628775"/>
              <a:gd name="connsiteX4" fmla="*/ 190582 w 3408218"/>
              <a:gd name="connsiteY4" fmla="*/ 1100138 h 1628775"/>
              <a:gd name="connsiteX5" fmla="*/ 212013 w 3408218"/>
              <a:gd name="connsiteY5" fmla="*/ 1059657 h 1628775"/>
              <a:gd name="connsiteX6" fmla="*/ 235825 w 3408218"/>
              <a:gd name="connsiteY6" fmla="*/ 1019175 h 1628775"/>
              <a:gd name="connsiteX7" fmla="*/ 257257 w 3408218"/>
              <a:gd name="connsiteY7" fmla="*/ 988219 h 1628775"/>
              <a:gd name="connsiteX8" fmla="*/ 283450 w 3408218"/>
              <a:gd name="connsiteY8" fmla="*/ 954882 h 1628775"/>
              <a:gd name="connsiteX9" fmla="*/ 307263 w 3408218"/>
              <a:gd name="connsiteY9" fmla="*/ 926306 h 1628775"/>
              <a:gd name="connsiteX10" fmla="*/ 326313 w 3408218"/>
              <a:gd name="connsiteY10" fmla="*/ 902494 h 1628775"/>
              <a:gd name="connsiteX11" fmla="*/ 352507 w 3408218"/>
              <a:gd name="connsiteY11" fmla="*/ 873919 h 1628775"/>
              <a:gd name="connsiteX12" fmla="*/ 378700 w 3408218"/>
              <a:gd name="connsiteY12" fmla="*/ 847725 h 1628775"/>
              <a:gd name="connsiteX13" fmla="*/ 402513 w 3408218"/>
              <a:gd name="connsiteY13" fmla="*/ 828675 h 1628775"/>
              <a:gd name="connsiteX14" fmla="*/ 426325 w 3408218"/>
              <a:gd name="connsiteY14" fmla="*/ 809625 h 1628775"/>
              <a:gd name="connsiteX15" fmla="*/ 457282 w 3408218"/>
              <a:gd name="connsiteY15" fmla="*/ 790575 h 1628775"/>
              <a:gd name="connsiteX16" fmla="*/ 493001 w 3408218"/>
              <a:gd name="connsiteY16" fmla="*/ 778669 h 1628775"/>
              <a:gd name="connsiteX17" fmla="*/ 526338 w 3408218"/>
              <a:gd name="connsiteY17" fmla="*/ 773906 h 1628775"/>
              <a:gd name="connsiteX18" fmla="*/ 573963 w 3408218"/>
              <a:gd name="connsiteY18" fmla="*/ 785813 h 1628775"/>
              <a:gd name="connsiteX19" fmla="*/ 621588 w 3408218"/>
              <a:gd name="connsiteY19" fmla="*/ 812006 h 1628775"/>
              <a:gd name="connsiteX20" fmla="*/ 681119 w 3408218"/>
              <a:gd name="connsiteY20" fmla="*/ 857250 h 1628775"/>
              <a:gd name="connsiteX21" fmla="*/ 733507 w 3408218"/>
              <a:gd name="connsiteY21" fmla="*/ 912019 h 1628775"/>
              <a:gd name="connsiteX22" fmla="*/ 781131 w 3408218"/>
              <a:gd name="connsiteY22" fmla="*/ 969169 h 1628775"/>
              <a:gd name="connsiteX23" fmla="*/ 850188 w 3408218"/>
              <a:gd name="connsiteY23" fmla="*/ 1054894 h 1628775"/>
              <a:gd name="connsiteX24" fmla="*/ 928769 w 3408218"/>
              <a:gd name="connsiteY24" fmla="*/ 1152525 h 1628775"/>
              <a:gd name="connsiteX25" fmla="*/ 1014494 w 3408218"/>
              <a:gd name="connsiteY25" fmla="*/ 1269206 h 1628775"/>
              <a:gd name="connsiteX26" fmla="*/ 1080714 w 3408218"/>
              <a:gd name="connsiteY26" fmla="*/ 1343026 h 1628775"/>
              <a:gd name="connsiteX27" fmla="*/ 1154077 w 3408218"/>
              <a:gd name="connsiteY27" fmla="*/ 1402556 h 1628775"/>
              <a:gd name="connsiteX28" fmla="*/ 1224147 w 3408218"/>
              <a:gd name="connsiteY28" fmla="*/ 1433513 h 1628775"/>
              <a:gd name="connsiteX29" fmla="*/ 1288667 w 3408218"/>
              <a:gd name="connsiteY29" fmla="*/ 1433513 h 1628775"/>
              <a:gd name="connsiteX30" fmla="*/ 1347517 w 3408218"/>
              <a:gd name="connsiteY30" fmla="*/ 1416843 h 1628775"/>
              <a:gd name="connsiteX31" fmla="*/ 1424729 w 3408218"/>
              <a:gd name="connsiteY31" fmla="*/ 1383505 h 1628775"/>
              <a:gd name="connsiteX32" fmla="*/ 1458067 w 3408218"/>
              <a:gd name="connsiteY32" fmla="*/ 1357313 h 1628775"/>
              <a:gd name="connsiteX33" fmla="*/ 1501158 w 3408218"/>
              <a:gd name="connsiteY33" fmla="*/ 1302544 h 1628775"/>
              <a:gd name="connsiteX34" fmla="*/ 1541411 w 3408218"/>
              <a:gd name="connsiteY34" fmla="*/ 1247776 h 1628775"/>
              <a:gd name="connsiteX35" fmla="*/ 1592657 w 3408218"/>
              <a:gd name="connsiteY35" fmla="*/ 1154906 h 1628775"/>
              <a:gd name="connsiteX36" fmla="*/ 1628605 w 3408218"/>
              <a:gd name="connsiteY36" fmla="*/ 1069181 h 1628775"/>
              <a:gd name="connsiteX37" fmla="*/ 1721805 w 3408218"/>
              <a:gd name="connsiteY37" fmla="*/ 862012 h 1628775"/>
              <a:gd name="connsiteX38" fmla="*/ 1813533 w 3408218"/>
              <a:gd name="connsiteY38" fmla="*/ 673894 h 1628775"/>
              <a:gd name="connsiteX39" fmla="*/ 1888591 w 3408218"/>
              <a:gd name="connsiteY39" fmla="*/ 502443 h 1628775"/>
              <a:gd name="connsiteX40" fmla="*/ 1940982 w 3408218"/>
              <a:gd name="connsiteY40" fmla="*/ 395289 h 1628775"/>
              <a:gd name="connsiteX41" fmla="*/ 1982145 w 3408218"/>
              <a:gd name="connsiteY41" fmla="*/ 311944 h 1628775"/>
              <a:gd name="connsiteX42" fmla="*/ 2041449 w 3408218"/>
              <a:gd name="connsiteY42" fmla="*/ 192881 h 1628775"/>
              <a:gd name="connsiteX43" fmla="*/ 2096220 w 3408218"/>
              <a:gd name="connsiteY43" fmla="*/ 100013 h 1628775"/>
              <a:gd name="connsiteX44" fmla="*/ 2159603 w 3408218"/>
              <a:gd name="connsiteY44" fmla="*/ 40481 h 1628775"/>
              <a:gd name="connsiteX45" fmla="*/ 2208357 w 3408218"/>
              <a:gd name="connsiteY45" fmla="*/ 14640 h 1628775"/>
              <a:gd name="connsiteX46" fmla="*/ 2262552 w 3408218"/>
              <a:gd name="connsiteY46" fmla="*/ 0 h 1628775"/>
              <a:gd name="connsiteX47" fmla="*/ 2322087 w 3408218"/>
              <a:gd name="connsiteY47" fmla="*/ 2381 h 1628775"/>
              <a:gd name="connsiteX48" fmla="*/ 2371601 w 3408218"/>
              <a:gd name="connsiteY48" fmla="*/ 19403 h 1628775"/>
              <a:gd name="connsiteX49" fmla="*/ 2403347 w 3408218"/>
              <a:gd name="connsiteY49" fmla="*/ 40835 h 1628775"/>
              <a:gd name="connsiteX50" fmla="*/ 2423339 w 3408218"/>
              <a:gd name="connsiteY50" fmla="*/ 64295 h 1628775"/>
              <a:gd name="connsiteX51" fmla="*/ 2480717 w 3408218"/>
              <a:gd name="connsiteY51" fmla="*/ 138113 h 1628775"/>
              <a:gd name="connsiteX52" fmla="*/ 2536399 w 3408218"/>
              <a:gd name="connsiteY52" fmla="*/ 261938 h 1628775"/>
              <a:gd name="connsiteX53" fmla="*/ 2609531 w 3408218"/>
              <a:gd name="connsiteY53" fmla="*/ 419099 h 1628775"/>
              <a:gd name="connsiteX54" fmla="*/ 2665997 w 3408218"/>
              <a:gd name="connsiteY54" fmla="*/ 557213 h 1628775"/>
              <a:gd name="connsiteX55" fmla="*/ 2698094 w 3408218"/>
              <a:gd name="connsiteY55" fmla="*/ 628651 h 1628775"/>
              <a:gd name="connsiteX56" fmla="*/ 2734371 w 3408218"/>
              <a:gd name="connsiteY56" fmla="*/ 707231 h 1628775"/>
              <a:gd name="connsiteX57" fmla="*/ 2788786 w 3408218"/>
              <a:gd name="connsiteY57" fmla="*/ 840582 h 1628775"/>
              <a:gd name="connsiteX58" fmla="*/ 2834134 w 3408218"/>
              <a:gd name="connsiteY58" fmla="*/ 971903 h 1628775"/>
              <a:gd name="connsiteX59" fmla="*/ 2906682 w 3408218"/>
              <a:gd name="connsiteY59" fmla="*/ 1148117 h 1628775"/>
              <a:gd name="connsiteX60" fmla="*/ 3042721 w 3408218"/>
              <a:gd name="connsiteY60" fmla="*/ 1433866 h 1628775"/>
              <a:gd name="connsiteX61" fmla="*/ 3160618 w 3408218"/>
              <a:gd name="connsiteY61" fmla="*/ 1562453 h 1628775"/>
              <a:gd name="connsiteX62" fmla="*/ 3242242 w 3408218"/>
              <a:gd name="connsiteY62" fmla="*/ 1595791 h 1628775"/>
              <a:gd name="connsiteX63" fmla="*/ 3342001 w 3408218"/>
              <a:gd name="connsiteY63" fmla="*/ 1610079 h 1628775"/>
              <a:gd name="connsiteX64" fmla="*/ 3405485 w 3408218"/>
              <a:gd name="connsiteY64" fmla="*/ 1595791 h 1628775"/>
              <a:gd name="connsiteX65" fmla="*/ 3396417 w 3408218"/>
              <a:gd name="connsiteY65" fmla="*/ 1595791 h 1628775"/>
              <a:gd name="connsiteX0" fmla="*/ 6 w 3459956"/>
              <a:gd name="connsiteY0" fmla="*/ 1628775 h 1628775"/>
              <a:gd name="connsiteX1" fmla="*/ 77093 w 3459956"/>
              <a:gd name="connsiteY1" fmla="*/ 1407670 h 1628775"/>
              <a:gd name="connsiteX2" fmla="*/ 136042 w 3459956"/>
              <a:gd name="connsiteY2" fmla="*/ 1240983 h 1628775"/>
              <a:gd name="connsiteX3" fmla="*/ 164843 w 3459956"/>
              <a:gd name="connsiteY3" fmla="*/ 1166812 h 1628775"/>
              <a:gd name="connsiteX4" fmla="*/ 190582 w 3459956"/>
              <a:gd name="connsiteY4" fmla="*/ 1100138 h 1628775"/>
              <a:gd name="connsiteX5" fmla="*/ 212013 w 3459956"/>
              <a:gd name="connsiteY5" fmla="*/ 1059657 h 1628775"/>
              <a:gd name="connsiteX6" fmla="*/ 235825 w 3459956"/>
              <a:gd name="connsiteY6" fmla="*/ 1019175 h 1628775"/>
              <a:gd name="connsiteX7" fmla="*/ 257257 w 3459956"/>
              <a:gd name="connsiteY7" fmla="*/ 988219 h 1628775"/>
              <a:gd name="connsiteX8" fmla="*/ 283450 w 3459956"/>
              <a:gd name="connsiteY8" fmla="*/ 954882 h 1628775"/>
              <a:gd name="connsiteX9" fmla="*/ 307263 w 3459956"/>
              <a:gd name="connsiteY9" fmla="*/ 926306 h 1628775"/>
              <a:gd name="connsiteX10" fmla="*/ 326313 w 3459956"/>
              <a:gd name="connsiteY10" fmla="*/ 902494 h 1628775"/>
              <a:gd name="connsiteX11" fmla="*/ 352507 w 3459956"/>
              <a:gd name="connsiteY11" fmla="*/ 873919 h 1628775"/>
              <a:gd name="connsiteX12" fmla="*/ 378700 w 3459956"/>
              <a:gd name="connsiteY12" fmla="*/ 847725 h 1628775"/>
              <a:gd name="connsiteX13" fmla="*/ 402513 w 3459956"/>
              <a:gd name="connsiteY13" fmla="*/ 828675 h 1628775"/>
              <a:gd name="connsiteX14" fmla="*/ 426325 w 3459956"/>
              <a:gd name="connsiteY14" fmla="*/ 809625 h 1628775"/>
              <a:gd name="connsiteX15" fmla="*/ 457282 w 3459956"/>
              <a:gd name="connsiteY15" fmla="*/ 790575 h 1628775"/>
              <a:gd name="connsiteX16" fmla="*/ 493001 w 3459956"/>
              <a:gd name="connsiteY16" fmla="*/ 778669 h 1628775"/>
              <a:gd name="connsiteX17" fmla="*/ 526338 w 3459956"/>
              <a:gd name="connsiteY17" fmla="*/ 773906 h 1628775"/>
              <a:gd name="connsiteX18" fmla="*/ 573963 w 3459956"/>
              <a:gd name="connsiteY18" fmla="*/ 785813 h 1628775"/>
              <a:gd name="connsiteX19" fmla="*/ 621588 w 3459956"/>
              <a:gd name="connsiteY19" fmla="*/ 812006 h 1628775"/>
              <a:gd name="connsiteX20" fmla="*/ 681119 w 3459956"/>
              <a:gd name="connsiteY20" fmla="*/ 857250 h 1628775"/>
              <a:gd name="connsiteX21" fmla="*/ 733507 w 3459956"/>
              <a:gd name="connsiteY21" fmla="*/ 912019 h 1628775"/>
              <a:gd name="connsiteX22" fmla="*/ 781131 w 3459956"/>
              <a:gd name="connsiteY22" fmla="*/ 969169 h 1628775"/>
              <a:gd name="connsiteX23" fmla="*/ 850188 w 3459956"/>
              <a:gd name="connsiteY23" fmla="*/ 1054894 h 1628775"/>
              <a:gd name="connsiteX24" fmla="*/ 928769 w 3459956"/>
              <a:gd name="connsiteY24" fmla="*/ 1152525 h 1628775"/>
              <a:gd name="connsiteX25" fmla="*/ 1014494 w 3459956"/>
              <a:gd name="connsiteY25" fmla="*/ 1269206 h 1628775"/>
              <a:gd name="connsiteX26" fmla="*/ 1080714 w 3459956"/>
              <a:gd name="connsiteY26" fmla="*/ 1343026 h 1628775"/>
              <a:gd name="connsiteX27" fmla="*/ 1154077 w 3459956"/>
              <a:gd name="connsiteY27" fmla="*/ 1402556 h 1628775"/>
              <a:gd name="connsiteX28" fmla="*/ 1224147 w 3459956"/>
              <a:gd name="connsiteY28" fmla="*/ 1433513 h 1628775"/>
              <a:gd name="connsiteX29" fmla="*/ 1288667 w 3459956"/>
              <a:gd name="connsiteY29" fmla="*/ 1433513 h 1628775"/>
              <a:gd name="connsiteX30" fmla="*/ 1347517 w 3459956"/>
              <a:gd name="connsiteY30" fmla="*/ 1416843 h 1628775"/>
              <a:gd name="connsiteX31" fmla="*/ 1424729 w 3459956"/>
              <a:gd name="connsiteY31" fmla="*/ 1383505 h 1628775"/>
              <a:gd name="connsiteX32" fmla="*/ 1458067 w 3459956"/>
              <a:gd name="connsiteY32" fmla="*/ 1357313 h 1628775"/>
              <a:gd name="connsiteX33" fmla="*/ 1501158 w 3459956"/>
              <a:gd name="connsiteY33" fmla="*/ 1302544 h 1628775"/>
              <a:gd name="connsiteX34" fmla="*/ 1541411 w 3459956"/>
              <a:gd name="connsiteY34" fmla="*/ 1247776 h 1628775"/>
              <a:gd name="connsiteX35" fmla="*/ 1592657 w 3459956"/>
              <a:gd name="connsiteY35" fmla="*/ 1154906 h 1628775"/>
              <a:gd name="connsiteX36" fmla="*/ 1628605 w 3459956"/>
              <a:gd name="connsiteY36" fmla="*/ 1069181 h 1628775"/>
              <a:gd name="connsiteX37" fmla="*/ 1721805 w 3459956"/>
              <a:gd name="connsiteY37" fmla="*/ 862012 h 1628775"/>
              <a:gd name="connsiteX38" fmla="*/ 1813533 w 3459956"/>
              <a:gd name="connsiteY38" fmla="*/ 673894 h 1628775"/>
              <a:gd name="connsiteX39" fmla="*/ 1888591 w 3459956"/>
              <a:gd name="connsiteY39" fmla="*/ 502443 h 1628775"/>
              <a:gd name="connsiteX40" fmla="*/ 1940982 w 3459956"/>
              <a:gd name="connsiteY40" fmla="*/ 395289 h 1628775"/>
              <a:gd name="connsiteX41" fmla="*/ 1982145 w 3459956"/>
              <a:gd name="connsiteY41" fmla="*/ 311944 h 1628775"/>
              <a:gd name="connsiteX42" fmla="*/ 2041449 w 3459956"/>
              <a:gd name="connsiteY42" fmla="*/ 192881 h 1628775"/>
              <a:gd name="connsiteX43" fmla="*/ 2096220 w 3459956"/>
              <a:gd name="connsiteY43" fmla="*/ 100013 h 1628775"/>
              <a:gd name="connsiteX44" fmla="*/ 2159603 w 3459956"/>
              <a:gd name="connsiteY44" fmla="*/ 40481 h 1628775"/>
              <a:gd name="connsiteX45" fmla="*/ 2208357 w 3459956"/>
              <a:gd name="connsiteY45" fmla="*/ 14640 h 1628775"/>
              <a:gd name="connsiteX46" fmla="*/ 2262552 w 3459956"/>
              <a:gd name="connsiteY46" fmla="*/ 0 h 1628775"/>
              <a:gd name="connsiteX47" fmla="*/ 2322087 w 3459956"/>
              <a:gd name="connsiteY47" fmla="*/ 2381 h 1628775"/>
              <a:gd name="connsiteX48" fmla="*/ 2371601 w 3459956"/>
              <a:gd name="connsiteY48" fmla="*/ 19403 h 1628775"/>
              <a:gd name="connsiteX49" fmla="*/ 2403347 w 3459956"/>
              <a:gd name="connsiteY49" fmla="*/ 40835 h 1628775"/>
              <a:gd name="connsiteX50" fmla="*/ 2423339 w 3459956"/>
              <a:gd name="connsiteY50" fmla="*/ 64295 h 1628775"/>
              <a:gd name="connsiteX51" fmla="*/ 2480717 w 3459956"/>
              <a:gd name="connsiteY51" fmla="*/ 138113 h 1628775"/>
              <a:gd name="connsiteX52" fmla="*/ 2536399 w 3459956"/>
              <a:gd name="connsiteY52" fmla="*/ 261938 h 1628775"/>
              <a:gd name="connsiteX53" fmla="*/ 2609531 w 3459956"/>
              <a:gd name="connsiteY53" fmla="*/ 419099 h 1628775"/>
              <a:gd name="connsiteX54" fmla="*/ 2665997 w 3459956"/>
              <a:gd name="connsiteY54" fmla="*/ 557213 h 1628775"/>
              <a:gd name="connsiteX55" fmla="*/ 2698094 w 3459956"/>
              <a:gd name="connsiteY55" fmla="*/ 628651 h 1628775"/>
              <a:gd name="connsiteX56" fmla="*/ 2734371 w 3459956"/>
              <a:gd name="connsiteY56" fmla="*/ 707231 h 1628775"/>
              <a:gd name="connsiteX57" fmla="*/ 2788786 w 3459956"/>
              <a:gd name="connsiteY57" fmla="*/ 840582 h 1628775"/>
              <a:gd name="connsiteX58" fmla="*/ 2834134 w 3459956"/>
              <a:gd name="connsiteY58" fmla="*/ 971903 h 1628775"/>
              <a:gd name="connsiteX59" fmla="*/ 2906682 w 3459956"/>
              <a:gd name="connsiteY59" fmla="*/ 1148117 h 1628775"/>
              <a:gd name="connsiteX60" fmla="*/ 3042721 w 3459956"/>
              <a:gd name="connsiteY60" fmla="*/ 1433866 h 1628775"/>
              <a:gd name="connsiteX61" fmla="*/ 3160618 w 3459956"/>
              <a:gd name="connsiteY61" fmla="*/ 1562453 h 1628775"/>
              <a:gd name="connsiteX62" fmla="*/ 3242242 w 3459956"/>
              <a:gd name="connsiteY62" fmla="*/ 1595791 h 1628775"/>
              <a:gd name="connsiteX63" fmla="*/ 3342001 w 3459956"/>
              <a:gd name="connsiteY63" fmla="*/ 1610079 h 1628775"/>
              <a:gd name="connsiteX64" fmla="*/ 3405485 w 3459956"/>
              <a:gd name="connsiteY64" fmla="*/ 1595791 h 1628775"/>
              <a:gd name="connsiteX65" fmla="*/ 3459901 w 3459956"/>
              <a:gd name="connsiteY65" fmla="*/ 1552928 h 1628775"/>
              <a:gd name="connsiteX0" fmla="*/ 6 w 3468969"/>
              <a:gd name="connsiteY0" fmla="*/ 1628775 h 1628775"/>
              <a:gd name="connsiteX1" fmla="*/ 77093 w 3468969"/>
              <a:gd name="connsiteY1" fmla="*/ 1407670 h 1628775"/>
              <a:gd name="connsiteX2" fmla="*/ 136042 w 3468969"/>
              <a:gd name="connsiteY2" fmla="*/ 1240983 h 1628775"/>
              <a:gd name="connsiteX3" fmla="*/ 164843 w 3468969"/>
              <a:gd name="connsiteY3" fmla="*/ 1166812 h 1628775"/>
              <a:gd name="connsiteX4" fmla="*/ 190582 w 3468969"/>
              <a:gd name="connsiteY4" fmla="*/ 1100138 h 1628775"/>
              <a:gd name="connsiteX5" fmla="*/ 212013 w 3468969"/>
              <a:gd name="connsiteY5" fmla="*/ 1059657 h 1628775"/>
              <a:gd name="connsiteX6" fmla="*/ 235825 w 3468969"/>
              <a:gd name="connsiteY6" fmla="*/ 1019175 h 1628775"/>
              <a:gd name="connsiteX7" fmla="*/ 257257 w 3468969"/>
              <a:gd name="connsiteY7" fmla="*/ 988219 h 1628775"/>
              <a:gd name="connsiteX8" fmla="*/ 283450 w 3468969"/>
              <a:gd name="connsiteY8" fmla="*/ 954882 h 1628775"/>
              <a:gd name="connsiteX9" fmla="*/ 307263 w 3468969"/>
              <a:gd name="connsiteY9" fmla="*/ 926306 h 1628775"/>
              <a:gd name="connsiteX10" fmla="*/ 326313 w 3468969"/>
              <a:gd name="connsiteY10" fmla="*/ 902494 h 1628775"/>
              <a:gd name="connsiteX11" fmla="*/ 352507 w 3468969"/>
              <a:gd name="connsiteY11" fmla="*/ 873919 h 1628775"/>
              <a:gd name="connsiteX12" fmla="*/ 378700 w 3468969"/>
              <a:gd name="connsiteY12" fmla="*/ 847725 h 1628775"/>
              <a:gd name="connsiteX13" fmla="*/ 402513 w 3468969"/>
              <a:gd name="connsiteY13" fmla="*/ 828675 h 1628775"/>
              <a:gd name="connsiteX14" fmla="*/ 426325 w 3468969"/>
              <a:gd name="connsiteY14" fmla="*/ 809625 h 1628775"/>
              <a:gd name="connsiteX15" fmla="*/ 457282 w 3468969"/>
              <a:gd name="connsiteY15" fmla="*/ 790575 h 1628775"/>
              <a:gd name="connsiteX16" fmla="*/ 493001 w 3468969"/>
              <a:gd name="connsiteY16" fmla="*/ 778669 h 1628775"/>
              <a:gd name="connsiteX17" fmla="*/ 526338 w 3468969"/>
              <a:gd name="connsiteY17" fmla="*/ 773906 h 1628775"/>
              <a:gd name="connsiteX18" fmla="*/ 573963 w 3468969"/>
              <a:gd name="connsiteY18" fmla="*/ 785813 h 1628775"/>
              <a:gd name="connsiteX19" fmla="*/ 621588 w 3468969"/>
              <a:gd name="connsiteY19" fmla="*/ 812006 h 1628775"/>
              <a:gd name="connsiteX20" fmla="*/ 681119 w 3468969"/>
              <a:gd name="connsiteY20" fmla="*/ 857250 h 1628775"/>
              <a:gd name="connsiteX21" fmla="*/ 733507 w 3468969"/>
              <a:gd name="connsiteY21" fmla="*/ 912019 h 1628775"/>
              <a:gd name="connsiteX22" fmla="*/ 781131 w 3468969"/>
              <a:gd name="connsiteY22" fmla="*/ 969169 h 1628775"/>
              <a:gd name="connsiteX23" fmla="*/ 850188 w 3468969"/>
              <a:gd name="connsiteY23" fmla="*/ 1054894 h 1628775"/>
              <a:gd name="connsiteX24" fmla="*/ 928769 w 3468969"/>
              <a:gd name="connsiteY24" fmla="*/ 1152525 h 1628775"/>
              <a:gd name="connsiteX25" fmla="*/ 1014494 w 3468969"/>
              <a:gd name="connsiteY25" fmla="*/ 1269206 h 1628775"/>
              <a:gd name="connsiteX26" fmla="*/ 1080714 w 3468969"/>
              <a:gd name="connsiteY26" fmla="*/ 1343026 h 1628775"/>
              <a:gd name="connsiteX27" fmla="*/ 1154077 w 3468969"/>
              <a:gd name="connsiteY27" fmla="*/ 1402556 h 1628775"/>
              <a:gd name="connsiteX28" fmla="*/ 1224147 w 3468969"/>
              <a:gd name="connsiteY28" fmla="*/ 1433513 h 1628775"/>
              <a:gd name="connsiteX29" fmla="*/ 1288667 w 3468969"/>
              <a:gd name="connsiteY29" fmla="*/ 1433513 h 1628775"/>
              <a:gd name="connsiteX30" fmla="*/ 1347517 w 3468969"/>
              <a:gd name="connsiteY30" fmla="*/ 1416843 h 1628775"/>
              <a:gd name="connsiteX31" fmla="*/ 1424729 w 3468969"/>
              <a:gd name="connsiteY31" fmla="*/ 1383505 h 1628775"/>
              <a:gd name="connsiteX32" fmla="*/ 1458067 w 3468969"/>
              <a:gd name="connsiteY32" fmla="*/ 1357313 h 1628775"/>
              <a:gd name="connsiteX33" fmla="*/ 1501158 w 3468969"/>
              <a:gd name="connsiteY33" fmla="*/ 1302544 h 1628775"/>
              <a:gd name="connsiteX34" fmla="*/ 1541411 w 3468969"/>
              <a:gd name="connsiteY34" fmla="*/ 1247776 h 1628775"/>
              <a:gd name="connsiteX35" fmla="*/ 1592657 w 3468969"/>
              <a:gd name="connsiteY35" fmla="*/ 1154906 h 1628775"/>
              <a:gd name="connsiteX36" fmla="*/ 1628605 w 3468969"/>
              <a:gd name="connsiteY36" fmla="*/ 1069181 h 1628775"/>
              <a:gd name="connsiteX37" fmla="*/ 1721805 w 3468969"/>
              <a:gd name="connsiteY37" fmla="*/ 862012 h 1628775"/>
              <a:gd name="connsiteX38" fmla="*/ 1813533 w 3468969"/>
              <a:gd name="connsiteY38" fmla="*/ 673894 h 1628775"/>
              <a:gd name="connsiteX39" fmla="*/ 1888591 w 3468969"/>
              <a:gd name="connsiteY39" fmla="*/ 502443 h 1628775"/>
              <a:gd name="connsiteX40" fmla="*/ 1940982 w 3468969"/>
              <a:gd name="connsiteY40" fmla="*/ 395289 h 1628775"/>
              <a:gd name="connsiteX41" fmla="*/ 1982145 w 3468969"/>
              <a:gd name="connsiteY41" fmla="*/ 311944 h 1628775"/>
              <a:gd name="connsiteX42" fmla="*/ 2041449 w 3468969"/>
              <a:gd name="connsiteY42" fmla="*/ 192881 h 1628775"/>
              <a:gd name="connsiteX43" fmla="*/ 2096220 w 3468969"/>
              <a:gd name="connsiteY43" fmla="*/ 100013 h 1628775"/>
              <a:gd name="connsiteX44" fmla="*/ 2159603 w 3468969"/>
              <a:gd name="connsiteY44" fmla="*/ 40481 h 1628775"/>
              <a:gd name="connsiteX45" fmla="*/ 2208357 w 3468969"/>
              <a:gd name="connsiteY45" fmla="*/ 14640 h 1628775"/>
              <a:gd name="connsiteX46" fmla="*/ 2262552 w 3468969"/>
              <a:gd name="connsiteY46" fmla="*/ 0 h 1628775"/>
              <a:gd name="connsiteX47" fmla="*/ 2322087 w 3468969"/>
              <a:gd name="connsiteY47" fmla="*/ 2381 h 1628775"/>
              <a:gd name="connsiteX48" fmla="*/ 2371601 w 3468969"/>
              <a:gd name="connsiteY48" fmla="*/ 19403 h 1628775"/>
              <a:gd name="connsiteX49" fmla="*/ 2403347 w 3468969"/>
              <a:gd name="connsiteY49" fmla="*/ 40835 h 1628775"/>
              <a:gd name="connsiteX50" fmla="*/ 2423339 w 3468969"/>
              <a:gd name="connsiteY50" fmla="*/ 64295 h 1628775"/>
              <a:gd name="connsiteX51" fmla="*/ 2480717 w 3468969"/>
              <a:gd name="connsiteY51" fmla="*/ 138113 h 1628775"/>
              <a:gd name="connsiteX52" fmla="*/ 2536399 w 3468969"/>
              <a:gd name="connsiteY52" fmla="*/ 261938 h 1628775"/>
              <a:gd name="connsiteX53" fmla="*/ 2609531 w 3468969"/>
              <a:gd name="connsiteY53" fmla="*/ 419099 h 1628775"/>
              <a:gd name="connsiteX54" fmla="*/ 2665997 w 3468969"/>
              <a:gd name="connsiteY54" fmla="*/ 557213 h 1628775"/>
              <a:gd name="connsiteX55" fmla="*/ 2698094 w 3468969"/>
              <a:gd name="connsiteY55" fmla="*/ 628651 h 1628775"/>
              <a:gd name="connsiteX56" fmla="*/ 2734371 w 3468969"/>
              <a:gd name="connsiteY56" fmla="*/ 707231 h 1628775"/>
              <a:gd name="connsiteX57" fmla="*/ 2788786 w 3468969"/>
              <a:gd name="connsiteY57" fmla="*/ 840582 h 1628775"/>
              <a:gd name="connsiteX58" fmla="*/ 2834134 w 3468969"/>
              <a:gd name="connsiteY58" fmla="*/ 971903 h 1628775"/>
              <a:gd name="connsiteX59" fmla="*/ 2906682 w 3468969"/>
              <a:gd name="connsiteY59" fmla="*/ 1148117 h 1628775"/>
              <a:gd name="connsiteX60" fmla="*/ 3042721 w 3468969"/>
              <a:gd name="connsiteY60" fmla="*/ 1433866 h 1628775"/>
              <a:gd name="connsiteX61" fmla="*/ 3160618 w 3468969"/>
              <a:gd name="connsiteY61" fmla="*/ 1562453 h 1628775"/>
              <a:gd name="connsiteX62" fmla="*/ 3242242 w 3468969"/>
              <a:gd name="connsiteY62" fmla="*/ 1595791 h 1628775"/>
              <a:gd name="connsiteX63" fmla="*/ 3342001 w 3468969"/>
              <a:gd name="connsiteY63" fmla="*/ 1610079 h 1628775"/>
              <a:gd name="connsiteX64" fmla="*/ 3405485 w 3468969"/>
              <a:gd name="connsiteY64" fmla="*/ 1595791 h 1628775"/>
              <a:gd name="connsiteX65" fmla="*/ 3459901 w 3468969"/>
              <a:gd name="connsiteY65" fmla="*/ 1552928 h 1628775"/>
              <a:gd name="connsiteX66" fmla="*/ 3468969 w 3468969"/>
              <a:gd name="connsiteY66" fmla="*/ 1548166 h 1628775"/>
              <a:gd name="connsiteX0" fmla="*/ 6 w 3532454"/>
              <a:gd name="connsiteY0" fmla="*/ 1628775 h 1628775"/>
              <a:gd name="connsiteX1" fmla="*/ 77093 w 3532454"/>
              <a:gd name="connsiteY1" fmla="*/ 1407670 h 1628775"/>
              <a:gd name="connsiteX2" fmla="*/ 136042 w 3532454"/>
              <a:gd name="connsiteY2" fmla="*/ 1240983 h 1628775"/>
              <a:gd name="connsiteX3" fmla="*/ 164843 w 3532454"/>
              <a:gd name="connsiteY3" fmla="*/ 1166812 h 1628775"/>
              <a:gd name="connsiteX4" fmla="*/ 190582 w 3532454"/>
              <a:gd name="connsiteY4" fmla="*/ 1100138 h 1628775"/>
              <a:gd name="connsiteX5" fmla="*/ 212013 w 3532454"/>
              <a:gd name="connsiteY5" fmla="*/ 1059657 h 1628775"/>
              <a:gd name="connsiteX6" fmla="*/ 235825 w 3532454"/>
              <a:gd name="connsiteY6" fmla="*/ 1019175 h 1628775"/>
              <a:gd name="connsiteX7" fmla="*/ 257257 w 3532454"/>
              <a:gd name="connsiteY7" fmla="*/ 988219 h 1628775"/>
              <a:gd name="connsiteX8" fmla="*/ 283450 w 3532454"/>
              <a:gd name="connsiteY8" fmla="*/ 954882 h 1628775"/>
              <a:gd name="connsiteX9" fmla="*/ 307263 w 3532454"/>
              <a:gd name="connsiteY9" fmla="*/ 926306 h 1628775"/>
              <a:gd name="connsiteX10" fmla="*/ 326313 w 3532454"/>
              <a:gd name="connsiteY10" fmla="*/ 902494 h 1628775"/>
              <a:gd name="connsiteX11" fmla="*/ 352507 w 3532454"/>
              <a:gd name="connsiteY11" fmla="*/ 873919 h 1628775"/>
              <a:gd name="connsiteX12" fmla="*/ 378700 w 3532454"/>
              <a:gd name="connsiteY12" fmla="*/ 847725 h 1628775"/>
              <a:gd name="connsiteX13" fmla="*/ 402513 w 3532454"/>
              <a:gd name="connsiteY13" fmla="*/ 828675 h 1628775"/>
              <a:gd name="connsiteX14" fmla="*/ 426325 w 3532454"/>
              <a:gd name="connsiteY14" fmla="*/ 809625 h 1628775"/>
              <a:gd name="connsiteX15" fmla="*/ 457282 w 3532454"/>
              <a:gd name="connsiteY15" fmla="*/ 790575 h 1628775"/>
              <a:gd name="connsiteX16" fmla="*/ 493001 w 3532454"/>
              <a:gd name="connsiteY16" fmla="*/ 778669 h 1628775"/>
              <a:gd name="connsiteX17" fmla="*/ 526338 w 3532454"/>
              <a:gd name="connsiteY17" fmla="*/ 773906 h 1628775"/>
              <a:gd name="connsiteX18" fmla="*/ 573963 w 3532454"/>
              <a:gd name="connsiteY18" fmla="*/ 785813 h 1628775"/>
              <a:gd name="connsiteX19" fmla="*/ 621588 w 3532454"/>
              <a:gd name="connsiteY19" fmla="*/ 812006 h 1628775"/>
              <a:gd name="connsiteX20" fmla="*/ 681119 w 3532454"/>
              <a:gd name="connsiteY20" fmla="*/ 857250 h 1628775"/>
              <a:gd name="connsiteX21" fmla="*/ 733507 w 3532454"/>
              <a:gd name="connsiteY21" fmla="*/ 912019 h 1628775"/>
              <a:gd name="connsiteX22" fmla="*/ 781131 w 3532454"/>
              <a:gd name="connsiteY22" fmla="*/ 969169 h 1628775"/>
              <a:gd name="connsiteX23" fmla="*/ 850188 w 3532454"/>
              <a:gd name="connsiteY23" fmla="*/ 1054894 h 1628775"/>
              <a:gd name="connsiteX24" fmla="*/ 928769 w 3532454"/>
              <a:gd name="connsiteY24" fmla="*/ 1152525 h 1628775"/>
              <a:gd name="connsiteX25" fmla="*/ 1014494 w 3532454"/>
              <a:gd name="connsiteY25" fmla="*/ 1269206 h 1628775"/>
              <a:gd name="connsiteX26" fmla="*/ 1080714 w 3532454"/>
              <a:gd name="connsiteY26" fmla="*/ 1343026 h 1628775"/>
              <a:gd name="connsiteX27" fmla="*/ 1154077 w 3532454"/>
              <a:gd name="connsiteY27" fmla="*/ 1402556 h 1628775"/>
              <a:gd name="connsiteX28" fmla="*/ 1224147 w 3532454"/>
              <a:gd name="connsiteY28" fmla="*/ 1433513 h 1628775"/>
              <a:gd name="connsiteX29" fmla="*/ 1288667 w 3532454"/>
              <a:gd name="connsiteY29" fmla="*/ 1433513 h 1628775"/>
              <a:gd name="connsiteX30" fmla="*/ 1347517 w 3532454"/>
              <a:gd name="connsiteY30" fmla="*/ 1416843 h 1628775"/>
              <a:gd name="connsiteX31" fmla="*/ 1424729 w 3532454"/>
              <a:gd name="connsiteY31" fmla="*/ 1383505 h 1628775"/>
              <a:gd name="connsiteX32" fmla="*/ 1458067 w 3532454"/>
              <a:gd name="connsiteY32" fmla="*/ 1357313 h 1628775"/>
              <a:gd name="connsiteX33" fmla="*/ 1501158 w 3532454"/>
              <a:gd name="connsiteY33" fmla="*/ 1302544 h 1628775"/>
              <a:gd name="connsiteX34" fmla="*/ 1541411 w 3532454"/>
              <a:gd name="connsiteY34" fmla="*/ 1247776 h 1628775"/>
              <a:gd name="connsiteX35" fmla="*/ 1592657 w 3532454"/>
              <a:gd name="connsiteY35" fmla="*/ 1154906 h 1628775"/>
              <a:gd name="connsiteX36" fmla="*/ 1628605 w 3532454"/>
              <a:gd name="connsiteY36" fmla="*/ 1069181 h 1628775"/>
              <a:gd name="connsiteX37" fmla="*/ 1721805 w 3532454"/>
              <a:gd name="connsiteY37" fmla="*/ 862012 h 1628775"/>
              <a:gd name="connsiteX38" fmla="*/ 1813533 w 3532454"/>
              <a:gd name="connsiteY38" fmla="*/ 673894 h 1628775"/>
              <a:gd name="connsiteX39" fmla="*/ 1888591 w 3532454"/>
              <a:gd name="connsiteY39" fmla="*/ 502443 h 1628775"/>
              <a:gd name="connsiteX40" fmla="*/ 1940982 w 3532454"/>
              <a:gd name="connsiteY40" fmla="*/ 395289 h 1628775"/>
              <a:gd name="connsiteX41" fmla="*/ 1982145 w 3532454"/>
              <a:gd name="connsiteY41" fmla="*/ 311944 h 1628775"/>
              <a:gd name="connsiteX42" fmla="*/ 2041449 w 3532454"/>
              <a:gd name="connsiteY42" fmla="*/ 192881 h 1628775"/>
              <a:gd name="connsiteX43" fmla="*/ 2096220 w 3532454"/>
              <a:gd name="connsiteY43" fmla="*/ 100013 h 1628775"/>
              <a:gd name="connsiteX44" fmla="*/ 2159603 w 3532454"/>
              <a:gd name="connsiteY44" fmla="*/ 40481 h 1628775"/>
              <a:gd name="connsiteX45" fmla="*/ 2208357 w 3532454"/>
              <a:gd name="connsiteY45" fmla="*/ 14640 h 1628775"/>
              <a:gd name="connsiteX46" fmla="*/ 2262552 w 3532454"/>
              <a:gd name="connsiteY46" fmla="*/ 0 h 1628775"/>
              <a:gd name="connsiteX47" fmla="*/ 2322087 w 3532454"/>
              <a:gd name="connsiteY47" fmla="*/ 2381 h 1628775"/>
              <a:gd name="connsiteX48" fmla="*/ 2371601 w 3532454"/>
              <a:gd name="connsiteY48" fmla="*/ 19403 h 1628775"/>
              <a:gd name="connsiteX49" fmla="*/ 2403347 w 3532454"/>
              <a:gd name="connsiteY49" fmla="*/ 40835 h 1628775"/>
              <a:gd name="connsiteX50" fmla="*/ 2423339 w 3532454"/>
              <a:gd name="connsiteY50" fmla="*/ 64295 h 1628775"/>
              <a:gd name="connsiteX51" fmla="*/ 2480717 w 3532454"/>
              <a:gd name="connsiteY51" fmla="*/ 138113 h 1628775"/>
              <a:gd name="connsiteX52" fmla="*/ 2536399 w 3532454"/>
              <a:gd name="connsiteY52" fmla="*/ 261938 h 1628775"/>
              <a:gd name="connsiteX53" fmla="*/ 2609531 w 3532454"/>
              <a:gd name="connsiteY53" fmla="*/ 419099 h 1628775"/>
              <a:gd name="connsiteX54" fmla="*/ 2665997 w 3532454"/>
              <a:gd name="connsiteY54" fmla="*/ 557213 h 1628775"/>
              <a:gd name="connsiteX55" fmla="*/ 2698094 w 3532454"/>
              <a:gd name="connsiteY55" fmla="*/ 628651 h 1628775"/>
              <a:gd name="connsiteX56" fmla="*/ 2734371 w 3532454"/>
              <a:gd name="connsiteY56" fmla="*/ 707231 h 1628775"/>
              <a:gd name="connsiteX57" fmla="*/ 2788786 w 3532454"/>
              <a:gd name="connsiteY57" fmla="*/ 840582 h 1628775"/>
              <a:gd name="connsiteX58" fmla="*/ 2834134 w 3532454"/>
              <a:gd name="connsiteY58" fmla="*/ 971903 h 1628775"/>
              <a:gd name="connsiteX59" fmla="*/ 2906682 w 3532454"/>
              <a:gd name="connsiteY59" fmla="*/ 1148117 h 1628775"/>
              <a:gd name="connsiteX60" fmla="*/ 3042721 w 3532454"/>
              <a:gd name="connsiteY60" fmla="*/ 1433866 h 1628775"/>
              <a:gd name="connsiteX61" fmla="*/ 3160618 w 3532454"/>
              <a:gd name="connsiteY61" fmla="*/ 1562453 h 1628775"/>
              <a:gd name="connsiteX62" fmla="*/ 3242242 w 3532454"/>
              <a:gd name="connsiteY62" fmla="*/ 1595791 h 1628775"/>
              <a:gd name="connsiteX63" fmla="*/ 3342001 w 3532454"/>
              <a:gd name="connsiteY63" fmla="*/ 1610079 h 1628775"/>
              <a:gd name="connsiteX64" fmla="*/ 3405485 w 3532454"/>
              <a:gd name="connsiteY64" fmla="*/ 1595791 h 1628775"/>
              <a:gd name="connsiteX65" fmla="*/ 3459901 w 3532454"/>
              <a:gd name="connsiteY65" fmla="*/ 1552928 h 1628775"/>
              <a:gd name="connsiteX66" fmla="*/ 3532454 w 3532454"/>
              <a:gd name="connsiteY66" fmla="*/ 1471966 h 1628775"/>
              <a:gd name="connsiteX0" fmla="*/ 6 w 3541520"/>
              <a:gd name="connsiteY0" fmla="*/ 1628775 h 1628775"/>
              <a:gd name="connsiteX1" fmla="*/ 77093 w 3541520"/>
              <a:gd name="connsiteY1" fmla="*/ 1407670 h 1628775"/>
              <a:gd name="connsiteX2" fmla="*/ 136042 w 3541520"/>
              <a:gd name="connsiteY2" fmla="*/ 1240983 h 1628775"/>
              <a:gd name="connsiteX3" fmla="*/ 164843 w 3541520"/>
              <a:gd name="connsiteY3" fmla="*/ 1166812 h 1628775"/>
              <a:gd name="connsiteX4" fmla="*/ 190582 w 3541520"/>
              <a:gd name="connsiteY4" fmla="*/ 1100138 h 1628775"/>
              <a:gd name="connsiteX5" fmla="*/ 212013 w 3541520"/>
              <a:gd name="connsiteY5" fmla="*/ 1059657 h 1628775"/>
              <a:gd name="connsiteX6" fmla="*/ 235825 w 3541520"/>
              <a:gd name="connsiteY6" fmla="*/ 1019175 h 1628775"/>
              <a:gd name="connsiteX7" fmla="*/ 257257 w 3541520"/>
              <a:gd name="connsiteY7" fmla="*/ 988219 h 1628775"/>
              <a:gd name="connsiteX8" fmla="*/ 283450 w 3541520"/>
              <a:gd name="connsiteY8" fmla="*/ 954882 h 1628775"/>
              <a:gd name="connsiteX9" fmla="*/ 307263 w 3541520"/>
              <a:gd name="connsiteY9" fmla="*/ 926306 h 1628775"/>
              <a:gd name="connsiteX10" fmla="*/ 326313 w 3541520"/>
              <a:gd name="connsiteY10" fmla="*/ 902494 h 1628775"/>
              <a:gd name="connsiteX11" fmla="*/ 352507 w 3541520"/>
              <a:gd name="connsiteY11" fmla="*/ 873919 h 1628775"/>
              <a:gd name="connsiteX12" fmla="*/ 378700 w 3541520"/>
              <a:gd name="connsiteY12" fmla="*/ 847725 h 1628775"/>
              <a:gd name="connsiteX13" fmla="*/ 402513 w 3541520"/>
              <a:gd name="connsiteY13" fmla="*/ 828675 h 1628775"/>
              <a:gd name="connsiteX14" fmla="*/ 426325 w 3541520"/>
              <a:gd name="connsiteY14" fmla="*/ 809625 h 1628775"/>
              <a:gd name="connsiteX15" fmla="*/ 457282 w 3541520"/>
              <a:gd name="connsiteY15" fmla="*/ 790575 h 1628775"/>
              <a:gd name="connsiteX16" fmla="*/ 493001 w 3541520"/>
              <a:gd name="connsiteY16" fmla="*/ 778669 h 1628775"/>
              <a:gd name="connsiteX17" fmla="*/ 526338 w 3541520"/>
              <a:gd name="connsiteY17" fmla="*/ 773906 h 1628775"/>
              <a:gd name="connsiteX18" fmla="*/ 573963 w 3541520"/>
              <a:gd name="connsiteY18" fmla="*/ 785813 h 1628775"/>
              <a:gd name="connsiteX19" fmla="*/ 621588 w 3541520"/>
              <a:gd name="connsiteY19" fmla="*/ 812006 h 1628775"/>
              <a:gd name="connsiteX20" fmla="*/ 681119 w 3541520"/>
              <a:gd name="connsiteY20" fmla="*/ 857250 h 1628775"/>
              <a:gd name="connsiteX21" fmla="*/ 733507 w 3541520"/>
              <a:gd name="connsiteY21" fmla="*/ 912019 h 1628775"/>
              <a:gd name="connsiteX22" fmla="*/ 781131 w 3541520"/>
              <a:gd name="connsiteY22" fmla="*/ 969169 h 1628775"/>
              <a:gd name="connsiteX23" fmla="*/ 850188 w 3541520"/>
              <a:gd name="connsiteY23" fmla="*/ 1054894 h 1628775"/>
              <a:gd name="connsiteX24" fmla="*/ 928769 w 3541520"/>
              <a:gd name="connsiteY24" fmla="*/ 1152525 h 1628775"/>
              <a:gd name="connsiteX25" fmla="*/ 1014494 w 3541520"/>
              <a:gd name="connsiteY25" fmla="*/ 1269206 h 1628775"/>
              <a:gd name="connsiteX26" fmla="*/ 1080714 w 3541520"/>
              <a:gd name="connsiteY26" fmla="*/ 1343026 h 1628775"/>
              <a:gd name="connsiteX27" fmla="*/ 1154077 w 3541520"/>
              <a:gd name="connsiteY27" fmla="*/ 1402556 h 1628775"/>
              <a:gd name="connsiteX28" fmla="*/ 1224147 w 3541520"/>
              <a:gd name="connsiteY28" fmla="*/ 1433513 h 1628775"/>
              <a:gd name="connsiteX29" fmla="*/ 1288667 w 3541520"/>
              <a:gd name="connsiteY29" fmla="*/ 1433513 h 1628775"/>
              <a:gd name="connsiteX30" fmla="*/ 1347517 w 3541520"/>
              <a:gd name="connsiteY30" fmla="*/ 1416843 h 1628775"/>
              <a:gd name="connsiteX31" fmla="*/ 1424729 w 3541520"/>
              <a:gd name="connsiteY31" fmla="*/ 1383505 h 1628775"/>
              <a:gd name="connsiteX32" fmla="*/ 1458067 w 3541520"/>
              <a:gd name="connsiteY32" fmla="*/ 1357313 h 1628775"/>
              <a:gd name="connsiteX33" fmla="*/ 1501158 w 3541520"/>
              <a:gd name="connsiteY33" fmla="*/ 1302544 h 1628775"/>
              <a:gd name="connsiteX34" fmla="*/ 1541411 w 3541520"/>
              <a:gd name="connsiteY34" fmla="*/ 1247776 h 1628775"/>
              <a:gd name="connsiteX35" fmla="*/ 1592657 w 3541520"/>
              <a:gd name="connsiteY35" fmla="*/ 1154906 h 1628775"/>
              <a:gd name="connsiteX36" fmla="*/ 1628605 w 3541520"/>
              <a:gd name="connsiteY36" fmla="*/ 1069181 h 1628775"/>
              <a:gd name="connsiteX37" fmla="*/ 1721805 w 3541520"/>
              <a:gd name="connsiteY37" fmla="*/ 862012 h 1628775"/>
              <a:gd name="connsiteX38" fmla="*/ 1813533 w 3541520"/>
              <a:gd name="connsiteY38" fmla="*/ 673894 h 1628775"/>
              <a:gd name="connsiteX39" fmla="*/ 1888591 w 3541520"/>
              <a:gd name="connsiteY39" fmla="*/ 502443 h 1628775"/>
              <a:gd name="connsiteX40" fmla="*/ 1940982 w 3541520"/>
              <a:gd name="connsiteY40" fmla="*/ 395289 h 1628775"/>
              <a:gd name="connsiteX41" fmla="*/ 1982145 w 3541520"/>
              <a:gd name="connsiteY41" fmla="*/ 311944 h 1628775"/>
              <a:gd name="connsiteX42" fmla="*/ 2041449 w 3541520"/>
              <a:gd name="connsiteY42" fmla="*/ 192881 h 1628775"/>
              <a:gd name="connsiteX43" fmla="*/ 2096220 w 3541520"/>
              <a:gd name="connsiteY43" fmla="*/ 100013 h 1628775"/>
              <a:gd name="connsiteX44" fmla="*/ 2159603 w 3541520"/>
              <a:gd name="connsiteY44" fmla="*/ 40481 h 1628775"/>
              <a:gd name="connsiteX45" fmla="*/ 2208357 w 3541520"/>
              <a:gd name="connsiteY45" fmla="*/ 14640 h 1628775"/>
              <a:gd name="connsiteX46" fmla="*/ 2262552 w 3541520"/>
              <a:gd name="connsiteY46" fmla="*/ 0 h 1628775"/>
              <a:gd name="connsiteX47" fmla="*/ 2322087 w 3541520"/>
              <a:gd name="connsiteY47" fmla="*/ 2381 h 1628775"/>
              <a:gd name="connsiteX48" fmla="*/ 2371601 w 3541520"/>
              <a:gd name="connsiteY48" fmla="*/ 19403 h 1628775"/>
              <a:gd name="connsiteX49" fmla="*/ 2403347 w 3541520"/>
              <a:gd name="connsiteY49" fmla="*/ 40835 h 1628775"/>
              <a:gd name="connsiteX50" fmla="*/ 2423339 w 3541520"/>
              <a:gd name="connsiteY50" fmla="*/ 64295 h 1628775"/>
              <a:gd name="connsiteX51" fmla="*/ 2480717 w 3541520"/>
              <a:gd name="connsiteY51" fmla="*/ 138113 h 1628775"/>
              <a:gd name="connsiteX52" fmla="*/ 2536399 w 3541520"/>
              <a:gd name="connsiteY52" fmla="*/ 261938 h 1628775"/>
              <a:gd name="connsiteX53" fmla="*/ 2609531 w 3541520"/>
              <a:gd name="connsiteY53" fmla="*/ 419099 h 1628775"/>
              <a:gd name="connsiteX54" fmla="*/ 2665997 w 3541520"/>
              <a:gd name="connsiteY54" fmla="*/ 557213 h 1628775"/>
              <a:gd name="connsiteX55" fmla="*/ 2698094 w 3541520"/>
              <a:gd name="connsiteY55" fmla="*/ 628651 h 1628775"/>
              <a:gd name="connsiteX56" fmla="*/ 2734371 w 3541520"/>
              <a:gd name="connsiteY56" fmla="*/ 707231 h 1628775"/>
              <a:gd name="connsiteX57" fmla="*/ 2788786 w 3541520"/>
              <a:gd name="connsiteY57" fmla="*/ 840582 h 1628775"/>
              <a:gd name="connsiteX58" fmla="*/ 2834134 w 3541520"/>
              <a:gd name="connsiteY58" fmla="*/ 971903 h 1628775"/>
              <a:gd name="connsiteX59" fmla="*/ 2906682 w 3541520"/>
              <a:gd name="connsiteY59" fmla="*/ 1148117 h 1628775"/>
              <a:gd name="connsiteX60" fmla="*/ 3042721 w 3541520"/>
              <a:gd name="connsiteY60" fmla="*/ 1433866 h 1628775"/>
              <a:gd name="connsiteX61" fmla="*/ 3160618 w 3541520"/>
              <a:gd name="connsiteY61" fmla="*/ 1562453 h 1628775"/>
              <a:gd name="connsiteX62" fmla="*/ 3242242 w 3541520"/>
              <a:gd name="connsiteY62" fmla="*/ 1595791 h 1628775"/>
              <a:gd name="connsiteX63" fmla="*/ 3342001 w 3541520"/>
              <a:gd name="connsiteY63" fmla="*/ 1610079 h 1628775"/>
              <a:gd name="connsiteX64" fmla="*/ 3405485 w 3541520"/>
              <a:gd name="connsiteY64" fmla="*/ 1595791 h 1628775"/>
              <a:gd name="connsiteX65" fmla="*/ 3459901 w 3541520"/>
              <a:gd name="connsiteY65" fmla="*/ 1552928 h 1628775"/>
              <a:gd name="connsiteX66" fmla="*/ 3532454 w 3541520"/>
              <a:gd name="connsiteY66" fmla="*/ 1471966 h 1628775"/>
              <a:gd name="connsiteX67" fmla="*/ 3541520 w 3541520"/>
              <a:gd name="connsiteY67" fmla="*/ 1471966 h 1628775"/>
              <a:gd name="connsiteX0" fmla="*/ 6 w 3559658"/>
              <a:gd name="connsiteY0" fmla="*/ 1628775 h 1628775"/>
              <a:gd name="connsiteX1" fmla="*/ 77093 w 3559658"/>
              <a:gd name="connsiteY1" fmla="*/ 1407670 h 1628775"/>
              <a:gd name="connsiteX2" fmla="*/ 136042 w 3559658"/>
              <a:gd name="connsiteY2" fmla="*/ 1240983 h 1628775"/>
              <a:gd name="connsiteX3" fmla="*/ 164843 w 3559658"/>
              <a:gd name="connsiteY3" fmla="*/ 1166812 h 1628775"/>
              <a:gd name="connsiteX4" fmla="*/ 190582 w 3559658"/>
              <a:gd name="connsiteY4" fmla="*/ 1100138 h 1628775"/>
              <a:gd name="connsiteX5" fmla="*/ 212013 w 3559658"/>
              <a:gd name="connsiteY5" fmla="*/ 1059657 h 1628775"/>
              <a:gd name="connsiteX6" fmla="*/ 235825 w 3559658"/>
              <a:gd name="connsiteY6" fmla="*/ 1019175 h 1628775"/>
              <a:gd name="connsiteX7" fmla="*/ 257257 w 3559658"/>
              <a:gd name="connsiteY7" fmla="*/ 988219 h 1628775"/>
              <a:gd name="connsiteX8" fmla="*/ 283450 w 3559658"/>
              <a:gd name="connsiteY8" fmla="*/ 954882 h 1628775"/>
              <a:gd name="connsiteX9" fmla="*/ 307263 w 3559658"/>
              <a:gd name="connsiteY9" fmla="*/ 926306 h 1628775"/>
              <a:gd name="connsiteX10" fmla="*/ 326313 w 3559658"/>
              <a:gd name="connsiteY10" fmla="*/ 902494 h 1628775"/>
              <a:gd name="connsiteX11" fmla="*/ 352507 w 3559658"/>
              <a:gd name="connsiteY11" fmla="*/ 873919 h 1628775"/>
              <a:gd name="connsiteX12" fmla="*/ 378700 w 3559658"/>
              <a:gd name="connsiteY12" fmla="*/ 847725 h 1628775"/>
              <a:gd name="connsiteX13" fmla="*/ 402513 w 3559658"/>
              <a:gd name="connsiteY13" fmla="*/ 828675 h 1628775"/>
              <a:gd name="connsiteX14" fmla="*/ 426325 w 3559658"/>
              <a:gd name="connsiteY14" fmla="*/ 809625 h 1628775"/>
              <a:gd name="connsiteX15" fmla="*/ 457282 w 3559658"/>
              <a:gd name="connsiteY15" fmla="*/ 790575 h 1628775"/>
              <a:gd name="connsiteX16" fmla="*/ 493001 w 3559658"/>
              <a:gd name="connsiteY16" fmla="*/ 778669 h 1628775"/>
              <a:gd name="connsiteX17" fmla="*/ 526338 w 3559658"/>
              <a:gd name="connsiteY17" fmla="*/ 773906 h 1628775"/>
              <a:gd name="connsiteX18" fmla="*/ 573963 w 3559658"/>
              <a:gd name="connsiteY18" fmla="*/ 785813 h 1628775"/>
              <a:gd name="connsiteX19" fmla="*/ 621588 w 3559658"/>
              <a:gd name="connsiteY19" fmla="*/ 812006 h 1628775"/>
              <a:gd name="connsiteX20" fmla="*/ 681119 w 3559658"/>
              <a:gd name="connsiteY20" fmla="*/ 857250 h 1628775"/>
              <a:gd name="connsiteX21" fmla="*/ 733507 w 3559658"/>
              <a:gd name="connsiteY21" fmla="*/ 912019 h 1628775"/>
              <a:gd name="connsiteX22" fmla="*/ 781131 w 3559658"/>
              <a:gd name="connsiteY22" fmla="*/ 969169 h 1628775"/>
              <a:gd name="connsiteX23" fmla="*/ 850188 w 3559658"/>
              <a:gd name="connsiteY23" fmla="*/ 1054894 h 1628775"/>
              <a:gd name="connsiteX24" fmla="*/ 928769 w 3559658"/>
              <a:gd name="connsiteY24" fmla="*/ 1152525 h 1628775"/>
              <a:gd name="connsiteX25" fmla="*/ 1014494 w 3559658"/>
              <a:gd name="connsiteY25" fmla="*/ 1269206 h 1628775"/>
              <a:gd name="connsiteX26" fmla="*/ 1080714 w 3559658"/>
              <a:gd name="connsiteY26" fmla="*/ 1343026 h 1628775"/>
              <a:gd name="connsiteX27" fmla="*/ 1154077 w 3559658"/>
              <a:gd name="connsiteY27" fmla="*/ 1402556 h 1628775"/>
              <a:gd name="connsiteX28" fmla="*/ 1224147 w 3559658"/>
              <a:gd name="connsiteY28" fmla="*/ 1433513 h 1628775"/>
              <a:gd name="connsiteX29" fmla="*/ 1288667 w 3559658"/>
              <a:gd name="connsiteY29" fmla="*/ 1433513 h 1628775"/>
              <a:gd name="connsiteX30" fmla="*/ 1347517 w 3559658"/>
              <a:gd name="connsiteY30" fmla="*/ 1416843 h 1628775"/>
              <a:gd name="connsiteX31" fmla="*/ 1424729 w 3559658"/>
              <a:gd name="connsiteY31" fmla="*/ 1383505 h 1628775"/>
              <a:gd name="connsiteX32" fmla="*/ 1458067 w 3559658"/>
              <a:gd name="connsiteY32" fmla="*/ 1357313 h 1628775"/>
              <a:gd name="connsiteX33" fmla="*/ 1501158 w 3559658"/>
              <a:gd name="connsiteY33" fmla="*/ 1302544 h 1628775"/>
              <a:gd name="connsiteX34" fmla="*/ 1541411 w 3559658"/>
              <a:gd name="connsiteY34" fmla="*/ 1247776 h 1628775"/>
              <a:gd name="connsiteX35" fmla="*/ 1592657 w 3559658"/>
              <a:gd name="connsiteY35" fmla="*/ 1154906 h 1628775"/>
              <a:gd name="connsiteX36" fmla="*/ 1628605 w 3559658"/>
              <a:gd name="connsiteY36" fmla="*/ 1069181 h 1628775"/>
              <a:gd name="connsiteX37" fmla="*/ 1721805 w 3559658"/>
              <a:gd name="connsiteY37" fmla="*/ 862012 h 1628775"/>
              <a:gd name="connsiteX38" fmla="*/ 1813533 w 3559658"/>
              <a:gd name="connsiteY38" fmla="*/ 673894 h 1628775"/>
              <a:gd name="connsiteX39" fmla="*/ 1888591 w 3559658"/>
              <a:gd name="connsiteY39" fmla="*/ 502443 h 1628775"/>
              <a:gd name="connsiteX40" fmla="*/ 1940982 w 3559658"/>
              <a:gd name="connsiteY40" fmla="*/ 395289 h 1628775"/>
              <a:gd name="connsiteX41" fmla="*/ 1982145 w 3559658"/>
              <a:gd name="connsiteY41" fmla="*/ 311944 h 1628775"/>
              <a:gd name="connsiteX42" fmla="*/ 2041449 w 3559658"/>
              <a:gd name="connsiteY42" fmla="*/ 192881 h 1628775"/>
              <a:gd name="connsiteX43" fmla="*/ 2096220 w 3559658"/>
              <a:gd name="connsiteY43" fmla="*/ 100013 h 1628775"/>
              <a:gd name="connsiteX44" fmla="*/ 2159603 w 3559658"/>
              <a:gd name="connsiteY44" fmla="*/ 40481 h 1628775"/>
              <a:gd name="connsiteX45" fmla="*/ 2208357 w 3559658"/>
              <a:gd name="connsiteY45" fmla="*/ 14640 h 1628775"/>
              <a:gd name="connsiteX46" fmla="*/ 2262552 w 3559658"/>
              <a:gd name="connsiteY46" fmla="*/ 0 h 1628775"/>
              <a:gd name="connsiteX47" fmla="*/ 2322087 w 3559658"/>
              <a:gd name="connsiteY47" fmla="*/ 2381 h 1628775"/>
              <a:gd name="connsiteX48" fmla="*/ 2371601 w 3559658"/>
              <a:gd name="connsiteY48" fmla="*/ 19403 h 1628775"/>
              <a:gd name="connsiteX49" fmla="*/ 2403347 w 3559658"/>
              <a:gd name="connsiteY49" fmla="*/ 40835 h 1628775"/>
              <a:gd name="connsiteX50" fmla="*/ 2423339 w 3559658"/>
              <a:gd name="connsiteY50" fmla="*/ 64295 h 1628775"/>
              <a:gd name="connsiteX51" fmla="*/ 2480717 w 3559658"/>
              <a:gd name="connsiteY51" fmla="*/ 138113 h 1628775"/>
              <a:gd name="connsiteX52" fmla="*/ 2536399 w 3559658"/>
              <a:gd name="connsiteY52" fmla="*/ 261938 h 1628775"/>
              <a:gd name="connsiteX53" fmla="*/ 2609531 w 3559658"/>
              <a:gd name="connsiteY53" fmla="*/ 419099 h 1628775"/>
              <a:gd name="connsiteX54" fmla="*/ 2665997 w 3559658"/>
              <a:gd name="connsiteY54" fmla="*/ 557213 h 1628775"/>
              <a:gd name="connsiteX55" fmla="*/ 2698094 w 3559658"/>
              <a:gd name="connsiteY55" fmla="*/ 628651 h 1628775"/>
              <a:gd name="connsiteX56" fmla="*/ 2734371 w 3559658"/>
              <a:gd name="connsiteY56" fmla="*/ 707231 h 1628775"/>
              <a:gd name="connsiteX57" fmla="*/ 2788786 w 3559658"/>
              <a:gd name="connsiteY57" fmla="*/ 840582 h 1628775"/>
              <a:gd name="connsiteX58" fmla="*/ 2834134 w 3559658"/>
              <a:gd name="connsiteY58" fmla="*/ 971903 h 1628775"/>
              <a:gd name="connsiteX59" fmla="*/ 2906682 w 3559658"/>
              <a:gd name="connsiteY59" fmla="*/ 1148117 h 1628775"/>
              <a:gd name="connsiteX60" fmla="*/ 3042721 w 3559658"/>
              <a:gd name="connsiteY60" fmla="*/ 1433866 h 1628775"/>
              <a:gd name="connsiteX61" fmla="*/ 3160618 w 3559658"/>
              <a:gd name="connsiteY61" fmla="*/ 1562453 h 1628775"/>
              <a:gd name="connsiteX62" fmla="*/ 3242242 w 3559658"/>
              <a:gd name="connsiteY62" fmla="*/ 1595791 h 1628775"/>
              <a:gd name="connsiteX63" fmla="*/ 3342001 w 3559658"/>
              <a:gd name="connsiteY63" fmla="*/ 1610079 h 1628775"/>
              <a:gd name="connsiteX64" fmla="*/ 3405485 w 3559658"/>
              <a:gd name="connsiteY64" fmla="*/ 1595791 h 1628775"/>
              <a:gd name="connsiteX65" fmla="*/ 3459901 w 3559658"/>
              <a:gd name="connsiteY65" fmla="*/ 1552928 h 1628775"/>
              <a:gd name="connsiteX66" fmla="*/ 3532454 w 3559658"/>
              <a:gd name="connsiteY66" fmla="*/ 1471966 h 1628775"/>
              <a:gd name="connsiteX67" fmla="*/ 3559658 w 3559658"/>
              <a:gd name="connsiteY67" fmla="*/ 1448153 h 1628775"/>
              <a:gd name="connsiteX0" fmla="*/ 6 w 3559658"/>
              <a:gd name="connsiteY0" fmla="*/ 1628775 h 1628775"/>
              <a:gd name="connsiteX1" fmla="*/ 77093 w 3559658"/>
              <a:gd name="connsiteY1" fmla="*/ 1407670 h 1628775"/>
              <a:gd name="connsiteX2" fmla="*/ 136042 w 3559658"/>
              <a:gd name="connsiteY2" fmla="*/ 1240983 h 1628775"/>
              <a:gd name="connsiteX3" fmla="*/ 164843 w 3559658"/>
              <a:gd name="connsiteY3" fmla="*/ 1166812 h 1628775"/>
              <a:gd name="connsiteX4" fmla="*/ 190582 w 3559658"/>
              <a:gd name="connsiteY4" fmla="*/ 1100138 h 1628775"/>
              <a:gd name="connsiteX5" fmla="*/ 212013 w 3559658"/>
              <a:gd name="connsiteY5" fmla="*/ 1059657 h 1628775"/>
              <a:gd name="connsiteX6" fmla="*/ 235825 w 3559658"/>
              <a:gd name="connsiteY6" fmla="*/ 1019175 h 1628775"/>
              <a:gd name="connsiteX7" fmla="*/ 257257 w 3559658"/>
              <a:gd name="connsiteY7" fmla="*/ 988219 h 1628775"/>
              <a:gd name="connsiteX8" fmla="*/ 283450 w 3559658"/>
              <a:gd name="connsiteY8" fmla="*/ 954882 h 1628775"/>
              <a:gd name="connsiteX9" fmla="*/ 307263 w 3559658"/>
              <a:gd name="connsiteY9" fmla="*/ 926306 h 1628775"/>
              <a:gd name="connsiteX10" fmla="*/ 326313 w 3559658"/>
              <a:gd name="connsiteY10" fmla="*/ 902494 h 1628775"/>
              <a:gd name="connsiteX11" fmla="*/ 352507 w 3559658"/>
              <a:gd name="connsiteY11" fmla="*/ 873919 h 1628775"/>
              <a:gd name="connsiteX12" fmla="*/ 378700 w 3559658"/>
              <a:gd name="connsiteY12" fmla="*/ 847725 h 1628775"/>
              <a:gd name="connsiteX13" fmla="*/ 402513 w 3559658"/>
              <a:gd name="connsiteY13" fmla="*/ 828675 h 1628775"/>
              <a:gd name="connsiteX14" fmla="*/ 426325 w 3559658"/>
              <a:gd name="connsiteY14" fmla="*/ 809625 h 1628775"/>
              <a:gd name="connsiteX15" fmla="*/ 457282 w 3559658"/>
              <a:gd name="connsiteY15" fmla="*/ 790575 h 1628775"/>
              <a:gd name="connsiteX16" fmla="*/ 493001 w 3559658"/>
              <a:gd name="connsiteY16" fmla="*/ 778669 h 1628775"/>
              <a:gd name="connsiteX17" fmla="*/ 526338 w 3559658"/>
              <a:gd name="connsiteY17" fmla="*/ 773906 h 1628775"/>
              <a:gd name="connsiteX18" fmla="*/ 573963 w 3559658"/>
              <a:gd name="connsiteY18" fmla="*/ 785813 h 1628775"/>
              <a:gd name="connsiteX19" fmla="*/ 621588 w 3559658"/>
              <a:gd name="connsiteY19" fmla="*/ 812006 h 1628775"/>
              <a:gd name="connsiteX20" fmla="*/ 681119 w 3559658"/>
              <a:gd name="connsiteY20" fmla="*/ 857250 h 1628775"/>
              <a:gd name="connsiteX21" fmla="*/ 733507 w 3559658"/>
              <a:gd name="connsiteY21" fmla="*/ 912019 h 1628775"/>
              <a:gd name="connsiteX22" fmla="*/ 781131 w 3559658"/>
              <a:gd name="connsiteY22" fmla="*/ 969169 h 1628775"/>
              <a:gd name="connsiteX23" fmla="*/ 850188 w 3559658"/>
              <a:gd name="connsiteY23" fmla="*/ 1054894 h 1628775"/>
              <a:gd name="connsiteX24" fmla="*/ 928769 w 3559658"/>
              <a:gd name="connsiteY24" fmla="*/ 1152525 h 1628775"/>
              <a:gd name="connsiteX25" fmla="*/ 1014494 w 3559658"/>
              <a:gd name="connsiteY25" fmla="*/ 1269206 h 1628775"/>
              <a:gd name="connsiteX26" fmla="*/ 1080714 w 3559658"/>
              <a:gd name="connsiteY26" fmla="*/ 1343026 h 1628775"/>
              <a:gd name="connsiteX27" fmla="*/ 1154077 w 3559658"/>
              <a:gd name="connsiteY27" fmla="*/ 1402556 h 1628775"/>
              <a:gd name="connsiteX28" fmla="*/ 1224147 w 3559658"/>
              <a:gd name="connsiteY28" fmla="*/ 1433513 h 1628775"/>
              <a:gd name="connsiteX29" fmla="*/ 1288667 w 3559658"/>
              <a:gd name="connsiteY29" fmla="*/ 1433513 h 1628775"/>
              <a:gd name="connsiteX30" fmla="*/ 1347517 w 3559658"/>
              <a:gd name="connsiteY30" fmla="*/ 1416843 h 1628775"/>
              <a:gd name="connsiteX31" fmla="*/ 1424729 w 3559658"/>
              <a:gd name="connsiteY31" fmla="*/ 1383505 h 1628775"/>
              <a:gd name="connsiteX32" fmla="*/ 1458067 w 3559658"/>
              <a:gd name="connsiteY32" fmla="*/ 1357313 h 1628775"/>
              <a:gd name="connsiteX33" fmla="*/ 1501158 w 3559658"/>
              <a:gd name="connsiteY33" fmla="*/ 1302544 h 1628775"/>
              <a:gd name="connsiteX34" fmla="*/ 1541411 w 3559658"/>
              <a:gd name="connsiteY34" fmla="*/ 1247776 h 1628775"/>
              <a:gd name="connsiteX35" fmla="*/ 1592657 w 3559658"/>
              <a:gd name="connsiteY35" fmla="*/ 1154906 h 1628775"/>
              <a:gd name="connsiteX36" fmla="*/ 1628605 w 3559658"/>
              <a:gd name="connsiteY36" fmla="*/ 1069181 h 1628775"/>
              <a:gd name="connsiteX37" fmla="*/ 1721805 w 3559658"/>
              <a:gd name="connsiteY37" fmla="*/ 862012 h 1628775"/>
              <a:gd name="connsiteX38" fmla="*/ 1813533 w 3559658"/>
              <a:gd name="connsiteY38" fmla="*/ 673894 h 1628775"/>
              <a:gd name="connsiteX39" fmla="*/ 1888591 w 3559658"/>
              <a:gd name="connsiteY39" fmla="*/ 502443 h 1628775"/>
              <a:gd name="connsiteX40" fmla="*/ 1940982 w 3559658"/>
              <a:gd name="connsiteY40" fmla="*/ 395289 h 1628775"/>
              <a:gd name="connsiteX41" fmla="*/ 1982145 w 3559658"/>
              <a:gd name="connsiteY41" fmla="*/ 311944 h 1628775"/>
              <a:gd name="connsiteX42" fmla="*/ 2041449 w 3559658"/>
              <a:gd name="connsiteY42" fmla="*/ 192881 h 1628775"/>
              <a:gd name="connsiteX43" fmla="*/ 2096220 w 3559658"/>
              <a:gd name="connsiteY43" fmla="*/ 100013 h 1628775"/>
              <a:gd name="connsiteX44" fmla="*/ 2159603 w 3559658"/>
              <a:gd name="connsiteY44" fmla="*/ 40481 h 1628775"/>
              <a:gd name="connsiteX45" fmla="*/ 2208357 w 3559658"/>
              <a:gd name="connsiteY45" fmla="*/ 14640 h 1628775"/>
              <a:gd name="connsiteX46" fmla="*/ 2262552 w 3559658"/>
              <a:gd name="connsiteY46" fmla="*/ 0 h 1628775"/>
              <a:gd name="connsiteX47" fmla="*/ 2322087 w 3559658"/>
              <a:gd name="connsiteY47" fmla="*/ 2381 h 1628775"/>
              <a:gd name="connsiteX48" fmla="*/ 2371601 w 3559658"/>
              <a:gd name="connsiteY48" fmla="*/ 19403 h 1628775"/>
              <a:gd name="connsiteX49" fmla="*/ 2403347 w 3559658"/>
              <a:gd name="connsiteY49" fmla="*/ 40835 h 1628775"/>
              <a:gd name="connsiteX50" fmla="*/ 2423339 w 3559658"/>
              <a:gd name="connsiteY50" fmla="*/ 64295 h 1628775"/>
              <a:gd name="connsiteX51" fmla="*/ 2480717 w 3559658"/>
              <a:gd name="connsiteY51" fmla="*/ 138113 h 1628775"/>
              <a:gd name="connsiteX52" fmla="*/ 2536399 w 3559658"/>
              <a:gd name="connsiteY52" fmla="*/ 261938 h 1628775"/>
              <a:gd name="connsiteX53" fmla="*/ 2609531 w 3559658"/>
              <a:gd name="connsiteY53" fmla="*/ 419099 h 1628775"/>
              <a:gd name="connsiteX54" fmla="*/ 2665997 w 3559658"/>
              <a:gd name="connsiteY54" fmla="*/ 557213 h 1628775"/>
              <a:gd name="connsiteX55" fmla="*/ 2698094 w 3559658"/>
              <a:gd name="connsiteY55" fmla="*/ 628651 h 1628775"/>
              <a:gd name="connsiteX56" fmla="*/ 2734371 w 3559658"/>
              <a:gd name="connsiteY56" fmla="*/ 707231 h 1628775"/>
              <a:gd name="connsiteX57" fmla="*/ 2788786 w 3559658"/>
              <a:gd name="connsiteY57" fmla="*/ 840582 h 1628775"/>
              <a:gd name="connsiteX58" fmla="*/ 2834134 w 3559658"/>
              <a:gd name="connsiteY58" fmla="*/ 971903 h 1628775"/>
              <a:gd name="connsiteX59" fmla="*/ 2906682 w 3559658"/>
              <a:gd name="connsiteY59" fmla="*/ 1148117 h 1628775"/>
              <a:gd name="connsiteX60" fmla="*/ 3042721 w 3559658"/>
              <a:gd name="connsiteY60" fmla="*/ 1433866 h 1628775"/>
              <a:gd name="connsiteX61" fmla="*/ 3160618 w 3559658"/>
              <a:gd name="connsiteY61" fmla="*/ 1562453 h 1628775"/>
              <a:gd name="connsiteX62" fmla="*/ 3242242 w 3559658"/>
              <a:gd name="connsiteY62" fmla="*/ 1595791 h 1628775"/>
              <a:gd name="connsiteX63" fmla="*/ 3342001 w 3559658"/>
              <a:gd name="connsiteY63" fmla="*/ 1610079 h 1628775"/>
              <a:gd name="connsiteX64" fmla="*/ 3405485 w 3559658"/>
              <a:gd name="connsiteY64" fmla="*/ 1595791 h 1628775"/>
              <a:gd name="connsiteX65" fmla="*/ 3459901 w 3559658"/>
              <a:gd name="connsiteY65" fmla="*/ 1552928 h 1628775"/>
              <a:gd name="connsiteX66" fmla="*/ 3532454 w 3559658"/>
              <a:gd name="connsiteY66" fmla="*/ 1471966 h 1628775"/>
              <a:gd name="connsiteX67" fmla="*/ 3559658 w 3559658"/>
              <a:gd name="connsiteY67" fmla="*/ 1476728 h 1628775"/>
              <a:gd name="connsiteX0" fmla="*/ 6 w 3586865"/>
              <a:gd name="connsiteY0" fmla="*/ 1628775 h 1628775"/>
              <a:gd name="connsiteX1" fmla="*/ 77093 w 3586865"/>
              <a:gd name="connsiteY1" fmla="*/ 1407670 h 1628775"/>
              <a:gd name="connsiteX2" fmla="*/ 136042 w 3586865"/>
              <a:gd name="connsiteY2" fmla="*/ 1240983 h 1628775"/>
              <a:gd name="connsiteX3" fmla="*/ 164843 w 3586865"/>
              <a:gd name="connsiteY3" fmla="*/ 1166812 h 1628775"/>
              <a:gd name="connsiteX4" fmla="*/ 190582 w 3586865"/>
              <a:gd name="connsiteY4" fmla="*/ 1100138 h 1628775"/>
              <a:gd name="connsiteX5" fmla="*/ 212013 w 3586865"/>
              <a:gd name="connsiteY5" fmla="*/ 1059657 h 1628775"/>
              <a:gd name="connsiteX6" fmla="*/ 235825 w 3586865"/>
              <a:gd name="connsiteY6" fmla="*/ 1019175 h 1628775"/>
              <a:gd name="connsiteX7" fmla="*/ 257257 w 3586865"/>
              <a:gd name="connsiteY7" fmla="*/ 988219 h 1628775"/>
              <a:gd name="connsiteX8" fmla="*/ 283450 w 3586865"/>
              <a:gd name="connsiteY8" fmla="*/ 954882 h 1628775"/>
              <a:gd name="connsiteX9" fmla="*/ 307263 w 3586865"/>
              <a:gd name="connsiteY9" fmla="*/ 926306 h 1628775"/>
              <a:gd name="connsiteX10" fmla="*/ 326313 w 3586865"/>
              <a:gd name="connsiteY10" fmla="*/ 902494 h 1628775"/>
              <a:gd name="connsiteX11" fmla="*/ 352507 w 3586865"/>
              <a:gd name="connsiteY11" fmla="*/ 873919 h 1628775"/>
              <a:gd name="connsiteX12" fmla="*/ 378700 w 3586865"/>
              <a:gd name="connsiteY12" fmla="*/ 847725 h 1628775"/>
              <a:gd name="connsiteX13" fmla="*/ 402513 w 3586865"/>
              <a:gd name="connsiteY13" fmla="*/ 828675 h 1628775"/>
              <a:gd name="connsiteX14" fmla="*/ 426325 w 3586865"/>
              <a:gd name="connsiteY14" fmla="*/ 809625 h 1628775"/>
              <a:gd name="connsiteX15" fmla="*/ 457282 w 3586865"/>
              <a:gd name="connsiteY15" fmla="*/ 790575 h 1628775"/>
              <a:gd name="connsiteX16" fmla="*/ 493001 w 3586865"/>
              <a:gd name="connsiteY16" fmla="*/ 778669 h 1628775"/>
              <a:gd name="connsiteX17" fmla="*/ 526338 w 3586865"/>
              <a:gd name="connsiteY17" fmla="*/ 773906 h 1628775"/>
              <a:gd name="connsiteX18" fmla="*/ 573963 w 3586865"/>
              <a:gd name="connsiteY18" fmla="*/ 785813 h 1628775"/>
              <a:gd name="connsiteX19" fmla="*/ 621588 w 3586865"/>
              <a:gd name="connsiteY19" fmla="*/ 812006 h 1628775"/>
              <a:gd name="connsiteX20" fmla="*/ 681119 w 3586865"/>
              <a:gd name="connsiteY20" fmla="*/ 857250 h 1628775"/>
              <a:gd name="connsiteX21" fmla="*/ 733507 w 3586865"/>
              <a:gd name="connsiteY21" fmla="*/ 912019 h 1628775"/>
              <a:gd name="connsiteX22" fmla="*/ 781131 w 3586865"/>
              <a:gd name="connsiteY22" fmla="*/ 969169 h 1628775"/>
              <a:gd name="connsiteX23" fmla="*/ 850188 w 3586865"/>
              <a:gd name="connsiteY23" fmla="*/ 1054894 h 1628775"/>
              <a:gd name="connsiteX24" fmla="*/ 928769 w 3586865"/>
              <a:gd name="connsiteY24" fmla="*/ 1152525 h 1628775"/>
              <a:gd name="connsiteX25" fmla="*/ 1014494 w 3586865"/>
              <a:gd name="connsiteY25" fmla="*/ 1269206 h 1628775"/>
              <a:gd name="connsiteX26" fmla="*/ 1080714 w 3586865"/>
              <a:gd name="connsiteY26" fmla="*/ 1343026 h 1628775"/>
              <a:gd name="connsiteX27" fmla="*/ 1154077 w 3586865"/>
              <a:gd name="connsiteY27" fmla="*/ 1402556 h 1628775"/>
              <a:gd name="connsiteX28" fmla="*/ 1224147 w 3586865"/>
              <a:gd name="connsiteY28" fmla="*/ 1433513 h 1628775"/>
              <a:gd name="connsiteX29" fmla="*/ 1288667 w 3586865"/>
              <a:gd name="connsiteY29" fmla="*/ 1433513 h 1628775"/>
              <a:gd name="connsiteX30" fmla="*/ 1347517 w 3586865"/>
              <a:gd name="connsiteY30" fmla="*/ 1416843 h 1628775"/>
              <a:gd name="connsiteX31" fmla="*/ 1424729 w 3586865"/>
              <a:gd name="connsiteY31" fmla="*/ 1383505 h 1628775"/>
              <a:gd name="connsiteX32" fmla="*/ 1458067 w 3586865"/>
              <a:gd name="connsiteY32" fmla="*/ 1357313 h 1628775"/>
              <a:gd name="connsiteX33" fmla="*/ 1501158 w 3586865"/>
              <a:gd name="connsiteY33" fmla="*/ 1302544 h 1628775"/>
              <a:gd name="connsiteX34" fmla="*/ 1541411 w 3586865"/>
              <a:gd name="connsiteY34" fmla="*/ 1247776 h 1628775"/>
              <a:gd name="connsiteX35" fmla="*/ 1592657 w 3586865"/>
              <a:gd name="connsiteY35" fmla="*/ 1154906 h 1628775"/>
              <a:gd name="connsiteX36" fmla="*/ 1628605 w 3586865"/>
              <a:gd name="connsiteY36" fmla="*/ 1069181 h 1628775"/>
              <a:gd name="connsiteX37" fmla="*/ 1721805 w 3586865"/>
              <a:gd name="connsiteY37" fmla="*/ 862012 h 1628775"/>
              <a:gd name="connsiteX38" fmla="*/ 1813533 w 3586865"/>
              <a:gd name="connsiteY38" fmla="*/ 673894 h 1628775"/>
              <a:gd name="connsiteX39" fmla="*/ 1888591 w 3586865"/>
              <a:gd name="connsiteY39" fmla="*/ 502443 h 1628775"/>
              <a:gd name="connsiteX40" fmla="*/ 1940982 w 3586865"/>
              <a:gd name="connsiteY40" fmla="*/ 395289 h 1628775"/>
              <a:gd name="connsiteX41" fmla="*/ 1982145 w 3586865"/>
              <a:gd name="connsiteY41" fmla="*/ 311944 h 1628775"/>
              <a:gd name="connsiteX42" fmla="*/ 2041449 w 3586865"/>
              <a:gd name="connsiteY42" fmla="*/ 192881 h 1628775"/>
              <a:gd name="connsiteX43" fmla="*/ 2096220 w 3586865"/>
              <a:gd name="connsiteY43" fmla="*/ 100013 h 1628775"/>
              <a:gd name="connsiteX44" fmla="*/ 2159603 w 3586865"/>
              <a:gd name="connsiteY44" fmla="*/ 40481 h 1628775"/>
              <a:gd name="connsiteX45" fmla="*/ 2208357 w 3586865"/>
              <a:gd name="connsiteY45" fmla="*/ 14640 h 1628775"/>
              <a:gd name="connsiteX46" fmla="*/ 2262552 w 3586865"/>
              <a:gd name="connsiteY46" fmla="*/ 0 h 1628775"/>
              <a:gd name="connsiteX47" fmla="*/ 2322087 w 3586865"/>
              <a:gd name="connsiteY47" fmla="*/ 2381 h 1628775"/>
              <a:gd name="connsiteX48" fmla="*/ 2371601 w 3586865"/>
              <a:gd name="connsiteY48" fmla="*/ 19403 h 1628775"/>
              <a:gd name="connsiteX49" fmla="*/ 2403347 w 3586865"/>
              <a:gd name="connsiteY49" fmla="*/ 40835 h 1628775"/>
              <a:gd name="connsiteX50" fmla="*/ 2423339 w 3586865"/>
              <a:gd name="connsiteY50" fmla="*/ 64295 h 1628775"/>
              <a:gd name="connsiteX51" fmla="*/ 2480717 w 3586865"/>
              <a:gd name="connsiteY51" fmla="*/ 138113 h 1628775"/>
              <a:gd name="connsiteX52" fmla="*/ 2536399 w 3586865"/>
              <a:gd name="connsiteY52" fmla="*/ 261938 h 1628775"/>
              <a:gd name="connsiteX53" fmla="*/ 2609531 w 3586865"/>
              <a:gd name="connsiteY53" fmla="*/ 419099 h 1628775"/>
              <a:gd name="connsiteX54" fmla="*/ 2665997 w 3586865"/>
              <a:gd name="connsiteY54" fmla="*/ 557213 h 1628775"/>
              <a:gd name="connsiteX55" fmla="*/ 2698094 w 3586865"/>
              <a:gd name="connsiteY55" fmla="*/ 628651 h 1628775"/>
              <a:gd name="connsiteX56" fmla="*/ 2734371 w 3586865"/>
              <a:gd name="connsiteY56" fmla="*/ 707231 h 1628775"/>
              <a:gd name="connsiteX57" fmla="*/ 2788786 w 3586865"/>
              <a:gd name="connsiteY57" fmla="*/ 840582 h 1628775"/>
              <a:gd name="connsiteX58" fmla="*/ 2834134 w 3586865"/>
              <a:gd name="connsiteY58" fmla="*/ 971903 h 1628775"/>
              <a:gd name="connsiteX59" fmla="*/ 2906682 w 3586865"/>
              <a:gd name="connsiteY59" fmla="*/ 1148117 h 1628775"/>
              <a:gd name="connsiteX60" fmla="*/ 3042721 w 3586865"/>
              <a:gd name="connsiteY60" fmla="*/ 1433866 h 1628775"/>
              <a:gd name="connsiteX61" fmla="*/ 3160618 w 3586865"/>
              <a:gd name="connsiteY61" fmla="*/ 1562453 h 1628775"/>
              <a:gd name="connsiteX62" fmla="*/ 3242242 w 3586865"/>
              <a:gd name="connsiteY62" fmla="*/ 1595791 h 1628775"/>
              <a:gd name="connsiteX63" fmla="*/ 3342001 w 3586865"/>
              <a:gd name="connsiteY63" fmla="*/ 1610079 h 1628775"/>
              <a:gd name="connsiteX64" fmla="*/ 3405485 w 3586865"/>
              <a:gd name="connsiteY64" fmla="*/ 1595791 h 1628775"/>
              <a:gd name="connsiteX65" fmla="*/ 3459901 w 3586865"/>
              <a:gd name="connsiteY65" fmla="*/ 1552928 h 1628775"/>
              <a:gd name="connsiteX66" fmla="*/ 3532454 w 3586865"/>
              <a:gd name="connsiteY66" fmla="*/ 1471966 h 1628775"/>
              <a:gd name="connsiteX67" fmla="*/ 3586865 w 3586865"/>
              <a:gd name="connsiteY67" fmla="*/ 1414816 h 1628775"/>
              <a:gd name="connsiteX0" fmla="*/ 6 w 3586865"/>
              <a:gd name="connsiteY0" fmla="*/ 1628775 h 1628775"/>
              <a:gd name="connsiteX1" fmla="*/ 77093 w 3586865"/>
              <a:gd name="connsiteY1" fmla="*/ 1407670 h 1628775"/>
              <a:gd name="connsiteX2" fmla="*/ 136042 w 3586865"/>
              <a:gd name="connsiteY2" fmla="*/ 1240983 h 1628775"/>
              <a:gd name="connsiteX3" fmla="*/ 164843 w 3586865"/>
              <a:gd name="connsiteY3" fmla="*/ 1166812 h 1628775"/>
              <a:gd name="connsiteX4" fmla="*/ 190582 w 3586865"/>
              <a:gd name="connsiteY4" fmla="*/ 1100138 h 1628775"/>
              <a:gd name="connsiteX5" fmla="*/ 212013 w 3586865"/>
              <a:gd name="connsiteY5" fmla="*/ 1059657 h 1628775"/>
              <a:gd name="connsiteX6" fmla="*/ 235825 w 3586865"/>
              <a:gd name="connsiteY6" fmla="*/ 1019175 h 1628775"/>
              <a:gd name="connsiteX7" fmla="*/ 257257 w 3586865"/>
              <a:gd name="connsiteY7" fmla="*/ 988219 h 1628775"/>
              <a:gd name="connsiteX8" fmla="*/ 283450 w 3586865"/>
              <a:gd name="connsiteY8" fmla="*/ 954882 h 1628775"/>
              <a:gd name="connsiteX9" fmla="*/ 307263 w 3586865"/>
              <a:gd name="connsiteY9" fmla="*/ 926306 h 1628775"/>
              <a:gd name="connsiteX10" fmla="*/ 326313 w 3586865"/>
              <a:gd name="connsiteY10" fmla="*/ 902494 h 1628775"/>
              <a:gd name="connsiteX11" fmla="*/ 352507 w 3586865"/>
              <a:gd name="connsiteY11" fmla="*/ 873919 h 1628775"/>
              <a:gd name="connsiteX12" fmla="*/ 378700 w 3586865"/>
              <a:gd name="connsiteY12" fmla="*/ 847725 h 1628775"/>
              <a:gd name="connsiteX13" fmla="*/ 402513 w 3586865"/>
              <a:gd name="connsiteY13" fmla="*/ 828675 h 1628775"/>
              <a:gd name="connsiteX14" fmla="*/ 426325 w 3586865"/>
              <a:gd name="connsiteY14" fmla="*/ 809625 h 1628775"/>
              <a:gd name="connsiteX15" fmla="*/ 457282 w 3586865"/>
              <a:gd name="connsiteY15" fmla="*/ 790575 h 1628775"/>
              <a:gd name="connsiteX16" fmla="*/ 493001 w 3586865"/>
              <a:gd name="connsiteY16" fmla="*/ 778669 h 1628775"/>
              <a:gd name="connsiteX17" fmla="*/ 526338 w 3586865"/>
              <a:gd name="connsiteY17" fmla="*/ 773906 h 1628775"/>
              <a:gd name="connsiteX18" fmla="*/ 573963 w 3586865"/>
              <a:gd name="connsiteY18" fmla="*/ 785813 h 1628775"/>
              <a:gd name="connsiteX19" fmla="*/ 621588 w 3586865"/>
              <a:gd name="connsiteY19" fmla="*/ 812006 h 1628775"/>
              <a:gd name="connsiteX20" fmla="*/ 681119 w 3586865"/>
              <a:gd name="connsiteY20" fmla="*/ 857250 h 1628775"/>
              <a:gd name="connsiteX21" fmla="*/ 733507 w 3586865"/>
              <a:gd name="connsiteY21" fmla="*/ 912019 h 1628775"/>
              <a:gd name="connsiteX22" fmla="*/ 781131 w 3586865"/>
              <a:gd name="connsiteY22" fmla="*/ 969169 h 1628775"/>
              <a:gd name="connsiteX23" fmla="*/ 850188 w 3586865"/>
              <a:gd name="connsiteY23" fmla="*/ 1054894 h 1628775"/>
              <a:gd name="connsiteX24" fmla="*/ 928769 w 3586865"/>
              <a:gd name="connsiteY24" fmla="*/ 1152525 h 1628775"/>
              <a:gd name="connsiteX25" fmla="*/ 1014494 w 3586865"/>
              <a:gd name="connsiteY25" fmla="*/ 1269206 h 1628775"/>
              <a:gd name="connsiteX26" fmla="*/ 1080714 w 3586865"/>
              <a:gd name="connsiteY26" fmla="*/ 1343026 h 1628775"/>
              <a:gd name="connsiteX27" fmla="*/ 1154077 w 3586865"/>
              <a:gd name="connsiteY27" fmla="*/ 1402556 h 1628775"/>
              <a:gd name="connsiteX28" fmla="*/ 1224147 w 3586865"/>
              <a:gd name="connsiteY28" fmla="*/ 1433513 h 1628775"/>
              <a:gd name="connsiteX29" fmla="*/ 1288667 w 3586865"/>
              <a:gd name="connsiteY29" fmla="*/ 1433513 h 1628775"/>
              <a:gd name="connsiteX30" fmla="*/ 1347517 w 3586865"/>
              <a:gd name="connsiteY30" fmla="*/ 1416843 h 1628775"/>
              <a:gd name="connsiteX31" fmla="*/ 1424729 w 3586865"/>
              <a:gd name="connsiteY31" fmla="*/ 1383505 h 1628775"/>
              <a:gd name="connsiteX32" fmla="*/ 1458067 w 3586865"/>
              <a:gd name="connsiteY32" fmla="*/ 1357313 h 1628775"/>
              <a:gd name="connsiteX33" fmla="*/ 1501158 w 3586865"/>
              <a:gd name="connsiteY33" fmla="*/ 1302544 h 1628775"/>
              <a:gd name="connsiteX34" fmla="*/ 1541411 w 3586865"/>
              <a:gd name="connsiteY34" fmla="*/ 1247776 h 1628775"/>
              <a:gd name="connsiteX35" fmla="*/ 1592657 w 3586865"/>
              <a:gd name="connsiteY35" fmla="*/ 1154906 h 1628775"/>
              <a:gd name="connsiteX36" fmla="*/ 1628605 w 3586865"/>
              <a:gd name="connsiteY36" fmla="*/ 1069181 h 1628775"/>
              <a:gd name="connsiteX37" fmla="*/ 1721805 w 3586865"/>
              <a:gd name="connsiteY37" fmla="*/ 862012 h 1628775"/>
              <a:gd name="connsiteX38" fmla="*/ 1813533 w 3586865"/>
              <a:gd name="connsiteY38" fmla="*/ 673894 h 1628775"/>
              <a:gd name="connsiteX39" fmla="*/ 1888591 w 3586865"/>
              <a:gd name="connsiteY39" fmla="*/ 502443 h 1628775"/>
              <a:gd name="connsiteX40" fmla="*/ 1940982 w 3586865"/>
              <a:gd name="connsiteY40" fmla="*/ 395289 h 1628775"/>
              <a:gd name="connsiteX41" fmla="*/ 1982145 w 3586865"/>
              <a:gd name="connsiteY41" fmla="*/ 311944 h 1628775"/>
              <a:gd name="connsiteX42" fmla="*/ 2041449 w 3586865"/>
              <a:gd name="connsiteY42" fmla="*/ 192881 h 1628775"/>
              <a:gd name="connsiteX43" fmla="*/ 2096220 w 3586865"/>
              <a:gd name="connsiteY43" fmla="*/ 100013 h 1628775"/>
              <a:gd name="connsiteX44" fmla="*/ 2159603 w 3586865"/>
              <a:gd name="connsiteY44" fmla="*/ 40481 h 1628775"/>
              <a:gd name="connsiteX45" fmla="*/ 2208357 w 3586865"/>
              <a:gd name="connsiteY45" fmla="*/ 14640 h 1628775"/>
              <a:gd name="connsiteX46" fmla="*/ 2262552 w 3586865"/>
              <a:gd name="connsiteY46" fmla="*/ 0 h 1628775"/>
              <a:gd name="connsiteX47" fmla="*/ 2322087 w 3586865"/>
              <a:gd name="connsiteY47" fmla="*/ 2381 h 1628775"/>
              <a:gd name="connsiteX48" fmla="*/ 2371601 w 3586865"/>
              <a:gd name="connsiteY48" fmla="*/ 19403 h 1628775"/>
              <a:gd name="connsiteX49" fmla="*/ 2403347 w 3586865"/>
              <a:gd name="connsiteY49" fmla="*/ 40835 h 1628775"/>
              <a:gd name="connsiteX50" fmla="*/ 2423339 w 3586865"/>
              <a:gd name="connsiteY50" fmla="*/ 64295 h 1628775"/>
              <a:gd name="connsiteX51" fmla="*/ 2480717 w 3586865"/>
              <a:gd name="connsiteY51" fmla="*/ 138113 h 1628775"/>
              <a:gd name="connsiteX52" fmla="*/ 2536399 w 3586865"/>
              <a:gd name="connsiteY52" fmla="*/ 261938 h 1628775"/>
              <a:gd name="connsiteX53" fmla="*/ 2609531 w 3586865"/>
              <a:gd name="connsiteY53" fmla="*/ 419099 h 1628775"/>
              <a:gd name="connsiteX54" fmla="*/ 2665997 w 3586865"/>
              <a:gd name="connsiteY54" fmla="*/ 557213 h 1628775"/>
              <a:gd name="connsiteX55" fmla="*/ 2698094 w 3586865"/>
              <a:gd name="connsiteY55" fmla="*/ 628651 h 1628775"/>
              <a:gd name="connsiteX56" fmla="*/ 2734371 w 3586865"/>
              <a:gd name="connsiteY56" fmla="*/ 707231 h 1628775"/>
              <a:gd name="connsiteX57" fmla="*/ 2788786 w 3586865"/>
              <a:gd name="connsiteY57" fmla="*/ 840582 h 1628775"/>
              <a:gd name="connsiteX58" fmla="*/ 2834134 w 3586865"/>
              <a:gd name="connsiteY58" fmla="*/ 971903 h 1628775"/>
              <a:gd name="connsiteX59" fmla="*/ 2906682 w 3586865"/>
              <a:gd name="connsiteY59" fmla="*/ 1148117 h 1628775"/>
              <a:gd name="connsiteX60" fmla="*/ 3042721 w 3586865"/>
              <a:gd name="connsiteY60" fmla="*/ 1433866 h 1628775"/>
              <a:gd name="connsiteX61" fmla="*/ 3160618 w 3586865"/>
              <a:gd name="connsiteY61" fmla="*/ 1562453 h 1628775"/>
              <a:gd name="connsiteX62" fmla="*/ 3242242 w 3586865"/>
              <a:gd name="connsiteY62" fmla="*/ 1595791 h 1628775"/>
              <a:gd name="connsiteX63" fmla="*/ 3342001 w 3586865"/>
              <a:gd name="connsiteY63" fmla="*/ 1610079 h 1628775"/>
              <a:gd name="connsiteX64" fmla="*/ 3405485 w 3586865"/>
              <a:gd name="connsiteY64" fmla="*/ 1595791 h 1628775"/>
              <a:gd name="connsiteX65" fmla="*/ 3459901 w 3586865"/>
              <a:gd name="connsiteY65" fmla="*/ 1552928 h 1628775"/>
              <a:gd name="connsiteX66" fmla="*/ 3523385 w 3586865"/>
              <a:gd name="connsiteY66" fmla="*/ 1510066 h 1628775"/>
              <a:gd name="connsiteX67" fmla="*/ 3586865 w 3586865"/>
              <a:gd name="connsiteY67" fmla="*/ 1414816 h 1628775"/>
              <a:gd name="connsiteX0" fmla="*/ 6 w 3605002"/>
              <a:gd name="connsiteY0" fmla="*/ 1628775 h 1628775"/>
              <a:gd name="connsiteX1" fmla="*/ 77093 w 3605002"/>
              <a:gd name="connsiteY1" fmla="*/ 1407670 h 1628775"/>
              <a:gd name="connsiteX2" fmla="*/ 136042 w 3605002"/>
              <a:gd name="connsiteY2" fmla="*/ 1240983 h 1628775"/>
              <a:gd name="connsiteX3" fmla="*/ 164843 w 3605002"/>
              <a:gd name="connsiteY3" fmla="*/ 1166812 h 1628775"/>
              <a:gd name="connsiteX4" fmla="*/ 190582 w 3605002"/>
              <a:gd name="connsiteY4" fmla="*/ 1100138 h 1628775"/>
              <a:gd name="connsiteX5" fmla="*/ 212013 w 3605002"/>
              <a:gd name="connsiteY5" fmla="*/ 1059657 h 1628775"/>
              <a:gd name="connsiteX6" fmla="*/ 235825 w 3605002"/>
              <a:gd name="connsiteY6" fmla="*/ 1019175 h 1628775"/>
              <a:gd name="connsiteX7" fmla="*/ 257257 w 3605002"/>
              <a:gd name="connsiteY7" fmla="*/ 988219 h 1628775"/>
              <a:gd name="connsiteX8" fmla="*/ 283450 w 3605002"/>
              <a:gd name="connsiteY8" fmla="*/ 954882 h 1628775"/>
              <a:gd name="connsiteX9" fmla="*/ 307263 w 3605002"/>
              <a:gd name="connsiteY9" fmla="*/ 926306 h 1628775"/>
              <a:gd name="connsiteX10" fmla="*/ 326313 w 3605002"/>
              <a:gd name="connsiteY10" fmla="*/ 902494 h 1628775"/>
              <a:gd name="connsiteX11" fmla="*/ 352507 w 3605002"/>
              <a:gd name="connsiteY11" fmla="*/ 873919 h 1628775"/>
              <a:gd name="connsiteX12" fmla="*/ 378700 w 3605002"/>
              <a:gd name="connsiteY12" fmla="*/ 847725 h 1628775"/>
              <a:gd name="connsiteX13" fmla="*/ 402513 w 3605002"/>
              <a:gd name="connsiteY13" fmla="*/ 828675 h 1628775"/>
              <a:gd name="connsiteX14" fmla="*/ 426325 w 3605002"/>
              <a:gd name="connsiteY14" fmla="*/ 809625 h 1628775"/>
              <a:gd name="connsiteX15" fmla="*/ 457282 w 3605002"/>
              <a:gd name="connsiteY15" fmla="*/ 790575 h 1628775"/>
              <a:gd name="connsiteX16" fmla="*/ 493001 w 3605002"/>
              <a:gd name="connsiteY16" fmla="*/ 778669 h 1628775"/>
              <a:gd name="connsiteX17" fmla="*/ 526338 w 3605002"/>
              <a:gd name="connsiteY17" fmla="*/ 773906 h 1628775"/>
              <a:gd name="connsiteX18" fmla="*/ 573963 w 3605002"/>
              <a:gd name="connsiteY18" fmla="*/ 785813 h 1628775"/>
              <a:gd name="connsiteX19" fmla="*/ 621588 w 3605002"/>
              <a:gd name="connsiteY19" fmla="*/ 812006 h 1628775"/>
              <a:gd name="connsiteX20" fmla="*/ 681119 w 3605002"/>
              <a:gd name="connsiteY20" fmla="*/ 857250 h 1628775"/>
              <a:gd name="connsiteX21" fmla="*/ 733507 w 3605002"/>
              <a:gd name="connsiteY21" fmla="*/ 912019 h 1628775"/>
              <a:gd name="connsiteX22" fmla="*/ 781131 w 3605002"/>
              <a:gd name="connsiteY22" fmla="*/ 969169 h 1628775"/>
              <a:gd name="connsiteX23" fmla="*/ 850188 w 3605002"/>
              <a:gd name="connsiteY23" fmla="*/ 1054894 h 1628775"/>
              <a:gd name="connsiteX24" fmla="*/ 928769 w 3605002"/>
              <a:gd name="connsiteY24" fmla="*/ 1152525 h 1628775"/>
              <a:gd name="connsiteX25" fmla="*/ 1014494 w 3605002"/>
              <a:gd name="connsiteY25" fmla="*/ 1269206 h 1628775"/>
              <a:gd name="connsiteX26" fmla="*/ 1080714 w 3605002"/>
              <a:gd name="connsiteY26" fmla="*/ 1343026 h 1628775"/>
              <a:gd name="connsiteX27" fmla="*/ 1154077 w 3605002"/>
              <a:gd name="connsiteY27" fmla="*/ 1402556 h 1628775"/>
              <a:gd name="connsiteX28" fmla="*/ 1224147 w 3605002"/>
              <a:gd name="connsiteY28" fmla="*/ 1433513 h 1628775"/>
              <a:gd name="connsiteX29" fmla="*/ 1288667 w 3605002"/>
              <a:gd name="connsiteY29" fmla="*/ 1433513 h 1628775"/>
              <a:gd name="connsiteX30" fmla="*/ 1347517 w 3605002"/>
              <a:gd name="connsiteY30" fmla="*/ 1416843 h 1628775"/>
              <a:gd name="connsiteX31" fmla="*/ 1424729 w 3605002"/>
              <a:gd name="connsiteY31" fmla="*/ 1383505 h 1628775"/>
              <a:gd name="connsiteX32" fmla="*/ 1458067 w 3605002"/>
              <a:gd name="connsiteY32" fmla="*/ 1357313 h 1628775"/>
              <a:gd name="connsiteX33" fmla="*/ 1501158 w 3605002"/>
              <a:gd name="connsiteY33" fmla="*/ 1302544 h 1628775"/>
              <a:gd name="connsiteX34" fmla="*/ 1541411 w 3605002"/>
              <a:gd name="connsiteY34" fmla="*/ 1247776 h 1628775"/>
              <a:gd name="connsiteX35" fmla="*/ 1592657 w 3605002"/>
              <a:gd name="connsiteY35" fmla="*/ 1154906 h 1628775"/>
              <a:gd name="connsiteX36" fmla="*/ 1628605 w 3605002"/>
              <a:gd name="connsiteY36" fmla="*/ 1069181 h 1628775"/>
              <a:gd name="connsiteX37" fmla="*/ 1721805 w 3605002"/>
              <a:gd name="connsiteY37" fmla="*/ 862012 h 1628775"/>
              <a:gd name="connsiteX38" fmla="*/ 1813533 w 3605002"/>
              <a:gd name="connsiteY38" fmla="*/ 673894 h 1628775"/>
              <a:gd name="connsiteX39" fmla="*/ 1888591 w 3605002"/>
              <a:gd name="connsiteY39" fmla="*/ 502443 h 1628775"/>
              <a:gd name="connsiteX40" fmla="*/ 1940982 w 3605002"/>
              <a:gd name="connsiteY40" fmla="*/ 395289 h 1628775"/>
              <a:gd name="connsiteX41" fmla="*/ 1982145 w 3605002"/>
              <a:gd name="connsiteY41" fmla="*/ 311944 h 1628775"/>
              <a:gd name="connsiteX42" fmla="*/ 2041449 w 3605002"/>
              <a:gd name="connsiteY42" fmla="*/ 192881 h 1628775"/>
              <a:gd name="connsiteX43" fmla="*/ 2096220 w 3605002"/>
              <a:gd name="connsiteY43" fmla="*/ 100013 h 1628775"/>
              <a:gd name="connsiteX44" fmla="*/ 2159603 w 3605002"/>
              <a:gd name="connsiteY44" fmla="*/ 40481 h 1628775"/>
              <a:gd name="connsiteX45" fmla="*/ 2208357 w 3605002"/>
              <a:gd name="connsiteY45" fmla="*/ 14640 h 1628775"/>
              <a:gd name="connsiteX46" fmla="*/ 2262552 w 3605002"/>
              <a:gd name="connsiteY46" fmla="*/ 0 h 1628775"/>
              <a:gd name="connsiteX47" fmla="*/ 2322087 w 3605002"/>
              <a:gd name="connsiteY47" fmla="*/ 2381 h 1628775"/>
              <a:gd name="connsiteX48" fmla="*/ 2371601 w 3605002"/>
              <a:gd name="connsiteY48" fmla="*/ 19403 h 1628775"/>
              <a:gd name="connsiteX49" fmla="*/ 2403347 w 3605002"/>
              <a:gd name="connsiteY49" fmla="*/ 40835 h 1628775"/>
              <a:gd name="connsiteX50" fmla="*/ 2423339 w 3605002"/>
              <a:gd name="connsiteY50" fmla="*/ 64295 h 1628775"/>
              <a:gd name="connsiteX51" fmla="*/ 2480717 w 3605002"/>
              <a:gd name="connsiteY51" fmla="*/ 138113 h 1628775"/>
              <a:gd name="connsiteX52" fmla="*/ 2536399 w 3605002"/>
              <a:gd name="connsiteY52" fmla="*/ 261938 h 1628775"/>
              <a:gd name="connsiteX53" fmla="*/ 2609531 w 3605002"/>
              <a:gd name="connsiteY53" fmla="*/ 419099 h 1628775"/>
              <a:gd name="connsiteX54" fmla="*/ 2665997 w 3605002"/>
              <a:gd name="connsiteY54" fmla="*/ 557213 h 1628775"/>
              <a:gd name="connsiteX55" fmla="*/ 2698094 w 3605002"/>
              <a:gd name="connsiteY55" fmla="*/ 628651 h 1628775"/>
              <a:gd name="connsiteX56" fmla="*/ 2734371 w 3605002"/>
              <a:gd name="connsiteY56" fmla="*/ 707231 h 1628775"/>
              <a:gd name="connsiteX57" fmla="*/ 2788786 w 3605002"/>
              <a:gd name="connsiteY57" fmla="*/ 840582 h 1628775"/>
              <a:gd name="connsiteX58" fmla="*/ 2834134 w 3605002"/>
              <a:gd name="connsiteY58" fmla="*/ 971903 h 1628775"/>
              <a:gd name="connsiteX59" fmla="*/ 2906682 w 3605002"/>
              <a:gd name="connsiteY59" fmla="*/ 1148117 h 1628775"/>
              <a:gd name="connsiteX60" fmla="*/ 3042721 w 3605002"/>
              <a:gd name="connsiteY60" fmla="*/ 1433866 h 1628775"/>
              <a:gd name="connsiteX61" fmla="*/ 3160618 w 3605002"/>
              <a:gd name="connsiteY61" fmla="*/ 1562453 h 1628775"/>
              <a:gd name="connsiteX62" fmla="*/ 3242242 w 3605002"/>
              <a:gd name="connsiteY62" fmla="*/ 1595791 h 1628775"/>
              <a:gd name="connsiteX63" fmla="*/ 3342001 w 3605002"/>
              <a:gd name="connsiteY63" fmla="*/ 1610079 h 1628775"/>
              <a:gd name="connsiteX64" fmla="*/ 3405485 w 3605002"/>
              <a:gd name="connsiteY64" fmla="*/ 1595791 h 1628775"/>
              <a:gd name="connsiteX65" fmla="*/ 3459901 w 3605002"/>
              <a:gd name="connsiteY65" fmla="*/ 1552928 h 1628775"/>
              <a:gd name="connsiteX66" fmla="*/ 3523385 w 3605002"/>
              <a:gd name="connsiteY66" fmla="*/ 1510066 h 1628775"/>
              <a:gd name="connsiteX67" fmla="*/ 3586865 w 3605002"/>
              <a:gd name="connsiteY67" fmla="*/ 1414816 h 1628775"/>
              <a:gd name="connsiteX68" fmla="*/ 3605002 w 3605002"/>
              <a:gd name="connsiteY68" fmla="*/ 1414816 h 1628775"/>
              <a:gd name="connsiteX0" fmla="*/ 6 w 3632209"/>
              <a:gd name="connsiteY0" fmla="*/ 1628775 h 1628775"/>
              <a:gd name="connsiteX1" fmla="*/ 77093 w 3632209"/>
              <a:gd name="connsiteY1" fmla="*/ 1407670 h 1628775"/>
              <a:gd name="connsiteX2" fmla="*/ 136042 w 3632209"/>
              <a:gd name="connsiteY2" fmla="*/ 1240983 h 1628775"/>
              <a:gd name="connsiteX3" fmla="*/ 164843 w 3632209"/>
              <a:gd name="connsiteY3" fmla="*/ 1166812 h 1628775"/>
              <a:gd name="connsiteX4" fmla="*/ 190582 w 3632209"/>
              <a:gd name="connsiteY4" fmla="*/ 1100138 h 1628775"/>
              <a:gd name="connsiteX5" fmla="*/ 212013 w 3632209"/>
              <a:gd name="connsiteY5" fmla="*/ 1059657 h 1628775"/>
              <a:gd name="connsiteX6" fmla="*/ 235825 w 3632209"/>
              <a:gd name="connsiteY6" fmla="*/ 1019175 h 1628775"/>
              <a:gd name="connsiteX7" fmla="*/ 257257 w 3632209"/>
              <a:gd name="connsiteY7" fmla="*/ 988219 h 1628775"/>
              <a:gd name="connsiteX8" fmla="*/ 283450 w 3632209"/>
              <a:gd name="connsiteY8" fmla="*/ 954882 h 1628775"/>
              <a:gd name="connsiteX9" fmla="*/ 307263 w 3632209"/>
              <a:gd name="connsiteY9" fmla="*/ 926306 h 1628775"/>
              <a:gd name="connsiteX10" fmla="*/ 326313 w 3632209"/>
              <a:gd name="connsiteY10" fmla="*/ 902494 h 1628775"/>
              <a:gd name="connsiteX11" fmla="*/ 352507 w 3632209"/>
              <a:gd name="connsiteY11" fmla="*/ 873919 h 1628775"/>
              <a:gd name="connsiteX12" fmla="*/ 378700 w 3632209"/>
              <a:gd name="connsiteY12" fmla="*/ 847725 h 1628775"/>
              <a:gd name="connsiteX13" fmla="*/ 402513 w 3632209"/>
              <a:gd name="connsiteY13" fmla="*/ 828675 h 1628775"/>
              <a:gd name="connsiteX14" fmla="*/ 426325 w 3632209"/>
              <a:gd name="connsiteY14" fmla="*/ 809625 h 1628775"/>
              <a:gd name="connsiteX15" fmla="*/ 457282 w 3632209"/>
              <a:gd name="connsiteY15" fmla="*/ 790575 h 1628775"/>
              <a:gd name="connsiteX16" fmla="*/ 493001 w 3632209"/>
              <a:gd name="connsiteY16" fmla="*/ 778669 h 1628775"/>
              <a:gd name="connsiteX17" fmla="*/ 526338 w 3632209"/>
              <a:gd name="connsiteY17" fmla="*/ 773906 h 1628775"/>
              <a:gd name="connsiteX18" fmla="*/ 573963 w 3632209"/>
              <a:gd name="connsiteY18" fmla="*/ 785813 h 1628775"/>
              <a:gd name="connsiteX19" fmla="*/ 621588 w 3632209"/>
              <a:gd name="connsiteY19" fmla="*/ 812006 h 1628775"/>
              <a:gd name="connsiteX20" fmla="*/ 681119 w 3632209"/>
              <a:gd name="connsiteY20" fmla="*/ 857250 h 1628775"/>
              <a:gd name="connsiteX21" fmla="*/ 733507 w 3632209"/>
              <a:gd name="connsiteY21" fmla="*/ 912019 h 1628775"/>
              <a:gd name="connsiteX22" fmla="*/ 781131 w 3632209"/>
              <a:gd name="connsiteY22" fmla="*/ 969169 h 1628775"/>
              <a:gd name="connsiteX23" fmla="*/ 850188 w 3632209"/>
              <a:gd name="connsiteY23" fmla="*/ 1054894 h 1628775"/>
              <a:gd name="connsiteX24" fmla="*/ 928769 w 3632209"/>
              <a:gd name="connsiteY24" fmla="*/ 1152525 h 1628775"/>
              <a:gd name="connsiteX25" fmla="*/ 1014494 w 3632209"/>
              <a:gd name="connsiteY25" fmla="*/ 1269206 h 1628775"/>
              <a:gd name="connsiteX26" fmla="*/ 1080714 w 3632209"/>
              <a:gd name="connsiteY26" fmla="*/ 1343026 h 1628775"/>
              <a:gd name="connsiteX27" fmla="*/ 1154077 w 3632209"/>
              <a:gd name="connsiteY27" fmla="*/ 1402556 h 1628775"/>
              <a:gd name="connsiteX28" fmla="*/ 1224147 w 3632209"/>
              <a:gd name="connsiteY28" fmla="*/ 1433513 h 1628775"/>
              <a:gd name="connsiteX29" fmla="*/ 1288667 w 3632209"/>
              <a:gd name="connsiteY29" fmla="*/ 1433513 h 1628775"/>
              <a:gd name="connsiteX30" fmla="*/ 1347517 w 3632209"/>
              <a:gd name="connsiteY30" fmla="*/ 1416843 h 1628775"/>
              <a:gd name="connsiteX31" fmla="*/ 1424729 w 3632209"/>
              <a:gd name="connsiteY31" fmla="*/ 1383505 h 1628775"/>
              <a:gd name="connsiteX32" fmla="*/ 1458067 w 3632209"/>
              <a:gd name="connsiteY32" fmla="*/ 1357313 h 1628775"/>
              <a:gd name="connsiteX33" fmla="*/ 1501158 w 3632209"/>
              <a:gd name="connsiteY33" fmla="*/ 1302544 h 1628775"/>
              <a:gd name="connsiteX34" fmla="*/ 1541411 w 3632209"/>
              <a:gd name="connsiteY34" fmla="*/ 1247776 h 1628775"/>
              <a:gd name="connsiteX35" fmla="*/ 1592657 w 3632209"/>
              <a:gd name="connsiteY35" fmla="*/ 1154906 h 1628775"/>
              <a:gd name="connsiteX36" fmla="*/ 1628605 w 3632209"/>
              <a:gd name="connsiteY36" fmla="*/ 1069181 h 1628775"/>
              <a:gd name="connsiteX37" fmla="*/ 1721805 w 3632209"/>
              <a:gd name="connsiteY37" fmla="*/ 862012 h 1628775"/>
              <a:gd name="connsiteX38" fmla="*/ 1813533 w 3632209"/>
              <a:gd name="connsiteY38" fmla="*/ 673894 h 1628775"/>
              <a:gd name="connsiteX39" fmla="*/ 1888591 w 3632209"/>
              <a:gd name="connsiteY39" fmla="*/ 502443 h 1628775"/>
              <a:gd name="connsiteX40" fmla="*/ 1940982 w 3632209"/>
              <a:gd name="connsiteY40" fmla="*/ 395289 h 1628775"/>
              <a:gd name="connsiteX41" fmla="*/ 1982145 w 3632209"/>
              <a:gd name="connsiteY41" fmla="*/ 311944 h 1628775"/>
              <a:gd name="connsiteX42" fmla="*/ 2041449 w 3632209"/>
              <a:gd name="connsiteY42" fmla="*/ 192881 h 1628775"/>
              <a:gd name="connsiteX43" fmla="*/ 2096220 w 3632209"/>
              <a:gd name="connsiteY43" fmla="*/ 100013 h 1628775"/>
              <a:gd name="connsiteX44" fmla="*/ 2159603 w 3632209"/>
              <a:gd name="connsiteY44" fmla="*/ 40481 h 1628775"/>
              <a:gd name="connsiteX45" fmla="*/ 2208357 w 3632209"/>
              <a:gd name="connsiteY45" fmla="*/ 14640 h 1628775"/>
              <a:gd name="connsiteX46" fmla="*/ 2262552 w 3632209"/>
              <a:gd name="connsiteY46" fmla="*/ 0 h 1628775"/>
              <a:gd name="connsiteX47" fmla="*/ 2322087 w 3632209"/>
              <a:gd name="connsiteY47" fmla="*/ 2381 h 1628775"/>
              <a:gd name="connsiteX48" fmla="*/ 2371601 w 3632209"/>
              <a:gd name="connsiteY48" fmla="*/ 19403 h 1628775"/>
              <a:gd name="connsiteX49" fmla="*/ 2403347 w 3632209"/>
              <a:gd name="connsiteY49" fmla="*/ 40835 h 1628775"/>
              <a:gd name="connsiteX50" fmla="*/ 2423339 w 3632209"/>
              <a:gd name="connsiteY50" fmla="*/ 64295 h 1628775"/>
              <a:gd name="connsiteX51" fmla="*/ 2480717 w 3632209"/>
              <a:gd name="connsiteY51" fmla="*/ 138113 h 1628775"/>
              <a:gd name="connsiteX52" fmla="*/ 2536399 w 3632209"/>
              <a:gd name="connsiteY52" fmla="*/ 261938 h 1628775"/>
              <a:gd name="connsiteX53" fmla="*/ 2609531 w 3632209"/>
              <a:gd name="connsiteY53" fmla="*/ 419099 h 1628775"/>
              <a:gd name="connsiteX54" fmla="*/ 2665997 w 3632209"/>
              <a:gd name="connsiteY54" fmla="*/ 557213 h 1628775"/>
              <a:gd name="connsiteX55" fmla="*/ 2698094 w 3632209"/>
              <a:gd name="connsiteY55" fmla="*/ 628651 h 1628775"/>
              <a:gd name="connsiteX56" fmla="*/ 2734371 w 3632209"/>
              <a:gd name="connsiteY56" fmla="*/ 707231 h 1628775"/>
              <a:gd name="connsiteX57" fmla="*/ 2788786 w 3632209"/>
              <a:gd name="connsiteY57" fmla="*/ 840582 h 1628775"/>
              <a:gd name="connsiteX58" fmla="*/ 2834134 w 3632209"/>
              <a:gd name="connsiteY58" fmla="*/ 971903 h 1628775"/>
              <a:gd name="connsiteX59" fmla="*/ 2906682 w 3632209"/>
              <a:gd name="connsiteY59" fmla="*/ 1148117 h 1628775"/>
              <a:gd name="connsiteX60" fmla="*/ 3042721 w 3632209"/>
              <a:gd name="connsiteY60" fmla="*/ 1433866 h 1628775"/>
              <a:gd name="connsiteX61" fmla="*/ 3160618 w 3632209"/>
              <a:gd name="connsiteY61" fmla="*/ 1562453 h 1628775"/>
              <a:gd name="connsiteX62" fmla="*/ 3242242 w 3632209"/>
              <a:gd name="connsiteY62" fmla="*/ 1595791 h 1628775"/>
              <a:gd name="connsiteX63" fmla="*/ 3342001 w 3632209"/>
              <a:gd name="connsiteY63" fmla="*/ 1610079 h 1628775"/>
              <a:gd name="connsiteX64" fmla="*/ 3405485 w 3632209"/>
              <a:gd name="connsiteY64" fmla="*/ 1595791 h 1628775"/>
              <a:gd name="connsiteX65" fmla="*/ 3459901 w 3632209"/>
              <a:gd name="connsiteY65" fmla="*/ 1552928 h 1628775"/>
              <a:gd name="connsiteX66" fmla="*/ 3523385 w 3632209"/>
              <a:gd name="connsiteY66" fmla="*/ 1510066 h 1628775"/>
              <a:gd name="connsiteX67" fmla="*/ 3586865 w 3632209"/>
              <a:gd name="connsiteY67" fmla="*/ 1414816 h 1628775"/>
              <a:gd name="connsiteX68" fmla="*/ 3632209 w 3632209"/>
              <a:gd name="connsiteY68" fmla="*/ 1295753 h 1628775"/>
              <a:gd name="connsiteX0" fmla="*/ 6 w 3635566"/>
              <a:gd name="connsiteY0" fmla="*/ 1628775 h 1628775"/>
              <a:gd name="connsiteX1" fmla="*/ 77093 w 3635566"/>
              <a:gd name="connsiteY1" fmla="*/ 1407670 h 1628775"/>
              <a:gd name="connsiteX2" fmla="*/ 136042 w 3635566"/>
              <a:gd name="connsiteY2" fmla="*/ 1240983 h 1628775"/>
              <a:gd name="connsiteX3" fmla="*/ 164843 w 3635566"/>
              <a:gd name="connsiteY3" fmla="*/ 1166812 h 1628775"/>
              <a:gd name="connsiteX4" fmla="*/ 190582 w 3635566"/>
              <a:gd name="connsiteY4" fmla="*/ 1100138 h 1628775"/>
              <a:gd name="connsiteX5" fmla="*/ 212013 w 3635566"/>
              <a:gd name="connsiteY5" fmla="*/ 1059657 h 1628775"/>
              <a:gd name="connsiteX6" fmla="*/ 235825 w 3635566"/>
              <a:gd name="connsiteY6" fmla="*/ 1019175 h 1628775"/>
              <a:gd name="connsiteX7" fmla="*/ 257257 w 3635566"/>
              <a:gd name="connsiteY7" fmla="*/ 988219 h 1628775"/>
              <a:gd name="connsiteX8" fmla="*/ 283450 w 3635566"/>
              <a:gd name="connsiteY8" fmla="*/ 954882 h 1628775"/>
              <a:gd name="connsiteX9" fmla="*/ 307263 w 3635566"/>
              <a:gd name="connsiteY9" fmla="*/ 926306 h 1628775"/>
              <a:gd name="connsiteX10" fmla="*/ 326313 w 3635566"/>
              <a:gd name="connsiteY10" fmla="*/ 902494 h 1628775"/>
              <a:gd name="connsiteX11" fmla="*/ 352507 w 3635566"/>
              <a:gd name="connsiteY11" fmla="*/ 873919 h 1628775"/>
              <a:gd name="connsiteX12" fmla="*/ 378700 w 3635566"/>
              <a:gd name="connsiteY12" fmla="*/ 847725 h 1628775"/>
              <a:gd name="connsiteX13" fmla="*/ 402513 w 3635566"/>
              <a:gd name="connsiteY13" fmla="*/ 828675 h 1628775"/>
              <a:gd name="connsiteX14" fmla="*/ 426325 w 3635566"/>
              <a:gd name="connsiteY14" fmla="*/ 809625 h 1628775"/>
              <a:gd name="connsiteX15" fmla="*/ 457282 w 3635566"/>
              <a:gd name="connsiteY15" fmla="*/ 790575 h 1628775"/>
              <a:gd name="connsiteX16" fmla="*/ 493001 w 3635566"/>
              <a:gd name="connsiteY16" fmla="*/ 778669 h 1628775"/>
              <a:gd name="connsiteX17" fmla="*/ 526338 w 3635566"/>
              <a:gd name="connsiteY17" fmla="*/ 773906 h 1628775"/>
              <a:gd name="connsiteX18" fmla="*/ 573963 w 3635566"/>
              <a:gd name="connsiteY18" fmla="*/ 785813 h 1628775"/>
              <a:gd name="connsiteX19" fmla="*/ 621588 w 3635566"/>
              <a:gd name="connsiteY19" fmla="*/ 812006 h 1628775"/>
              <a:gd name="connsiteX20" fmla="*/ 681119 w 3635566"/>
              <a:gd name="connsiteY20" fmla="*/ 857250 h 1628775"/>
              <a:gd name="connsiteX21" fmla="*/ 733507 w 3635566"/>
              <a:gd name="connsiteY21" fmla="*/ 912019 h 1628775"/>
              <a:gd name="connsiteX22" fmla="*/ 781131 w 3635566"/>
              <a:gd name="connsiteY22" fmla="*/ 969169 h 1628775"/>
              <a:gd name="connsiteX23" fmla="*/ 850188 w 3635566"/>
              <a:gd name="connsiteY23" fmla="*/ 1054894 h 1628775"/>
              <a:gd name="connsiteX24" fmla="*/ 928769 w 3635566"/>
              <a:gd name="connsiteY24" fmla="*/ 1152525 h 1628775"/>
              <a:gd name="connsiteX25" fmla="*/ 1014494 w 3635566"/>
              <a:gd name="connsiteY25" fmla="*/ 1269206 h 1628775"/>
              <a:gd name="connsiteX26" fmla="*/ 1080714 w 3635566"/>
              <a:gd name="connsiteY26" fmla="*/ 1343026 h 1628775"/>
              <a:gd name="connsiteX27" fmla="*/ 1154077 w 3635566"/>
              <a:gd name="connsiteY27" fmla="*/ 1402556 h 1628775"/>
              <a:gd name="connsiteX28" fmla="*/ 1224147 w 3635566"/>
              <a:gd name="connsiteY28" fmla="*/ 1433513 h 1628775"/>
              <a:gd name="connsiteX29" fmla="*/ 1288667 w 3635566"/>
              <a:gd name="connsiteY29" fmla="*/ 1433513 h 1628775"/>
              <a:gd name="connsiteX30" fmla="*/ 1347517 w 3635566"/>
              <a:gd name="connsiteY30" fmla="*/ 1416843 h 1628775"/>
              <a:gd name="connsiteX31" fmla="*/ 1424729 w 3635566"/>
              <a:gd name="connsiteY31" fmla="*/ 1383505 h 1628775"/>
              <a:gd name="connsiteX32" fmla="*/ 1458067 w 3635566"/>
              <a:gd name="connsiteY32" fmla="*/ 1357313 h 1628775"/>
              <a:gd name="connsiteX33" fmla="*/ 1501158 w 3635566"/>
              <a:gd name="connsiteY33" fmla="*/ 1302544 h 1628775"/>
              <a:gd name="connsiteX34" fmla="*/ 1541411 w 3635566"/>
              <a:gd name="connsiteY34" fmla="*/ 1247776 h 1628775"/>
              <a:gd name="connsiteX35" fmla="*/ 1592657 w 3635566"/>
              <a:gd name="connsiteY35" fmla="*/ 1154906 h 1628775"/>
              <a:gd name="connsiteX36" fmla="*/ 1628605 w 3635566"/>
              <a:gd name="connsiteY36" fmla="*/ 1069181 h 1628775"/>
              <a:gd name="connsiteX37" fmla="*/ 1721805 w 3635566"/>
              <a:gd name="connsiteY37" fmla="*/ 862012 h 1628775"/>
              <a:gd name="connsiteX38" fmla="*/ 1813533 w 3635566"/>
              <a:gd name="connsiteY38" fmla="*/ 673894 h 1628775"/>
              <a:gd name="connsiteX39" fmla="*/ 1888591 w 3635566"/>
              <a:gd name="connsiteY39" fmla="*/ 502443 h 1628775"/>
              <a:gd name="connsiteX40" fmla="*/ 1940982 w 3635566"/>
              <a:gd name="connsiteY40" fmla="*/ 395289 h 1628775"/>
              <a:gd name="connsiteX41" fmla="*/ 1982145 w 3635566"/>
              <a:gd name="connsiteY41" fmla="*/ 311944 h 1628775"/>
              <a:gd name="connsiteX42" fmla="*/ 2041449 w 3635566"/>
              <a:gd name="connsiteY42" fmla="*/ 192881 h 1628775"/>
              <a:gd name="connsiteX43" fmla="*/ 2096220 w 3635566"/>
              <a:gd name="connsiteY43" fmla="*/ 100013 h 1628775"/>
              <a:gd name="connsiteX44" fmla="*/ 2159603 w 3635566"/>
              <a:gd name="connsiteY44" fmla="*/ 40481 h 1628775"/>
              <a:gd name="connsiteX45" fmla="*/ 2208357 w 3635566"/>
              <a:gd name="connsiteY45" fmla="*/ 14640 h 1628775"/>
              <a:gd name="connsiteX46" fmla="*/ 2262552 w 3635566"/>
              <a:gd name="connsiteY46" fmla="*/ 0 h 1628775"/>
              <a:gd name="connsiteX47" fmla="*/ 2322087 w 3635566"/>
              <a:gd name="connsiteY47" fmla="*/ 2381 h 1628775"/>
              <a:gd name="connsiteX48" fmla="*/ 2371601 w 3635566"/>
              <a:gd name="connsiteY48" fmla="*/ 19403 h 1628775"/>
              <a:gd name="connsiteX49" fmla="*/ 2403347 w 3635566"/>
              <a:gd name="connsiteY49" fmla="*/ 40835 h 1628775"/>
              <a:gd name="connsiteX50" fmla="*/ 2423339 w 3635566"/>
              <a:gd name="connsiteY50" fmla="*/ 64295 h 1628775"/>
              <a:gd name="connsiteX51" fmla="*/ 2480717 w 3635566"/>
              <a:gd name="connsiteY51" fmla="*/ 138113 h 1628775"/>
              <a:gd name="connsiteX52" fmla="*/ 2536399 w 3635566"/>
              <a:gd name="connsiteY52" fmla="*/ 261938 h 1628775"/>
              <a:gd name="connsiteX53" fmla="*/ 2609531 w 3635566"/>
              <a:gd name="connsiteY53" fmla="*/ 419099 h 1628775"/>
              <a:gd name="connsiteX54" fmla="*/ 2665997 w 3635566"/>
              <a:gd name="connsiteY54" fmla="*/ 557213 h 1628775"/>
              <a:gd name="connsiteX55" fmla="*/ 2698094 w 3635566"/>
              <a:gd name="connsiteY55" fmla="*/ 628651 h 1628775"/>
              <a:gd name="connsiteX56" fmla="*/ 2734371 w 3635566"/>
              <a:gd name="connsiteY56" fmla="*/ 707231 h 1628775"/>
              <a:gd name="connsiteX57" fmla="*/ 2788786 w 3635566"/>
              <a:gd name="connsiteY57" fmla="*/ 840582 h 1628775"/>
              <a:gd name="connsiteX58" fmla="*/ 2834134 w 3635566"/>
              <a:gd name="connsiteY58" fmla="*/ 971903 h 1628775"/>
              <a:gd name="connsiteX59" fmla="*/ 2906682 w 3635566"/>
              <a:gd name="connsiteY59" fmla="*/ 1148117 h 1628775"/>
              <a:gd name="connsiteX60" fmla="*/ 3042721 w 3635566"/>
              <a:gd name="connsiteY60" fmla="*/ 1433866 h 1628775"/>
              <a:gd name="connsiteX61" fmla="*/ 3160618 w 3635566"/>
              <a:gd name="connsiteY61" fmla="*/ 1562453 h 1628775"/>
              <a:gd name="connsiteX62" fmla="*/ 3242242 w 3635566"/>
              <a:gd name="connsiteY62" fmla="*/ 1595791 h 1628775"/>
              <a:gd name="connsiteX63" fmla="*/ 3342001 w 3635566"/>
              <a:gd name="connsiteY63" fmla="*/ 1610079 h 1628775"/>
              <a:gd name="connsiteX64" fmla="*/ 3405485 w 3635566"/>
              <a:gd name="connsiteY64" fmla="*/ 1595791 h 1628775"/>
              <a:gd name="connsiteX65" fmla="*/ 3459901 w 3635566"/>
              <a:gd name="connsiteY65" fmla="*/ 1552928 h 1628775"/>
              <a:gd name="connsiteX66" fmla="*/ 3523385 w 3635566"/>
              <a:gd name="connsiteY66" fmla="*/ 1510066 h 1628775"/>
              <a:gd name="connsiteX67" fmla="*/ 3586865 w 3635566"/>
              <a:gd name="connsiteY67" fmla="*/ 1414816 h 1628775"/>
              <a:gd name="connsiteX68" fmla="*/ 3632209 w 3635566"/>
              <a:gd name="connsiteY68" fmla="*/ 1295753 h 1628775"/>
              <a:gd name="connsiteX69" fmla="*/ 3632209 w 3635566"/>
              <a:gd name="connsiteY69" fmla="*/ 1300516 h 1628775"/>
              <a:gd name="connsiteX0" fmla="*/ 6 w 3768248"/>
              <a:gd name="connsiteY0" fmla="*/ 1628775 h 1628775"/>
              <a:gd name="connsiteX1" fmla="*/ 77093 w 3768248"/>
              <a:gd name="connsiteY1" fmla="*/ 1407670 h 1628775"/>
              <a:gd name="connsiteX2" fmla="*/ 136042 w 3768248"/>
              <a:gd name="connsiteY2" fmla="*/ 1240983 h 1628775"/>
              <a:gd name="connsiteX3" fmla="*/ 164843 w 3768248"/>
              <a:gd name="connsiteY3" fmla="*/ 1166812 h 1628775"/>
              <a:gd name="connsiteX4" fmla="*/ 190582 w 3768248"/>
              <a:gd name="connsiteY4" fmla="*/ 1100138 h 1628775"/>
              <a:gd name="connsiteX5" fmla="*/ 212013 w 3768248"/>
              <a:gd name="connsiteY5" fmla="*/ 1059657 h 1628775"/>
              <a:gd name="connsiteX6" fmla="*/ 235825 w 3768248"/>
              <a:gd name="connsiteY6" fmla="*/ 1019175 h 1628775"/>
              <a:gd name="connsiteX7" fmla="*/ 257257 w 3768248"/>
              <a:gd name="connsiteY7" fmla="*/ 988219 h 1628775"/>
              <a:gd name="connsiteX8" fmla="*/ 283450 w 3768248"/>
              <a:gd name="connsiteY8" fmla="*/ 954882 h 1628775"/>
              <a:gd name="connsiteX9" fmla="*/ 307263 w 3768248"/>
              <a:gd name="connsiteY9" fmla="*/ 926306 h 1628775"/>
              <a:gd name="connsiteX10" fmla="*/ 326313 w 3768248"/>
              <a:gd name="connsiteY10" fmla="*/ 902494 h 1628775"/>
              <a:gd name="connsiteX11" fmla="*/ 352507 w 3768248"/>
              <a:gd name="connsiteY11" fmla="*/ 873919 h 1628775"/>
              <a:gd name="connsiteX12" fmla="*/ 378700 w 3768248"/>
              <a:gd name="connsiteY12" fmla="*/ 847725 h 1628775"/>
              <a:gd name="connsiteX13" fmla="*/ 402513 w 3768248"/>
              <a:gd name="connsiteY13" fmla="*/ 828675 h 1628775"/>
              <a:gd name="connsiteX14" fmla="*/ 426325 w 3768248"/>
              <a:gd name="connsiteY14" fmla="*/ 809625 h 1628775"/>
              <a:gd name="connsiteX15" fmla="*/ 457282 w 3768248"/>
              <a:gd name="connsiteY15" fmla="*/ 790575 h 1628775"/>
              <a:gd name="connsiteX16" fmla="*/ 493001 w 3768248"/>
              <a:gd name="connsiteY16" fmla="*/ 778669 h 1628775"/>
              <a:gd name="connsiteX17" fmla="*/ 526338 w 3768248"/>
              <a:gd name="connsiteY17" fmla="*/ 773906 h 1628775"/>
              <a:gd name="connsiteX18" fmla="*/ 573963 w 3768248"/>
              <a:gd name="connsiteY18" fmla="*/ 785813 h 1628775"/>
              <a:gd name="connsiteX19" fmla="*/ 621588 w 3768248"/>
              <a:gd name="connsiteY19" fmla="*/ 812006 h 1628775"/>
              <a:gd name="connsiteX20" fmla="*/ 681119 w 3768248"/>
              <a:gd name="connsiteY20" fmla="*/ 857250 h 1628775"/>
              <a:gd name="connsiteX21" fmla="*/ 733507 w 3768248"/>
              <a:gd name="connsiteY21" fmla="*/ 912019 h 1628775"/>
              <a:gd name="connsiteX22" fmla="*/ 781131 w 3768248"/>
              <a:gd name="connsiteY22" fmla="*/ 969169 h 1628775"/>
              <a:gd name="connsiteX23" fmla="*/ 850188 w 3768248"/>
              <a:gd name="connsiteY23" fmla="*/ 1054894 h 1628775"/>
              <a:gd name="connsiteX24" fmla="*/ 928769 w 3768248"/>
              <a:gd name="connsiteY24" fmla="*/ 1152525 h 1628775"/>
              <a:gd name="connsiteX25" fmla="*/ 1014494 w 3768248"/>
              <a:gd name="connsiteY25" fmla="*/ 1269206 h 1628775"/>
              <a:gd name="connsiteX26" fmla="*/ 1080714 w 3768248"/>
              <a:gd name="connsiteY26" fmla="*/ 1343026 h 1628775"/>
              <a:gd name="connsiteX27" fmla="*/ 1154077 w 3768248"/>
              <a:gd name="connsiteY27" fmla="*/ 1402556 h 1628775"/>
              <a:gd name="connsiteX28" fmla="*/ 1224147 w 3768248"/>
              <a:gd name="connsiteY28" fmla="*/ 1433513 h 1628775"/>
              <a:gd name="connsiteX29" fmla="*/ 1288667 w 3768248"/>
              <a:gd name="connsiteY29" fmla="*/ 1433513 h 1628775"/>
              <a:gd name="connsiteX30" fmla="*/ 1347517 w 3768248"/>
              <a:gd name="connsiteY30" fmla="*/ 1416843 h 1628775"/>
              <a:gd name="connsiteX31" fmla="*/ 1424729 w 3768248"/>
              <a:gd name="connsiteY31" fmla="*/ 1383505 h 1628775"/>
              <a:gd name="connsiteX32" fmla="*/ 1458067 w 3768248"/>
              <a:gd name="connsiteY32" fmla="*/ 1357313 h 1628775"/>
              <a:gd name="connsiteX33" fmla="*/ 1501158 w 3768248"/>
              <a:gd name="connsiteY33" fmla="*/ 1302544 h 1628775"/>
              <a:gd name="connsiteX34" fmla="*/ 1541411 w 3768248"/>
              <a:gd name="connsiteY34" fmla="*/ 1247776 h 1628775"/>
              <a:gd name="connsiteX35" fmla="*/ 1592657 w 3768248"/>
              <a:gd name="connsiteY35" fmla="*/ 1154906 h 1628775"/>
              <a:gd name="connsiteX36" fmla="*/ 1628605 w 3768248"/>
              <a:gd name="connsiteY36" fmla="*/ 1069181 h 1628775"/>
              <a:gd name="connsiteX37" fmla="*/ 1721805 w 3768248"/>
              <a:gd name="connsiteY37" fmla="*/ 862012 h 1628775"/>
              <a:gd name="connsiteX38" fmla="*/ 1813533 w 3768248"/>
              <a:gd name="connsiteY38" fmla="*/ 673894 h 1628775"/>
              <a:gd name="connsiteX39" fmla="*/ 1888591 w 3768248"/>
              <a:gd name="connsiteY39" fmla="*/ 502443 h 1628775"/>
              <a:gd name="connsiteX40" fmla="*/ 1940982 w 3768248"/>
              <a:gd name="connsiteY40" fmla="*/ 395289 h 1628775"/>
              <a:gd name="connsiteX41" fmla="*/ 1982145 w 3768248"/>
              <a:gd name="connsiteY41" fmla="*/ 311944 h 1628775"/>
              <a:gd name="connsiteX42" fmla="*/ 2041449 w 3768248"/>
              <a:gd name="connsiteY42" fmla="*/ 192881 h 1628775"/>
              <a:gd name="connsiteX43" fmla="*/ 2096220 w 3768248"/>
              <a:gd name="connsiteY43" fmla="*/ 100013 h 1628775"/>
              <a:gd name="connsiteX44" fmla="*/ 2159603 w 3768248"/>
              <a:gd name="connsiteY44" fmla="*/ 40481 h 1628775"/>
              <a:gd name="connsiteX45" fmla="*/ 2208357 w 3768248"/>
              <a:gd name="connsiteY45" fmla="*/ 14640 h 1628775"/>
              <a:gd name="connsiteX46" fmla="*/ 2262552 w 3768248"/>
              <a:gd name="connsiteY46" fmla="*/ 0 h 1628775"/>
              <a:gd name="connsiteX47" fmla="*/ 2322087 w 3768248"/>
              <a:gd name="connsiteY47" fmla="*/ 2381 h 1628775"/>
              <a:gd name="connsiteX48" fmla="*/ 2371601 w 3768248"/>
              <a:gd name="connsiteY48" fmla="*/ 19403 h 1628775"/>
              <a:gd name="connsiteX49" fmla="*/ 2403347 w 3768248"/>
              <a:gd name="connsiteY49" fmla="*/ 40835 h 1628775"/>
              <a:gd name="connsiteX50" fmla="*/ 2423339 w 3768248"/>
              <a:gd name="connsiteY50" fmla="*/ 64295 h 1628775"/>
              <a:gd name="connsiteX51" fmla="*/ 2480717 w 3768248"/>
              <a:gd name="connsiteY51" fmla="*/ 138113 h 1628775"/>
              <a:gd name="connsiteX52" fmla="*/ 2536399 w 3768248"/>
              <a:gd name="connsiteY52" fmla="*/ 261938 h 1628775"/>
              <a:gd name="connsiteX53" fmla="*/ 2609531 w 3768248"/>
              <a:gd name="connsiteY53" fmla="*/ 419099 h 1628775"/>
              <a:gd name="connsiteX54" fmla="*/ 2665997 w 3768248"/>
              <a:gd name="connsiteY54" fmla="*/ 557213 h 1628775"/>
              <a:gd name="connsiteX55" fmla="*/ 2698094 w 3768248"/>
              <a:gd name="connsiteY55" fmla="*/ 628651 h 1628775"/>
              <a:gd name="connsiteX56" fmla="*/ 2734371 w 3768248"/>
              <a:gd name="connsiteY56" fmla="*/ 707231 h 1628775"/>
              <a:gd name="connsiteX57" fmla="*/ 2788786 w 3768248"/>
              <a:gd name="connsiteY57" fmla="*/ 840582 h 1628775"/>
              <a:gd name="connsiteX58" fmla="*/ 2834134 w 3768248"/>
              <a:gd name="connsiteY58" fmla="*/ 971903 h 1628775"/>
              <a:gd name="connsiteX59" fmla="*/ 2906682 w 3768248"/>
              <a:gd name="connsiteY59" fmla="*/ 1148117 h 1628775"/>
              <a:gd name="connsiteX60" fmla="*/ 3042721 w 3768248"/>
              <a:gd name="connsiteY60" fmla="*/ 1433866 h 1628775"/>
              <a:gd name="connsiteX61" fmla="*/ 3160618 w 3768248"/>
              <a:gd name="connsiteY61" fmla="*/ 1562453 h 1628775"/>
              <a:gd name="connsiteX62" fmla="*/ 3242242 w 3768248"/>
              <a:gd name="connsiteY62" fmla="*/ 1595791 h 1628775"/>
              <a:gd name="connsiteX63" fmla="*/ 3342001 w 3768248"/>
              <a:gd name="connsiteY63" fmla="*/ 1610079 h 1628775"/>
              <a:gd name="connsiteX64" fmla="*/ 3405485 w 3768248"/>
              <a:gd name="connsiteY64" fmla="*/ 1595791 h 1628775"/>
              <a:gd name="connsiteX65" fmla="*/ 3459901 w 3768248"/>
              <a:gd name="connsiteY65" fmla="*/ 1552928 h 1628775"/>
              <a:gd name="connsiteX66" fmla="*/ 3523385 w 3768248"/>
              <a:gd name="connsiteY66" fmla="*/ 1510066 h 1628775"/>
              <a:gd name="connsiteX67" fmla="*/ 3586865 w 3768248"/>
              <a:gd name="connsiteY67" fmla="*/ 1414816 h 1628775"/>
              <a:gd name="connsiteX68" fmla="*/ 3632209 w 3768248"/>
              <a:gd name="connsiteY68" fmla="*/ 1295753 h 1628775"/>
              <a:gd name="connsiteX69" fmla="*/ 3768248 w 3768248"/>
              <a:gd name="connsiteY69" fmla="*/ 1143354 h 1628775"/>
              <a:gd name="connsiteX0" fmla="*/ 6 w 3768248"/>
              <a:gd name="connsiteY0" fmla="*/ 1628775 h 1628775"/>
              <a:gd name="connsiteX1" fmla="*/ 77093 w 3768248"/>
              <a:gd name="connsiteY1" fmla="*/ 1407670 h 1628775"/>
              <a:gd name="connsiteX2" fmla="*/ 136042 w 3768248"/>
              <a:gd name="connsiteY2" fmla="*/ 1240983 h 1628775"/>
              <a:gd name="connsiteX3" fmla="*/ 164843 w 3768248"/>
              <a:gd name="connsiteY3" fmla="*/ 1166812 h 1628775"/>
              <a:gd name="connsiteX4" fmla="*/ 190582 w 3768248"/>
              <a:gd name="connsiteY4" fmla="*/ 1100138 h 1628775"/>
              <a:gd name="connsiteX5" fmla="*/ 212013 w 3768248"/>
              <a:gd name="connsiteY5" fmla="*/ 1059657 h 1628775"/>
              <a:gd name="connsiteX6" fmla="*/ 235825 w 3768248"/>
              <a:gd name="connsiteY6" fmla="*/ 1019175 h 1628775"/>
              <a:gd name="connsiteX7" fmla="*/ 257257 w 3768248"/>
              <a:gd name="connsiteY7" fmla="*/ 988219 h 1628775"/>
              <a:gd name="connsiteX8" fmla="*/ 283450 w 3768248"/>
              <a:gd name="connsiteY8" fmla="*/ 954882 h 1628775"/>
              <a:gd name="connsiteX9" fmla="*/ 307263 w 3768248"/>
              <a:gd name="connsiteY9" fmla="*/ 926306 h 1628775"/>
              <a:gd name="connsiteX10" fmla="*/ 326313 w 3768248"/>
              <a:gd name="connsiteY10" fmla="*/ 902494 h 1628775"/>
              <a:gd name="connsiteX11" fmla="*/ 352507 w 3768248"/>
              <a:gd name="connsiteY11" fmla="*/ 873919 h 1628775"/>
              <a:gd name="connsiteX12" fmla="*/ 378700 w 3768248"/>
              <a:gd name="connsiteY12" fmla="*/ 847725 h 1628775"/>
              <a:gd name="connsiteX13" fmla="*/ 402513 w 3768248"/>
              <a:gd name="connsiteY13" fmla="*/ 828675 h 1628775"/>
              <a:gd name="connsiteX14" fmla="*/ 426325 w 3768248"/>
              <a:gd name="connsiteY14" fmla="*/ 809625 h 1628775"/>
              <a:gd name="connsiteX15" fmla="*/ 457282 w 3768248"/>
              <a:gd name="connsiteY15" fmla="*/ 790575 h 1628775"/>
              <a:gd name="connsiteX16" fmla="*/ 493001 w 3768248"/>
              <a:gd name="connsiteY16" fmla="*/ 778669 h 1628775"/>
              <a:gd name="connsiteX17" fmla="*/ 526338 w 3768248"/>
              <a:gd name="connsiteY17" fmla="*/ 773906 h 1628775"/>
              <a:gd name="connsiteX18" fmla="*/ 573963 w 3768248"/>
              <a:gd name="connsiteY18" fmla="*/ 785813 h 1628775"/>
              <a:gd name="connsiteX19" fmla="*/ 621588 w 3768248"/>
              <a:gd name="connsiteY19" fmla="*/ 812006 h 1628775"/>
              <a:gd name="connsiteX20" fmla="*/ 681119 w 3768248"/>
              <a:gd name="connsiteY20" fmla="*/ 857250 h 1628775"/>
              <a:gd name="connsiteX21" fmla="*/ 733507 w 3768248"/>
              <a:gd name="connsiteY21" fmla="*/ 912019 h 1628775"/>
              <a:gd name="connsiteX22" fmla="*/ 781131 w 3768248"/>
              <a:gd name="connsiteY22" fmla="*/ 969169 h 1628775"/>
              <a:gd name="connsiteX23" fmla="*/ 850188 w 3768248"/>
              <a:gd name="connsiteY23" fmla="*/ 1054894 h 1628775"/>
              <a:gd name="connsiteX24" fmla="*/ 928769 w 3768248"/>
              <a:gd name="connsiteY24" fmla="*/ 1152525 h 1628775"/>
              <a:gd name="connsiteX25" fmla="*/ 1014494 w 3768248"/>
              <a:gd name="connsiteY25" fmla="*/ 1269206 h 1628775"/>
              <a:gd name="connsiteX26" fmla="*/ 1080714 w 3768248"/>
              <a:gd name="connsiteY26" fmla="*/ 1343026 h 1628775"/>
              <a:gd name="connsiteX27" fmla="*/ 1154077 w 3768248"/>
              <a:gd name="connsiteY27" fmla="*/ 1402556 h 1628775"/>
              <a:gd name="connsiteX28" fmla="*/ 1224147 w 3768248"/>
              <a:gd name="connsiteY28" fmla="*/ 1433513 h 1628775"/>
              <a:gd name="connsiteX29" fmla="*/ 1288667 w 3768248"/>
              <a:gd name="connsiteY29" fmla="*/ 1433513 h 1628775"/>
              <a:gd name="connsiteX30" fmla="*/ 1347517 w 3768248"/>
              <a:gd name="connsiteY30" fmla="*/ 1416843 h 1628775"/>
              <a:gd name="connsiteX31" fmla="*/ 1424729 w 3768248"/>
              <a:gd name="connsiteY31" fmla="*/ 1383505 h 1628775"/>
              <a:gd name="connsiteX32" fmla="*/ 1458067 w 3768248"/>
              <a:gd name="connsiteY32" fmla="*/ 1357313 h 1628775"/>
              <a:gd name="connsiteX33" fmla="*/ 1501158 w 3768248"/>
              <a:gd name="connsiteY33" fmla="*/ 1302544 h 1628775"/>
              <a:gd name="connsiteX34" fmla="*/ 1541411 w 3768248"/>
              <a:gd name="connsiteY34" fmla="*/ 1247776 h 1628775"/>
              <a:gd name="connsiteX35" fmla="*/ 1592657 w 3768248"/>
              <a:gd name="connsiteY35" fmla="*/ 1154906 h 1628775"/>
              <a:gd name="connsiteX36" fmla="*/ 1628605 w 3768248"/>
              <a:gd name="connsiteY36" fmla="*/ 1069181 h 1628775"/>
              <a:gd name="connsiteX37" fmla="*/ 1721805 w 3768248"/>
              <a:gd name="connsiteY37" fmla="*/ 862012 h 1628775"/>
              <a:gd name="connsiteX38" fmla="*/ 1813533 w 3768248"/>
              <a:gd name="connsiteY38" fmla="*/ 673894 h 1628775"/>
              <a:gd name="connsiteX39" fmla="*/ 1888591 w 3768248"/>
              <a:gd name="connsiteY39" fmla="*/ 502443 h 1628775"/>
              <a:gd name="connsiteX40" fmla="*/ 1940982 w 3768248"/>
              <a:gd name="connsiteY40" fmla="*/ 395289 h 1628775"/>
              <a:gd name="connsiteX41" fmla="*/ 1982145 w 3768248"/>
              <a:gd name="connsiteY41" fmla="*/ 311944 h 1628775"/>
              <a:gd name="connsiteX42" fmla="*/ 2041449 w 3768248"/>
              <a:gd name="connsiteY42" fmla="*/ 192881 h 1628775"/>
              <a:gd name="connsiteX43" fmla="*/ 2096220 w 3768248"/>
              <a:gd name="connsiteY43" fmla="*/ 100013 h 1628775"/>
              <a:gd name="connsiteX44" fmla="*/ 2159603 w 3768248"/>
              <a:gd name="connsiteY44" fmla="*/ 40481 h 1628775"/>
              <a:gd name="connsiteX45" fmla="*/ 2208357 w 3768248"/>
              <a:gd name="connsiteY45" fmla="*/ 14640 h 1628775"/>
              <a:gd name="connsiteX46" fmla="*/ 2262552 w 3768248"/>
              <a:gd name="connsiteY46" fmla="*/ 0 h 1628775"/>
              <a:gd name="connsiteX47" fmla="*/ 2322087 w 3768248"/>
              <a:gd name="connsiteY47" fmla="*/ 2381 h 1628775"/>
              <a:gd name="connsiteX48" fmla="*/ 2371601 w 3768248"/>
              <a:gd name="connsiteY48" fmla="*/ 19403 h 1628775"/>
              <a:gd name="connsiteX49" fmla="*/ 2403347 w 3768248"/>
              <a:gd name="connsiteY49" fmla="*/ 40835 h 1628775"/>
              <a:gd name="connsiteX50" fmla="*/ 2423339 w 3768248"/>
              <a:gd name="connsiteY50" fmla="*/ 64295 h 1628775"/>
              <a:gd name="connsiteX51" fmla="*/ 2480717 w 3768248"/>
              <a:gd name="connsiteY51" fmla="*/ 138113 h 1628775"/>
              <a:gd name="connsiteX52" fmla="*/ 2536399 w 3768248"/>
              <a:gd name="connsiteY52" fmla="*/ 261938 h 1628775"/>
              <a:gd name="connsiteX53" fmla="*/ 2609531 w 3768248"/>
              <a:gd name="connsiteY53" fmla="*/ 419099 h 1628775"/>
              <a:gd name="connsiteX54" fmla="*/ 2665997 w 3768248"/>
              <a:gd name="connsiteY54" fmla="*/ 557213 h 1628775"/>
              <a:gd name="connsiteX55" fmla="*/ 2698094 w 3768248"/>
              <a:gd name="connsiteY55" fmla="*/ 628651 h 1628775"/>
              <a:gd name="connsiteX56" fmla="*/ 2734371 w 3768248"/>
              <a:gd name="connsiteY56" fmla="*/ 707231 h 1628775"/>
              <a:gd name="connsiteX57" fmla="*/ 2788786 w 3768248"/>
              <a:gd name="connsiteY57" fmla="*/ 840582 h 1628775"/>
              <a:gd name="connsiteX58" fmla="*/ 2834134 w 3768248"/>
              <a:gd name="connsiteY58" fmla="*/ 971903 h 1628775"/>
              <a:gd name="connsiteX59" fmla="*/ 2906682 w 3768248"/>
              <a:gd name="connsiteY59" fmla="*/ 1148117 h 1628775"/>
              <a:gd name="connsiteX60" fmla="*/ 3042721 w 3768248"/>
              <a:gd name="connsiteY60" fmla="*/ 1433866 h 1628775"/>
              <a:gd name="connsiteX61" fmla="*/ 3160618 w 3768248"/>
              <a:gd name="connsiteY61" fmla="*/ 1562453 h 1628775"/>
              <a:gd name="connsiteX62" fmla="*/ 3242242 w 3768248"/>
              <a:gd name="connsiteY62" fmla="*/ 1595791 h 1628775"/>
              <a:gd name="connsiteX63" fmla="*/ 3342001 w 3768248"/>
              <a:gd name="connsiteY63" fmla="*/ 1610079 h 1628775"/>
              <a:gd name="connsiteX64" fmla="*/ 3405485 w 3768248"/>
              <a:gd name="connsiteY64" fmla="*/ 1595791 h 1628775"/>
              <a:gd name="connsiteX65" fmla="*/ 3459901 w 3768248"/>
              <a:gd name="connsiteY65" fmla="*/ 1552928 h 1628775"/>
              <a:gd name="connsiteX66" fmla="*/ 3523385 w 3768248"/>
              <a:gd name="connsiteY66" fmla="*/ 1510066 h 1628775"/>
              <a:gd name="connsiteX67" fmla="*/ 3586865 w 3768248"/>
              <a:gd name="connsiteY67" fmla="*/ 1414816 h 1628775"/>
              <a:gd name="connsiteX68" fmla="*/ 3659417 w 3768248"/>
              <a:gd name="connsiteY68" fmla="*/ 1300515 h 1628775"/>
              <a:gd name="connsiteX69" fmla="*/ 3768248 w 3768248"/>
              <a:gd name="connsiteY69" fmla="*/ 1143354 h 1628775"/>
              <a:gd name="connsiteX0" fmla="*/ 6 w 3771354"/>
              <a:gd name="connsiteY0" fmla="*/ 1628775 h 1628775"/>
              <a:gd name="connsiteX1" fmla="*/ 77093 w 3771354"/>
              <a:gd name="connsiteY1" fmla="*/ 1407670 h 1628775"/>
              <a:gd name="connsiteX2" fmla="*/ 136042 w 3771354"/>
              <a:gd name="connsiteY2" fmla="*/ 1240983 h 1628775"/>
              <a:gd name="connsiteX3" fmla="*/ 164843 w 3771354"/>
              <a:gd name="connsiteY3" fmla="*/ 1166812 h 1628775"/>
              <a:gd name="connsiteX4" fmla="*/ 190582 w 3771354"/>
              <a:gd name="connsiteY4" fmla="*/ 1100138 h 1628775"/>
              <a:gd name="connsiteX5" fmla="*/ 212013 w 3771354"/>
              <a:gd name="connsiteY5" fmla="*/ 1059657 h 1628775"/>
              <a:gd name="connsiteX6" fmla="*/ 235825 w 3771354"/>
              <a:gd name="connsiteY6" fmla="*/ 1019175 h 1628775"/>
              <a:gd name="connsiteX7" fmla="*/ 257257 w 3771354"/>
              <a:gd name="connsiteY7" fmla="*/ 988219 h 1628775"/>
              <a:gd name="connsiteX8" fmla="*/ 283450 w 3771354"/>
              <a:gd name="connsiteY8" fmla="*/ 954882 h 1628775"/>
              <a:gd name="connsiteX9" fmla="*/ 307263 w 3771354"/>
              <a:gd name="connsiteY9" fmla="*/ 926306 h 1628775"/>
              <a:gd name="connsiteX10" fmla="*/ 326313 w 3771354"/>
              <a:gd name="connsiteY10" fmla="*/ 902494 h 1628775"/>
              <a:gd name="connsiteX11" fmla="*/ 352507 w 3771354"/>
              <a:gd name="connsiteY11" fmla="*/ 873919 h 1628775"/>
              <a:gd name="connsiteX12" fmla="*/ 378700 w 3771354"/>
              <a:gd name="connsiteY12" fmla="*/ 847725 h 1628775"/>
              <a:gd name="connsiteX13" fmla="*/ 402513 w 3771354"/>
              <a:gd name="connsiteY13" fmla="*/ 828675 h 1628775"/>
              <a:gd name="connsiteX14" fmla="*/ 426325 w 3771354"/>
              <a:gd name="connsiteY14" fmla="*/ 809625 h 1628775"/>
              <a:gd name="connsiteX15" fmla="*/ 457282 w 3771354"/>
              <a:gd name="connsiteY15" fmla="*/ 790575 h 1628775"/>
              <a:gd name="connsiteX16" fmla="*/ 493001 w 3771354"/>
              <a:gd name="connsiteY16" fmla="*/ 778669 h 1628775"/>
              <a:gd name="connsiteX17" fmla="*/ 526338 w 3771354"/>
              <a:gd name="connsiteY17" fmla="*/ 773906 h 1628775"/>
              <a:gd name="connsiteX18" fmla="*/ 573963 w 3771354"/>
              <a:gd name="connsiteY18" fmla="*/ 785813 h 1628775"/>
              <a:gd name="connsiteX19" fmla="*/ 621588 w 3771354"/>
              <a:gd name="connsiteY19" fmla="*/ 812006 h 1628775"/>
              <a:gd name="connsiteX20" fmla="*/ 681119 w 3771354"/>
              <a:gd name="connsiteY20" fmla="*/ 857250 h 1628775"/>
              <a:gd name="connsiteX21" fmla="*/ 733507 w 3771354"/>
              <a:gd name="connsiteY21" fmla="*/ 912019 h 1628775"/>
              <a:gd name="connsiteX22" fmla="*/ 781131 w 3771354"/>
              <a:gd name="connsiteY22" fmla="*/ 969169 h 1628775"/>
              <a:gd name="connsiteX23" fmla="*/ 850188 w 3771354"/>
              <a:gd name="connsiteY23" fmla="*/ 1054894 h 1628775"/>
              <a:gd name="connsiteX24" fmla="*/ 928769 w 3771354"/>
              <a:gd name="connsiteY24" fmla="*/ 1152525 h 1628775"/>
              <a:gd name="connsiteX25" fmla="*/ 1014494 w 3771354"/>
              <a:gd name="connsiteY25" fmla="*/ 1269206 h 1628775"/>
              <a:gd name="connsiteX26" fmla="*/ 1080714 w 3771354"/>
              <a:gd name="connsiteY26" fmla="*/ 1343026 h 1628775"/>
              <a:gd name="connsiteX27" fmla="*/ 1154077 w 3771354"/>
              <a:gd name="connsiteY27" fmla="*/ 1402556 h 1628775"/>
              <a:gd name="connsiteX28" fmla="*/ 1224147 w 3771354"/>
              <a:gd name="connsiteY28" fmla="*/ 1433513 h 1628775"/>
              <a:gd name="connsiteX29" fmla="*/ 1288667 w 3771354"/>
              <a:gd name="connsiteY29" fmla="*/ 1433513 h 1628775"/>
              <a:gd name="connsiteX30" fmla="*/ 1347517 w 3771354"/>
              <a:gd name="connsiteY30" fmla="*/ 1416843 h 1628775"/>
              <a:gd name="connsiteX31" fmla="*/ 1424729 w 3771354"/>
              <a:gd name="connsiteY31" fmla="*/ 1383505 h 1628775"/>
              <a:gd name="connsiteX32" fmla="*/ 1458067 w 3771354"/>
              <a:gd name="connsiteY32" fmla="*/ 1357313 h 1628775"/>
              <a:gd name="connsiteX33" fmla="*/ 1501158 w 3771354"/>
              <a:gd name="connsiteY33" fmla="*/ 1302544 h 1628775"/>
              <a:gd name="connsiteX34" fmla="*/ 1541411 w 3771354"/>
              <a:gd name="connsiteY34" fmla="*/ 1247776 h 1628775"/>
              <a:gd name="connsiteX35" fmla="*/ 1592657 w 3771354"/>
              <a:gd name="connsiteY35" fmla="*/ 1154906 h 1628775"/>
              <a:gd name="connsiteX36" fmla="*/ 1628605 w 3771354"/>
              <a:gd name="connsiteY36" fmla="*/ 1069181 h 1628775"/>
              <a:gd name="connsiteX37" fmla="*/ 1721805 w 3771354"/>
              <a:gd name="connsiteY37" fmla="*/ 862012 h 1628775"/>
              <a:gd name="connsiteX38" fmla="*/ 1813533 w 3771354"/>
              <a:gd name="connsiteY38" fmla="*/ 673894 h 1628775"/>
              <a:gd name="connsiteX39" fmla="*/ 1888591 w 3771354"/>
              <a:gd name="connsiteY39" fmla="*/ 502443 h 1628775"/>
              <a:gd name="connsiteX40" fmla="*/ 1940982 w 3771354"/>
              <a:gd name="connsiteY40" fmla="*/ 395289 h 1628775"/>
              <a:gd name="connsiteX41" fmla="*/ 1982145 w 3771354"/>
              <a:gd name="connsiteY41" fmla="*/ 311944 h 1628775"/>
              <a:gd name="connsiteX42" fmla="*/ 2041449 w 3771354"/>
              <a:gd name="connsiteY42" fmla="*/ 192881 h 1628775"/>
              <a:gd name="connsiteX43" fmla="*/ 2096220 w 3771354"/>
              <a:gd name="connsiteY43" fmla="*/ 100013 h 1628775"/>
              <a:gd name="connsiteX44" fmla="*/ 2159603 w 3771354"/>
              <a:gd name="connsiteY44" fmla="*/ 40481 h 1628775"/>
              <a:gd name="connsiteX45" fmla="*/ 2208357 w 3771354"/>
              <a:gd name="connsiteY45" fmla="*/ 14640 h 1628775"/>
              <a:gd name="connsiteX46" fmla="*/ 2262552 w 3771354"/>
              <a:gd name="connsiteY46" fmla="*/ 0 h 1628775"/>
              <a:gd name="connsiteX47" fmla="*/ 2322087 w 3771354"/>
              <a:gd name="connsiteY47" fmla="*/ 2381 h 1628775"/>
              <a:gd name="connsiteX48" fmla="*/ 2371601 w 3771354"/>
              <a:gd name="connsiteY48" fmla="*/ 19403 h 1628775"/>
              <a:gd name="connsiteX49" fmla="*/ 2403347 w 3771354"/>
              <a:gd name="connsiteY49" fmla="*/ 40835 h 1628775"/>
              <a:gd name="connsiteX50" fmla="*/ 2423339 w 3771354"/>
              <a:gd name="connsiteY50" fmla="*/ 64295 h 1628775"/>
              <a:gd name="connsiteX51" fmla="*/ 2480717 w 3771354"/>
              <a:gd name="connsiteY51" fmla="*/ 138113 h 1628775"/>
              <a:gd name="connsiteX52" fmla="*/ 2536399 w 3771354"/>
              <a:gd name="connsiteY52" fmla="*/ 261938 h 1628775"/>
              <a:gd name="connsiteX53" fmla="*/ 2609531 w 3771354"/>
              <a:gd name="connsiteY53" fmla="*/ 419099 h 1628775"/>
              <a:gd name="connsiteX54" fmla="*/ 2665997 w 3771354"/>
              <a:gd name="connsiteY54" fmla="*/ 557213 h 1628775"/>
              <a:gd name="connsiteX55" fmla="*/ 2698094 w 3771354"/>
              <a:gd name="connsiteY55" fmla="*/ 628651 h 1628775"/>
              <a:gd name="connsiteX56" fmla="*/ 2734371 w 3771354"/>
              <a:gd name="connsiteY56" fmla="*/ 707231 h 1628775"/>
              <a:gd name="connsiteX57" fmla="*/ 2788786 w 3771354"/>
              <a:gd name="connsiteY57" fmla="*/ 840582 h 1628775"/>
              <a:gd name="connsiteX58" fmla="*/ 2834134 w 3771354"/>
              <a:gd name="connsiteY58" fmla="*/ 971903 h 1628775"/>
              <a:gd name="connsiteX59" fmla="*/ 2906682 w 3771354"/>
              <a:gd name="connsiteY59" fmla="*/ 1148117 h 1628775"/>
              <a:gd name="connsiteX60" fmla="*/ 3042721 w 3771354"/>
              <a:gd name="connsiteY60" fmla="*/ 1433866 h 1628775"/>
              <a:gd name="connsiteX61" fmla="*/ 3160618 w 3771354"/>
              <a:gd name="connsiteY61" fmla="*/ 1562453 h 1628775"/>
              <a:gd name="connsiteX62" fmla="*/ 3242242 w 3771354"/>
              <a:gd name="connsiteY62" fmla="*/ 1595791 h 1628775"/>
              <a:gd name="connsiteX63" fmla="*/ 3342001 w 3771354"/>
              <a:gd name="connsiteY63" fmla="*/ 1610079 h 1628775"/>
              <a:gd name="connsiteX64" fmla="*/ 3405485 w 3771354"/>
              <a:gd name="connsiteY64" fmla="*/ 1595791 h 1628775"/>
              <a:gd name="connsiteX65" fmla="*/ 3459901 w 3771354"/>
              <a:gd name="connsiteY65" fmla="*/ 1552928 h 1628775"/>
              <a:gd name="connsiteX66" fmla="*/ 3523385 w 3771354"/>
              <a:gd name="connsiteY66" fmla="*/ 1510066 h 1628775"/>
              <a:gd name="connsiteX67" fmla="*/ 3586865 w 3771354"/>
              <a:gd name="connsiteY67" fmla="*/ 1414816 h 1628775"/>
              <a:gd name="connsiteX68" fmla="*/ 3659417 w 3771354"/>
              <a:gd name="connsiteY68" fmla="*/ 1300515 h 1628775"/>
              <a:gd name="connsiteX69" fmla="*/ 3768248 w 3771354"/>
              <a:gd name="connsiteY69" fmla="*/ 1143354 h 1628775"/>
              <a:gd name="connsiteX70" fmla="*/ 3741038 w 3771354"/>
              <a:gd name="connsiteY70" fmla="*/ 1148116 h 1628775"/>
              <a:gd name="connsiteX0" fmla="*/ 6 w 3841150"/>
              <a:gd name="connsiteY0" fmla="*/ 1628775 h 1628775"/>
              <a:gd name="connsiteX1" fmla="*/ 77093 w 3841150"/>
              <a:gd name="connsiteY1" fmla="*/ 1407670 h 1628775"/>
              <a:gd name="connsiteX2" fmla="*/ 136042 w 3841150"/>
              <a:gd name="connsiteY2" fmla="*/ 1240983 h 1628775"/>
              <a:gd name="connsiteX3" fmla="*/ 164843 w 3841150"/>
              <a:gd name="connsiteY3" fmla="*/ 1166812 h 1628775"/>
              <a:gd name="connsiteX4" fmla="*/ 190582 w 3841150"/>
              <a:gd name="connsiteY4" fmla="*/ 1100138 h 1628775"/>
              <a:gd name="connsiteX5" fmla="*/ 212013 w 3841150"/>
              <a:gd name="connsiteY5" fmla="*/ 1059657 h 1628775"/>
              <a:gd name="connsiteX6" fmla="*/ 235825 w 3841150"/>
              <a:gd name="connsiteY6" fmla="*/ 1019175 h 1628775"/>
              <a:gd name="connsiteX7" fmla="*/ 257257 w 3841150"/>
              <a:gd name="connsiteY7" fmla="*/ 988219 h 1628775"/>
              <a:gd name="connsiteX8" fmla="*/ 283450 w 3841150"/>
              <a:gd name="connsiteY8" fmla="*/ 954882 h 1628775"/>
              <a:gd name="connsiteX9" fmla="*/ 307263 w 3841150"/>
              <a:gd name="connsiteY9" fmla="*/ 926306 h 1628775"/>
              <a:gd name="connsiteX10" fmla="*/ 326313 w 3841150"/>
              <a:gd name="connsiteY10" fmla="*/ 902494 h 1628775"/>
              <a:gd name="connsiteX11" fmla="*/ 352507 w 3841150"/>
              <a:gd name="connsiteY11" fmla="*/ 873919 h 1628775"/>
              <a:gd name="connsiteX12" fmla="*/ 378700 w 3841150"/>
              <a:gd name="connsiteY12" fmla="*/ 847725 h 1628775"/>
              <a:gd name="connsiteX13" fmla="*/ 402513 w 3841150"/>
              <a:gd name="connsiteY13" fmla="*/ 828675 h 1628775"/>
              <a:gd name="connsiteX14" fmla="*/ 426325 w 3841150"/>
              <a:gd name="connsiteY14" fmla="*/ 809625 h 1628775"/>
              <a:gd name="connsiteX15" fmla="*/ 457282 w 3841150"/>
              <a:gd name="connsiteY15" fmla="*/ 790575 h 1628775"/>
              <a:gd name="connsiteX16" fmla="*/ 493001 w 3841150"/>
              <a:gd name="connsiteY16" fmla="*/ 778669 h 1628775"/>
              <a:gd name="connsiteX17" fmla="*/ 526338 w 3841150"/>
              <a:gd name="connsiteY17" fmla="*/ 773906 h 1628775"/>
              <a:gd name="connsiteX18" fmla="*/ 573963 w 3841150"/>
              <a:gd name="connsiteY18" fmla="*/ 785813 h 1628775"/>
              <a:gd name="connsiteX19" fmla="*/ 621588 w 3841150"/>
              <a:gd name="connsiteY19" fmla="*/ 812006 h 1628775"/>
              <a:gd name="connsiteX20" fmla="*/ 681119 w 3841150"/>
              <a:gd name="connsiteY20" fmla="*/ 857250 h 1628775"/>
              <a:gd name="connsiteX21" fmla="*/ 733507 w 3841150"/>
              <a:gd name="connsiteY21" fmla="*/ 912019 h 1628775"/>
              <a:gd name="connsiteX22" fmla="*/ 781131 w 3841150"/>
              <a:gd name="connsiteY22" fmla="*/ 969169 h 1628775"/>
              <a:gd name="connsiteX23" fmla="*/ 850188 w 3841150"/>
              <a:gd name="connsiteY23" fmla="*/ 1054894 h 1628775"/>
              <a:gd name="connsiteX24" fmla="*/ 928769 w 3841150"/>
              <a:gd name="connsiteY24" fmla="*/ 1152525 h 1628775"/>
              <a:gd name="connsiteX25" fmla="*/ 1014494 w 3841150"/>
              <a:gd name="connsiteY25" fmla="*/ 1269206 h 1628775"/>
              <a:gd name="connsiteX26" fmla="*/ 1080714 w 3841150"/>
              <a:gd name="connsiteY26" fmla="*/ 1343026 h 1628775"/>
              <a:gd name="connsiteX27" fmla="*/ 1154077 w 3841150"/>
              <a:gd name="connsiteY27" fmla="*/ 1402556 h 1628775"/>
              <a:gd name="connsiteX28" fmla="*/ 1224147 w 3841150"/>
              <a:gd name="connsiteY28" fmla="*/ 1433513 h 1628775"/>
              <a:gd name="connsiteX29" fmla="*/ 1288667 w 3841150"/>
              <a:gd name="connsiteY29" fmla="*/ 1433513 h 1628775"/>
              <a:gd name="connsiteX30" fmla="*/ 1347517 w 3841150"/>
              <a:gd name="connsiteY30" fmla="*/ 1416843 h 1628775"/>
              <a:gd name="connsiteX31" fmla="*/ 1424729 w 3841150"/>
              <a:gd name="connsiteY31" fmla="*/ 1383505 h 1628775"/>
              <a:gd name="connsiteX32" fmla="*/ 1458067 w 3841150"/>
              <a:gd name="connsiteY32" fmla="*/ 1357313 h 1628775"/>
              <a:gd name="connsiteX33" fmla="*/ 1501158 w 3841150"/>
              <a:gd name="connsiteY33" fmla="*/ 1302544 h 1628775"/>
              <a:gd name="connsiteX34" fmla="*/ 1541411 w 3841150"/>
              <a:gd name="connsiteY34" fmla="*/ 1247776 h 1628775"/>
              <a:gd name="connsiteX35" fmla="*/ 1592657 w 3841150"/>
              <a:gd name="connsiteY35" fmla="*/ 1154906 h 1628775"/>
              <a:gd name="connsiteX36" fmla="*/ 1628605 w 3841150"/>
              <a:gd name="connsiteY36" fmla="*/ 1069181 h 1628775"/>
              <a:gd name="connsiteX37" fmla="*/ 1721805 w 3841150"/>
              <a:gd name="connsiteY37" fmla="*/ 862012 h 1628775"/>
              <a:gd name="connsiteX38" fmla="*/ 1813533 w 3841150"/>
              <a:gd name="connsiteY38" fmla="*/ 673894 h 1628775"/>
              <a:gd name="connsiteX39" fmla="*/ 1888591 w 3841150"/>
              <a:gd name="connsiteY39" fmla="*/ 502443 h 1628775"/>
              <a:gd name="connsiteX40" fmla="*/ 1940982 w 3841150"/>
              <a:gd name="connsiteY40" fmla="*/ 395289 h 1628775"/>
              <a:gd name="connsiteX41" fmla="*/ 1982145 w 3841150"/>
              <a:gd name="connsiteY41" fmla="*/ 311944 h 1628775"/>
              <a:gd name="connsiteX42" fmla="*/ 2041449 w 3841150"/>
              <a:gd name="connsiteY42" fmla="*/ 192881 h 1628775"/>
              <a:gd name="connsiteX43" fmla="*/ 2096220 w 3841150"/>
              <a:gd name="connsiteY43" fmla="*/ 100013 h 1628775"/>
              <a:gd name="connsiteX44" fmla="*/ 2159603 w 3841150"/>
              <a:gd name="connsiteY44" fmla="*/ 40481 h 1628775"/>
              <a:gd name="connsiteX45" fmla="*/ 2208357 w 3841150"/>
              <a:gd name="connsiteY45" fmla="*/ 14640 h 1628775"/>
              <a:gd name="connsiteX46" fmla="*/ 2262552 w 3841150"/>
              <a:gd name="connsiteY46" fmla="*/ 0 h 1628775"/>
              <a:gd name="connsiteX47" fmla="*/ 2322087 w 3841150"/>
              <a:gd name="connsiteY47" fmla="*/ 2381 h 1628775"/>
              <a:gd name="connsiteX48" fmla="*/ 2371601 w 3841150"/>
              <a:gd name="connsiteY48" fmla="*/ 19403 h 1628775"/>
              <a:gd name="connsiteX49" fmla="*/ 2403347 w 3841150"/>
              <a:gd name="connsiteY49" fmla="*/ 40835 h 1628775"/>
              <a:gd name="connsiteX50" fmla="*/ 2423339 w 3841150"/>
              <a:gd name="connsiteY50" fmla="*/ 64295 h 1628775"/>
              <a:gd name="connsiteX51" fmla="*/ 2480717 w 3841150"/>
              <a:gd name="connsiteY51" fmla="*/ 138113 h 1628775"/>
              <a:gd name="connsiteX52" fmla="*/ 2536399 w 3841150"/>
              <a:gd name="connsiteY52" fmla="*/ 261938 h 1628775"/>
              <a:gd name="connsiteX53" fmla="*/ 2609531 w 3841150"/>
              <a:gd name="connsiteY53" fmla="*/ 419099 h 1628775"/>
              <a:gd name="connsiteX54" fmla="*/ 2665997 w 3841150"/>
              <a:gd name="connsiteY54" fmla="*/ 557213 h 1628775"/>
              <a:gd name="connsiteX55" fmla="*/ 2698094 w 3841150"/>
              <a:gd name="connsiteY55" fmla="*/ 628651 h 1628775"/>
              <a:gd name="connsiteX56" fmla="*/ 2734371 w 3841150"/>
              <a:gd name="connsiteY56" fmla="*/ 707231 h 1628775"/>
              <a:gd name="connsiteX57" fmla="*/ 2788786 w 3841150"/>
              <a:gd name="connsiteY57" fmla="*/ 840582 h 1628775"/>
              <a:gd name="connsiteX58" fmla="*/ 2834134 w 3841150"/>
              <a:gd name="connsiteY58" fmla="*/ 971903 h 1628775"/>
              <a:gd name="connsiteX59" fmla="*/ 2906682 w 3841150"/>
              <a:gd name="connsiteY59" fmla="*/ 1148117 h 1628775"/>
              <a:gd name="connsiteX60" fmla="*/ 3042721 w 3841150"/>
              <a:gd name="connsiteY60" fmla="*/ 1433866 h 1628775"/>
              <a:gd name="connsiteX61" fmla="*/ 3160618 w 3841150"/>
              <a:gd name="connsiteY61" fmla="*/ 1562453 h 1628775"/>
              <a:gd name="connsiteX62" fmla="*/ 3242242 w 3841150"/>
              <a:gd name="connsiteY62" fmla="*/ 1595791 h 1628775"/>
              <a:gd name="connsiteX63" fmla="*/ 3342001 w 3841150"/>
              <a:gd name="connsiteY63" fmla="*/ 1610079 h 1628775"/>
              <a:gd name="connsiteX64" fmla="*/ 3405485 w 3841150"/>
              <a:gd name="connsiteY64" fmla="*/ 1595791 h 1628775"/>
              <a:gd name="connsiteX65" fmla="*/ 3459901 w 3841150"/>
              <a:gd name="connsiteY65" fmla="*/ 1552928 h 1628775"/>
              <a:gd name="connsiteX66" fmla="*/ 3523385 w 3841150"/>
              <a:gd name="connsiteY66" fmla="*/ 1510066 h 1628775"/>
              <a:gd name="connsiteX67" fmla="*/ 3586865 w 3841150"/>
              <a:gd name="connsiteY67" fmla="*/ 1414816 h 1628775"/>
              <a:gd name="connsiteX68" fmla="*/ 3659417 w 3841150"/>
              <a:gd name="connsiteY68" fmla="*/ 1300515 h 1628775"/>
              <a:gd name="connsiteX69" fmla="*/ 3768248 w 3841150"/>
              <a:gd name="connsiteY69" fmla="*/ 1143354 h 1628775"/>
              <a:gd name="connsiteX70" fmla="*/ 3840800 w 3841150"/>
              <a:gd name="connsiteY70" fmla="*/ 1010003 h 1628775"/>
              <a:gd name="connsiteX0" fmla="*/ 6 w 3841152"/>
              <a:gd name="connsiteY0" fmla="*/ 1628775 h 1628775"/>
              <a:gd name="connsiteX1" fmla="*/ 77093 w 3841152"/>
              <a:gd name="connsiteY1" fmla="*/ 1407670 h 1628775"/>
              <a:gd name="connsiteX2" fmla="*/ 136042 w 3841152"/>
              <a:gd name="connsiteY2" fmla="*/ 1240983 h 1628775"/>
              <a:gd name="connsiteX3" fmla="*/ 164843 w 3841152"/>
              <a:gd name="connsiteY3" fmla="*/ 1166812 h 1628775"/>
              <a:gd name="connsiteX4" fmla="*/ 190582 w 3841152"/>
              <a:gd name="connsiteY4" fmla="*/ 1100138 h 1628775"/>
              <a:gd name="connsiteX5" fmla="*/ 212013 w 3841152"/>
              <a:gd name="connsiteY5" fmla="*/ 1059657 h 1628775"/>
              <a:gd name="connsiteX6" fmla="*/ 235825 w 3841152"/>
              <a:gd name="connsiteY6" fmla="*/ 1019175 h 1628775"/>
              <a:gd name="connsiteX7" fmla="*/ 257257 w 3841152"/>
              <a:gd name="connsiteY7" fmla="*/ 988219 h 1628775"/>
              <a:gd name="connsiteX8" fmla="*/ 283450 w 3841152"/>
              <a:gd name="connsiteY8" fmla="*/ 954882 h 1628775"/>
              <a:gd name="connsiteX9" fmla="*/ 307263 w 3841152"/>
              <a:gd name="connsiteY9" fmla="*/ 926306 h 1628775"/>
              <a:gd name="connsiteX10" fmla="*/ 326313 w 3841152"/>
              <a:gd name="connsiteY10" fmla="*/ 902494 h 1628775"/>
              <a:gd name="connsiteX11" fmla="*/ 352507 w 3841152"/>
              <a:gd name="connsiteY11" fmla="*/ 873919 h 1628775"/>
              <a:gd name="connsiteX12" fmla="*/ 378700 w 3841152"/>
              <a:gd name="connsiteY12" fmla="*/ 847725 h 1628775"/>
              <a:gd name="connsiteX13" fmla="*/ 402513 w 3841152"/>
              <a:gd name="connsiteY13" fmla="*/ 828675 h 1628775"/>
              <a:gd name="connsiteX14" fmla="*/ 426325 w 3841152"/>
              <a:gd name="connsiteY14" fmla="*/ 809625 h 1628775"/>
              <a:gd name="connsiteX15" fmla="*/ 457282 w 3841152"/>
              <a:gd name="connsiteY15" fmla="*/ 790575 h 1628775"/>
              <a:gd name="connsiteX16" fmla="*/ 493001 w 3841152"/>
              <a:gd name="connsiteY16" fmla="*/ 778669 h 1628775"/>
              <a:gd name="connsiteX17" fmla="*/ 526338 w 3841152"/>
              <a:gd name="connsiteY17" fmla="*/ 773906 h 1628775"/>
              <a:gd name="connsiteX18" fmla="*/ 573963 w 3841152"/>
              <a:gd name="connsiteY18" fmla="*/ 785813 h 1628775"/>
              <a:gd name="connsiteX19" fmla="*/ 621588 w 3841152"/>
              <a:gd name="connsiteY19" fmla="*/ 812006 h 1628775"/>
              <a:gd name="connsiteX20" fmla="*/ 681119 w 3841152"/>
              <a:gd name="connsiteY20" fmla="*/ 857250 h 1628775"/>
              <a:gd name="connsiteX21" fmla="*/ 733507 w 3841152"/>
              <a:gd name="connsiteY21" fmla="*/ 912019 h 1628775"/>
              <a:gd name="connsiteX22" fmla="*/ 781131 w 3841152"/>
              <a:gd name="connsiteY22" fmla="*/ 969169 h 1628775"/>
              <a:gd name="connsiteX23" fmla="*/ 850188 w 3841152"/>
              <a:gd name="connsiteY23" fmla="*/ 1054894 h 1628775"/>
              <a:gd name="connsiteX24" fmla="*/ 928769 w 3841152"/>
              <a:gd name="connsiteY24" fmla="*/ 1152525 h 1628775"/>
              <a:gd name="connsiteX25" fmla="*/ 1014494 w 3841152"/>
              <a:gd name="connsiteY25" fmla="*/ 1269206 h 1628775"/>
              <a:gd name="connsiteX26" fmla="*/ 1080714 w 3841152"/>
              <a:gd name="connsiteY26" fmla="*/ 1343026 h 1628775"/>
              <a:gd name="connsiteX27" fmla="*/ 1154077 w 3841152"/>
              <a:gd name="connsiteY27" fmla="*/ 1402556 h 1628775"/>
              <a:gd name="connsiteX28" fmla="*/ 1224147 w 3841152"/>
              <a:gd name="connsiteY28" fmla="*/ 1433513 h 1628775"/>
              <a:gd name="connsiteX29" fmla="*/ 1288667 w 3841152"/>
              <a:gd name="connsiteY29" fmla="*/ 1433513 h 1628775"/>
              <a:gd name="connsiteX30" fmla="*/ 1347517 w 3841152"/>
              <a:gd name="connsiteY30" fmla="*/ 1416843 h 1628775"/>
              <a:gd name="connsiteX31" fmla="*/ 1424729 w 3841152"/>
              <a:gd name="connsiteY31" fmla="*/ 1383505 h 1628775"/>
              <a:gd name="connsiteX32" fmla="*/ 1458067 w 3841152"/>
              <a:gd name="connsiteY32" fmla="*/ 1357313 h 1628775"/>
              <a:gd name="connsiteX33" fmla="*/ 1501158 w 3841152"/>
              <a:gd name="connsiteY33" fmla="*/ 1302544 h 1628775"/>
              <a:gd name="connsiteX34" fmla="*/ 1541411 w 3841152"/>
              <a:gd name="connsiteY34" fmla="*/ 1247776 h 1628775"/>
              <a:gd name="connsiteX35" fmla="*/ 1592657 w 3841152"/>
              <a:gd name="connsiteY35" fmla="*/ 1154906 h 1628775"/>
              <a:gd name="connsiteX36" fmla="*/ 1628605 w 3841152"/>
              <a:gd name="connsiteY36" fmla="*/ 1069181 h 1628775"/>
              <a:gd name="connsiteX37" fmla="*/ 1721805 w 3841152"/>
              <a:gd name="connsiteY37" fmla="*/ 862012 h 1628775"/>
              <a:gd name="connsiteX38" fmla="*/ 1813533 w 3841152"/>
              <a:gd name="connsiteY38" fmla="*/ 673894 h 1628775"/>
              <a:gd name="connsiteX39" fmla="*/ 1888591 w 3841152"/>
              <a:gd name="connsiteY39" fmla="*/ 502443 h 1628775"/>
              <a:gd name="connsiteX40" fmla="*/ 1940982 w 3841152"/>
              <a:gd name="connsiteY40" fmla="*/ 395289 h 1628775"/>
              <a:gd name="connsiteX41" fmla="*/ 1982145 w 3841152"/>
              <a:gd name="connsiteY41" fmla="*/ 311944 h 1628775"/>
              <a:gd name="connsiteX42" fmla="*/ 2041449 w 3841152"/>
              <a:gd name="connsiteY42" fmla="*/ 192881 h 1628775"/>
              <a:gd name="connsiteX43" fmla="*/ 2096220 w 3841152"/>
              <a:gd name="connsiteY43" fmla="*/ 100013 h 1628775"/>
              <a:gd name="connsiteX44" fmla="*/ 2159603 w 3841152"/>
              <a:gd name="connsiteY44" fmla="*/ 40481 h 1628775"/>
              <a:gd name="connsiteX45" fmla="*/ 2208357 w 3841152"/>
              <a:gd name="connsiteY45" fmla="*/ 14640 h 1628775"/>
              <a:gd name="connsiteX46" fmla="*/ 2262552 w 3841152"/>
              <a:gd name="connsiteY46" fmla="*/ 0 h 1628775"/>
              <a:gd name="connsiteX47" fmla="*/ 2322087 w 3841152"/>
              <a:gd name="connsiteY47" fmla="*/ 2381 h 1628775"/>
              <a:gd name="connsiteX48" fmla="*/ 2371601 w 3841152"/>
              <a:gd name="connsiteY48" fmla="*/ 19403 h 1628775"/>
              <a:gd name="connsiteX49" fmla="*/ 2403347 w 3841152"/>
              <a:gd name="connsiteY49" fmla="*/ 40835 h 1628775"/>
              <a:gd name="connsiteX50" fmla="*/ 2423339 w 3841152"/>
              <a:gd name="connsiteY50" fmla="*/ 64295 h 1628775"/>
              <a:gd name="connsiteX51" fmla="*/ 2480717 w 3841152"/>
              <a:gd name="connsiteY51" fmla="*/ 138113 h 1628775"/>
              <a:gd name="connsiteX52" fmla="*/ 2536399 w 3841152"/>
              <a:gd name="connsiteY52" fmla="*/ 261938 h 1628775"/>
              <a:gd name="connsiteX53" fmla="*/ 2609531 w 3841152"/>
              <a:gd name="connsiteY53" fmla="*/ 419099 h 1628775"/>
              <a:gd name="connsiteX54" fmla="*/ 2665997 w 3841152"/>
              <a:gd name="connsiteY54" fmla="*/ 557213 h 1628775"/>
              <a:gd name="connsiteX55" fmla="*/ 2698094 w 3841152"/>
              <a:gd name="connsiteY55" fmla="*/ 628651 h 1628775"/>
              <a:gd name="connsiteX56" fmla="*/ 2734371 w 3841152"/>
              <a:gd name="connsiteY56" fmla="*/ 707231 h 1628775"/>
              <a:gd name="connsiteX57" fmla="*/ 2788786 w 3841152"/>
              <a:gd name="connsiteY57" fmla="*/ 840582 h 1628775"/>
              <a:gd name="connsiteX58" fmla="*/ 2834134 w 3841152"/>
              <a:gd name="connsiteY58" fmla="*/ 971903 h 1628775"/>
              <a:gd name="connsiteX59" fmla="*/ 2906682 w 3841152"/>
              <a:gd name="connsiteY59" fmla="*/ 1148117 h 1628775"/>
              <a:gd name="connsiteX60" fmla="*/ 3042721 w 3841152"/>
              <a:gd name="connsiteY60" fmla="*/ 1433866 h 1628775"/>
              <a:gd name="connsiteX61" fmla="*/ 3160618 w 3841152"/>
              <a:gd name="connsiteY61" fmla="*/ 1562453 h 1628775"/>
              <a:gd name="connsiteX62" fmla="*/ 3242242 w 3841152"/>
              <a:gd name="connsiteY62" fmla="*/ 1595791 h 1628775"/>
              <a:gd name="connsiteX63" fmla="*/ 3342001 w 3841152"/>
              <a:gd name="connsiteY63" fmla="*/ 1610079 h 1628775"/>
              <a:gd name="connsiteX64" fmla="*/ 3405485 w 3841152"/>
              <a:gd name="connsiteY64" fmla="*/ 1595791 h 1628775"/>
              <a:gd name="connsiteX65" fmla="*/ 3459901 w 3841152"/>
              <a:gd name="connsiteY65" fmla="*/ 1552928 h 1628775"/>
              <a:gd name="connsiteX66" fmla="*/ 3523385 w 3841152"/>
              <a:gd name="connsiteY66" fmla="*/ 1510066 h 1628775"/>
              <a:gd name="connsiteX67" fmla="*/ 3586865 w 3841152"/>
              <a:gd name="connsiteY67" fmla="*/ 1414816 h 1628775"/>
              <a:gd name="connsiteX68" fmla="*/ 3659417 w 3841152"/>
              <a:gd name="connsiteY68" fmla="*/ 1300515 h 1628775"/>
              <a:gd name="connsiteX69" fmla="*/ 3768248 w 3841152"/>
              <a:gd name="connsiteY69" fmla="*/ 1148116 h 1628775"/>
              <a:gd name="connsiteX70" fmla="*/ 3840800 w 3841152"/>
              <a:gd name="connsiteY70" fmla="*/ 1010003 h 1628775"/>
              <a:gd name="connsiteX0" fmla="*/ 6 w 3841110"/>
              <a:gd name="connsiteY0" fmla="*/ 1628775 h 1628775"/>
              <a:gd name="connsiteX1" fmla="*/ 77093 w 3841110"/>
              <a:gd name="connsiteY1" fmla="*/ 1407670 h 1628775"/>
              <a:gd name="connsiteX2" fmla="*/ 136042 w 3841110"/>
              <a:gd name="connsiteY2" fmla="*/ 1240983 h 1628775"/>
              <a:gd name="connsiteX3" fmla="*/ 164843 w 3841110"/>
              <a:gd name="connsiteY3" fmla="*/ 1166812 h 1628775"/>
              <a:gd name="connsiteX4" fmla="*/ 190582 w 3841110"/>
              <a:gd name="connsiteY4" fmla="*/ 1100138 h 1628775"/>
              <a:gd name="connsiteX5" fmla="*/ 212013 w 3841110"/>
              <a:gd name="connsiteY5" fmla="*/ 1059657 h 1628775"/>
              <a:gd name="connsiteX6" fmla="*/ 235825 w 3841110"/>
              <a:gd name="connsiteY6" fmla="*/ 1019175 h 1628775"/>
              <a:gd name="connsiteX7" fmla="*/ 257257 w 3841110"/>
              <a:gd name="connsiteY7" fmla="*/ 988219 h 1628775"/>
              <a:gd name="connsiteX8" fmla="*/ 283450 w 3841110"/>
              <a:gd name="connsiteY8" fmla="*/ 954882 h 1628775"/>
              <a:gd name="connsiteX9" fmla="*/ 307263 w 3841110"/>
              <a:gd name="connsiteY9" fmla="*/ 926306 h 1628775"/>
              <a:gd name="connsiteX10" fmla="*/ 326313 w 3841110"/>
              <a:gd name="connsiteY10" fmla="*/ 902494 h 1628775"/>
              <a:gd name="connsiteX11" fmla="*/ 352507 w 3841110"/>
              <a:gd name="connsiteY11" fmla="*/ 873919 h 1628775"/>
              <a:gd name="connsiteX12" fmla="*/ 378700 w 3841110"/>
              <a:gd name="connsiteY12" fmla="*/ 847725 h 1628775"/>
              <a:gd name="connsiteX13" fmla="*/ 402513 w 3841110"/>
              <a:gd name="connsiteY13" fmla="*/ 828675 h 1628775"/>
              <a:gd name="connsiteX14" fmla="*/ 426325 w 3841110"/>
              <a:gd name="connsiteY14" fmla="*/ 809625 h 1628775"/>
              <a:gd name="connsiteX15" fmla="*/ 457282 w 3841110"/>
              <a:gd name="connsiteY15" fmla="*/ 790575 h 1628775"/>
              <a:gd name="connsiteX16" fmla="*/ 493001 w 3841110"/>
              <a:gd name="connsiteY16" fmla="*/ 778669 h 1628775"/>
              <a:gd name="connsiteX17" fmla="*/ 526338 w 3841110"/>
              <a:gd name="connsiteY17" fmla="*/ 773906 h 1628775"/>
              <a:gd name="connsiteX18" fmla="*/ 573963 w 3841110"/>
              <a:gd name="connsiteY18" fmla="*/ 785813 h 1628775"/>
              <a:gd name="connsiteX19" fmla="*/ 621588 w 3841110"/>
              <a:gd name="connsiteY19" fmla="*/ 812006 h 1628775"/>
              <a:gd name="connsiteX20" fmla="*/ 681119 w 3841110"/>
              <a:gd name="connsiteY20" fmla="*/ 857250 h 1628775"/>
              <a:gd name="connsiteX21" fmla="*/ 733507 w 3841110"/>
              <a:gd name="connsiteY21" fmla="*/ 912019 h 1628775"/>
              <a:gd name="connsiteX22" fmla="*/ 781131 w 3841110"/>
              <a:gd name="connsiteY22" fmla="*/ 969169 h 1628775"/>
              <a:gd name="connsiteX23" fmla="*/ 850188 w 3841110"/>
              <a:gd name="connsiteY23" fmla="*/ 1054894 h 1628775"/>
              <a:gd name="connsiteX24" fmla="*/ 928769 w 3841110"/>
              <a:gd name="connsiteY24" fmla="*/ 1152525 h 1628775"/>
              <a:gd name="connsiteX25" fmla="*/ 1014494 w 3841110"/>
              <a:gd name="connsiteY25" fmla="*/ 1269206 h 1628775"/>
              <a:gd name="connsiteX26" fmla="*/ 1080714 w 3841110"/>
              <a:gd name="connsiteY26" fmla="*/ 1343026 h 1628775"/>
              <a:gd name="connsiteX27" fmla="*/ 1154077 w 3841110"/>
              <a:gd name="connsiteY27" fmla="*/ 1402556 h 1628775"/>
              <a:gd name="connsiteX28" fmla="*/ 1224147 w 3841110"/>
              <a:gd name="connsiteY28" fmla="*/ 1433513 h 1628775"/>
              <a:gd name="connsiteX29" fmla="*/ 1288667 w 3841110"/>
              <a:gd name="connsiteY29" fmla="*/ 1433513 h 1628775"/>
              <a:gd name="connsiteX30" fmla="*/ 1347517 w 3841110"/>
              <a:gd name="connsiteY30" fmla="*/ 1416843 h 1628775"/>
              <a:gd name="connsiteX31" fmla="*/ 1424729 w 3841110"/>
              <a:gd name="connsiteY31" fmla="*/ 1383505 h 1628775"/>
              <a:gd name="connsiteX32" fmla="*/ 1458067 w 3841110"/>
              <a:gd name="connsiteY32" fmla="*/ 1357313 h 1628775"/>
              <a:gd name="connsiteX33" fmla="*/ 1501158 w 3841110"/>
              <a:gd name="connsiteY33" fmla="*/ 1302544 h 1628775"/>
              <a:gd name="connsiteX34" fmla="*/ 1541411 w 3841110"/>
              <a:gd name="connsiteY34" fmla="*/ 1247776 h 1628775"/>
              <a:gd name="connsiteX35" fmla="*/ 1592657 w 3841110"/>
              <a:gd name="connsiteY35" fmla="*/ 1154906 h 1628775"/>
              <a:gd name="connsiteX36" fmla="*/ 1628605 w 3841110"/>
              <a:gd name="connsiteY36" fmla="*/ 1069181 h 1628775"/>
              <a:gd name="connsiteX37" fmla="*/ 1721805 w 3841110"/>
              <a:gd name="connsiteY37" fmla="*/ 862012 h 1628775"/>
              <a:gd name="connsiteX38" fmla="*/ 1813533 w 3841110"/>
              <a:gd name="connsiteY38" fmla="*/ 673894 h 1628775"/>
              <a:gd name="connsiteX39" fmla="*/ 1888591 w 3841110"/>
              <a:gd name="connsiteY39" fmla="*/ 502443 h 1628775"/>
              <a:gd name="connsiteX40" fmla="*/ 1940982 w 3841110"/>
              <a:gd name="connsiteY40" fmla="*/ 395289 h 1628775"/>
              <a:gd name="connsiteX41" fmla="*/ 1982145 w 3841110"/>
              <a:gd name="connsiteY41" fmla="*/ 311944 h 1628775"/>
              <a:gd name="connsiteX42" fmla="*/ 2041449 w 3841110"/>
              <a:gd name="connsiteY42" fmla="*/ 192881 h 1628775"/>
              <a:gd name="connsiteX43" fmla="*/ 2096220 w 3841110"/>
              <a:gd name="connsiteY43" fmla="*/ 100013 h 1628775"/>
              <a:gd name="connsiteX44" fmla="*/ 2159603 w 3841110"/>
              <a:gd name="connsiteY44" fmla="*/ 40481 h 1628775"/>
              <a:gd name="connsiteX45" fmla="*/ 2208357 w 3841110"/>
              <a:gd name="connsiteY45" fmla="*/ 14640 h 1628775"/>
              <a:gd name="connsiteX46" fmla="*/ 2262552 w 3841110"/>
              <a:gd name="connsiteY46" fmla="*/ 0 h 1628775"/>
              <a:gd name="connsiteX47" fmla="*/ 2322087 w 3841110"/>
              <a:gd name="connsiteY47" fmla="*/ 2381 h 1628775"/>
              <a:gd name="connsiteX48" fmla="*/ 2371601 w 3841110"/>
              <a:gd name="connsiteY48" fmla="*/ 19403 h 1628775"/>
              <a:gd name="connsiteX49" fmla="*/ 2403347 w 3841110"/>
              <a:gd name="connsiteY49" fmla="*/ 40835 h 1628775"/>
              <a:gd name="connsiteX50" fmla="*/ 2423339 w 3841110"/>
              <a:gd name="connsiteY50" fmla="*/ 64295 h 1628775"/>
              <a:gd name="connsiteX51" fmla="*/ 2480717 w 3841110"/>
              <a:gd name="connsiteY51" fmla="*/ 138113 h 1628775"/>
              <a:gd name="connsiteX52" fmla="*/ 2536399 w 3841110"/>
              <a:gd name="connsiteY52" fmla="*/ 261938 h 1628775"/>
              <a:gd name="connsiteX53" fmla="*/ 2609531 w 3841110"/>
              <a:gd name="connsiteY53" fmla="*/ 419099 h 1628775"/>
              <a:gd name="connsiteX54" fmla="*/ 2665997 w 3841110"/>
              <a:gd name="connsiteY54" fmla="*/ 557213 h 1628775"/>
              <a:gd name="connsiteX55" fmla="*/ 2698094 w 3841110"/>
              <a:gd name="connsiteY55" fmla="*/ 628651 h 1628775"/>
              <a:gd name="connsiteX56" fmla="*/ 2734371 w 3841110"/>
              <a:gd name="connsiteY56" fmla="*/ 707231 h 1628775"/>
              <a:gd name="connsiteX57" fmla="*/ 2788786 w 3841110"/>
              <a:gd name="connsiteY57" fmla="*/ 840582 h 1628775"/>
              <a:gd name="connsiteX58" fmla="*/ 2834134 w 3841110"/>
              <a:gd name="connsiteY58" fmla="*/ 971903 h 1628775"/>
              <a:gd name="connsiteX59" fmla="*/ 2906682 w 3841110"/>
              <a:gd name="connsiteY59" fmla="*/ 1148117 h 1628775"/>
              <a:gd name="connsiteX60" fmla="*/ 3042721 w 3841110"/>
              <a:gd name="connsiteY60" fmla="*/ 1433866 h 1628775"/>
              <a:gd name="connsiteX61" fmla="*/ 3160618 w 3841110"/>
              <a:gd name="connsiteY61" fmla="*/ 1562453 h 1628775"/>
              <a:gd name="connsiteX62" fmla="*/ 3242242 w 3841110"/>
              <a:gd name="connsiteY62" fmla="*/ 1595791 h 1628775"/>
              <a:gd name="connsiteX63" fmla="*/ 3342001 w 3841110"/>
              <a:gd name="connsiteY63" fmla="*/ 1610079 h 1628775"/>
              <a:gd name="connsiteX64" fmla="*/ 3405485 w 3841110"/>
              <a:gd name="connsiteY64" fmla="*/ 1595791 h 1628775"/>
              <a:gd name="connsiteX65" fmla="*/ 3459901 w 3841110"/>
              <a:gd name="connsiteY65" fmla="*/ 1552928 h 1628775"/>
              <a:gd name="connsiteX66" fmla="*/ 3523385 w 3841110"/>
              <a:gd name="connsiteY66" fmla="*/ 1510066 h 1628775"/>
              <a:gd name="connsiteX67" fmla="*/ 3586865 w 3841110"/>
              <a:gd name="connsiteY67" fmla="*/ 1414816 h 1628775"/>
              <a:gd name="connsiteX68" fmla="*/ 3659417 w 3841110"/>
              <a:gd name="connsiteY68" fmla="*/ 1300515 h 1628775"/>
              <a:gd name="connsiteX69" fmla="*/ 3759180 w 3841110"/>
              <a:gd name="connsiteY69" fmla="*/ 1152879 h 1628775"/>
              <a:gd name="connsiteX70" fmla="*/ 3840800 w 3841110"/>
              <a:gd name="connsiteY70" fmla="*/ 1010003 h 1628775"/>
              <a:gd name="connsiteX0" fmla="*/ 6 w 3850300"/>
              <a:gd name="connsiteY0" fmla="*/ 1628775 h 1628775"/>
              <a:gd name="connsiteX1" fmla="*/ 77093 w 3850300"/>
              <a:gd name="connsiteY1" fmla="*/ 1407670 h 1628775"/>
              <a:gd name="connsiteX2" fmla="*/ 136042 w 3850300"/>
              <a:gd name="connsiteY2" fmla="*/ 1240983 h 1628775"/>
              <a:gd name="connsiteX3" fmla="*/ 164843 w 3850300"/>
              <a:gd name="connsiteY3" fmla="*/ 1166812 h 1628775"/>
              <a:gd name="connsiteX4" fmla="*/ 190582 w 3850300"/>
              <a:gd name="connsiteY4" fmla="*/ 1100138 h 1628775"/>
              <a:gd name="connsiteX5" fmla="*/ 212013 w 3850300"/>
              <a:gd name="connsiteY5" fmla="*/ 1059657 h 1628775"/>
              <a:gd name="connsiteX6" fmla="*/ 235825 w 3850300"/>
              <a:gd name="connsiteY6" fmla="*/ 1019175 h 1628775"/>
              <a:gd name="connsiteX7" fmla="*/ 257257 w 3850300"/>
              <a:gd name="connsiteY7" fmla="*/ 988219 h 1628775"/>
              <a:gd name="connsiteX8" fmla="*/ 283450 w 3850300"/>
              <a:gd name="connsiteY8" fmla="*/ 954882 h 1628775"/>
              <a:gd name="connsiteX9" fmla="*/ 307263 w 3850300"/>
              <a:gd name="connsiteY9" fmla="*/ 926306 h 1628775"/>
              <a:gd name="connsiteX10" fmla="*/ 326313 w 3850300"/>
              <a:gd name="connsiteY10" fmla="*/ 902494 h 1628775"/>
              <a:gd name="connsiteX11" fmla="*/ 352507 w 3850300"/>
              <a:gd name="connsiteY11" fmla="*/ 873919 h 1628775"/>
              <a:gd name="connsiteX12" fmla="*/ 378700 w 3850300"/>
              <a:gd name="connsiteY12" fmla="*/ 847725 h 1628775"/>
              <a:gd name="connsiteX13" fmla="*/ 402513 w 3850300"/>
              <a:gd name="connsiteY13" fmla="*/ 828675 h 1628775"/>
              <a:gd name="connsiteX14" fmla="*/ 426325 w 3850300"/>
              <a:gd name="connsiteY14" fmla="*/ 809625 h 1628775"/>
              <a:gd name="connsiteX15" fmla="*/ 457282 w 3850300"/>
              <a:gd name="connsiteY15" fmla="*/ 790575 h 1628775"/>
              <a:gd name="connsiteX16" fmla="*/ 493001 w 3850300"/>
              <a:gd name="connsiteY16" fmla="*/ 778669 h 1628775"/>
              <a:gd name="connsiteX17" fmla="*/ 526338 w 3850300"/>
              <a:gd name="connsiteY17" fmla="*/ 773906 h 1628775"/>
              <a:gd name="connsiteX18" fmla="*/ 573963 w 3850300"/>
              <a:gd name="connsiteY18" fmla="*/ 785813 h 1628775"/>
              <a:gd name="connsiteX19" fmla="*/ 621588 w 3850300"/>
              <a:gd name="connsiteY19" fmla="*/ 812006 h 1628775"/>
              <a:gd name="connsiteX20" fmla="*/ 681119 w 3850300"/>
              <a:gd name="connsiteY20" fmla="*/ 857250 h 1628775"/>
              <a:gd name="connsiteX21" fmla="*/ 733507 w 3850300"/>
              <a:gd name="connsiteY21" fmla="*/ 912019 h 1628775"/>
              <a:gd name="connsiteX22" fmla="*/ 781131 w 3850300"/>
              <a:gd name="connsiteY22" fmla="*/ 969169 h 1628775"/>
              <a:gd name="connsiteX23" fmla="*/ 850188 w 3850300"/>
              <a:gd name="connsiteY23" fmla="*/ 1054894 h 1628775"/>
              <a:gd name="connsiteX24" fmla="*/ 928769 w 3850300"/>
              <a:gd name="connsiteY24" fmla="*/ 1152525 h 1628775"/>
              <a:gd name="connsiteX25" fmla="*/ 1014494 w 3850300"/>
              <a:gd name="connsiteY25" fmla="*/ 1269206 h 1628775"/>
              <a:gd name="connsiteX26" fmla="*/ 1080714 w 3850300"/>
              <a:gd name="connsiteY26" fmla="*/ 1343026 h 1628775"/>
              <a:gd name="connsiteX27" fmla="*/ 1154077 w 3850300"/>
              <a:gd name="connsiteY27" fmla="*/ 1402556 h 1628775"/>
              <a:gd name="connsiteX28" fmla="*/ 1224147 w 3850300"/>
              <a:gd name="connsiteY28" fmla="*/ 1433513 h 1628775"/>
              <a:gd name="connsiteX29" fmla="*/ 1288667 w 3850300"/>
              <a:gd name="connsiteY29" fmla="*/ 1433513 h 1628775"/>
              <a:gd name="connsiteX30" fmla="*/ 1347517 w 3850300"/>
              <a:gd name="connsiteY30" fmla="*/ 1416843 h 1628775"/>
              <a:gd name="connsiteX31" fmla="*/ 1424729 w 3850300"/>
              <a:gd name="connsiteY31" fmla="*/ 1383505 h 1628775"/>
              <a:gd name="connsiteX32" fmla="*/ 1458067 w 3850300"/>
              <a:gd name="connsiteY32" fmla="*/ 1357313 h 1628775"/>
              <a:gd name="connsiteX33" fmla="*/ 1501158 w 3850300"/>
              <a:gd name="connsiteY33" fmla="*/ 1302544 h 1628775"/>
              <a:gd name="connsiteX34" fmla="*/ 1541411 w 3850300"/>
              <a:gd name="connsiteY34" fmla="*/ 1247776 h 1628775"/>
              <a:gd name="connsiteX35" fmla="*/ 1592657 w 3850300"/>
              <a:gd name="connsiteY35" fmla="*/ 1154906 h 1628775"/>
              <a:gd name="connsiteX36" fmla="*/ 1628605 w 3850300"/>
              <a:gd name="connsiteY36" fmla="*/ 1069181 h 1628775"/>
              <a:gd name="connsiteX37" fmla="*/ 1721805 w 3850300"/>
              <a:gd name="connsiteY37" fmla="*/ 862012 h 1628775"/>
              <a:gd name="connsiteX38" fmla="*/ 1813533 w 3850300"/>
              <a:gd name="connsiteY38" fmla="*/ 673894 h 1628775"/>
              <a:gd name="connsiteX39" fmla="*/ 1888591 w 3850300"/>
              <a:gd name="connsiteY39" fmla="*/ 502443 h 1628775"/>
              <a:gd name="connsiteX40" fmla="*/ 1940982 w 3850300"/>
              <a:gd name="connsiteY40" fmla="*/ 395289 h 1628775"/>
              <a:gd name="connsiteX41" fmla="*/ 1982145 w 3850300"/>
              <a:gd name="connsiteY41" fmla="*/ 311944 h 1628775"/>
              <a:gd name="connsiteX42" fmla="*/ 2041449 w 3850300"/>
              <a:gd name="connsiteY42" fmla="*/ 192881 h 1628775"/>
              <a:gd name="connsiteX43" fmla="*/ 2096220 w 3850300"/>
              <a:gd name="connsiteY43" fmla="*/ 100013 h 1628775"/>
              <a:gd name="connsiteX44" fmla="*/ 2159603 w 3850300"/>
              <a:gd name="connsiteY44" fmla="*/ 40481 h 1628775"/>
              <a:gd name="connsiteX45" fmla="*/ 2208357 w 3850300"/>
              <a:gd name="connsiteY45" fmla="*/ 14640 h 1628775"/>
              <a:gd name="connsiteX46" fmla="*/ 2262552 w 3850300"/>
              <a:gd name="connsiteY46" fmla="*/ 0 h 1628775"/>
              <a:gd name="connsiteX47" fmla="*/ 2322087 w 3850300"/>
              <a:gd name="connsiteY47" fmla="*/ 2381 h 1628775"/>
              <a:gd name="connsiteX48" fmla="*/ 2371601 w 3850300"/>
              <a:gd name="connsiteY48" fmla="*/ 19403 h 1628775"/>
              <a:gd name="connsiteX49" fmla="*/ 2403347 w 3850300"/>
              <a:gd name="connsiteY49" fmla="*/ 40835 h 1628775"/>
              <a:gd name="connsiteX50" fmla="*/ 2423339 w 3850300"/>
              <a:gd name="connsiteY50" fmla="*/ 64295 h 1628775"/>
              <a:gd name="connsiteX51" fmla="*/ 2480717 w 3850300"/>
              <a:gd name="connsiteY51" fmla="*/ 138113 h 1628775"/>
              <a:gd name="connsiteX52" fmla="*/ 2536399 w 3850300"/>
              <a:gd name="connsiteY52" fmla="*/ 261938 h 1628775"/>
              <a:gd name="connsiteX53" fmla="*/ 2609531 w 3850300"/>
              <a:gd name="connsiteY53" fmla="*/ 419099 h 1628775"/>
              <a:gd name="connsiteX54" fmla="*/ 2665997 w 3850300"/>
              <a:gd name="connsiteY54" fmla="*/ 557213 h 1628775"/>
              <a:gd name="connsiteX55" fmla="*/ 2698094 w 3850300"/>
              <a:gd name="connsiteY55" fmla="*/ 628651 h 1628775"/>
              <a:gd name="connsiteX56" fmla="*/ 2734371 w 3850300"/>
              <a:gd name="connsiteY56" fmla="*/ 707231 h 1628775"/>
              <a:gd name="connsiteX57" fmla="*/ 2788786 w 3850300"/>
              <a:gd name="connsiteY57" fmla="*/ 840582 h 1628775"/>
              <a:gd name="connsiteX58" fmla="*/ 2834134 w 3850300"/>
              <a:gd name="connsiteY58" fmla="*/ 971903 h 1628775"/>
              <a:gd name="connsiteX59" fmla="*/ 2906682 w 3850300"/>
              <a:gd name="connsiteY59" fmla="*/ 1148117 h 1628775"/>
              <a:gd name="connsiteX60" fmla="*/ 3042721 w 3850300"/>
              <a:gd name="connsiteY60" fmla="*/ 1433866 h 1628775"/>
              <a:gd name="connsiteX61" fmla="*/ 3160618 w 3850300"/>
              <a:gd name="connsiteY61" fmla="*/ 1562453 h 1628775"/>
              <a:gd name="connsiteX62" fmla="*/ 3242242 w 3850300"/>
              <a:gd name="connsiteY62" fmla="*/ 1595791 h 1628775"/>
              <a:gd name="connsiteX63" fmla="*/ 3342001 w 3850300"/>
              <a:gd name="connsiteY63" fmla="*/ 1610079 h 1628775"/>
              <a:gd name="connsiteX64" fmla="*/ 3405485 w 3850300"/>
              <a:gd name="connsiteY64" fmla="*/ 1595791 h 1628775"/>
              <a:gd name="connsiteX65" fmla="*/ 3459901 w 3850300"/>
              <a:gd name="connsiteY65" fmla="*/ 1552928 h 1628775"/>
              <a:gd name="connsiteX66" fmla="*/ 3523385 w 3850300"/>
              <a:gd name="connsiteY66" fmla="*/ 1510066 h 1628775"/>
              <a:gd name="connsiteX67" fmla="*/ 3586865 w 3850300"/>
              <a:gd name="connsiteY67" fmla="*/ 1414816 h 1628775"/>
              <a:gd name="connsiteX68" fmla="*/ 3659417 w 3850300"/>
              <a:gd name="connsiteY68" fmla="*/ 1300515 h 1628775"/>
              <a:gd name="connsiteX69" fmla="*/ 3759180 w 3850300"/>
              <a:gd name="connsiteY69" fmla="*/ 1152879 h 1628775"/>
              <a:gd name="connsiteX70" fmla="*/ 3840800 w 3850300"/>
              <a:gd name="connsiteY70" fmla="*/ 1010003 h 1628775"/>
              <a:gd name="connsiteX71" fmla="*/ 3849866 w 3850300"/>
              <a:gd name="connsiteY71" fmla="*/ 1014766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10003 h 1628775"/>
              <a:gd name="connsiteX71" fmla="*/ 3976835 w 3976835"/>
              <a:gd name="connsiteY71" fmla="*/ 933803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29053 h 1628775"/>
              <a:gd name="connsiteX71" fmla="*/ 3976835 w 3976835"/>
              <a:gd name="connsiteY71" fmla="*/ 933803 h 1628775"/>
              <a:gd name="connsiteX0" fmla="*/ 6 w 3976835"/>
              <a:gd name="connsiteY0" fmla="*/ 1628775 h 1628775"/>
              <a:gd name="connsiteX1" fmla="*/ 77093 w 3976835"/>
              <a:gd name="connsiteY1" fmla="*/ 1407670 h 1628775"/>
              <a:gd name="connsiteX2" fmla="*/ 136042 w 3976835"/>
              <a:gd name="connsiteY2" fmla="*/ 1240983 h 1628775"/>
              <a:gd name="connsiteX3" fmla="*/ 164843 w 3976835"/>
              <a:gd name="connsiteY3" fmla="*/ 1166812 h 1628775"/>
              <a:gd name="connsiteX4" fmla="*/ 190582 w 3976835"/>
              <a:gd name="connsiteY4" fmla="*/ 1100138 h 1628775"/>
              <a:gd name="connsiteX5" fmla="*/ 212013 w 3976835"/>
              <a:gd name="connsiteY5" fmla="*/ 1059657 h 1628775"/>
              <a:gd name="connsiteX6" fmla="*/ 235825 w 3976835"/>
              <a:gd name="connsiteY6" fmla="*/ 1019175 h 1628775"/>
              <a:gd name="connsiteX7" fmla="*/ 257257 w 3976835"/>
              <a:gd name="connsiteY7" fmla="*/ 988219 h 1628775"/>
              <a:gd name="connsiteX8" fmla="*/ 283450 w 3976835"/>
              <a:gd name="connsiteY8" fmla="*/ 954882 h 1628775"/>
              <a:gd name="connsiteX9" fmla="*/ 307263 w 3976835"/>
              <a:gd name="connsiteY9" fmla="*/ 926306 h 1628775"/>
              <a:gd name="connsiteX10" fmla="*/ 326313 w 3976835"/>
              <a:gd name="connsiteY10" fmla="*/ 902494 h 1628775"/>
              <a:gd name="connsiteX11" fmla="*/ 352507 w 3976835"/>
              <a:gd name="connsiteY11" fmla="*/ 873919 h 1628775"/>
              <a:gd name="connsiteX12" fmla="*/ 378700 w 3976835"/>
              <a:gd name="connsiteY12" fmla="*/ 847725 h 1628775"/>
              <a:gd name="connsiteX13" fmla="*/ 402513 w 3976835"/>
              <a:gd name="connsiteY13" fmla="*/ 828675 h 1628775"/>
              <a:gd name="connsiteX14" fmla="*/ 426325 w 3976835"/>
              <a:gd name="connsiteY14" fmla="*/ 809625 h 1628775"/>
              <a:gd name="connsiteX15" fmla="*/ 457282 w 3976835"/>
              <a:gd name="connsiteY15" fmla="*/ 790575 h 1628775"/>
              <a:gd name="connsiteX16" fmla="*/ 493001 w 3976835"/>
              <a:gd name="connsiteY16" fmla="*/ 778669 h 1628775"/>
              <a:gd name="connsiteX17" fmla="*/ 526338 w 3976835"/>
              <a:gd name="connsiteY17" fmla="*/ 773906 h 1628775"/>
              <a:gd name="connsiteX18" fmla="*/ 573963 w 3976835"/>
              <a:gd name="connsiteY18" fmla="*/ 785813 h 1628775"/>
              <a:gd name="connsiteX19" fmla="*/ 621588 w 3976835"/>
              <a:gd name="connsiteY19" fmla="*/ 812006 h 1628775"/>
              <a:gd name="connsiteX20" fmla="*/ 681119 w 3976835"/>
              <a:gd name="connsiteY20" fmla="*/ 857250 h 1628775"/>
              <a:gd name="connsiteX21" fmla="*/ 733507 w 3976835"/>
              <a:gd name="connsiteY21" fmla="*/ 912019 h 1628775"/>
              <a:gd name="connsiteX22" fmla="*/ 781131 w 3976835"/>
              <a:gd name="connsiteY22" fmla="*/ 969169 h 1628775"/>
              <a:gd name="connsiteX23" fmla="*/ 850188 w 3976835"/>
              <a:gd name="connsiteY23" fmla="*/ 1054894 h 1628775"/>
              <a:gd name="connsiteX24" fmla="*/ 928769 w 3976835"/>
              <a:gd name="connsiteY24" fmla="*/ 1152525 h 1628775"/>
              <a:gd name="connsiteX25" fmla="*/ 1014494 w 3976835"/>
              <a:gd name="connsiteY25" fmla="*/ 1269206 h 1628775"/>
              <a:gd name="connsiteX26" fmla="*/ 1080714 w 3976835"/>
              <a:gd name="connsiteY26" fmla="*/ 1343026 h 1628775"/>
              <a:gd name="connsiteX27" fmla="*/ 1154077 w 3976835"/>
              <a:gd name="connsiteY27" fmla="*/ 1402556 h 1628775"/>
              <a:gd name="connsiteX28" fmla="*/ 1224147 w 3976835"/>
              <a:gd name="connsiteY28" fmla="*/ 1433513 h 1628775"/>
              <a:gd name="connsiteX29" fmla="*/ 1288667 w 3976835"/>
              <a:gd name="connsiteY29" fmla="*/ 1433513 h 1628775"/>
              <a:gd name="connsiteX30" fmla="*/ 1347517 w 3976835"/>
              <a:gd name="connsiteY30" fmla="*/ 1416843 h 1628775"/>
              <a:gd name="connsiteX31" fmla="*/ 1424729 w 3976835"/>
              <a:gd name="connsiteY31" fmla="*/ 1383505 h 1628775"/>
              <a:gd name="connsiteX32" fmla="*/ 1458067 w 3976835"/>
              <a:gd name="connsiteY32" fmla="*/ 1357313 h 1628775"/>
              <a:gd name="connsiteX33" fmla="*/ 1501158 w 3976835"/>
              <a:gd name="connsiteY33" fmla="*/ 1302544 h 1628775"/>
              <a:gd name="connsiteX34" fmla="*/ 1541411 w 3976835"/>
              <a:gd name="connsiteY34" fmla="*/ 1247776 h 1628775"/>
              <a:gd name="connsiteX35" fmla="*/ 1592657 w 3976835"/>
              <a:gd name="connsiteY35" fmla="*/ 1154906 h 1628775"/>
              <a:gd name="connsiteX36" fmla="*/ 1628605 w 3976835"/>
              <a:gd name="connsiteY36" fmla="*/ 1069181 h 1628775"/>
              <a:gd name="connsiteX37" fmla="*/ 1721805 w 3976835"/>
              <a:gd name="connsiteY37" fmla="*/ 862012 h 1628775"/>
              <a:gd name="connsiteX38" fmla="*/ 1813533 w 3976835"/>
              <a:gd name="connsiteY38" fmla="*/ 673894 h 1628775"/>
              <a:gd name="connsiteX39" fmla="*/ 1888591 w 3976835"/>
              <a:gd name="connsiteY39" fmla="*/ 502443 h 1628775"/>
              <a:gd name="connsiteX40" fmla="*/ 1940982 w 3976835"/>
              <a:gd name="connsiteY40" fmla="*/ 395289 h 1628775"/>
              <a:gd name="connsiteX41" fmla="*/ 1982145 w 3976835"/>
              <a:gd name="connsiteY41" fmla="*/ 311944 h 1628775"/>
              <a:gd name="connsiteX42" fmla="*/ 2041449 w 3976835"/>
              <a:gd name="connsiteY42" fmla="*/ 192881 h 1628775"/>
              <a:gd name="connsiteX43" fmla="*/ 2096220 w 3976835"/>
              <a:gd name="connsiteY43" fmla="*/ 100013 h 1628775"/>
              <a:gd name="connsiteX44" fmla="*/ 2159603 w 3976835"/>
              <a:gd name="connsiteY44" fmla="*/ 40481 h 1628775"/>
              <a:gd name="connsiteX45" fmla="*/ 2208357 w 3976835"/>
              <a:gd name="connsiteY45" fmla="*/ 14640 h 1628775"/>
              <a:gd name="connsiteX46" fmla="*/ 2262552 w 3976835"/>
              <a:gd name="connsiteY46" fmla="*/ 0 h 1628775"/>
              <a:gd name="connsiteX47" fmla="*/ 2322087 w 3976835"/>
              <a:gd name="connsiteY47" fmla="*/ 2381 h 1628775"/>
              <a:gd name="connsiteX48" fmla="*/ 2371601 w 3976835"/>
              <a:gd name="connsiteY48" fmla="*/ 19403 h 1628775"/>
              <a:gd name="connsiteX49" fmla="*/ 2403347 w 3976835"/>
              <a:gd name="connsiteY49" fmla="*/ 40835 h 1628775"/>
              <a:gd name="connsiteX50" fmla="*/ 2423339 w 3976835"/>
              <a:gd name="connsiteY50" fmla="*/ 64295 h 1628775"/>
              <a:gd name="connsiteX51" fmla="*/ 2480717 w 3976835"/>
              <a:gd name="connsiteY51" fmla="*/ 138113 h 1628775"/>
              <a:gd name="connsiteX52" fmla="*/ 2536399 w 3976835"/>
              <a:gd name="connsiteY52" fmla="*/ 261938 h 1628775"/>
              <a:gd name="connsiteX53" fmla="*/ 2609531 w 3976835"/>
              <a:gd name="connsiteY53" fmla="*/ 419099 h 1628775"/>
              <a:gd name="connsiteX54" fmla="*/ 2665997 w 3976835"/>
              <a:gd name="connsiteY54" fmla="*/ 557213 h 1628775"/>
              <a:gd name="connsiteX55" fmla="*/ 2698094 w 3976835"/>
              <a:gd name="connsiteY55" fmla="*/ 628651 h 1628775"/>
              <a:gd name="connsiteX56" fmla="*/ 2734371 w 3976835"/>
              <a:gd name="connsiteY56" fmla="*/ 707231 h 1628775"/>
              <a:gd name="connsiteX57" fmla="*/ 2788786 w 3976835"/>
              <a:gd name="connsiteY57" fmla="*/ 840582 h 1628775"/>
              <a:gd name="connsiteX58" fmla="*/ 2834134 w 3976835"/>
              <a:gd name="connsiteY58" fmla="*/ 971903 h 1628775"/>
              <a:gd name="connsiteX59" fmla="*/ 2906682 w 3976835"/>
              <a:gd name="connsiteY59" fmla="*/ 1148117 h 1628775"/>
              <a:gd name="connsiteX60" fmla="*/ 3042721 w 3976835"/>
              <a:gd name="connsiteY60" fmla="*/ 1433866 h 1628775"/>
              <a:gd name="connsiteX61" fmla="*/ 3160618 w 3976835"/>
              <a:gd name="connsiteY61" fmla="*/ 1562453 h 1628775"/>
              <a:gd name="connsiteX62" fmla="*/ 3242242 w 3976835"/>
              <a:gd name="connsiteY62" fmla="*/ 1595791 h 1628775"/>
              <a:gd name="connsiteX63" fmla="*/ 3342001 w 3976835"/>
              <a:gd name="connsiteY63" fmla="*/ 1610079 h 1628775"/>
              <a:gd name="connsiteX64" fmla="*/ 3405485 w 3976835"/>
              <a:gd name="connsiteY64" fmla="*/ 1595791 h 1628775"/>
              <a:gd name="connsiteX65" fmla="*/ 3459901 w 3976835"/>
              <a:gd name="connsiteY65" fmla="*/ 1552928 h 1628775"/>
              <a:gd name="connsiteX66" fmla="*/ 3523385 w 3976835"/>
              <a:gd name="connsiteY66" fmla="*/ 1510066 h 1628775"/>
              <a:gd name="connsiteX67" fmla="*/ 3586865 w 3976835"/>
              <a:gd name="connsiteY67" fmla="*/ 1414816 h 1628775"/>
              <a:gd name="connsiteX68" fmla="*/ 3659417 w 3976835"/>
              <a:gd name="connsiteY68" fmla="*/ 1300515 h 1628775"/>
              <a:gd name="connsiteX69" fmla="*/ 3759180 w 3976835"/>
              <a:gd name="connsiteY69" fmla="*/ 1152879 h 1628775"/>
              <a:gd name="connsiteX70" fmla="*/ 3840800 w 3976835"/>
              <a:gd name="connsiteY70" fmla="*/ 1029053 h 1628775"/>
              <a:gd name="connsiteX71" fmla="*/ 3976835 w 3976835"/>
              <a:gd name="connsiteY71" fmla="*/ 933803 h 1628775"/>
              <a:gd name="connsiteX72" fmla="*/ 3976835 w 3976835"/>
              <a:gd name="connsiteY72" fmla="*/ 933803 h 1628775"/>
              <a:gd name="connsiteX0" fmla="*/ 6 w 4040320"/>
              <a:gd name="connsiteY0" fmla="*/ 1628775 h 1628775"/>
              <a:gd name="connsiteX1" fmla="*/ 77093 w 4040320"/>
              <a:gd name="connsiteY1" fmla="*/ 1407670 h 1628775"/>
              <a:gd name="connsiteX2" fmla="*/ 136042 w 4040320"/>
              <a:gd name="connsiteY2" fmla="*/ 1240983 h 1628775"/>
              <a:gd name="connsiteX3" fmla="*/ 164843 w 4040320"/>
              <a:gd name="connsiteY3" fmla="*/ 1166812 h 1628775"/>
              <a:gd name="connsiteX4" fmla="*/ 190582 w 4040320"/>
              <a:gd name="connsiteY4" fmla="*/ 1100138 h 1628775"/>
              <a:gd name="connsiteX5" fmla="*/ 212013 w 4040320"/>
              <a:gd name="connsiteY5" fmla="*/ 1059657 h 1628775"/>
              <a:gd name="connsiteX6" fmla="*/ 235825 w 4040320"/>
              <a:gd name="connsiteY6" fmla="*/ 1019175 h 1628775"/>
              <a:gd name="connsiteX7" fmla="*/ 257257 w 4040320"/>
              <a:gd name="connsiteY7" fmla="*/ 988219 h 1628775"/>
              <a:gd name="connsiteX8" fmla="*/ 283450 w 4040320"/>
              <a:gd name="connsiteY8" fmla="*/ 954882 h 1628775"/>
              <a:gd name="connsiteX9" fmla="*/ 307263 w 4040320"/>
              <a:gd name="connsiteY9" fmla="*/ 926306 h 1628775"/>
              <a:gd name="connsiteX10" fmla="*/ 326313 w 4040320"/>
              <a:gd name="connsiteY10" fmla="*/ 902494 h 1628775"/>
              <a:gd name="connsiteX11" fmla="*/ 352507 w 4040320"/>
              <a:gd name="connsiteY11" fmla="*/ 873919 h 1628775"/>
              <a:gd name="connsiteX12" fmla="*/ 378700 w 4040320"/>
              <a:gd name="connsiteY12" fmla="*/ 847725 h 1628775"/>
              <a:gd name="connsiteX13" fmla="*/ 402513 w 4040320"/>
              <a:gd name="connsiteY13" fmla="*/ 828675 h 1628775"/>
              <a:gd name="connsiteX14" fmla="*/ 426325 w 4040320"/>
              <a:gd name="connsiteY14" fmla="*/ 809625 h 1628775"/>
              <a:gd name="connsiteX15" fmla="*/ 457282 w 4040320"/>
              <a:gd name="connsiteY15" fmla="*/ 790575 h 1628775"/>
              <a:gd name="connsiteX16" fmla="*/ 493001 w 4040320"/>
              <a:gd name="connsiteY16" fmla="*/ 778669 h 1628775"/>
              <a:gd name="connsiteX17" fmla="*/ 526338 w 4040320"/>
              <a:gd name="connsiteY17" fmla="*/ 773906 h 1628775"/>
              <a:gd name="connsiteX18" fmla="*/ 573963 w 4040320"/>
              <a:gd name="connsiteY18" fmla="*/ 785813 h 1628775"/>
              <a:gd name="connsiteX19" fmla="*/ 621588 w 4040320"/>
              <a:gd name="connsiteY19" fmla="*/ 812006 h 1628775"/>
              <a:gd name="connsiteX20" fmla="*/ 681119 w 4040320"/>
              <a:gd name="connsiteY20" fmla="*/ 857250 h 1628775"/>
              <a:gd name="connsiteX21" fmla="*/ 733507 w 4040320"/>
              <a:gd name="connsiteY21" fmla="*/ 912019 h 1628775"/>
              <a:gd name="connsiteX22" fmla="*/ 781131 w 4040320"/>
              <a:gd name="connsiteY22" fmla="*/ 969169 h 1628775"/>
              <a:gd name="connsiteX23" fmla="*/ 850188 w 4040320"/>
              <a:gd name="connsiteY23" fmla="*/ 1054894 h 1628775"/>
              <a:gd name="connsiteX24" fmla="*/ 928769 w 4040320"/>
              <a:gd name="connsiteY24" fmla="*/ 1152525 h 1628775"/>
              <a:gd name="connsiteX25" fmla="*/ 1014494 w 4040320"/>
              <a:gd name="connsiteY25" fmla="*/ 1269206 h 1628775"/>
              <a:gd name="connsiteX26" fmla="*/ 1080714 w 4040320"/>
              <a:gd name="connsiteY26" fmla="*/ 1343026 h 1628775"/>
              <a:gd name="connsiteX27" fmla="*/ 1154077 w 4040320"/>
              <a:gd name="connsiteY27" fmla="*/ 1402556 h 1628775"/>
              <a:gd name="connsiteX28" fmla="*/ 1224147 w 4040320"/>
              <a:gd name="connsiteY28" fmla="*/ 1433513 h 1628775"/>
              <a:gd name="connsiteX29" fmla="*/ 1288667 w 4040320"/>
              <a:gd name="connsiteY29" fmla="*/ 1433513 h 1628775"/>
              <a:gd name="connsiteX30" fmla="*/ 1347517 w 4040320"/>
              <a:gd name="connsiteY30" fmla="*/ 1416843 h 1628775"/>
              <a:gd name="connsiteX31" fmla="*/ 1424729 w 4040320"/>
              <a:gd name="connsiteY31" fmla="*/ 1383505 h 1628775"/>
              <a:gd name="connsiteX32" fmla="*/ 1458067 w 4040320"/>
              <a:gd name="connsiteY32" fmla="*/ 1357313 h 1628775"/>
              <a:gd name="connsiteX33" fmla="*/ 1501158 w 4040320"/>
              <a:gd name="connsiteY33" fmla="*/ 1302544 h 1628775"/>
              <a:gd name="connsiteX34" fmla="*/ 1541411 w 4040320"/>
              <a:gd name="connsiteY34" fmla="*/ 1247776 h 1628775"/>
              <a:gd name="connsiteX35" fmla="*/ 1592657 w 4040320"/>
              <a:gd name="connsiteY35" fmla="*/ 1154906 h 1628775"/>
              <a:gd name="connsiteX36" fmla="*/ 1628605 w 4040320"/>
              <a:gd name="connsiteY36" fmla="*/ 1069181 h 1628775"/>
              <a:gd name="connsiteX37" fmla="*/ 1721805 w 4040320"/>
              <a:gd name="connsiteY37" fmla="*/ 862012 h 1628775"/>
              <a:gd name="connsiteX38" fmla="*/ 1813533 w 4040320"/>
              <a:gd name="connsiteY38" fmla="*/ 673894 h 1628775"/>
              <a:gd name="connsiteX39" fmla="*/ 1888591 w 4040320"/>
              <a:gd name="connsiteY39" fmla="*/ 502443 h 1628775"/>
              <a:gd name="connsiteX40" fmla="*/ 1940982 w 4040320"/>
              <a:gd name="connsiteY40" fmla="*/ 395289 h 1628775"/>
              <a:gd name="connsiteX41" fmla="*/ 1982145 w 4040320"/>
              <a:gd name="connsiteY41" fmla="*/ 311944 h 1628775"/>
              <a:gd name="connsiteX42" fmla="*/ 2041449 w 4040320"/>
              <a:gd name="connsiteY42" fmla="*/ 192881 h 1628775"/>
              <a:gd name="connsiteX43" fmla="*/ 2096220 w 4040320"/>
              <a:gd name="connsiteY43" fmla="*/ 100013 h 1628775"/>
              <a:gd name="connsiteX44" fmla="*/ 2159603 w 4040320"/>
              <a:gd name="connsiteY44" fmla="*/ 40481 h 1628775"/>
              <a:gd name="connsiteX45" fmla="*/ 2208357 w 4040320"/>
              <a:gd name="connsiteY45" fmla="*/ 14640 h 1628775"/>
              <a:gd name="connsiteX46" fmla="*/ 2262552 w 4040320"/>
              <a:gd name="connsiteY46" fmla="*/ 0 h 1628775"/>
              <a:gd name="connsiteX47" fmla="*/ 2322087 w 4040320"/>
              <a:gd name="connsiteY47" fmla="*/ 2381 h 1628775"/>
              <a:gd name="connsiteX48" fmla="*/ 2371601 w 4040320"/>
              <a:gd name="connsiteY48" fmla="*/ 19403 h 1628775"/>
              <a:gd name="connsiteX49" fmla="*/ 2403347 w 4040320"/>
              <a:gd name="connsiteY49" fmla="*/ 40835 h 1628775"/>
              <a:gd name="connsiteX50" fmla="*/ 2423339 w 4040320"/>
              <a:gd name="connsiteY50" fmla="*/ 64295 h 1628775"/>
              <a:gd name="connsiteX51" fmla="*/ 2480717 w 4040320"/>
              <a:gd name="connsiteY51" fmla="*/ 138113 h 1628775"/>
              <a:gd name="connsiteX52" fmla="*/ 2536399 w 4040320"/>
              <a:gd name="connsiteY52" fmla="*/ 261938 h 1628775"/>
              <a:gd name="connsiteX53" fmla="*/ 2609531 w 4040320"/>
              <a:gd name="connsiteY53" fmla="*/ 419099 h 1628775"/>
              <a:gd name="connsiteX54" fmla="*/ 2665997 w 4040320"/>
              <a:gd name="connsiteY54" fmla="*/ 557213 h 1628775"/>
              <a:gd name="connsiteX55" fmla="*/ 2698094 w 4040320"/>
              <a:gd name="connsiteY55" fmla="*/ 628651 h 1628775"/>
              <a:gd name="connsiteX56" fmla="*/ 2734371 w 4040320"/>
              <a:gd name="connsiteY56" fmla="*/ 707231 h 1628775"/>
              <a:gd name="connsiteX57" fmla="*/ 2788786 w 4040320"/>
              <a:gd name="connsiteY57" fmla="*/ 840582 h 1628775"/>
              <a:gd name="connsiteX58" fmla="*/ 2834134 w 4040320"/>
              <a:gd name="connsiteY58" fmla="*/ 971903 h 1628775"/>
              <a:gd name="connsiteX59" fmla="*/ 2906682 w 4040320"/>
              <a:gd name="connsiteY59" fmla="*/ 1148117 h 1628775"/>
              <a:gd name="connsiteX60" fmla="*/ 3042721 w 4040320"/>
              <a:gd name="connsiteY60" fmla="*/ 1433866 h 1628775"/>
              <a:gd name="connsiteX61" fmla="*/ 3160618 w 4040320"/>
              <a:gd name="connsiteY61" fmla="*/ 1562453 h 1628775"/>
              <a:gd name="connsiteX62" fmla="*/ 3242242 w 4040320"/>
              <a:gd name="connsiteY62" fmla="*/ 1595791 h 1628775"/>
              <a:gd name="connsiteX63" fmla="*/ 3342001 w 4040320"/>
              <a:gd name="connsiteY63" fmla="*/ 1610079 h 1628775"/>
              <a:gd name="connsiteX64" fmla="*/ 3405485 w 4040320"/>
              <a:gd name="connsiteY64" fmla="*/ 1595791 h 1628775"/>
              <a:gd name="connsiteX65" fmla="*/ 3459901 w 4040320"/>
              <a:gd name="connsiteY65" fmla="*/ 1552928 h 1628775"/>
              <a:gd name="connsiteX66" fmla="*/ 3523385 w 4040320"/>
              <a:gd name="connsiteY66" fmla="*/ 1510066 h 1628775"/>
              <a:gd name="connsiteX67" fmla="*/ 3586865 w 4040320"/>
              <a:gd name="connsiteY67" fmla="*/ 1414816 h 1628775"/>
              <a:gd name="connsiteX68" fmla="*/ 3659417 w 4040320"/>
              <a:gd name="connsiteY68" fmla="*/ 1300515 h 1628775"/>
              <a:gd name="connsiteX69" fmla="*/ 3759180 w 4040320"/>
              <a:gd name="connsiteY69" fmla="*/ 1152879 h 1628775"/>
              <a:gd name="connsiteX70" fmla="*/ 3840800 w 4040320"/>
              <a:gd name="connsiteY70" fmla="*/ 1029053 h 1628775"/>
              <a:gd name="connsiteX71" fmla="*/ 3976835 w 4040320"/>
              <a:gd name="connsiteY71" fmla="*/ 933803 h 1628775"/>
              <a:gd name="connsiteX72" fmla="*/ 4040320 w 4040320"/>
              <a:gd name="connsiteY72" fmla="*/ 914753 h 1628775"/>
              <a:gd name="connsiteX0" fmla="*/ 6 w 4049388"/>
              <a:gd name="connsiteY0" fmla="*/ 1628775 h 1628775"/>
              <a:gd name="connsiteX1" fmla="*/ 77093 w 4049388"/>
              <a:gd name="connsiteY1" fmla="*/ 1407670 h 1628775"/>
              <a:gd name="connsiteX2" fmla="*/ 136042 w 4049388"/>
              <a:gd name="connsiteY2" fmla="*/ 1240983 h 1628775"/>
              <a:gd name="connsiteX3" fmla="*/ 164843 w 4049388"/>
              <a:gd name="connsiteY3" fmla="*/ 1166812 h 1628775"/>
              <a:gd name="connsiteX4" fmla="*/ 190582 w 4049388"/>
              <a:gd name="connsiteY4" fmla="*/ 1100138 h 1628775"/>
              <a:gd name="connsiteX5" fmla="*/ 212013 w 4049388"/>
              <a:gd name="connsiteY5" fmla="*/ 1059657 h 1628775"/>
              <a:gd name="connsiteX6" fmla="*/ 235825 w 4049388"/>
              <a:gd name="connsiteY6" fmla="*/ 1019175 h 1628775"/>
              <a:gd name="connsiteX7" fmla="*/ 257257 w 4049388"/>
              <a:gd name="connsiteY7" fmla="*/ 988219 h 1628775"/>
              <a:gd name="connsiteX8" fmla="*/ 283450 w 4049388"/>
              <a:gd name="connsiteY8" fmla="*/ 954882 h 1628775"/>
              <a:gd name="connsiteX9" fmla="*/ 307263 w 4049388"/>
              <a:gd name="connsiteY9" fmla="*/ 926306 h 1628775"/>
              <a:gd name="connsiteX10" fmla="*/ 326313 w 4049388"/>
              <a:gd name="connsiteY10" fmla="*/ 902494 h 1628775"/>
              <a:gd name="connsiteX11" fmla="*/ 352507 w 4049388"/>
              <a:gd name="connsiteY11" fmla="*/ 873919 h 1628775"/>
              <a:gd name="connsiteX12" fmla="*/ 378700 w 4049388"/>
              <a:gd name="connsiteY12" fmla="*/ 847725 h 1628775"/>
              <a:gd name="connsiteX13" fmla="*/ 402513 w 4049388"/>
              <a:gd name="connsiteY13" fmla="*/ 828675 h 1628775"/>
              <a:gd name="connsiteX14" fmla="*/ 426325 w 4049388"/>
              <a:gd name="connsiteY14" fmla="*/ 809625 h 1628775"/>
              <a:gd name="connsiteX15" fmla="*/ 457282 w 4049388"/>
              <a:gd name="connsiteY15" fmla="*/ 790575 h 1628775"/>
              <a:gd name="connsiteX16" fmla="*/ 493001 w 4049388"/>
              <a:gd name="connsiteY16" fmla="*/ 778669 h 1628775"/>
              <a:gd name="connsiteX17" fmla="*/ 526338 w 4049388"/>
              <a:gd name="connsiteY17" fmla="*/ 773906 h 1628775"/>
              <a:gd name="connsiteX18" fmla="*/ 573963 w 4049388"/>
              <a:gd name="connsiteY18" fmla="*/ 785813 h 1628775"/>
              <a:gd name="connsiteX19" fmla="*/ 621588 w 4049388"/>
              <a:gd name="connsiteY19" fmla="*/ 812006 h 1628775"/>
              <a:gd name="connsiteX20" fmla="*/ 681119 w 4049388"/>
              <a:gd name="connsiteY20" fmla="*/ 857250 h 1628775"/>
              <a:gd name="connsiteX21" fmla="*/ 733507 w 4049388"/>
              <a:gd name="connsiteY21" fmla="*/ 912019 h 1628775"/>
              <a:gd name="connsiteX22" fmla="*/ 781131 w 4049388"/>
              <a:gd name="connsiteY22" fmla="*/ 969169 h 1628775"/>
              <a:gd name="connsiteX23" fmla="*/ 850188 w 4049388"/>
              <a:gd name="connsiteY23" fmla="*/ 1054894 h 1628775"/>
              <a:gd name="connsiteX24" fmla="*/ 928769 w 4049388"/>
              <a:gd name="connsiteY24" fmla="*/ 1152525 h 1628775"/>
              <a:gd name="connsiteX25" fmla="*/ 1014494 w 4049388"/>
              <a:gd name="connsiteY25" fmla="*/ 1269206 h 1628775"/>
              <a:gd name="connsiteX26" fmla="*/ 1080714 w 4049388"/>
              <a:gd name="connsiteY26" fmla="*/ 1343026 h 1628775"/>
              <a:gd name="connsiteX27" fmla="*/ 1154077 w 4049388"/>
              <a:gd name="connsiteY27" fmla="*/ 1402556 h 1628775"/>
              <a:gd name="connsiteX28" fmla="*/ 1224147 w 4049388"/>
              <a:gd name="connsiteY28" fmla="*/ 1433513 h 1628775"/>
              <a:gd name="connsiteX29" fmla="*/ 1288667 w 4049388"/>
              <a:gd name="connsiteY29" fmla="*/ 1433513 h 1628775"/>
              <a:gd name="connsiteX30" fmla="*/ 1347517 w 4049388"/>
              <a:gd name="connsiteY30" fmla="*/ 1416843 h 1628775"/>
              <a:gd name="connsiteX31" fmla="*/ 1424729 w 4049388"/>
              <a:gd name="connsiteY31" fmla="*/ 1383505 h 1628775"/>
              <a:gd name="connsiteX32" fmla="*/ 1458067 w 4049388"/>
              <a:gd name="connsiteY32" fmla="*/ 1357313 h 1628775"/>
              <a:gd name="connsiteX33" fmla="*/ 1501158 w 4049388"/>
              <a:gd name="connsiteY33" fmla="*/ 1302544 h 1628775"/>
              <a:gd name="connsiteX34" fmla="*/ 1541411 w 4049388"/>
              <a:gd name="connsiteY34" fmla="*/ 1247776 h 1628775"/>
              <a:gd name="connsiteX35" fmla="*/ 1592657 w 4049388"/>
              <a:gd name="connsiteY35" fmla="*/ 1154906 h 1628775"/>
              <a:gd name="connsiteX36" fmla="*/ 1628605 w 4049388"/>
              <a:gd name="connsiteY36" fmla="*/ 1069181 h 1628775"/>
              <a:gd name="connsiteX37" fmla="*/ 1721805 w 4049388"/>
              <a:gd name="connsiteY37" fmla="*/ 862012 h 1628775"/>
              <a:gd name="connsiteX38" fmla="*/ 1813533 w 4049388"/>
              <a:gd name="connsiteY38" fmla="*/ 673894 h 1628775"/>
              <a:gd name="connsiteX39" fmla="*/ 1888591 w 4049388"/>
              <a:gd name="connsiteY39" fmla="*/ 502443 h 1628775"/>
              <a:gd name="connsiteX40" fmla="*/ 1940982 w 4049388"/>
              <a:gd name="connsiteY40" fmla="*/ 395289 h 1628775"/>
              <a:gd name="connsiteX41" fmla="*/ 1982145 w 4049388"/>
              <a:gd name="connsiteY41" fmla="*/ 311944 h 1628775"/>
              <a:gd name="connsiteX42" fmla="*/ 2041449 w 4049388"/>
              <a:gd name="connsiteY42" fmla="*/ 192881 h 1628775"/>
              <a:gd name="connsiteX43" fmla="*/ 2096220 w 4049388"/>
              <a:gd name="connsiteY43" fmla="*/ 100013 h 1628775"/>
              <a:gd name="connsiteX44" fmla="*/ 2159603 w 4049388"/>
              <a:gd name="connsiteY44" fmla="*/ 40481 h 1628775"/>
              <a:gd name="connsiteX45" fmla="*/ 2208357 w 4049388"/>
              <a:gd name="connsiteY45" fmla="*/ 14640 h 1628775"/>
              <a:gd name="connsiteX46" fmla="*/ 2262552 w 4049388"/>
              <a:gd name="connsiteY46" fmla="*/ 0 h 1628775"/>
              <a:gd name="connsiteX47" fmla="*/ 2322087 w 4049388"/>
              <a:gd name="connsiteY47" fmla="*/ 2381 h 1628775"/>
              <a:gd name="connsiteX48" fmla="*/ 2371601 w 4049388"/>
              <a:gd name="connsiteY48" fmla="*/ 19403 h 1628775"/>
              <a:gd name="connsiteX49" fmla="*/ 2403347 w 4049388"/>
              <a:gd name="connsiteY49" fmla="*/ 40835 h 1628775"/>
              <a:gd name="connsiteX50" fmla="*/ 2423339 w 4049388"/>
              <a:gd name="connsiteY50" fmla="*/ 64295 h 1628775"/>
              <a:gd name="connsiteX51" fmla="*/ 2480717 w 4049388"/>
              <a:gd name="connsiteY51" fmla="*/ 138113 h 1628775"/>
              <a:gd name="connsiteX52" fmla="*/ 2536399 w 4049388"/>
              <a:gd name="connsiteY52" fmla="*/ 261938 h 1628775"/>
              <a:gd name="connsiteX53" fmla="*/ 2609531 w 4049388"/>
              <a:gd name="connsiteY53" fmla="*/ 419099 h 1628775"/>
              <a:gd name="connsiteX54" fmla="*/ 2665997 w 4049388"/>
              <a:gd name="connsiteY54" fmla="*/ 557213 h 1628775"/>
              <a:gd name="connsiteX55" fmla="*/ 2698094 w 4049388"/>
              <a:gd name="connsiteY55" fmla="*/ 628651 h 1628775"/>
              <a:gd name="connsiteX56" fmla="*/ 2734371 w 4049388"/>
              <a:gd name="connsiteY56" fmla="*/ 707231 h 1628775"/>
              <a:gd name="connsiteX57" fmla="*/ 2788786 w 4049388"/>
              <a:gd name="connsiteY57" fmla="*/ 840582 h 1628775"/>
              <a:gd name="connsiteX58" fmla="*/ 2834134 w 4049388"/>
              <a:gd name="connsiteY58" fmla="*/ 971903 h 1628775"/>
              <a:gd name="connsiteX59" fmla="*/ 2906682 w 4049388"/>
              <a:gd name="connsiteY59" fmla="*/ 1148117 h 1628775"/>
              <a:gd name="connsiteX60" fmla="*/ 3042721 w 4049388"/>
              <a:gd name="connsiteY60" fmla="*/ 1433866 h 1628775"/>
              <a:gd name="connsiteX61" fmla="*/ 3160618 w 4049388"/>
              <a:gd name="connsiteY61" fmla="*/ 1562453 h 1628775"/>
              <a:gd name="connsiteX62" fmla="*/ 3242242 w 4049388"/>
              <a:gd name="connsiteY62" fmla="*/ 1595791 h 1628775"/>
              <a:gd name="connsiteX63" fmla="*/ 3342001 w 4049388"/>
              <a:gd name="connsiteY63" fmla="*/ 1610079 h 1628775"/>
              <a:gd name="connsiteX64" fmla="*/ 3405485 w 4049388"/>
              <a:gd name="connsiteY64" fmla="*/ 1595791 h 1628775"/>
              <a:gd name="connsiteX65" fmla="*/ 3459901 w 4049388"/>
              <a:gd name="connsiteY65" fmla="*/ 1552928 h 1628775"/>
              <a:gd name="connsiteX66" fmla="*/ 3523385 w 4049388"/>
              <a:gd name="connsiteY66" fmla="*/ 1510066 h 1628775"/>
              <a:gd name="connsiteX67" fmla="*/ 3586865 w 4049388"/>
              <a:gd name="connsiteY67" fmla="*/ 1414816 h 1628775"/>
              <a:gd name="connsiteX68" fmla="*/ 3659417 w 4049388"/>
              <a:gd name="connsiteY68" fmla="*/ 1300515 h 1628775"/>
              <a:gd name="connsiteX69" fmla="*/ 3759180 w 4049388"/>
              <a:gd name="connsiteY69" fmla="*/ 1152879 h 1628775"/>
              <a:gd name="connsiteX70" fmla="*/ 3840800 w 4049388"/>
              <a:gd name="connsiteY70" fmla="*/ 1029053 h 1628775"/>
              <a:gd name="connsiteX71" fmla="*/ 3976835 w 4049388"/>
              <a:gd name="connsiteY71" fmla="*/ 933803 h 1628775"/>
              <a:gd name="connsiteX72" fmla="*/ 4040320 w 4049388"/>
              <a:gd name="connsiteY72" fmla="*/ 914753 h 1628775"/>
              <a:gd name="connsiteX73" fmla="*/ 4049388 w 4049388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76835 w 4103803"/>
              <a:gd name="connsiteY71" fmla="*/ 933803 h 1628775"/>
              <a:gd name="connsiteX72" fmla="*/ 4040320 w 4103803"/>
              <a:gd name="connsiteY72" fmla="*/ 914753 h 1628775"/>
              <a:gd name="connsiteX73" fmla="*/ 4103803 w 4103803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31491 w 4103803"/>
              <a:gd name="connsiteY71" fmla="*/ 952853 h 1628775"/>
              <a:gd name="connsiteX72" fmla="*/ 4040320 w 4103803"/>
              <a:gd name="connsiteY72" fmla="*/ 914753 h 1628775"/>
              <a:gd name="connsiteX73" fmla="*/ 4103803 w 4103803"/>
              <a:gd name="connsiteY73" fmla="*/ 905228 h 1628775"/>
              <a:gd name="connsiteX0" fmla="*/ 6 w 4103803"/>
              <a:gd name="connsiteY0" fmla="*/ 1628775 h 1628775"/>
              <a:gd name="connsiteX1" fmla="*/ 77093 w 4103803"/>
              <a:gd name="connsiteY1" fmla="*/ 1407670 h 1628775"/>
              <a:gd name="connsiteX2" fmla="*/ 136042 w 4103803"/>
              <a:gd name="connsiteY2" fmla="*/ 1240983 h 1628775"/>
              <a:gd name="connsiteX3" fmla="*/ 164843 w 4103803"/>
              <a:gd name="connsiteY3" fmla="*/ 1166812 h 1628775"/>
              <a:gd name="connsiteX4" fmla="*/ 190582 w 4103803"/>
              <a:gd name="connsiteY4" fmla="*/ 1100138 h 1628775"/>
              <a:gd name="connsiteX5" fmla="*/ 212013 w 4103803"/>
              <a:gd name="connsiteY5" fmla="*/ 1059657 h 1628775"/>
              <a:gd name="connsiteX6" fmla="*/ 235825 w 4103803"/>
              <a:gd name="connsiteY6" fmla="*/ 1019175 h 1628775"/>
              <a:gd name="connsiteX7" fmla="*/ 257257 w 4103803"/>
              <a:gd name="connsiteY7" fmla="*/ 988219 h 1628775"/>
              <a:gd name="connsiteX8" fmla="*/ 283450 w 4103803"/>
              <a:gd name="connsiteY8" fmla="*/ 954882 h 1628775"/>
              <a:gd name="connsiteX9" fmla="*/ 307263 w 4103803"/>
              <a:gd name="connsiteY9" fmla="*/ 926306 h 1628775"/>
              <a:gd name="connsiteX10" fmla="*/ 326313 w 4103803"/>
              <a:gd name="connsiteY10" fmla="*/ 902494 h 1628775"/>
              <a:gd name="connsiteX11" fmla="*/ 352507 w 4103803"/>
              <a:gd name="connsiteY11" fmla="*/ 873919 h 1628775"/>
              <a:gd name="connsiteX12" fmla="*/ 378700 w 4103803"/>
              <a:gd name="connsiteY12" fmla="*/ 847725 h 1628775"/>
              <a:gd name="connsiteX13" fmla="*/ 402513 w 4103803"/>
              <a:gd name="connsiteY13" fmla="*/ 828675 h 1628775"/>
              <a:gd name="connsiteX14" fmla="*/ 426325 w 4103803"/>
              <a:gd name="connsiteY14" fmla="*/ 809625 h 1628775"/>
              <a:gd name="connsiteX15" fmla="*/ 457282 w 4103803"/>
              <a:gd name="connsiteY15" fmla="*/ 790575 h 1628775"/>
              <a:gd name="connsiteX16" fmla="*/ 493001 w 4103803"/>
              <a:gd name="connsiteY16" fmla="*/ 778669 h 1628775"/>
              <a:gd name="connsiteX17" fmla="*/ 526338 w 4103803"/>
              <a:gd name="connsiteY17" fmla="*/ 773906 h 1628775"/>
              <a:gd name="connsiteX18" fmla="*/ 573963 w 4103803"/>
              <a:gd name="connsiteY18" fmla="*/ 785813 h 1628775"/>
              <a:gd name="connsiteX19" fmla="*/ 621588 w 4103803"/>
              <a:gd name="connsiteY19" fmla="*/ 812006 h 1628775"/>
              <a:gd name="connsiteX20" fmla="*/ 681119 w 4103803"/>
              <a:gd name="connsiteY20" fmla="*/ 857250 h 1628775"/>
              <a:gd name="connsiteX21" fmla="*/ 733507 w 4103803"/>
              <a:gd name="connsiteY21" fmla="*/ 912019 h 1628775"/>
              <a:gd name="connsiteX22" fmla="*/ 781131 w 4103803"/>
              <a:gd name="connsiteY22" fmla="*/ 969169 h 1628775"/>
              <a:gd name="connsiteX23" fmla="*/ 850188 w 4103803"/>
              <a:gd name="connsiteY23" fmla="*/ 1054894 h 1628775"/>
              <a:gd name="connsiteX24" fmla="*/ 928769 w 4103803"/>
              <a:gd name="connsiteY24" fmla="*/ 1152525 h 1628775"/>
              <a:gd name="connsiteX25" fmla="*/ 1014494 w 4103803"/>
              <a:gd name="connsiteY25" fmla="*/ 1269206 h 1628775"/>
              <a:gd name="connsiteX26" fmla="*/ 1080714 w 4103803"/>
              <a:gd name="connsiteY26" fmla="*/ 1343026 h 1628775"/>
              <a:gd name="connsiteX27" fmla="*/ 1154077 w 4103803"/>
              <a:gd name="connsiteY27" fmla="*/ 1402556 h 1628775"/>
              <a:gd name="connsiteX28" fmla="*/ 1224147 w 4103803"/>
              <a:gd name="connsiteY28" fmla="*/ 1433513 h 1628775"/>
              <a:gd name="connsiteX29" fmla="*/ 1288667 w 4103803"/>
              <a:gd name="connsiteY29" fmla="*/ 1433513 h 1628775"/>
              <a:gd name="connsiteX30" fmla="*/ 1347517 w 4103803"/>
              <a:gd name="connsiteY30" fmla="*/ 1416843 h 1628775"/>
              <a:gd name="connsiteX31" fmla="*/ 1424729 w 4103803"/>
              <a:gd name="connsiteY31" fmla="*/ 1383505 h 1628775"/>
              <a:gd name="connsiteX32" fmla="*/ 1458067 w 4103803"/>
              <a:gd name="connsiteY32" fmla="*/ 1357313 h 1628775"/>
              <a:gd name="connsiteX33" fmla="*/ 1501158 w 4103803"/>
              <a:gd name="connsiteY33" fmla="*/ 1302544 h 1628775"/>
              <a:gd name="connsiteX34" fmla="*/ 1541411 w 4103803"/>
              <a:gd name="connsiteY34" fmla="*/ 1247776 h 1628775"/>
              <a:gd name="connsiteX35" fmla="*/ 1592657 w 4103803"/>
              <a:gd name="connsiteY35" fmla="*/ 1154906 h 1628775"/>
              <a:gd name="connsiteX36" fmla="*/ 1628605 w 4103803"/>
              <a:gd name="connsiteY36" fmla="*/ 1069181 h 1628775"/>
              <a:gd name="connsiteX37" fmla="*/ 1721805 w 4103803"/>
              <a:gd name="connsiteY37" fmla="*/ 862012 h 1628775"/>
              <a:gd name="connsiteX38" fmla="*/ 1813533 w 4103803"/>
              <a:gd name="connsiteY38" fmla="*/ 673894 h 1628775"/>
              <a:gd name="connsiteX39" fmla="*/ 1888591 w 4103803"/>
              <a:gd name="connsiteY39" fmla="*/ 502443 h 1628775"/>
              <a:gd name="connsiteX40" fmla="*/ 1940982 w 4103803"/>
              <a:gd name="connsiteY40" fmla="*/ 395289 h 1628775"/>
              <a:gd name="connsiteX41" fmla="*/ 1982145 w 4103803"/>
              <a:gd name="connsiteY41" fmla="*/ 311944 h 1628775"/>
              <a:gd name="connsiteX42" fmla="*/ 2041449 w 4103803"/>
              <a:gd name="connsiteY42" fmla="*/ 192881 h 1628775"/>
              <a:gd name="connsiteX43" fmla="*/ 2096220 w 4103803"/>
              <a:gd name="connsiteY43" fmla="*/ 100013 h 1628775"/>
              <a:gd name="connsiteX44" fmla="*/ 2159603 w 4103803"/>
              <a:gd name="connsiteY44" fmla="*/ 40481 h 1628775"/>
              <a:gd name="connsiteX45" fmla="*/ 2208357 w 4103803"/>
              <a:gd name="connsiteY45" fmla="*/ 14640 h 1628775"/>
              <a:gd name="connsiteX46" fmla="*/ 2262552 w 4103803"/>
              <a:gd name="connsiteY46" fmla="*/ 0 h 1628775"/>
              <a:gd name="connsiteX47" fmla="*/ 2322087 w 4103803"/>
              <a:gd name="connsiteY47" fmla="*/ 2381 h 1628775"/>
              <a:gd name="connsiteX48" fmla="*/ 2371601 w 4103803"/>
              <a:gd name="connsiteY48" fmla="*/ 19403 h 1628775"/>
              <a:gd name="connsiteX49" fmla="*/ 2403347 w 4103803"/>
              <a:gd name="connsiteY49" fmla="*/ 40835 h 1628775"/>
              <a:gd name="connsiteX50" fmla="*/ 2423339 w 4103803"/>
              <a:gd name="connsiteY50" fmla="*/ 64295 h 1628775"/>
              <a:gd name="connsiteX51" fmla="*/ 2480717 w 4103803"/>
              <a:gd name="connsiteY51" fmla="*/ 138113 h 1628775"/>
              <a:gd name="connsiteX52" fmla="*/ 2536399 w 4103803"/>
              <a:gd name="connsiteY52" fmla="*/ 261938 h 1628775"/>
              <a:gd name="connsiteX53" fmla="*/ 2609531 w 4103803"/>
              <a:gd name="connsiteY53" fmla="*/ 419099 h 1628775"/>
              <a:gd name="connsiteX54" fmla="*/ 2665997 w 4103803"/>
              <a:gd name="connsiteY54" fmla="*/ 557213 h 1628775"/>
              <a:gd name="connsiteX55" fmla="*/ 2698094 w 4103803"/>
              <a:gd name="connsiteY55" fmla="*/ 628651 h 1628775"/>
              <a:gd name="connsiteX56" fmla="*/ 2734371 w 4103803"/>
              <a:gd name="connsiteY56" fmla="*/ 707231 h 1628775"/>
              <a:gd name="connsiteX57" fmla="*/ 2788786 w 4103803"/>
              <a:gd name="connsiteY57" fmla="*/ 840582 h 1628775"/>
              <a:gd name="connsiteX58" fmla="*/ 2834134 w 4103803"/>
              <a:gd name="connsiteY58" fmla="*/ 971903 h 1628775"/>
              <a:gd name="connsiteX59" fmla="*/ 2906682 w 4103803"/>
              <a:gd name="connsiteY59" fmla="*/ 1148117 h 1628775"/>
              <a:gd name="connsiteX60" fmla="*/ 3042721 w 4103803"/>
              <a:gd name="connsiteY60" fmla="*/ 1433866 h 1628775"/>
              <a:gd name="connsiteX61" fmla="*/ 3160618 w 4103803"/>
              <a:gd name="connsiteY61" fmla="*/ 1562453 h 1628775"/>
              <a:gd name="connsiteX62" fmla="*/ 3242242 w 4103803"/>
              <a:gd name="connsiteY62" fmla="*/ 1595791 h 1628775"/>
              <a:gd name="connsiteX63" fmla="*/ 3342001 w 4103803"/>
              <a:gd name="connsiteY63" fmla="*/ 1610079 h 1628775"/>
              <a:gd name="connsiteX64" fmla="*/ 3405485 w 4103803"/>
              <a:gd name="connsiteY64" fmla="*/ 1595791 h 1628775"/>
              <a:gd name="connsiteX65" fmla="*/ 3459901 w 4103803"/>
              <a:gd name="connsiteY65" fmla="*/ 1552928 h 1628775"/>
              <a:gd name="connsiteX66" fmla="*/ 3523385 w 4103803"/>
              <a:gd name="connsiteY66" fmla="*/ 1510066 h 1628775"/>
              <a:gd name="connsiteX67" fmla="*/ 3586865 w 4103803"/>
              <a:gd name="connsiteY67" fmla="*/ 1414816 h 1628775"/>
              <a:gd name="connsiteX68" fmla="*/ 3659417 w 4103803"/>
              <a:gd name="connsiteY68" fmla="*/ 1300515 h 1628775"/>
              <a:gd name="connsiteX69" fmla="*/ 3759180 w 4103803"/>
              <a:gd name="connsiteY69" fmla="*/ 1152879 h 1628775"/>
              <a:gd name="connsiteX70" fmla="*/ 3840800 w 4103803"/>
              <a:gd name="connsiteY70" fmla="*/ 1029053 h 1628775"/>
              <a:gd name="connsiteX71" fmla="*/ 3931491 w 4103803"/>
              <a:gd name="connsiteY71" fmla="*/ 952853 h 1628775"/>
              <a:gd name="connsiteX72" fmla="*/ 4031249 w 4103803"/>
              <a:gd name="connsiteY72" fmla="*/ 905228 h 1628775"/>
              <a:gd name="connsiteX73" fmla="*/ 4103803 w 4103803"/>
              <a:gd name="connsiteY73" fmla="*/ 905228 h 1628775"/>
              <a:gd name="connsiteX0" fmla="*/ 6 w 4131008"/>
              <a:gd name="connsiteY0" fmla="*/ 1628775 h 1628775"/>
              <a:gd name="connsiteX1" fmla="*/ 77093 w 4131008"/>
              <a:gd name="connsiteY1" fmla="*/ 1407670 h 1628775"/>
              <a:gd name="connsiteX2" fmla="*/ 136042 w 4131008"/>
              <a:gd name="connsiteY2" fmla="*/ 1240983 h 1628775"/>
              <a:gd name="connsiteX3" fmla="*/ 164843 w 4131008"/>
              <a:gd name="connsiteY3" fmla="*/ 1166812 h 1628775"/>
              <a:gd name="connsiteX4" fmla="*/ 190582 w 4131008"/>
              <a:gd name="connsiteY4" fmla="*/ 1100138 h 1628775"/>
              <a:gd name="connsiteX5" fmla="*/ 212013 w 4131008"/>
              <a:gd name="connsiteY5" fmla="*/ 1059657 h 1628775"/>
              <a:gd name="connsiteX6" fmla="*/ 235825 w 4131008"/>
              <a:gd name="connsiteY6" fmla="*/ 1019175 h 1628775"/>
              <a:gd name="connsiteX7" fmla="*/ 257257 w 4131008"/>
              <a:gd name="connsiteY7" fmla="*/ 988219 h 1628775"/>
              <a:gd name="connsiteX8" fmla="*/ 283450 w 4131008"/>
              <a:gd name="connsiteY8" fmla="*/ 954882 h 1628775"/>
              <a:gd name="connsiteX9" fmla="*/ 307263 w 4131008"/>
              <a:gd name="connsiteY9" fmla="*/ 926306 h 1628775"/>
              <a:gd name="connsiteX10" fmla="*/ 326313 w 4131008"/>
              <a:gd name="connsiteY10" fmla="*/ 902494 h 1628775"/>
              <a:gd name="connsiteX11" fmla="*/ 352507 w 4131008"/>
              <a:gd name="connsiteY11" fmla="*/ 873919 h 1628775"/>
              <a:gd name="connsiteX12" fmla="*/ 378700 w 4131008"/>
              <a:gd name="connsiteY12" fmla="*/ 847725 h 1628775"/>
              <a:gd name="connsiteX13" fmla="*/ 402513 w 4131008"/>
              <a:gd name="connsiteY13" fmla="*/ 828675 h 1628775"/>
              <a:gd name="connsiteX14" fmla="*/ 426325 w 4131008"/>
              <a:gd name="connsiteY14" fmla="*/ 809625 h 1628775"/>
              <a:gd name="connsiteX15" fmla="*/ 457282 w 4131008"/>
              <a:gd name="connsiteY15" fmla="*/ 790575 h 1628775"/>
              <a:gd name="connsiteX16" fmla="*/ 493001 w 4131008"/>
              <a:gd name="connsiteY16" fmla="*/ 778669 h 1628775"/>
              <a:gd name="connsiteX17" fmla="*/ 526338 w 4131008"/>
              <a:gd name="connsiteY17" fmla="*/ 773906 h 1628775"/>
              <a:gd name="connsiteX18" fmla="*/ 573963 w 4131008"/>
              <a:gd name="connsiteY18" fmla="*/ 785813 h 1628775"/>
              <a:gd name="connsiteX19" fmla="*/ 621588 w 4131008"/>
              <a:gd name="connsiteY19" fmla="*/ 812006 h 1628775"/>
              <a:gd name="connsiteX20" fmla="*/ 681119 w 4131008"/>
              <a:gd name="connsiteY20" fmla="*/ 857250 h 1628775"/>
              <a:gd name="connsiteX21" fmla="*/ 733507 w 4131008"/>
              <a:gd name="connsiteY21" fmla="*/ 912019 h 1628775"/>
              <a:gd name="connsiteX22" fmla="*/ 781131 w 4131008"/>
              <a:gd name="connsiteY22" fmla="*/ 969169 h 1628775"/>
              <a:gd name="connsiteX23" fmla="*/ 850188 w 4131008"/>
              <a:gd name="connsiteY23" fmla="*/ 1054894 h 1628775"/>
              <a:gd name="connsiteX24" fmla="*/ 928769 w 4131008"/>
              <a:gd name="connsiteY24" fmla="*/ 1152525 h 1628775"/>
              <a:gd name="connsiteX25" fmla="*/ 1014494 w 4131008"/>
              <a:gd name="connsiteY25" fmla="*/ 1269206 h 1628775"/>
              <a:gd name="connsiteX26" fmla="*/ 1080714 w 4131008"/>
              <a:gd name="connsiteY26" fmla="*/ 1343026 h 1628775"/>
              <a:gd name="connsiteX27" fmla="*/ 1154077 w 4131008"/>
              <a:gd name="connsiteY27" fmla="*/ 1402556 h 1628775"/>
              <a:gd name="connsiteX28" fmla="*/ 1224147 w 4131008"/>
              <a:gd name="connsiteY28" fmla="*/ 1433513 h 1628775"/>
              <a:gd name="connsiteX29" fmla="*/ 1288667 w 4131008"/>
              <a:gd name="connsiteY29" fmla="*/ 1433513 h 1628775"/>
              <a:gd name="connsiteX30" fmla="*/ 1347517 w 4131008"/>
              <a:gd name="connsiteY30" fmla="*/ 1416843 h 1628775"/>
              <a:gd name="connsiteX31" fmla="*/ 1424729 w 4131008"/>
              <a:gd name="connsiteY31" fmla="*/ 1383505 h 1628775"/>
              <a:gd name="connsiteX32" fmla="*/ 1458067 w 4131008"/>
              <a:gd name="connsiteY32" fmla="*/ 1357313 h 1628775"/>
              <a:gd name="connsiteX33" fmla="*/ 1501158 w 4131008"/>
              <a:gd name="connsiteY33" fmla="*/ 1302544 h 1628775"/>
              <a:gd name="connsiteX34" fmla="*/ 1541411 w 4131008"/>
              <a:gd name="connsiteY34" fmla="*/ 1247776 h 1628775"/>
              <a:gd name="connsiteX35" fmla="*/ 1592657 w 4131008"/>
              <a:gd name="connsiteY35" fmla="*/ 1154906 h 1628775"/>
              <a:gd name="connsiteX36" fmla="*/ 1628605 w 4131008"/>
              <a:gd name="connsiteY36" fmla="*/ 1069181 h 1628775"/>
              <a:gd name="connsiteX37" fmla="*/ 1721805 w 4131008"/>
              <a:gd name="connsiteY37" fmla="*/ 862012 h 1628775"/>
              <a:gd name="connsiteX38" fmla="*/ 1813533 w 4131008"/>
              <a:gd name="connsiteY38" fmla="*/ 673894 h 1628775"/>
              <a:gd name="connsiteX39" fmla="*/ 1888591 w 4131008"/>
              <a:gd name="connsiteY39" fmla="*/ 502443 h 1628775"/>
              <a:gd name="connsiteX40" fmla="*/ 1940982 w 4131008"/>
              <a:gd name="connsiteY40" fmla="*/ 395289 h 1628775"/>
              <a:gd name="connsiteX41" fmla="*/ 1982145 w 4131008"/>
              <a:gd name="connsiteY41" fmla="*/ 311944 h 1628775"/>
              <a:gd name="connsiteX42" fmla="*/ 2041449 w 4131008"/>
              <a:gd name="connsiteY42" fmla="*/ 192881 h 1628775"/>
              <a:gd name="connsiteX43" fmla="*/ 2096220 w 4131008"/>
              <a:gd name="connsiteY43" fmla="*/ 100013 h 1628775"/>
              <a:gd name="connsiteX44" fmla="*/ 2159603 w 4131008"/>
              <a:gd name="connsiteY44" fmla="*/ 40481 h 1628775"/>
              <a:gd name="connsiteX45" fmla="*/ 2208357 w 4131008"/>
              <a:gd name="connsiteY45" fmla="*/ 14640 h 1628775"/>
              <a:gd name="connsiteX46" fmla="*/ 2262552 w 4131008"/>
              <a:gd name="connsiteY46" fmla="*/ 0 h 1628775"/>
              <a:gd name="connsiteX47" fmla="*/ 2322087 w 4131008"/>
              <a:gd name="connsiteY47" fmla="*/ 2381 h 1628775"/>
              <a:gd name="connsiteX48" fmla="*/ 2371601 w 4131008"/>
              <a:gd name="connsiteY48" fmla="*/ 19403 h 1628775"/>
              <a:gd name="connsiteX49" fmla="*/ 2403347 w 4131008"/>
              <a:gd name="connsiteY49" fmla="*/ 40835 h 1628775"/>
              <a:gd name="connsiteX50" fmla="*/ 2423339 w 4131008"/>
              <a:gd name="connsiteY50" fmla="*/ 64295 h 1628775"/>
              <a:gd name="connsiteX51" fmla="*/ 2480717 w 4131008"/>
              <a:gd name="connsiteY51" fmla="*/ 138113 h 1628775"/>
              <a:gd name="connsiteX52" fmla="*/ 2536399 w 4131008"/>
              <a:gd name="connsiteY52" fmla="*/ 261938 h 1628775"/>
              <a:gd name="connsiteX53" fmla="*/ 2609531 w 4131008"/>
              <a:gd name="connsiteY53" fmla="*/ 419099 h 1628775"/>
              <a:gd name="connsiteX54" fmla="*/ 2665997 w 4131008"/>
              <a:gd name="connsiteY54" fmla="*/ 557213 h 1628775"/>
              <a:gd name="connsiteX55" fmla="*/ 2698094 w 4131008"/>
              <a:gd name="connsiteY55" fmla="*/ 628651 h 1628775"/>
              <a:gd name="connsiteX56" fmla="*/ 2734371 w 4131008"/>
              <a:gd name="connsiteY56" fmla="*/ 707231 h 1628775"/>
              <a:gd name="connsiteX57" fmla="*/ 2788786 w 4131008"/>
              <a:gd name="connsiteY57" fmla="*/ 840582 h 1628775"/>
              <a:gd name="connsiteX58" fmla="*/ 2834134 w 4131008"/>
              <a:gd name="connsiteY58" fmla="*/ 971903 h 1628775"/>
              <a:gd name="connsiteX59" fmla="*/ 2906682 w 4131008"/>
              <a:gd name="connsiteY59" fmla="*/ 1148117 h 1628775"/>
              <a:gd name="connsiteX60" fmla="*/ 3042721 w 4131008"/>
              <a:gd name="connsiteY60" fmla="*/ 1433866 h 1628775"/>
              <a:gd name="connsiteX61" fmla="*/ 3160618 w 4131008"/>
              <a:gd name="connsiteY61" fmla="*/ 1562453 h 1628775"/>
              <a:gd name="connsiteX62" fmla="*/ 3242242 w 4131008"/>
              <a:gd name="connsiteY62" fmla="*/ 1595791 h 1628775"/>
              <a:gd name="connsiteX63" fmla="*/ 3342001 w 4131008"/>
              <a:gd name="connsiteY63" fmla="*/ 1610079 h 1628775"/>
              <a:gd name="connsiteX64" fmla="*/ 3405485 w 4131008"/>
              <a:gd name="connsiteY64" fmla="*/ 1595791 h 1628775"/>
              <a:gd name="connsiteX65" fmla="*/ 3459901 w 4131008"/>
              <a:gd name="connsiteY65" fmla="*/ 1552928 h 1628775"/>
              <a:gd name="connsiteX66" fmla="*/ 3523385 w 4131008"/>
              <a:gd name="connsiteY66" fmla="*/ 1510066 h 1628775"/>
              <a:gd name="connsiteX67" fmla="*/ 3586865 w 4131008"/>
              <a:gd name="connsiteY67" fmla="*/ 1414816 h 1628775"/>
              <a:gd name="connsiteX68" fmla="*/ 3659417 w 4131008"/>
              <a:gd name="connsiteY68" fmla="*/ 1300515 h 1628775"/>
              <a:gd name="connsiteX69" fmla="*/ 3759180 w 4131008"/>
              <a:gd name="connsiteY69" fmla="*/ 1152879 h 1628775"/>
              <a:gd name="connsiteX70" fmla="*/ 3840800 w 4131008"/>
              <a:gd name="connsiteY70" fmla="*/ 1029053 h 1628775"/>
              <a:gd name="connsiteX71" fmla="*/ 3931491 w 4131008"/>
              <a:gd name="connsiteY71" fmla="*/ 952853 h 1628775"/>
              <a:gd name="connsiteX72" fmla="*/ 4031249 w 4131008"/>
              <a:gd name="connsiteY72" fmla="*/ 905228 h 1628775"/>
              <a:gd name="connsiteX73" fmla="*/ 4103803 w 4131008"/>
              <a:gd name="connsiteY73" fmla="*/ 905228 h 1628775"/>
              <a:gd name="connsiteX74" fmla="*/ 4131008 w 4131008"/>
              <a:gd name="connsiteY74" fmla="*/ 900466 h 1628775"/>
              <a:gd name="connsiteX0" fmla="*/ 6 w 4176353"/>
              <a:gd name="connsiteY0" fmla="*/ 1628775 h 1628775"/>
              <a:gd name="connsiteX1" fmla="*/ 77093 w 4176353"/>
              <a:gd name="connsiteY1" fmla="*/ 1407670 h 1628775"/>
              <a:gd name="connsiteX2" fmla="*/ 136042 w 4176353"/>
              <a:gd name="connsiteY2" fmla="*/ 1240983 h 1628775"/>
              <a:gd name="connsiteX3" fmla="*/ 164843 w 4176353"/>
              <a:gd name="connsiteY3" fmla="*/ 1166812 h 1628775"/>
              <a:gd name="connsiteX4" fmla="*/ 190582 w 4176353"/>
              <a:gd name="connsiteY4" fmla="*/ 1100138 h 1628775"/>
              <a:gd name="connsiteX5" fmla="*/ 212013 w 4176353"/>
              <a:gd name="connsiteY5" fmla="*/ 1059657 h 1628775"/>
              <a:gd name="connsiteX6" fmla="*/ 235825 w 4176353"/>
              <a:gd name="connsiteY6" fmla="*/ 1019175 h 1628775"/>
              <a:gd name="connsiteX7" fmla="*/ 257257 w 4176353"/>
              <a:gd name="connsiteY7" fmla="*/ 988219 h 1628775"/>
              <a:gd name="connsiteX8" fmla="*/ 283450 w 4176353"/>
              <a:gd name="connsiteY8" fmla="*/ 954882 h 1628775"/>
              <a:gd name="connsiteX9" fmla="*/ 307263 w 4176353"/>
              <a:gd name="connsiteY9" fmla="*/ 926306 h 1628775"/>
              <a:gd name="connsiteX10" fmla="*/ 326313 w 4176353"/>
              <a:gd name="connsiteY10" fmla="*/ 902494 h 1628775"/>
              <a:gd name="connsiteX11" fmla="*/ 352507 w 4176353"/>
              <a:gd name="connsiteY11" fmla="*/ 873919 h 1628775"/>
              <a:gd name="connsiteX12" fmla="*/ 378700 w 4176353"/>
              <a:gd name="connsiteY12" fmla="*/ 847725 h 1628775"/>
              <a:gd name="connsiteX13" fmla="*/ 402513 w 4176353"/>
              <a:gd name="connsiteY13" fmla="*/ 828675 h 1628775"/>
              <a:gd name="connsiteX14" fmla="*/ 426325 w 4176353"/>
              <a:gd name="connsiteY14" fmla="*/ 809625 h 1628775"/>
              <a:gd name="connsiteX15" fmla="*/ 457282 w 4176353"/>
              <a:gd name="connsiteY15" fmla="*/ 790575 h 1628775"/>
              <a:gd name="connsiteX16" fmla="*/ 493001 w 4176353"/>
              <a:gd name="connsiteY16" fmla="*/ 778669 h 1628775"/>
              <a:gd name="connsiteX17" fmla="*/ 526338 w 4176353"/>
              <a:gd name="connsiteY17" fmla="*/ 773906 h 1628775"/>
              <a:gd name="connsiteX18" fmla="*/ 573963 w 4176353"/>
              <a:gd name="connsiteY18" fmla="*/ 785813 h 1628775"/>
              <a:gd name="connsiteX19" fmla="*/ 621588 w 4176353"/>
              <a:gd name="connsiteY19" fmla="*/ 812006 h 1628775"/>
              <a:gd name="connsiteX20" fmla="*/ 681119 w 4176353"/>
              <a:gd name="connsiteY20" fmla="*/ 857250 h 1628775"/>
              <a:gd name="connsiteX21" fmla="*/ 733507 w 4176353"/>
              <a:gd name="connsiteY21" fmla="*/ 912019 h 1628775"/>
              <a:gd name="connsiteX22" fmla="*/ 781131 w 4176353"/>
              <a:gd name="connsiteY22" fmla="*/ 969169 h 1628775"/>
              <a:gd name="connsiteX23" fmla="*/ 850188 w 4176353"/>
              <a:gd name="connsiteY23" fmla="*/ 1054894 h 1628775"/>
              <a:gd name="connsiteX24" fmla="*/ 928769 w 4176353"/>
              <a:gd name="connsiteY24" fmla="*/ 1152525 h 1628775"/>
              <a:gd name="connsiteX25" fmla="*/ 1014494 w 4176353"/>
              <a:gd name="connsiteY25" fmla="*/ 1269206 h 1628775"/>
              <a:gd name="connsiteX26" fmla="*/ 1080714 w 4176353"/>
              <a:gd name="connsiteY26" fmla="*/ 1343026 h 1628775"/>
              <a:gd name="connsiteX27" fmla="*/ 1154077 w 4176353"/>
              <a:gd name="connsiteY27" fmla="*/ 1402556 h 1628775"/>
              <a:gd name="connsiteX28" fmla="*/ 1224147 w 4176353"/>
              <a:gd name="connsiteY28" fmla="*/ 1433513 h 1628775"/>
              <a:gd name="connsiteX29" fmla="*/ 1288667 w 4176353"/>
              <a:gd name="connsiteY29" fmla="*/ 1433513 h 1628775"/>
              <a:gd name="connsiteX30" fmla="*/ 1347517 w 4176353"/>
              <a:gd name="connsiteY30" fmla="*/ 1416843 h 1628775"/>
              <a:gd name="connsiteX31" fmla="*/ 1424729 w 4176353"/>
              <a:gd name="connsiteY31" fmla="*/ 1383505 h 1628775"/>
              <a:gd name="connsiteX32" fmla="*/ 1458067 w 4176353"/>
              <a:gd name="connsiteY32" fmla="*/ 1357313 h 1628775"/>
              <a:gd name="connsiteX33" fmla="*/ 1501158 w 4176353"/>
              <a:gd name="connsiteY33" fmla="*/ 1302544 h 1628775"/>
              <a:gd name="connsiteX34" fmla="*/ 1541411 w 4176353"/>
              <a:gd name="connsiteY34" fmla="*/ 1247776 h 1628775"/>
              <a:gd name="connsiteX35" fmla="*/ 1592657 w 4176353"/>
              <a:gd name="connsiteY35" fmla="*/ 1154906 h 1628775"/>
              <a:gd name="connsiteX36" fmla="*/ 1628605 w 4176353"/>
              <a:gd name="connsiteY36" fmla="*/ 1069181 h 1628775"/>
              <a:gd name="connsiteX37" fmla="*/ 1721805 w 4176353"/>
              <a:gd name="connsiteY37" fmla="*/ 862012 h 1628775"/>
              <a:gd name="connsiteX38" fmla="*/ 1813533 w 4176353"/>
              <a:gd name="connsiteY38" fmla="*/ 673894 h 1628775"/>
              <a:gd name="connsiteX39" fmla="*/ 1888591 w 4176353"/>
              <a:gd name="connsiteY39" fmla="*/ 502443 h 1628775"/>
              <a:gd name="connsiteX40" fmla="*/ 1940982 w 4176353"/>
              <a:gd name="connsiteY40" fmla="*/ 395289 h 1628775"/>
              <a:gd name="connsiteX41" fmla="*/ 1982145 w 4176353"/>
              <a:gd name="connsiteY41" fmla="*/ 311944 h 1628775"/>
              <a:gd name="connsiteX42" fmla="*/ 2041449 w 4176353"/>
              <a:gd name="connsiteY42" fmla="*/ 192881 h 1628775"/>
              <a:gd name="connsiteX43" fmla="*/ 2096220 w 4176353"/>
              <a:gd name="connsiteY43" fmla="*/ 100013 h 1628775"/>
              <a:gd name="connsiteX44" fmla="*/ 2159603 w 4176353"/>
              <a:gd name="connsiteY44" fmla="*/ 40481 h 1628775"/>
              <a:gd name="connsiteX45" fmla="*/ 2208357 w 4176353"/>
              <a:gd name="connsiteY45" fmla="*/ 14640 h 1628775"/>
              <a:gd name="connsiteX46" fmla="*/ 2262552 w 4176353"/>
              <a:gd name="connsiteY46" fmla="*/ 0 h 1628775"/>
              <a:gd name="connsiteX47" fmla="*/ 2322087 w 4176353"/>
              <a:gd name="connsiteY47" fmla="*/ 2381 h 1628775"/>
              <a:gd name="connsiteX48" fmla="*/ 2371601 w 4176353"/>
              <a:gd name="connsiteY48" fmla="*/ 19403 h 1628775"/>
              <a:gd name="connsiteX49" fmla="*/ 2403347 w 4176353"/>
              <a:gd name="connsiteY49" fmla="*/ 40835 h 1628775"/>
              <a:gd name="connsiteX50" fmla="*/ 2423339 w 4176353"/>
              <a:gd name="connsiteY50" fmla="*/ 64295 h 1628775"/>
              <a:gd name="connsiteX51" fmla="*/ 2480717 w 4176353"/>
              <a:gd name="connsiteY51" fmla="*/ 138113 h 1628775"/>
              <a:gd name="connsiteX52" fmla="*/ 2536399 w 4176353"/>
              <a:gd name="connsiteY52" fmla="*/ 261938 h 1628775"/>
              <a:gd name="connsiteX53" fmla="*/ 2609531 w 4176353"/>
              <a:gd name="connsiteY53" fmla="*/ 419099 h 1628775"/>
              <a:gd name="connsiteX54" fmla="*/ 2665997 w 4176353"/>
              <a:gd name="connsiteY54" fmla="*/ 557213 h 1628775"/>
              <a:gd name="connsiteX55" fmla="*/ 2698094 w 4176353"/>
              <a:gd name="connsiteY55" fmla="*/ 628651 h 1628775"/>
              <a:gd name="connsiteX56" fmla="*/ 2734371 w 4176353"/>
              <a:gd name="connsiteY56" fmla="*/ 707231 h 1628775"/>
              <a:gd name="connsiteX57" fmla="*/ 2788786 w 4176353"/>
              <a:gd name="connsiteY57" fmla="*/ 840582 h 1628775"/>
              <a:gd name="connsiteX58" fmla="*/ 2834134 w 4176353"/>
              <a:gd name="connsiteY58" fmla="*/ 971903 h 1628775"/>
              <a:gd name="connsiteX59" fmla="*/ 2906682 w 4176353"/>
              <a:gd name="connsiteY59" fmla="*/ 1148117 h 1628775"/>
              <a:gd name="connsiteX60" fmla="*/ 3042721 w 4176353"/>
              <a:gd name="connsiteY60" fmla="*/ 1433866 h 1628775"/>
              <a:gd name="connsiteX61" fmla="*/ 3160618 w 4176353"/>
              <a:gd name="connsiteY61" fmla="*/ 1562453 h 1628775"/>
              <a:gd name="connsiteX62" fmla="*/ 3242242 w 4176353"/>
              <a:gd name="connsiteY62" fmla="*/ 1595791 h 1628775"/>
              <a:gd name="connsiteX63" fmla="*/ 3342001 w 4176353"/>
              <a:gd name="connsiteY63" fmla="*/ 1610079 h 1628775"/>
              <a:gd name="connsiteX64" fmla="*/ 3405485 w 4176353"/>
              <a:gd name="connsiteY64" fmla="*/ 1595791 h 1628775"/>
              <a:gd name="connsiteX65" fmla="*/ 3459901 w 4176353"/>
              <a:gd name="connsiteY65" fmla="*/ 1552928 h 1628775"/>
              <a:gd name="connsiteX66" fmla="*/ 3523385 w 4176353"/>
              <a:gd name="connsiteY66" fmla="*/ 1510066 h 1628775"/>
              <a:gd name="connsiteX67" fmla="*/ 3586865 w 4176353"/>
              <a:gd name="connsiteY67" fmla="*/ 1414816 h 1628775"/>
              <a:gd name="connsiteX68" fmla="*/ 3659417 w 4176353"/>
              <a:gd name="connsiteY68" fmla="*/ 1300515 h 1628775"/>
              <a:gd name="connsiteX69" fmla="*/ 3759180 w 4176353"/>
              <a:gd name="connsiteY69" fmla="*/ 1152879 h 1628775"/>
              <a:gd name="connsiteX70" fmla="*/ 3840800 w 4176353"/>
              <a:gd name="connsiteY70" fmla="*/ 1029053 h 1628775"/>
              <a:gd name="connsiteX71" fmla="*/ 3931491 w 4176353"/>
              <a:gd name="connsiteY71" fmla="*/ 952853 h 1628775"/>
              <a:gd name="connsiteX72" fmla="*/ 4031249 w 4176353"/>
              <a:gd name="connsiteY72" fmla="*/ 905228 h 1628775"/>
              <a:gd name="connsiteX73" fmla="*/ 4103803 w 4176353"/>
              <a:gd name="connsiteY73" fmla="*/ 905228 h 1628775"/>
              <a:gd name="connsiteX74" fmla="*/ 4176353 w 4176353"/>
              <a:gd name="connsiteY74" fmla="*/ 933804 h 1628775"/>
              <a:gd name="connsiteX0" fmla="*/ 6 w 4185423"/>
              <a:gd name="connsiteY0" fmla="*/ 1628775 h 1628775"/>
              <a:gd name="connsiteX1" fmla="*/ 77093 w 4185423"/>
              <a:gd name="connsiteY1" fmla="*/ 1407670 h 1628775"/>
              <a:gd name="connsiteX2" fmla="*/ 136042 w 4185423"/>
              <a:gd name="connsiteY2" fmla="*/ 1240983 h 1628775"/>
              <a:gd name="connsiteX3" fmla="*/ 164843 w 4185423"/>
              <a:gd name="connsiteY3" fmla="*/ 1166812 h 1628775"/>
              <a:gd name="connsiteX4" fmla="*/ 190582 w 4185423"/>
              <a:gd name="connsiteY4" fmla="*/ 1100138 h 1628775"/>
              <a:gd name="connsiteX5" fmla="*/ 212013 w 4185423"/>
              <a:gd name="connsiteY5" fmla="*/ 1059657 h 1628775"/>
              <a:gd name="connsiteX6" fmla="*/ 235825 w 4185423"/>
              <a:gd name="connsiteY6" fmla="*/ 1019175 h 1628775"/>
              <a:gd name="connsiteX7" fmla="*/ 257257 w 4185423"/>
              <a:gd name="connsiteY7" fmla="*/ 988219 h 1628775"/>
              <a:gd name="connsiteX8" fmla="*/ 283450 w 4185423"/>
              <a:gd name="connsiteY8" fmla="*/ 954882 h 1628775"/>
              <a:gd name="connsiteX9" fmla="*/ 307263 w 4185423"/>
              <a:gd name="connsiteY9" fmla="*/ 926306 h 1628775"/>
              <a:gd name="connsiteX10" fmla="*/ 326313 w 4185423"/>
              <a:gd name="connsiteY10" fmla="*/ 902494 h 1628775"/>
              <a:gd name="connsiteX11" fmla="*/ 352507 w 4185423"/>
              <a:gd name="connsiteY11" fmla="*/ 873919 h 1628775"/>
              <a:gd name="connsiteX12" fmla="*/ 378700 w 4185423"/>
              <a:gd name="connsiteY12" fmla="*/ 847725 h 1628775"/>
              <a:gd name="connsiteX13" fmla="*/ 402513 w 4185423"/>
              <a:gd name="connsiteY13" fmla="*/ 828675 h 1628775"/>
              <a:gd name="connsiteX14" fmla="*/ 426325 w 4185423"/>
              <a:gd name="connsiteY14" fmla="*/ 809625 h 1628775"/>
              <a:gd name="connsiteX15" fmla="*/ 457282 w 4185423"/>
              <a:gd name="connsiteY15" fmla="*/ 790575 h 1628775"/>
              <a:gd name="connsiteX16" fmla="*/ 493001 w 4185423"/>
              <a:gd name="connsiteY16" fmla="*/ 778669 h 1628775"/>
              <a:gd name="connsiteX17" fmla="*/ 526338 w 4185423"/>
              <a:gd name="connsiteY17" fmla="*/ 773906 h 1628775"/>
              <a:gd name="connsiteX18" fmla="*/ 573963 w 4185423"/>
              <a:gd name="connsiteY18" fmla="*/ 785813 h 1628775"/>
              <a:gd name="connsiteX19" fmla="*/ 621588 w 4185423"/>
              <a:gd name="connsiteY19" fmla="*/ 812006 h 1628775"/>
              <a:gd name="connsiteX20" fmla="*/ 681119 w 4185423"/>
              <a:gd name="connsiteY20" fmla="*/ 857250 h 1628775"/>
              <a:gd name="connsiteX21" fmla="*/ 733507 w 4185423"/>
              <a:gd name="connsiteY21" fmla="*/ 912019 h 1628775"/>
              <a:gd name="connsiteX22" fmla="*/ 781131 w 4185423"/>
              <a:gd name="connsiteY22" fmla="*/ 969169 h 1628775"/>
              <a:gd name="connsiteX23" fmla="*/ 850188 w 4185423"/>
              <a:gd name="connsiteY23" fmla="*/ 1054894 h 1628775"/>
              <a:gd name="connsiteX24" fmla="*/ 928769 w 4185423"/>
              <a:gd name="connsiteY24" fmla="*/ 1152525 h 1628775"/>
              <a:gd name="connsiteX25" fmla="*/ 1014494 w 4185423"/>
              <a:gd name="connsiteY25" fmla="*/ 1269206 h 1628775"/>
              <a:gd name="connsiteX26" fmla="*/ 1080714 w 4185423"/>
              <a:gd name="connsiteY26" fmla="*/ 1343026 h 1628775"/>
              <a:gd name="connsiteX27" fmla="*/ 1154077 w 4185423"/>
              <a:gd name="connsiteY27" fmla="*/ 1402556 h 1628775"/>
              <a:gd name="connsiteX28" fmla="*/ 1224147 w 4185423"/>
              <a:gd name="connsiteY28" fmla="*/ 1433513 h 1628775"/>
              <a:gd name="connsiteX29" fmla="*/ 1288667 w 4185423"/>
              <a:gd name="connsiteY29" fmla="*/ 1433513 h 1628775"/>
              <a:gd name="connsiteX30" fmla="*/ 1347517 w 4185423"/>
              <a:gd name="connsiteY30" fmla="*/ 1416843 h 1628775"/>
              <a:gd name="connsiteX31" fmla="*/ 1424729 w 4185423"/>
              <a:gd name="connsiteY31" fmla="*/ 1383505 h 1628775"/>
              <a:gd name="connsiteX32" fmla="*/ 1458067 w 4185423"/>
              <a:gd name="connsiteY32" fmla="*/ 1357313 h 1628775"/>
              <a:gd name="connsiteX33" fmla="*/ 1501158 w 4185423"/>
              <a:gd name="connsiteY33" fmla="*/ 1302544 h 1628775"/>
              <a:gd name="connsiteX34" fmla="*/ 1541411 w 4185423"/>
              <a:gd name="connsiteY34" fmla="*/ 1247776 h 1628775"/>
              <a:gd name="connsiteX35" fmla="*/ 1592657 w 4185423"/>
              <a:gd name="connsiteY35" fmla="*/ 1154906 h 1628775"/>
              <a:gd name="connsiteX36" fmla="*/ 1628605 w 4185423"/>
              <a:gd name="connsiteY36" fmla="*/ 1069181 h 1628775"/>
              <a:gd name="connsiteX37" fmla="*/ 1721805 w 4185423"/>
              <a:gd name="connsiteY37" fmla="*/ 862012 h 1628775"/>
              <a:gd name="connsiteX38" fmla="*/ 1813533 w 4185423"/>
              <a:gd name="connsiteY38" fmla="*/ 673894 h 1628775"/>
              <a:gd name="connsiteX39" fmla="*/ 1888591 w 4185423"/>
              <a:gd name="connsiteY39" fmla="*/ 502443 h 1628775"/>
              <a:gd name="connsiteX40" fmla="*/ 1940982 w 4185423"/>
              <a:gd name="connsiteY40" fmla="*/ 395289 h 1628775"/>
              <a:gd name="connsiteX41" fmla="*/ 1982145 w 4185423"/>
              <a:gd name="connsiteY41" fmla="*/ 311944 h 1628775"/>
              <a:gd name="connsiteX42" fmla="*/ 2041449 w 4185423"/>
              <a:gd name="connsiteY42" fmla="*/ 192881 h 1628775"/>
              <a:gd name="connsiteX43" fmla="*/ 2096220 w 4185423"/>
              <a:gd name="connsiteY43" fmla="*/ 100013 h 1628775"/>
              <a:gd name="connsiteX44" fmla="*/ 2159603 w 4185423"/>
              <a:gd name="connsiteY44" fmla="*/ 40481 h 1628775"/>
              <a:gd name="connsiteX45" fmla="*/ 2208357 w 4185423"/>
              <a:gd name="connsiteY45" fmla="*/ 14640 h 1628775"/>
              <a:gd name="connsiteX46" fmla="*/ 2262552 w 4185423"/>
              <a:gd name="connsiteY46" fmla="*/ 0 h 1628775"/>
              <a:gd name="connsiteX47" fmla="*/ 2322087 w 4185423"/>
              <a:gd name="connsiteY47" fmla="*/ 2381 h 1628775"/>
              <a:gd name="connsiteX48" fmla="*/ 2371601 w 4185423"/>
              <a:gd name="connsiteY48" fmla="*/ 19403 h 1628775"/>
              <a:gd name="connsiteX49" fmla="*/ 2403347 w 4185423"/>
              <a:gd name="connsiteY49" fmla="*/ 40835 h 1628775"/>
              <a:gd name="connsiteX50" fmla="*/ 2423339 w 4185423"/>
              <a:gd name="connsiteY50" fmla="*/ 64295 h 1628775"/>
              <a:gd name="connsiteX51" fmla="*/ 2480717 w 4185423"/>
              <a:gd name="connsiteY51" fmla="*/ 138113 h 1628775"/>
              <a:gd name="connsiteX52" fmla="*/ 2536399 w 4185423"/>
              <a:gd name="connsiteY52" fmla="*/ 261938 h 1628775"/>
              <a:gd name="connsiteX53" fmla="*/ 2609531 w 4185423"/>
              <a:gd name="connsiteY53" fmla="*/ 419099 h 1628775"/>
              <a:gd name="connsiteX54" fmla="*/ 2665997 w 4185423"/>
              <a:gd name="connsiteY54" fmla="*/ 557213 h 1628775"/>
              <a:gd name="connsiteX55" fmla="*/ 2698094 w 4185423"/>
              <a:gd name="connsiteY55" fmla="*/ 628651 h 1628775"/>
              <a:gd name="connsiteX56" fmla="*/ 2734371 w 4185423"/>
              <a:gd name="connsiteY56" fmla="*/ 707231 h 1628775"/>
              <a:gd name="connsiteX57" fmla="*/ 2788786 w 4185423"/>
              <a:gd name="connsiteY57" fmla="*/ 840582 h 1628775"/>
              <a:gd name="connsiteX58" fmla="*/ 2834134 w 4185423"/>
              <a:gd name="connsiteY58" fmla="*/ 971903 h 1628775"/>
              <a:gd name="connsiteX59" fmla="*/ 2906682 w 4185423"/>
              <a:gd name="connsiteY59" fmla="*/ 1148117 h 1628775"/>
              <a:gd name="connsiteX60" fmla="*/ 3042721 w 4185423"/>
              <a:gd name="connsiteY60" fmla="*/ 1433866 h 1628775"/>
              <a:gd name="connsiteX61" fmla="*/ 3160618 w 4185423"/>
              <a:gd name="connsiteY61" fmla="*/ 1562453 h 1628775"/>
              <a:gd name="connsiteX62" fmla="*/ 3242242 w 4185423"/>
              <a:gd name="connsiteY62" fmla="*/ 1595791 h 1628775"/>
              <a:gd name="connsiteX63" fmla="*/ 3342001 w 4185423"/>
              <a:gd name="connsiteY63" fmla="*/ 1610079 h 1628775"/>
              <a:gd name="connsiteX64" fmla="*/ 3405485 w 4185423"/>
              <a:gd name="connsiteY64" fmla="*/ 1595791 h 1628775"/>
              <a:gd name="connsiteX65" fmla="*/ 3459901 w 4185423"/>
              <a:gd name="connsiteY65" fmla="*/ 1552928 h 1628775"/>
              <a:gd name="connsiteX66" fmla="*/ 3523385 w 4185423"/>
              <a:gd name="connsiteY66" fmla="*/ 1510066 h 1628775"/>
              <a:gd name="connsiteX67" fmla="*/ 3586865 w 4185423"/>
              <a:gd name="connsiteY67" fmla="*/ 1414816 h 1628775"/>
              <a:gd name="connsiteX68" fmla="*/ 3659417 w 4185423"/>
              <a:gd name="connsiteY68" fmla="*/ 1300515 h 1628775"/>
              <a:gd name="connsiteX69" fmla="*/ 3759180 w 4185423"/>
              <a:gd name="connsiteY69" fmla="*/ 1152879 h 1628775"/>
              <a:gd name="connsiteX70" fmla="*/ 3840800 w 4185423"/>
              <a:gd name="connsiteY70" fmla="*/ 1029053 h 1628775"/>
              <a:gd name="connsiteX71" fmla="*/ 3931491 w 4185423"/>
              <a:gd name="connsiteY71" fmla="*/ 952853 h 1628775"/>
              <a:gd name="connsiteX72" fmla="*/ 4031249 w 4185423"/>
              <a:gd name="connsiteY72" fmla="*/ 905228 h 1628775"/>
              <a:gd name="connsiteX73" fmla="*/ 4103803 w 4185423"/>
              <a:gd name="connsiteY73" fmla="*/ 905228 h 1628775"/>
              <a:gd name="connsiteX74" fmla="*/ 4176353 w 4185423"/>
              <a:gd name="connsiteY74" fmla="*/ 933804 h 1628775"/>
              <a:gd name="connsiteX75" fmla="*/ 4185423 w 4185423"/>
              <a:gd name="connsiteY75" fmla="*/ 943328 h 1628775"/>
              <a:gd name="connsiteX0" fmla="*/ 6 w 4239838"/>
              <a:gd name="connsiteY0" fmla="*/ 1628775 h 1628775"/>
              <a:gd name="connsiteX1" fmla="*/ 77093 w 4239838"/>
              <a:gd name="connsiteY1" fmla="*/ 1407670 h 1628775"/>
              <a:gd name="connsiteX2" fmla="*/ 136042 w 4239838"/>
              <a:gd name="connsiteY2" fmla="*/ 1240983 h 1628775"/>
              <a:gd name="connsiteX3" fmla="*/ 164843 w 4239838"/>
              <a:gd name="connsiteY3" fmla="*/ 1166812 h 1628775"/>
              <a:gd name="connsiteX4" fmla="*/ 190582 w 4239838"/>
              <a:gd name="connsiteY4" fmla="*/ 1100138 h 1628775"/>
              <a:gd name="connsiteX5" fmla="*/ 212013 w 4239838"/>
              <a:gd name="connsiteY5" fmla="*/ 1059657 h 1628775"/>
              <a:gd name="connsiteX6" fmla="*/ 235825 w 4239838"/>
              <a:gd name="connsiteY6" fmla="*/ 1019175 h 1628775"/>
              <a:gd name="connsiteX7" fmla="*/ 257257 w 4239838"/>
              <a:gd name="connsiteY7" fmla="*/ 988219 h 1628775"/>
              <a:gd name="connsiteX8" fmla="*/ 283450 w 4239838"/>
              <a:gd name="connsiteY8" fmla="*/ 954882 h 1628775"/>
              <a:gd name="connsiteX9" fmla="*/ 307263 w 4239838"/>
              <a:gd name="connsiteY9" fmla="*/ 926306 h 1628775"/>
              <a:gd name="connsiteX10" fmla="*/ 326313 w 4239838"/>
              <a:gd name="connsiteY10" fmla="*/ 902494 h 1628775"/>
              <a:gd name="connsiteX11" fmla="*/ 352507 w 4239838"/>
              <a:gd name="connsiteY11" fmla="*/ 873919 h 1628775"/>
              <a:gd name="connsiteX12" fmla="*/ 378700 w 4239838"/>
              <a:gd name="connsiteY12" fmla="*/ 847725 h 1628775"/>
              <a:gd name="connsiteX13" fmla="*/ 402513 w 4239838"/>
              <a:gd name="connsiteY13" fmla="*/ 828675 h 1628775"/>
              <a:gd name="connsiteX14" fmla="*/ 426325 w 4239838"/>
              <a:gd name="connsiteY14" fmla="*/ 809625 h 1628775"/>
              <a:gd name="connsiteX15" fmla="*/ 457282 w 4239838"/>
              <a:gd name="connsiteY15" fmla="*/ 790575 h 1628775"/>
              <a:gd name="connsiteX16" fmla="*/ 493001 w 4239838"/>
              <a:gd name="connsiteY16" fmla="*/ 778669 h 1628775"/>
              <a:gd name="connsiteX17" fmla="*/ 526338 w 4239838"/>
              <a:gd name="connsiteY17" fmla="*/ 773906 h 1628775"/>
              <a:gd name="connsiteX18" fmla="*/ 573963 w 4239838"/>
              <a:gd name="connsiteY18" fmla="*/ 785813 h 1628775"/>
              <a:gd name="connsiteX19" fmla="*/ 621588 w 4239838"/>
              <a:gd name="connsiteY19" fmla="*/ 812006 h 1628775"/>
              <a:gd name="connsiteX20" fmla="*/ 681119 w 4239838"/>
              <a:gd name="connsiteY20" fmla="*/ 857250 h 1628775"/>
              <a:gd name="connsiteX21" fmla="*/ 733507 w 4239838"/>
              <a:gd name="connsiteY21" fmla="*/ 912019 h 1628775"/>
              <a:gd name="connsiteX22" fmla="*/ 781131 w 4239838"/>
              <a:gd name="connsiteY22" fmla="*/ 969169 h 1628775"/>
              <a:gd name="connsiteX23" fmla="*/ 850188 w 4239838"/>
              <a:gd name="connsiteY23" fmla="*/ 1054894 h 1628775"/>
              <a:gd name="connsiteX24" fmla="*/ 928769 w 4239838"/>
              <a:gd name="connsiteY24" fmla="*/ 1152525 h 1628775"/>
              <a:gd name="connsiteX25" fmla="*/ 1014494 w 4239838"/>
              <a:gd name="connsiteY25" fmla="*/ 1269206 h 1628775"/>
              <a:gd name="connsiteX26" fmla="*/ 1080714 w 4239838"/>
              <a:gd name="connsiteY26" fmla="*/ 1343026 h 1628775"/>
              <a:gd name="connsiteX27" fmla="*/ 1154077 w 4239838"/>
              <a:gd name="connsiteY27" fmla="*/ 1402556 h 1628775"/>
              <a:gd name="connsiteX28" fmla="*/ 1224147 w 4239838"/>
              <a:gd name="connsiteY28" fmla="*/ 1433513 h 1628775"/>
              <a:gd name="connsiteX29" fmla="*/ 1288667 w 4239838"/>
              <a:gd name="connsiteY29" fmla="*/ 1433513 h 1628775"/>
              <a:gd name="connsiteX30" fmla="*/ 1347517 w 4239838"/>
              <a:gd name="connsiteY30" fmla="*/ 1416843 h 1628775"/>
              <a:gd name="connsiteX31" fmla="*/ 1424729 w 4239838"/>
              <a:gd name="connsiteY31" fmla="*/ 1383505 h 1628775"/>
              <a:gd name="connsiteX32" fmla="*/ 1458067 w 4239838"/>
              <a:gd name="connsiteY32" fmla="*/ 1357313 h 1628775"/>
              <a:gd name="connsiteX33" fmla="*/ 1501158 w 4239838"/>
              <a:gd name="connsiteY33" fmla="*/ 1302544 h 1628775"/>
              <a:gd name="connsiteX34" fmla="*/ 1541411 w 4239838"/>
              <a:gd name="connsiteY34" fmla="*/ 1247776 h 1628775"/>
              <a:gd name="connsiteX35" fmla="*/ 1592657 w 4239838"/>
              <a:gd name="connsiteY35" fmla="*/ 1154906 h 1628775"/>
              <a:gd name="connsiteX36" fmla="*/ 1628605 w 4239838"/>
              <a:gd name="connsiteY36" fmla="*/ 1069181 h 1628775"/>
              <a:gd name="connsiteX37" fmla="*/ 1721805 w 4239838"/>
              <a:gd name="connsiteY37" fmla="*/ 862012 h 1628775"/>
              <a:gd name="connsiteX38" fmla="*/ 1813533 w 4239838"/>
              <a:gd name="connsiteY38" fmla="*/ 673894 h 1628775"/>
              <a:gd name="connsiteX39" fmla="*/ 1888591 w 4239838"/>
              <a:gd name="connsiteY39" fmla="*/ 502443 h 1628775"/>
              <a:gd name="connsiteX40" fmla="*/ 1940982 w 4239838"/>
              <a:gd name="connsiteY40" fmla="*/ 395289 h 1628775"/>
              <a:gd name="connsiteX41" fmla="*/ 1982145 w 4239838"/>
              <a:gd name="connsiteY41" fmla="*/ 311944 h 1628775"/>
              <a:gd name="connsiteX42" fmla="*/ 2041449 w 4239838"/>
              <a:gd name="connsiteY42" fmla="*/ 192881 h 1628775"/>
              <a:gd name="connsiteX43" fmla="*/ 2096220 w 4239838"/>
              <a:gd name="connsiteY43" fmla="*/ 100013 h 1628775"/>
              <a:gd name="connsiteX44" fmla="*/ 2159603 w 4239838"/>
              <a:gd name="connsiteY44" fmla="*/ 40481 h 1628775"/>
              <a:gd name="connsiteX45" fmla="*/ 2208357 w 4239838"/>
              <a:gd name="connsiteY45" fmla="*/ 14640 h 1628775"/>
              <a:gd name="connsiteX46" fmla="*/ 2262552 w 4239838"/>
              <a:gd name="connsiteY46" fmla="*/ 0 h 1628775"/>
              <a:gd name="connsiteX47" fmla="*/ 2322087 w 4239838"/>
              <a:gd name="connsiteY47" fmla="*/ 2381 h 1628775"/>
              <a:gd name="connsiteX48" fmla="*/ 2371601 w 4239838"/>
              <a:gd name="connsiteY48" fmla="*/ 19403 h 1628775"/>
              <a:gd name="connsiteX49" fmla="*/ 2403347 w 4239838"/>
              <a:gd name="connsiteY49" fmla="*/ 40835 h 1628775"/>
              <a:gd name="connsiteX50" fmla="*/ 2423339 w 4239838"/>
              <a:gd name="connsiteY50" fmla="*/ 64295 h 1628775"/>
              <a:gd name="connsiteX51" fmla="*/ 2480717 w 4239838"/>
              <a:gd name="connsiteY51" fmla="*/ 138113 h 1628775"/>
              <a:gd name="connsiteX52" fmla="*/ 2536399 w 4239838"/>
              <a:gd name="connsiteY52" fmla="*/ 261938 h 1628775"/>
              <a:gd name="connsiteX53" fmla="*/ 2609531 w 4239838"/>
              <a:gd name="connsiteY53" fmla="*/ 419099 h 1628775"/>
              <a:gd name="connsiteX54" fmla="*/ 2665997 w 4239838"/>
              <a:gd name="connsiteY54" fmla="*/ 557213 h 1628775"/>
              <a:gd name="connsiteX55" fmla="*/ 2698094 w 4239838"/>
              <a:gd name="connsiteY55" fmla="*/ 628651 h 1628775"/>
              <a:gd name="connsiteX56" fmla="*/ 2734371 w 4239838"/>
              <a:gd name="connsiteY56" fmla="*/ 707231 h 1628775"/>
              <a:gd name="connsiteX57" fmla="*/ 2788786 w 4239838"/>
              <a:gd name="connsiteY57" fmla="*/ 840582 h 1628775"/>
              <a:gd name="connsiteX58" fmla="*/ 2834134 w 4239838"/>
              <a:gd name="connsiteY58" fmla="*/ 971903 h 1628775"/>
              <a:gd name="connsiteX59" fmla="*/ 2906682 w 4239838"/>
              <a:gd name="connsiteY59" fmla="*/ 1148117 h 1628775"/>
              <a:gd name="connsiteX60" fmla="*/ 3042721 w 4239838"/>
              <a:gd name="connsiteY60" fmla="*/ 1433866 h 1628775"/>
              <a:gd name="connsiteX61" fmla="*/ 3160618 w 4239838"/>
              <a:gd name="connsiteY61" fmla="*/ 1562453 h 1628775"/>
              <a:gd name="connsiteX62" fmla="*/ 3242242 w 4239838"/>
              <a:gd name="connsiteY62" fmla="*/ 1595791 h 1628775"/>
              <a:gd name="connsiteX63" fmla="*/ 3342001 w 4239838"/>
              <a:gd name="connsiteY63" fmla="*/ 1610079 h 1628775"/>
              <a:gd name="connsiteX64" fmla="*/ 3405485 w 4239838"/>
              <a:gd name="connsiteY64" fmla="*/ 1595791 h 1628775"/>
              <a:gd name="connsiteX65" fmla="*/ 3459901 w 4239838"/>
              <a:gd name="connsiteY65" fmla="*/ 1552928 h 1628775"/>
              <a:gd name="connsiteX66" fmla="*/ 3523385 w 4239838"/>
              <a:gd name="connsiteY66" fmla="*/ 1510066 h 1628775"/>
              <a:gd name="connsiteX67" fmla="*/ 3586865 w 4239838"/>
              <a:gd name="connsiteY67" fmla="*/ 1414816 h 1628775"/>
              <a:gd name="connsiteX68" fmla="*/ 3659417 w 4239838"/>
              <a:gd name="connsiteY68" fmla="*/ 1300515 h 1628775"/>
              <a:gd name="connsiteX69" fmla="*/ 3759180 w 4239838"/>
              <a:gd name="connsiteY69" fmla="*/ 1152879 h 1628775"/>
              <a:gd name="connsiteX70" fmla="*/ 3840800 w 4239838"/>
              <a:gd name="connsiteY70" fmla="*/ 1029053 h 1628775"/>
              <a:gd name="connsiteX71" fmla="*/ 3931491 w 4239838"/>
              <a:gd name="connsiteY71" fmla="*/ 952853 h 1628775"/>
              <a:gd name="connsiteX72" fmla="*/ 4031249 w 4239838"/>
              <a:gd name="connsiteY72" fmla="*/ 905228 h 1628775"/>
              <a:gd name="connsiteX73" fmla="*/ 4103803 w 4239838"/>
              <a:gd name="connsiteY73" fmla="*/ 905228 h 1628775"/>
              <a:gd name="connsiteX74" fmla="*/ 4176353 w 4239838"/>
              <a:gd name="connsiteY74" fmla="*/ 933804 h 1628775"/>
              <a:gd name="connsiteX75" fmla="*/ 4239838 w 4239838"/>
              <a:gd name="connsiteY75" fmla="*/ 1000478 h 1628775"/>
              <a:gd name="connsiteX0" fmla="*/ 6 w 4257975"/>
              <a:gd name="connsiteY0" fmla="*/ 1628775 h 1628775"/>
              <a:gd name="connsiteX1" fmla="*/ 77093 w 4257975"/>
              <a:gd name="connsiteY1" fmla="*/ 1407670 h 1628775"/>
              <a:gd name="connsiteX2" fmla="*/ 136042 w 4257975"/>
              <a:gd name="connsiteY2" fmla="*/ 1240983 h 1628775"/>
              <a:gd name="connsiteX3" fmla="*/ 164843 w 4257975"/>
              <a:gd name="connsiteY3" fmla="*/ 1166812 h 1628775"/>
              <a:gd name="connsiteX4" fmla="*/ 190582 w 4257975"/>
              <a:gd name="connsiteY4" fmla="*/ 1100138 h 1628775"/>
              <a:gd name="connsiteX5" fmla="*/ 212013 w 4257975"/>
              <a:gd name="connsiteY5" fmla="*/ 1059657 h 1628775"/>
              <a:gd name="connsiteX6" fmla="*/ 235825 w 4257975"/>
              <a:gd name="connsiteY6" fmla="*/ 1019175 h 1628775"/>
              <a:gd name="connsiteX7" fmla="*/ 257257 w 4257975"/>
              <a:gd name="connsiteY7" fmla="*/ 988219 h 1628775"/>
              <a:gd name="connsiteX8" fmla="*/ 283450 w 4257975"/>
              <a:gd name="connsiteY8" fmla="*/ 954882 h 1628775"/>
              <a:gd name="connsiteX9" fmla="*/ 307263 w 4257975"/>
              <a:gd name="connsiteY9" fmla="*/ 926306 h 1628775"/>
              <a:gd name="connsiteX10" fmla="*/ 326313 w 4257975"/>
              <a:gd name="connsiteY10" fmla="*/ 902494 h 1628775"/>
              <a:gd name="connsiteX11" fmla="*/ 352507 w 4257975"/>
              <a:gd name="connsiteY11" fmla="*/ 873919 h 1628775"/>
              <a:gd name="connsiteX12" fmla="*/ 378700 w 4257975"/>
              <a:gd name="connsiteY12" fmla="*/ 847725 h 1628775"/>
              <a:gd name="connsiteX13" fmla="*/ 402513 w 4257975"/>
              <a:gd name="connsiteY13" fmla="*/ 828675 h 1628775"/>
              <a:gd name="connsiteX14" fmla="*/ 426325 w 4257975"/>
              <a:gd name="connsiteY14" fmla="*/ 809625 h 1628775"/>
              <a:gd name="connsiteX15" fmla="*/ 457282 w 4257975"/>
              <a:gd name="connsiteY15" fmla="*/ 790575 h 1628775"/>
              <a:gd name="connsiteX16" fmla="*/ 493001 w 4257975"/>
              <a:gd name="connsiteY16" fmla="*/ 778669 h 1628775"/>
              <a:gd name="connsiteX17" fmla="*/ 526338 w 4257975"/>
              <a:gd name="connsiteY17" fmla="*/ 773906 h 1628775"/>
              <a:gd name="connsiteX18" fmla="*/ 573963 w 4257975"/>
              <a:gd name="connsiteY18" fmla="*/ 785813 h 1628775"/>
              <a:gd name="connsiteX19" fmla="*/ 621588 w 4257975"/>
              <a:gd name="connsiteY19" fmla="*/ 812006 h 1628775"/>
              <a:gd name="connsiteX20" fmla="*/ 681119 w 4257975"/>
              <a:gd name="connsiteY20" fmla="*/ 857250 h 1628775"/>
              <a:gd name="connsiteX21" fmla="*/ 733507 w 4257975"/>
              <a:gd name="connsiteY21" fmla="*/ 912019 h 1628775"/>
              <a:gd name="connsiteX22" fmla="*/ 781131 w 4257975"/>
              <a:gd name="connsiteY22" fmla="*/ 969169 h 1628775"/>
              <a:gd name="connsiteX23" fmla="*/ 850188 w 4257975"/>
              <a:gd name="connsiteY23" fmla="*/ 1054894 h 1628775"/>
              <a:gd name="connsiteX24" fmla="*/ 928769 w 4257975"/>
              <a:gd name="connsiteY24" fmla="*/ 1152525 h 1628775"/>
              <a:gd name="connsiteX25" fmla="*/ 1014494 w 4257975"/>
              <a:gd name="connsiteY25" fmla="*/ 1269206 h 1628775"/>
              <a:gd name="connsiteX26" fmla="*/ 1080714 w 4257975"/>
              <a:gd name="connsiteY26" fmla="*/ 1343026 h 1628775"/>
              <a:gd name="connsiteX27" fmla="*/ 1154077 w 4257975"/>
              <a:gd name="connsiteY27" fmla="*/ 1402556 h 1628775"/>
              <a:gd name="connsiteX28" fmla="*/ 1224147 w 4257975"/>
              <a:gd name="connsiteY28" fmla="*/ 1433513 h 1628775"/>
              <a:gd name="connsiteX29" fmla="*/ 1288667 w 4257975"/>
              <a:gd name="connsiteY29" fmla="*/ 1433513 h 1628775"/>
              <a:gd name="connsiteX30" fmla="*/ 1347517 w 4257975"/>
              <a:gd name="connsiteY30" fmla="*/ 1416843 h 1628775"/>
              <a:gd name="connsiteX31" fmla="*/ 1424729 w 4257975"/>
              <a:gd name="connsiteY31" fmla="*/ 1383505 h 1628775"/>
              <a:gd name="connsiteX32" fmla="*/ 1458067 w 4257975"/>
              <a:gd name="connsiteY32" fmla="*/ 1357313 h 1628775"/>
              <a:gd name="connsiteX33" fmla="*/ 1501158 w 4257975"/>
              <a:gd name="connsiteY33" fmla="*/ 1302544 h 1628775"/>
              <a:gd name="connsiteX34" fmla="*/ 1541411 w 4257975"/>
              <a:gd name="connsiteY34" fmla="*/ 1247776 h 1628775"/>
              <a:gd name="connsiteX35" fmla="*/ 1592657 w 4257975"/>
              <a:gd name="connsiteY35" fmla="*/ 1154906 h 1628775"/>
              <a:gd name="connsiteX36" fmla="*/ 1628605 w 4257975"/>
              <a:gd name="connsiteY36" fmla="*/ 1069181 h 1628775"/>
              <a:gd name="connsiteX37" fmla="*/ 1721805 w 4257975"/>
              <a:gd name="connsiteY37" fmla="*/ 862012 h 1628775"/>
              <a:gd name="connsiteX38" fmla="*/ 1813533 w 4257975"/>
              <a:gd name="connsiteY38" fmla="*/ 673894 h 1628775"/>
              <a:gd name="connsiteX39" fmla="*/ 1888591 w 4257975"/>
              <a:gd name="connsiteY39" fmla="*/ 502443 h 1628775"/>
              <a:gd name="connsiteX40" fmla="*/ 1940982 w 4257975"/>
              <a:gd name="connsiteY40" fmla="*/ 395289 h 1628775"/>
              <a:gd name="connsiteX41" fmla="*/ 1982145 w 4257975"/>
              <a:gd name="connsiteY41" fmla="*/ 311944 h 1628775"/>
              <a:gd name="connsiteX42" fmla="*/ 2041449 w 4257975"/>
              <a:gd name="connsiteY42" fmla="*/ 192881 h 1628775"/>
              <a:gd name="connsiteX43" fmla="*/ 2096220 w 4257975"/>
              <a:gd name="connsiteY43" fmla="*/ 100013 h 1628775"/>
              <a:gd name="connsiteX44" fmla="*/ 2159603 w 4257975"/>
              <a:gd name="connsiteY44" fmla="*/ 40481 h 1628775"/>
              <a:gd name="connsiteX45" fmla="*/ 2208357 w 4257975"/>
              <a:gd name="connsiteY45" fmla="*/ 14640 h 1628775"/>
              <a:gd name="connsiteX46" fmla="*/ 2262552 w 4257975"/>
              <a:gd name="connsiteY46" fmla="*/ 0 h 1628775"/>
              <a:gd name="connsiteX47" fmla="*/ 2322087 w 4257975"/>
              <a:gd name="connsiteY47" fmla="*/ 2381 h 1628775"/>
              <a:gd name="connsiteX48" fmla="*/ 2371601 w 4257975"/>
              <a:gd name="connsiteY48" fmla="*/ 19403 h 1628775"/>
              <a:gd name="connsiteX49" fmla="*/ 2403347 w 4257975"/>
              <a:gd name="connsiteY49" fmla="*/ 40835 h 1628775"/>
              <a:gd name="connsiteX50" fmla="*/ 2423339 w 4257975"/>
              <a:gd name="connsiteY50" fmla="*/ 64295 h 1628775"/>
              <a:gd name="connsiteX51" fmla="*/ 2480717 w 4257975"/>
              <a:gd name="connsiteY51" fmla="*/ 138113 h 1628775"/>
              <a:gd name="connsiteX52" fmla="*/ 2536399 w 4257975"/>
              <a:gd name="connsiteY52" fmla="*/ 261938 h 1628775"/>
              <a:gd name="connsiteX53" fmla="*/ 2609531 w 4257975"/>
              <a:gd name="connsiteY53" fmla="*/ 419099 h 1628775"/>
              <a:gd name="connsiteX54" fmla="*/ 2665997 w 4257975"/>
              <a:gd name="connsiteY54" fmla="*/ 557213 h 1628775"/>
              <a:gd name="connsiteX55" fmla="*/ 2698094 w 4257975"/>
              <a:gd name="connsiteY55" fmla="*/ 628651 h 1628775"/>
              <a:gd name="connsiteX56" fmla="*/ 2734371 w 4257975"/>
              <a:gd name="connsiteY56" fmla="*/ 707231 h 1628775"/>
              <a:gd name="connsiteX57" fmla="*/ 2788786 w 4257975"/>
              <a:gd name="connsiteY57" fmla="*/ 840582 h 1628775"/>
              <a:gd name="connsiteX58" fmla="*/ 2834134 w 4257975"/>
              <a:gd name="connsiteY58" fmla="*/ 971903 h 1628775"/>
              <a:gd name="connsiteX59" fmla="*/ 2906682 w 4257975"/>
              <a:gd name="connsiteY59" fmla="*/ 1148117 h 1628775"/>
              <a:gd name="connsiteX60" fmla="*/ 3042721 w 4257975"/>
              <a:gd name="connsiteY60" fmla="*/ 1433866 h 1628775"/>
              <a:gd name="connsiteX61" fmla="*/ 3160618 w 4257975"/>
              <a:gd name="connsiteY61" fmla="*/ 1562453 h 1628775"/>
              <a:gd name="connsiteX62" fmla="*/ 3242242 w 4257975"/>
              <a:gd name="connsiteY62" fmla="*/ 1595791 h 1628775"/>
              <a:gd name="connsiteX63" fmla="*/ 3342001 w 4257975"/>
              <a:gd name="connsiteY63" fmla="*/ 1610079 h 1628775"/>
              <a:gd name="connsiteX64" fmla="*/ 3405485 w 4257975"/>
              <a:gd name="connsiteY64" fmla="*/ 1595791 h 1628775"/>
              <a:gd name="connsiteX65" fmla="*/ 3459901 w 4257975"/>
              <a:gd name="connsiteY65" fmla="*/ 1552928 h 1628775"/>
              <a:gd name="connsiteX66" fmla="*/ 3523385 w 4257975"/>
              <a:gd name="connsiteY66" fmla="*/ 1510066 h 1628775"/>
              <a:gd name="connsiteX67" fmla="*/ 3586865 w 4257975"/>
              <a:gd name="connsiteY67" fmla="*/ 1414816 h 1628775"/>
              <a:gd name="connsiteX68" fmla="*/ 3659417 w 4257975"/>
              <a:gd name="connsiteY68" fmla="*/ 1300515 h 1628775"/>
              <a:gd name="connsiteX69" fmla="*/ 3759180 w 4257975"/>
              <a:gd name="connsiteY69" fmla="*/ 1152879 h 1628775"/>
              <a:gd name="connsiteX70" fmla="*/ 3840800 w 4257975"/>
              <a:gd name="connsiteY70" fmla="*/ 1029053 h 1628775"/>
              <a:gd name="connsiteX71" fmla="*/ 3931491 w 4257975"/>
              <a:gd name="connsiteY71" fmla="*/ 952853 h 1628775"/>
              <a:gd name="connsiteX72" fmla="*/ 4031249 w 4257975"/>
              <a:gd name="connsiteY72" fmla="*/ 905228 h 1628775"/>
              <a:gd name="connsiteX73" fmla="*/ 4103803 w 4257975"/>
              <a:gd name="connsiteY73" fmla="*/ 905228 h 1628775"/>
              <a:gd name="connsiteX74" fmla="*/ 4176353 w 4257975"/>
              <a:gd name="connsiteY74" fmla="*/ 933804 h 1628775"/>
              <a:gd name="connsiteX75" fmla="*/ 4239838 w 4257975"/>
              <a:gd name="connsiteY75" fmla="*/ 1000478 h 1628775"/>
              <a:gd name="connsiteX76" fmla="*/ 4257975 w 4257975"/>
              <a:gd name="connsiteY76" fmla="*/ 1005241 h 1628775"/>
              <a:gd name="connsiteX0" fmla="*/ 6 w 4348667"/>
              <a:gd name="connsiteY0" fmla="*/ 1628775 h 1628775"/>
              <a:gd name="connsiteX1" fmla="*/ 77093 w 4348667"/>
              <a:gd name="connsiteY1" fmla="*/ 1407670 h 1628775"/>
              <a:gd name="connsiteX2" fmla="*/ 136042 w 4348667"/>
              <a:gd name="connsiteY2" fmla="*/ 1240983 h 1628775"/>
              <a:gd name="connsiteX3" fmla="*/ 164843 w 4348667"/>
              <a:gd name="connsiteY3" fmla="*/ 1166812 h 1628775"/>
              <a:gd name="connsiteX4" fmla="*/ 190582 w 4348667"/>
              <a:gd name="connsiteY4" fmla="*/ 1100138 h 1628775"/>
              <a:gd name="connsiteX5" fmla="*/ 212013 w 4348667"/>
              <a:gd name="connsiteY5" fmla="*/ 1059657 h 1628775"/>
              <a:gd name="connsiteX6" fmla="*/ 235825 w 4348667"/>
              <a:gd name="connsiteY6" fmla="*/ 1019175 h 1628775"/>
              <a:gd name="connsiteX7" fmla="*/ 257257 w 4348667"/>
              <a:gd name="connsiteY7" fmla="*/ 988219 h 1628775"/>
              <a:gd name="connsiteX8" fmla="*/ 283450 w 4348667"/>
              <a:gd name="connsiteY8" fmla="*/ 954882 h 1628775"/>
              <a:gd name="connsiteX9" fmla="*/ 307263 w 4348667"/>
              <a:gd name="connsiteY9" fmla="*/ 926306 h 1628775"/>
              <a:gd name="connsiteX10" fmla="*/ 326313 w 4348667"/>
              <a:gd name="connsiteY10" fmla="*/ 902494 h 1628775"/>
              <a:gd name="connsiteX11" fmla="*/ 352507 w 4348667"/>
              <a:gd name="connsiteY11" fmla="*/ 873919 h 1628775"/>
              <a:gd name="connsiteX12" fmla="*/ 378700 w 4348667"/>
              <a:gd name="connsiteY12" fmla="*/ 847725 h 1628775"/>
              <a:gd name="connsiteX13" fmla="*/ 402513 w 4348667"/>
              <a:gd name="connsiteY13" fmla="*/ 828675 h 1628775"/>
              <a:gd name="connsiteX14" fmla="*/ 426325 w 4348667"/>
              <a:gd name="connsiteY14" fmla="*/ 809625 h 1628775"/>
              <a:gd name="connsiteX15" fmla="*/ 457282 w 4348667"/>
              <a:gd name="connsiteY15" fmla="*/ 790575 h 1628775"/>
              <a:gd name="connsiteX16" fmla="*/ 493001 w 4348667"/>
              <a:gd name="connsiteY16" fmla="*/ 778669 h 1628775"/>
              <a:gd name="connsiteX17" fmla="*/ 526338 w 4348667"/>
              <a:gd name="connsiteY17" fmla="*/ 773906 h 1628775"/>
              <a:gd name="connsiteX18" fmla="*/ 573963 w 4348667"/>
              <a:gd name="connsiteY18" fmla="*/ 785813 h 1628775"/>
              <a:gd name="connsiteX19" fmla="*/ 621588 w 4348667"/>
              <a:gd name="connsiteY19" fmla="*/ 812006 h 1628775"/>
              <a:gd name="connsiteX20" fmla="*/ 681119 w 4348667"/>
              <a:gd name="connsiteY20" fmla="*/ 857250 h 1628775"/>
              <a:gd name="connsiteX21" fmla="*/ 733507 w 4348667"/>
              <a:gd name="connsiteY21" fmla="*/ 912019 h 1628775"/>
              <a:gd name="connsiteX22" fmla="*/ 781131 w 4348667"/>
              <a:gd name="connsiteY22" fmla="*/ 969169 h 1628775"/>
              <a:gd name="connsiteX23" fmla="*/ 850188 w 4348667"/>
              <a:gd name="connsiteY23" fmla="*/ 1054894 h 1628775"/>
              <a:gd name="connsiteX24" fmla="*/ 928769 w 4348667"/>
              <a:gd name="connsiteY24" fmla="*/ 1152525 h 1628775"/>
              <a:gd name="connsiteX25" fmla="*/ 1014494 w 4348667"/>
              <a:gd name="connsiteY25" fmla="*/ 1269206 h 1628775"/>
              <a:gd name="connsiteX26" fmla="*/ 1080714 w 4348667"/>
              <a:gd name="connsiteY26" fmla="*/ 1343026 h 1628775"/>
              <a:gd name="connsiteX27" fmla="*/ 1154077 w 4348667"/>
              <a:gd name="connsiteY27" fmla="*/ 1402556 h 1628775"/>
              <a:gd name="connsiteX28" fmla="*/ 1224147 w 4348667"/>
              <a:gd name="connsiteY28" fmla="*/ 1433513 h 1628775"/>
              <a:gd name="connsiteX29" fmla="*/ 1288667 w 4348667"/>
              <a:gd name="connsiteY29" fmla="*/ 1433513 h 1628775"/>
              <a:gd name="connsiteX30" fmla="*/ 1347517 w 4348667"/>
              <a:gd name="connsiteY30" fmla="*/ 1416843 h 1628775"/>
              <a:gd name="connsiteX31" fmla="*/ 1424729 w 4348667"/>
              <a:gd name="connsiteY31" fmla="*/ 1383505 h 1628775"/>
              <a:gd name="connsiteX32" fmla="*/ 1458067 w 4348667"/>
              <a:gd name="connsiteY32" fmla="*/ 1357313 h 1628775"/>
              <a:gd name="connsiteX33" fmla="*/ 1501158 w 4348667"/>
              <a:gd name="connsiteY33" fmla="*/ 1302544 h 1628775"/>
              <a:gd name="connsiteX34" fmla="*/ 1541411 w 4348667"/>
              <a:gd name="connsiteY34" fmla="*/ 1247776 h 1628775"/>
              <a:gd name="connsiteX35" fmla="*/ 1592657 w 4348667"/>
              <a:gd name="connsiteY35" fmla="*/ 1154906 h 1628775"/>
              <a:gd name="connsiteX36" fmla="*/ 1628605 w 4348667"/>
              <a:gd name="connsiteY36" fmla="*/ 1069181 h 1628775"/>
              <a:gd name="connsiteX37" fmla="*/ 1721805 w 4348667"/>
              <a:gd name="connsiteY37" fmla="*/ 862012 h 1628775"/>
              <a:gd name="connsiteX38" fmla="*/ 1813533 w 4348667"/>
              <a:gd name="connsiteY38" fmla="*/ 673894 h 1628775"/>
              <a:gd name="connsiteX39" fmla="*/ 1888591 w 4348667"/>
              <a:gd name="connsiteY39" fmla="*/ 502443 h 1628775"/>
              <a:gd name="connsiteX40" fmla="*/ 1940982 w 4348667"/>
              <a:gd name="connsiteY40" fmla="*/ 395289 h 1628775"/>
              <a:gd name="connsiteX41" fmla="*/ 1982145 w 4348667"/>
              <a:gd name="connsiteY41" fmla="*/ 311944 h 1628775"/>
              <a:gd name="connsiteX42" fmla="*/ 2041449 w 4348667"/>
              <a:gd name="connsiteY42" fmla="*/ 192881 h 1628775"/>
              <a:gd name="connsiteX43" fmla="*/ 2096220 w 4348667"/>
              <a:gd name="connsiteY43" fmla="*/ 100013 h 1628775"/>
              <a:gd name="connsiteX44" fmla="*/ 2159603 w 4348667"/>
              <a:gd name="connsiteY44" fmla="*/ 40481 h 1628775"/>
              <a:gd name="connsiteX45" fmla="*/ 2208357 w 4348667"/>
              <a:gd name="connsiteY45" fmla="*/ 14640 h 1628775"/>
              <a:gd name="connsiteX46" fmla="*/ 2262552 w 4348667"/>
              <a:gd name="connsiteY46" fmla="*/ 0 h 1628775"/>
              <a:gd name="connsiteX47" fmla="*/ 2322087 w 4348667"/>
              <a:gd name="connsiteY47" fmla="*/ 2381 h 1628775"/>
              <a:gd name="connsiteX48" fmla="*/ 2371601 w 4348667"/>
              <a:gd name="connsiteY48" fmla="*/ 19403 h 1628775"/>
              <a:gd name="connsiteX49" fmla="*/ 2403347 w 4348667"/>
              <a:gd name="connsiteY49" fmla="*/ 40835 h 1628775"/>
              <a:gd name="connsiteX50" fmla="*/ 2423339 w 4348667"/>
              <a:gd name="connsiteY50" fmla="*/ 64295 h 1628775"/>
              <a:gd name="connsiteX51" fmla="*/ 2480717 w 4348667"/>
              <a:gd name="connsiteY51" fmla="*/ 138113 h 1628775"/>
              <a:gd name="connsiteX52" fmla="*/ 2536399 w 4348667"/>
              <a:gd name="connsiteY52" fmla="*/ 261938 h 1628775"/>
              <a:gd name="connsiteX53" fmla="*/ 2609531 w 4348667"/>
              <a:gd name="connsiteY53" fmla="*/ 419099 h 1628775"/>
              <a:gd name="connsiteX54" fmla="*/ 2665997 w 4348667"/>
              <a:gd name="connsiteY54" fmla="*/ 557213 h 1628775"/>
              <a:gd name="connsiteX55" fmla="*/ 2698094 w 4348667"/>
              <a:gd name="connsiteY55" fmla="*/ 628651 h 1628775"/>
              <a:gd name="connsiteX56" fmla="*/ 2734371 w 4348667"/>
              <a:gd name="connsiteY56" fmla="*/ 707231 h 1628775"/>
              <a:gd name="connsiteX57" fmla="*/ 2788786 w 4348667"/>
              <a:gd name="connsiteY57" fmla="*/ 840582 h 1628775"/>
              <a:gd name="connsiteX58" fmla="*/ 2834134 w 4348667"/>
              <a:gd name="connsiteY58" fmla="*/ 971903 h 1628775"/>
              <a:gd name="connsiteX59" fmla="*/ 2906682 w 4348667"/>
              <a:gd name="connsiteY59" fmla="*/ 1148117 h 1628775"/>
              <a:gd name="connsiteX60" fmla="*/ 3042721 w 4348667"/>
              <a:gd name="connsiteY60" fmla="*/ 1433866 h 1628775"/>
              <a:gd name="connsiteX61" fmla="*/ 3160618 w 4348667"/>
              <a:gd name="connsiteY61" fmla="*/ 1562453 h 1628775"/>
              <a:gd name="connsiteX62" fmla="*/ 3242242 w 4348667"/>
              <a:gd name="connsiteY62" fmla="*/ 1595791 h 1628775"/>
              <a:gd name="connsiteX63" fmla="*/ 3342001 w 4348667"/>
              <a:gd name="connsiteY63" fmla="*/ 1610079 h 1628775"/>
              <a:gd name="connsiteX64" fmla="*/ 3405485 w 4348667"/>
              <a:gd name="connsiteY64" fmla="*/ 1595791 h 1628775"/>
              <a:gd name="connsiteX65" fmla="*/ 3459901 w 4348667"/>
              <a:gd name="connsiteY65" fmla="*/ 1552928 h 1628775"/>
              <a:gd name="connsiteX66" fmla="*/ 3523385 w 4348667"/>
              <a:gd name="connsiteY66" fmla="*/ 1510066 h 1628775"/>
              <a:gd name="connsiteX67" fmla="*/ 3586865 w 4348667"/>
              <a:gd name="connsiteY67" fmla="*/ 1414816 h 1628775"/>
              <a:gd name="connsiteX68" fmla="*/ 3659417 w 4348667"/>
              <a:gd name="connsiteY68" fmla="*/ 1300515 h 1628775"/>
              <a:gd name="connsiteX69" fmla="*/ 3759180 w 4348667"/>
              <a:gd name="connsiteY69" fmla="*/ 1152879 h 1628775"/>
              <a:gd name="connsiteX70" fmla="*/ 3840800 w 4348667"/>
              <a:gd name="connsiteY70" fmla="*/ 1029053 h 1628775"/>
              <a:gd name="connsiteX71" fmla="*/ 3931491 w 4348667"/>
              <a:gd name="connsiteY71" fmla="*/ 952853 h 1628775"/>
              <a:gd name="connsiteX72" fmla="*/ 4031249 w 4348667"/>
              <a:gd name="connsiteY72" fmla="*/ 905228 h 1628775"/>
              <a:gd name="connsiteX73" fmla="*/ 4103803 w 4348667"/>
              <a:gd name="connsiteY73" fmla="*/ 905228 h 1628775"/>
              <a:gd name="connsiteX74" fmla="*/ 4176353 w 4348667"/>
              <a:gd name="connsiteY74" fmla="*/ 933804 h 1628775"/>
              <a:gd name="connsiteX75" fmla="*/ 4239838 w 4348667"/>
              <a:gd name="connsiteY75" fmla="*/ 1000478 h 1628775"/>
              <a:gd name="connsiteX76" fmla="*/ 4348667 w 4348667"/>
              <a:gd name="connsiteY76" fmla="*/ 1157641 h 1628775"/>
              <a:gd name="connsiteX0" fmla="*/ 6 w 4366805"/>
              <a:gd name="connsiteY0" fmla="*/ 1628775 h 1628775"/>
              <a:gd name="connsiteX1" fmla="*/ 77093 w 4366805"/>
              <a:gd name="connsiteY1" fmla="*/ 1407670 h 1628775"/>
              <a:gd name="connsiteX2" fmla="*/ 136042 w 4366805"/>
              <a:gd name="connsiteY2" fmla="*/ 1240983 h 1628775"/>
              <a:gd name="connsiteX3" fmla="*/ 164843 w 4366805"/>
              <a:gd name="connsiteY3" fmla="*/ 1166812 h 1628775"/>
              <a:gd name="connsiteX4" fmla="*/ 190582 w 4366805"/>
              <a:gd name="connsiteY4" fmla="*/ 1100138 h 1628775"/>
              <a:gd name="connsiteX5" fmla="*/ 212013 w 4366805"/>
              <a:gd name="connsiteY5" fmla="*/ 1059657 h 1628775"/>
              <a:gd name="connsiteX6" fmla="*/ 235825 w 4366805"/>
              <a:gd name="connsiteY6" fmla="*/ 1019175 h 1628775"/>
              <a:gd name="connsiteX7" fmla="*/ 257257 w 4366805"/>
              <a:gd name="connsiteY7" fmla="*/ 988219 h 1628775"/>
              <a:gd name="connsiteX8" fmla="*/ 283450 w 4366805"/>
              <a:gd name="connsiteY8" fmla="*/ 954882 h 1628775"/>
              <a:gd name="connsiteX9" fmla="*/ 307263 w 4366805"/>
              <a:gd name="connsiteY9" fmla="*/ 926306 h 1628775"/>
              <a:gd name="connsiteX10" fmla="*/ 326313 w 4366805"/>
              <a:gd name="connsiteY10" fmla="*/ 902494 h 1628775"/>
              <a:gd name="connsiteX11" fmla="*/ 352507 w 4366805"/>
              <a:gd name="connsiteY11" fmla="*/ 873919 h 1628775"/>
              <a:gd name="connsiteX12" fmla="*/ 378700 w 4366805"/>
              <a:gd name="connsiteY12" fmla="*/ 847725 h 1628775"/>
              <a:gd name="connsiteX13" fmla="*/ 402513 w 4366805"/>
              <a:gd name="connsiteY13" fmla="*/ 828675 h 1628775"/>
              <a:gd name="connsiteX14" fmla="*/ 426325 w 4366805"/>
              <a:gd name="connsiteY14" fmla="*/ 809625 h 1628775"/>
              <a:gd name="connsiteX15" fmla="*/ 457282 w 4366805"/>
              <a:gd name="connsiteY15" fmla="*/ 790575 h 1628775"/>
              <a:gd name="connsiteX16" fmla="*/ 493001 w 4366805"/>
              <a:gd name="connsiteY16" fmla="*/ 778669 h 1628775"/>
              <a:gd name="connsiteX17" fmla="*/ 526338 w 4366805"/>
              <a:gd name="connsiteY17" fmla="*/ 773906 h 1628775"/>
              <a:gd name="connsiteX18" fmla="*/ 573963 w 4366805"/>
              <a:gd name="connsiteY18" fmla="*/ 785813 h 1628775"/>
              <a:gd name="connsiteX19" fmla="*/ 621588 w 4366805"/>
              <a:gd name="connsiteY19" fmla="*/ 812006 h 1628775"/>
              <a:gd name="connsiteX20" fmla="*/ 681119 w 4366805"/>
              <a:gd name="connsiteY20" fmla="*/ 857250 h 1628775"/>
              <a:gd name="connsiteX21" fmla="*/ 733507 w 4366805"/>
              <a:gd name="connsiteY21" fmla="*/ 912019 h 1628775"/>
              <a:gd name="connsiteX22" fmla="*/ 781131 w 4366805"/>
              <a:gd name="connsiteY22" fmla="*/ 969169 h 1628775"/>
              <a:gd name="connsiteX23" fmla="*/ 850188 w 4366805"/>
              <a:gd name="connsiteY23" fmla="*/ 1054894 h 1628775"/>
              <a:gd name="connsiteX24" fmla="*/ 928769 w 4366805"/>
              <a:gd name="connsiteY24" fmla="*/ 1152525 h 1628775"/>
              <a:gd name="connsiteX25" fmla="*/ 1014494 w 4366805"/>
              <a:gd name="connsiteY25" fmla="*/ 1269206 h 1628775"/>
              <a:gd name="connsiteX26" fmla="*/ 1080714 w 4366805"/>
              <a:gd name="connsiteY26" fmla="*/ 1343026 h 1628775"/>
              <a:gd name="connsiteX27" fmla="*/ 1154077 w 4366805"/>
              <a:gd name="connsiteY27" fmla="*/ 1402556 h 1628775"/>
              <a:gd name="connsiteX28" fmla="*/ 1224147 w 4366805"/>
              <a:gd name="connsiteY28" fmla="*/ 1433513 h 1628775"/>
              <a:gd name="connsiteX29" fmla="*/ 1288667 w 4366805"/>
              <a:gd name="connsiteY29" fmla="*/ 1433513 h 1628775"/>
              <a:gd name="connsiteX30" fmla="*/ 1347517 w 4366805"/>
              <a:gd name="connsiteY30" fmla="*/ 1416843 h 1628775"/>
              <a:gd name="connsiteX31" fmla="*/ 1424729 w 4366805"/>
              <a:gd name="connsiteY31" fmla="*/ 1383505 h 1628775"/>
              <a:gd name="connsiteX32" fmla="*/ 1458067 w 4366805"/>
              <a:gd name="connsiteY32" fmla="*/ 1357313 h 1628775"/>
              <a:gd name="connsiteX33" fmla="*/ 1501158 w 4366805"/>
              <a:gd name="connsiteY33" fmla="*/ 1302544 h 1628775"/>
              <a:gd name="connsiteX34" fmla="*/ 1541411 w 4366805"/>
              <a:gd name="connsiteY34" fmla="*/ 1247776 h 1628775"/>
              <a:gd name="connsiteX35" fmla="*/ 1592657 w 4366805"/>
              <a:gd name="connsiteY35" fmla="*/ 1154906 h 1628775"/>
              <a:gd name="connsiteX36" fmla="*/ 1628605 w 4366805"/>
              <a:gd name="connsiteY36" fmla="*/ 1069181 h 1628775"/>
              <a:gd name="connsiteX37" fmla="*/ 1721805 w 4366805"/>
              <a:gd name="connsiteY37" fmla="*/ 862012 h 1628775"/>
              <a:gd name="connsiteX38" fmla="*/ 1813533 w 4366805"/>
              <a:gd name="connsiteY38" fmla="*/ 673894 h 1628775"/>
              <a:gd name="connsiteX39" fmla="*/ 1888591 w 4366805"/>
              <a:gd name="connsiteY39" fmla="*/ 502443 h 1628775"/>
              <a:gd name="connsiteX40" fmla="*/ 1940982 w 4366805"/>
              <a:gd name="connsiteY40" fmla="*/ 395289 h 1628775"/>
              <a:gd name="connsiteX41" fmla="*/ 1982145 w 4366805"/>
              <a:gd name="connsiteY41" fmla="*/ 311944 h 1628775"/>
              <a:gd name="connsiteX42" fmla="*/ 2041449 w 4366805"/>
              <a:gd name="connsiteY42" fmla="*/ 192881 h 1628775"/>
              <a:gd name="connsiteX43" fmla="*/ 2096220 w 4366805"/>
              <a:gd name="connsiteY43" fmla="*/ 100013 h 1628775"/>
              <a:gd name="connsiteX44" fmla="*/ 2159603 w 4366805"/>
              <a:gd name="connsiteY44" fmla="*/ 40481 h 1628775"/>
              <a:gd name="connsiteX45" fmla="*/ 2208357 w 4366805"/>
              <a:gd name="connsiteY45" fmla="*/ 14640 h 1628775"/>
              <a:gd name="connsiteX46" fmla="*/ 2262552 w 4366805"/>
              <a:gd name="connsiteY46" fmla="*/ 0 h 1628775"/>
              <a:gd name="connsiteX47" fmla="*/ 2322087 w 4366805"/>
              <a:gd name="connsiteY47" fmla="*/ 2381 h 1628775"/>
              <a:gd name="connsiteX48" fmla="*/ 2371601 w 4366805"/>
              <a:gd name="connsiteY48" fmla="*/ 19403 h 1628775"/>
              <a:gd name="connsiteX49" fmla="*/ 2403347 w 4366805"/>
              <a:gd name="connsiteY49" fmla="*/ 40835 h 1628775"/>
              <a:gd name="connsiteX50" fmla="*/ 2423339 w 4366805"/>
              <a:gd name="connsiteY50" fmla="*/ 64295 h 1628775"/>
              <a:gd name="connsiteX51" fmla="*/ 2480717 w 4366805"/>
              <a:gd name="connsiteY51" fmla="*/ 138113 h 1628775"/>
              <a:gd name="connsiteX52" fmla="*/ 2536399 w 4366805"/>
              <a:gd name="connsiteY52" fmla="*/ 261938 h 1628775"/>
              <a:gd name="connsiteX53" fmla="*/ 2609531 w 4366805"/>
              <a:gd name="connsiteY53" fmla="*/ 419099 h 1628775"/>
              <a:gd name="connsiteX54" fmla="*/ 2665997 w 4366805"/>
              <a:gd name="connsiteY54" fmla="*/ 557213 h 1628775"/>
              <a:gd name="connsiteX55" fmla="*/ 2698094 w 4366805"/>
              <a:gd name="connsiteY55" fmla="*/ 628651 h 1628775"/>
              <a:gd name="connsiteX56" fmla="*/ 2734371 w 4366805"/>
              <a:gd name="connsiteY56" fmla="*/ 707231 h 1628775"/>
              <a:gd name="connsiteX57" fmla="*/ 2788786 w 4366805"/>
              <a:gd name="connsiteY57" fmla="*/ 840582 h 1628775"/>
              <a:gd name="connsiteX58" fmla="*/ 2834134 w 4366805"/>
              <a:gd name="connsiteY58" fmla="*/ 971903 h 1628775"/>
              <a:gd name="connsiteX59" fmla="*/ 2906682 w 4366805"/>
              <a:gd name="connsiteY59" fmla="*/ 1148117 h 1628775"/>
              <a:gd name="connsiteX60" fmla="*/ 3042721 w 4366805"/>
              <a:gd name="connsiteY60" fmla="*/ 1433866 h 1628775"/>
              <a:gd name="connsiteX61" fmla="*/ 3160618 w 4366805"/>
              <a:gd name="connsiteY61" fmla="*/ 1562453 h 1628775"/>
              <a:gd name="connsiteX62" fmla="*/ 3242242 w 4366805"/>
              <a:gd name="connsiteY62" fmla="*/ 1595791 h 1628775"/>
              <a:gd name="connsiteX63" fmla="*/ 3342001 w 4366805"/>
              <a:gd name="connsiteY63" fmla="*/ 1610079 h 1628775"/>
              <a:gd name="connsiteX64" fmla="*/ 3405485 w 4366805"/>
              <a:gd name="connsiteY64" fmla="*/ 1595791 h 1628775"/>
              <a:gd name="connsiteX65" fmla="*/ 3459901 w 4366805"/>
              <a:gd name="connsiteY65" fmla="*/ 1552928 h 1628775"/>
              <a:gd name="connsiteX66" fmla="*/ 3523385 w 4366805"/>
              <a:gd name="connsiteY66" fmla="*/ 1510066 h 1628775"/>
              <a:gd name="connsiteX67" fmla="*/ 3586865 w 4366805"/>
              <a:gd name="connsiteY67" fmla="*/ 1414816 h 1628775"/>
              <a:gd name="connsiteX68" fmla="*/ 3659417 w 4366805"/>
              <a:gd name="connsiteY68" fmla="*/ 1300515 h 1628775"/>
              <a:gd name="connsiteX69" fmla="*/ 3759180 w 4366805"/>
              <a:gd name="connsiteY69" fmla="*/ 1152879 h 1628775"/>
              <a:gd name="connsiteX70" fmla="*/ 3840800 w 4366805"/>
              <a:gd name="connsiteY70" fmla="*/ 1029053 h 1628775"/>
              <a:gd name="connsiteX71" fmla="*/ 3931491 w 4366805"/>
              <a:gd name="connsiteY71" fmla="*/ 952853 h 1628775"/>
              <a:gd name="connsiteX72" fmla="*/ 4031249 w 4366805"/>
              <a:gd name="connsiteY72" fmla="*/ 905228 h 1628775"/>
              <a:gd name="connsiteX73" fmla="*/ 4103803 w 4366805"/>
              <a:gd name="connsiteY73" fmla="*/ 905228 h 1628775"/>
              <a:gd name="connsiteX74" fmla="*/ 4176353 w 4366805"/>
              <a:gd name="connsiteY74" fmla="*/ 933804 h 1628775"/>
              <a:gd name="connsiteX75" fmla="*/ 4239838 w 4366805"/>
              <a:gd name="connsiteY75" fmla="*/ 1000478 h 1628775"/>
              <a:gd name="connsiteX76" fmla="*/ 4348667 w 4366805"/>
              <a:gd name="connsiteY76" fmla="*/ 1157641 h 1628775"/>
              <a:gd name="connsiteX77" fmla="*/ 4366805 w 4366805"/>
              <a:gd name="connsiteY77" fmla="*/ 1152878 h 1628775"/>
              <a:gd name="connsiteX0" fmla="*/ 6 w 4448427"/>
              <a:gd name="connsiteY0" fmla="*/ 1628775 h 1628775"/>
              <a:gd name="connsiteX1" fmla="*/ 77093 w 4448427"/>
              <a:gd name="connsiteY1" fmla="*/ 1407670 h 1628775"/>
              <a:gd name="connsiteX2" fmla="*/ 136042 w 4448427"/>
              <a:gd name="connsiteY2" fmla="*/ 1240983 h 1628775"/>
              <a:gd name="connsiteX3" fmla="*/ 164843 w 4448427"/>
              <a:gd name="connsiteY3" fmla="*/ 1166812 h 1628775"/>
              <a:gd name="connsiteX4" fmla="*/ 190582 w 4448427"/>
              <a:gd name="connsiteY4" fmla="*/ 1100138 h 1628775"/>
              <a:gd name="connsiteX5" fmla="*/ 212013 w 4448427"/>
              <a:gd name="connsiteY5" fmla="*/ 1059657 h 1628775"/>
              <a:gd name="connsiteX6" fmla="*/ 235825 w 4448427"/>
              <a:gd name="connsiteY6" fmla="*/ 1019175 h 1628775"/>
              <a:gd name="connsiteX7" fmla="*/ 257257 w 4448427"/>
              <a:gd name="connsiteY7" fmla="*/ 988219 h 1628775"/>
              <a:gd name="connsiteX8" fmla="*/ 283450 w 4448427"/>
              <a:gd name="connsiteY8" fmla="*/ 954882 h 1628775"/>
              <a:gd name="connsiteX9" fmla="*/ 307263 w 4448427"/>
              <a:gd name="connsiteY9" fmla="*/ 926306 h 1628775"/>
              <a:gd name="connsiteX10" fmla="*/ 326313 w 4448427"/>
              <a:gd name="connsiteY10" fmla="*/ 902494 h 1628775"/>
              <a:gd name="connsiteX11" fmla="*/ 352507 w 4448427"/>
              <a:gd name="connsiteY11" fmla="*/ 873919 h 1628775"/>
              <a:gd name="connsiteX12" fmla="*/ 378700 w 4448427"/>
              <a:gd name="connsiteY12" fmla="*/ 847725 h 1628775"/>
              <a:gd name="connsiteX13" fmla="*/ 402513 w 4448427"/>
              <a:gd name="connsiteY13" fmla="*/ 828675 h 1628775"/>
              <a:gd name="connsiteX14" fmla="*/ 426325 w 4448427"/>
              <a:gd name="connsiteY14" fmla="*/ 809625 h 1628775"/>
              <a:gd name="connsiteX15" fmla="*/ 457282 w 4448427"/>
              <a:gd name="connsiteY15" fmla="*/ 790575 h 1628775"/>
              <a:gd name="connsiteX16" fmla="*/ 493001 w 4448427"/>
              <a:gd name="connsiteY16" fmla="*/ 778669 h 1628775"/>
              <a:gd name="connsiteX17" fmla="*/ 526338 w 4448427"/>
              <a:gd name="connsiteY17" fmla="*/ 773906 h 1628775"/>
              <a:gd name="connsiteX18" fmla="*/ 573963 w 4448427"/>
              <a:gd name="connsiteY18" fmla="*/ 785813 h 1628775"/>
              <a:gd name="connsiteX19" fmla="*/ 621588 w 4448427"/>
              <a:gd name="connsiteY19" fmla="*/ 812006 h 1628775"/>
              <a:gd name="connsiteX20" fmla="*/ 681119 w 4448427"/>
              <a:gd name="connsiteY20" fmla="*/ 857250 h 1628775"/>
              <a:gd name="connsiteX21" fmla="*/ 733507 w 4448427"/>
              <a:gd name="connsiteY21" fmla="*/ 912019 h 1628775"/>
              <a:gd name="connsiteX22" fmla="*/ 781131 w 4448427"/>
              <a:gd name="connsiteY22" fmla="*/ 969169 h 1628775"/>
              <a:gd name="connsiteX23" fmla="*/ 850188 w 4448427"/>
              <a:gd name="connsiteY23" fmla="*/ 1054894 h 1628775"/>
              <a:gd name="connsiteX24" fmla="*/ 928769 w 4448427"/>
              <a:gd name="connsiteY24" fmla="*/ 1152525 h 1628775"/>
              <a:gd name="connsiteX25" fmla="*/ 1014494 w 4448427"/>
              <a:gd name="connsiteY25" fmla="*/ 1269206 h 1628775"/>
              <a:gd name="connsiteX26" fmla="*/ 1080714 w 4448427"/>
              <a:gd name="connsiteY26" fmla="*/ 1343026 h 1628775"/>
              <a:gd name="connsiteX27" fmla="*/ 1154077 w 4448427"/>
              <a:gd name="connsiteY27" fmla="*/ 1402556 h 1628775"/>
              <a:gd name="connsiteX28" fmla="*/ 1224147 w 4448427"/>
              <a:gd name="connsiteY28" fmla="*/ 1433513 h 1628775"/>
              <a:gd name="connsiteX29" fmla="*/ 1288667 w 4448427"/>
              <a:gd name="connsiteY29" fmla="*/ 1433513 h 1628775"/>
              <a:gd name="connsiteX30" fmla="*/ 1347517 w 4448427"/>
              <a:gd name="connsiteY30" fmla="*/ 1416843 h 1628775"/>
              <a:gd name="connsiteX31" fmla="*/ 1424729 w 4448427"/>
              <a:gd name="connsiteY31" fmla="*/ 1383505 h 1628775"/>
              <a:gd name="connsiteX32" fmla="*/ 1458067 w 4448427"/>
              <a:gd name="connsiteY32" fmla="*/ 1357313 h 1628775"/>
              <a:gd name="connsiteX33" fmla="*/ 1501158 w 4448427"/>
              <a:gd name="connsiteY33" fmla="*/ 1302544 h 1628775"/>
              <a:gd name="connsiteX34" fmla="*/ 1541411 w 4448427"/>
              <a:gd name="connsiteY34" fmla="*/ 1247776 h 1628775"/>
              <a:gd name="connsiteX35" fmla="*/ 1592657 w 4448427"/>
              <a:gd name="connsiteY35" fmla="*/ 1154906 h 1628775"/>
              <a:gd name="connsiteX36" fmla="*/ 1628605 w 4448427"/>
              <a:gd name="connsiteY36" fmla="*/ 1069181 h 1628775"/>
              <a:gd name="connsiteX37" fmla="*/ 1721805 w 4448427"/>
              <a:gd name="connsiteY37" fmla="*/ 862012 h 1628775"/>
              <a:gd name="connsiteX38" fmla="*/ 1813533 w 4448427"/>
              <a:gd name="connsiteY38" fmla="*/ 673894 h 1628775"/>
              <a:gd name="connsiteX39" fmla="*/ 1888591 w 4448427"/>
              <a:gd name="connsiteY39" fmla="*/ 502443 h 1628775"/>
              <a:gd name="connsiteX40" fmla="*/ 1940982 w 4448427"/>
              <a:gd name="connsiteY40" fmla="*/ 395289 h 1628775"/>
              <a:gd name="connsiteX41" fmla="*/ 1982145 w 4448427"/>
              <a:gd name="connsiteY41" fmla="*/ 311944 h 1628775"/>
              <a:gd name="connsiteX42" fmla="*/ 2041449 w 4448427"/>
              <a:gd name="connsiteY42" fmla="*/ 192881 h 1628775"/>
              <a:gd name="connsiteX43" fmla="*/ 2096220 w 4448427"/>
              <a:gd name="connsiteY43" fmla="*/ 100013 h 1628775"/>
              <a:gd name="connsiteX44" fmla="*/ 2159603 w 4448427"/>
              <a:gd name="connsiteY44" fmla="*/ 40481 h 1628775"/>
              <a:gd name="connsiteX45" fmla="*/ 2208357 w 4448427"/>
              <a:gd name="connsiteY45" fmla="*/ 14640 h 1628775"/>
              <a:gd name="connsiteX46" fmla="*/ 2262552 w 4448427"/>
              <a:gd name="connsiteY46" fmla="*/ 0 h 1628775"/>
              <a:gd name="connsiteX47" fmla="*/ 2322087 w 4448427"/>
              <a:gd name="connsiteY47" fmla="*/ 2381 h 1628775"/>
              <a:gd name="connsiteX48" fmla="*/ 2371601 w 4448427"/>
              <a:gd name="connsiteY48" fmla="*/ 19403 h 1628775"/>
              <a:gd name="connsiteX49" fmla="*/ 2403347 w 4448427"/>
              <a:gd name="connsiteY49" fmla="*/ 40835 h 1628775"/>
              <a:gd name="connsiteX50" fmla="*/ 2423339 w 4448427"/>
              <a:gd name="connsiteY50" fmla="*/ 64295 h 1628775"/>
              <a:gd name="connsiteX51" fmla="*/ 2480717 w 4448427"/>
              <a:gd name="connsiteY51" fmla="*/ 138113 h 1628775"/>
              <a:gd name="connsiteX52" fmla="*/ 2536399 w 4448427"/>
              <a:gd name="connsiteY52" fmla="*/ 261938 h 1628775"/>
              <a:gd name="connsiteX53" fmla="*/ 2609531 w 4448427"/>
              <a:gd name="connsiteY53" fmla="*/ 419099 h 1628775"/>
              <a:gd name="connsiteX54" fmla="*/ 2665997 w 4448427"/>
              <a:gd name="connsiteY54" fmla="*/ 557213 h 1628775"/>
              <a:gd name="connsiteX55" fmla="*/ 2698094 w 4448427"/>
              <a:gd name="connsiteY55" fmla="*/ 628651 h 1628775"/>
              <a:gd name="connsiteX56" fmla="*/ 2734371 w 4448427"/>
              <a:gd name="connsiteY56" fmla="*/ 707231 h 1628775"/>
              <a:gd name="connsiteX57" fmla="*/ 2788786 w 4448427"/>
              <a:gd name="connsiteY57" fmla="*/ 840582 h 1628775"/>
              <a:gd name="connsiteX58" fmla="*/ 2834134 w 4448427"/>
              <a:gd name="connsiteY58" fmla="*/ 971903 h 1628775"/>
              <a:gd name="connsiteX59" fmla="*/ 2906682 w 4448427"/>
              <a:gd name="connsiteY59" fmla="*/ 1148117 h 1628775"/>
              <a:gd name="connsiteX60" fmla="*/ 3042721 w 4448427"/>
              <a:gd name="connsiteY60" fmla="*/ 1433866 h 1628775"/>
              <a:gd name="connsiteX61" fmla="*/ 3160618 w 4448427"/>
              <a:gd name="connsiteY61" fmla="*/ 1562453 h 1628775"/>
              <a:gd name="connsiteX62" fmla="*/ 3242242 w 4448427"/>
              <a:gd name="connsiteY62" fmla="*/ 1595791 h 1628775"/>
              <a:gd name="connsiteX63" fmla="*/ 3342001 w 4448427"/>
              <a:gd name="connsiteY63" fmla="*/ 1610079 h 1628775"/>
              <a:gd name="connsiteX64" fmla="*/ 3405485 w 4448427"/>
              <a:gd name="connsiteY64" fmla="*/ 1595791 h 1628775"/>
              <a:gd name="connsiteX65" fmla="*/ 3459901 w 4448427"/>
              <a:gd name="connsiteY65" fmla="*/ 1552928 h 1628775"/>
              <a:gd name="connsiteX66" fmla="*/ 3523385 w 4448427"/>
              <a:gd name="connsiteY66" fmla="*/ 1510066 h 1628775"/>
              <a:gd name="connsiteX67" fmla="*/ 3586865 w 4448427"/>
              <a:gd name="connsiteY67" fmla="*/ 1414816 h 1628775"/>
              <a:gd name="connsiteX68" fmla="*/ 3659417 w 4448427"/>
              <a:gd name="connsiteY68" fmla="*/ 1300515 h 1628775"/>
              <a:gd name="connsiteX69" fmla="*/ 3759180 w 4448427"/>
              <a:gd name="connsiteY69" fmla="*/ 1152879 h 1628775"/>
              <a:gd name="connsiteX70" fmla="*/ 3840800 w 4448427"/>
              <a:gd name="connsiteY70" fmla="*/ 1029053 h 1628775"/>
              <a:gd name="connsiteX71" fmla="*/ 3931491 w 4448427"/>
              <a:gd name="connsiteY71" fmla="*/ 952853 h 1628775"/>
              <a:gd name="connsiteX72" fmla="*/ 4031249 w 4448427"/>
              <a:gd name="connsiteY72" fmla="*/ 905228 h 1628775"/>
              <a:gd name="connsiteX73" fmla="*/ 4103803 w 4448427"/>
              <a:gd name="connsiteY73" fmla="*/ 905228 h 1628775"/>
              <a:gd name="connsiteX74" fmla="*/ 4176353 w 4448427"/>
              <a:gd name="connsiteY74" fmla="*/ 933804 h 1628775"/>
              <a:gd name="connsiteX75" fmla="*/ 4239838 w 4448427"/>
              <a:gd name="connsiteY75" fmla="*/ 1000478 h 1628775"/>
              <a:gd name="connsiteX76" fmla="*/ 4348667 w 4448427"/>
              <a:gd name="connsiteY76" fmla="*/ 1157641 h 1628775"/>
              <a:gd name="connsiteX77" fmla="*/ 4448427 w 4448427"/>
              <a:gd name="connsiteY77" fmla="*/ 1410053 h 1628775"/>
              <a:gd name="connsiteX0" fmla="*/ 6 w 4453652"/>
              <a:gd name="connsiteY0" fmla="*/ 1628775 h 1628775"/>
              <a:gd name="connsiteX1" fmla="*/ 77093 w 4453652"/>
              <a:gd name="connsiteY1" fmla="*/ 1407670 h 1628775"/>
              <a:gd name="connsiteX2" fmla="*/ 136042 w 4453652"/>
              <a:gd name="connsiteY2" fmla="*/ 1240983 h 1628775"/>
              <a:gd name="connsiteX3" fmla="*/ 164843 w 4453652"/>
              <a:gd name="connsiteY3" fmla="*/ 1166812 h 1628775"/>
              <a:gd name="connsiteX4" fmla="*/ 190582 w 4453652"/>
              <a:gd name="connsiteY4" fmla="*/ 1100138 h 1628775"/>
              <a:gd name="connsiteX5" fmla="*/ 212013 w 4453652"/>
              <a:gd name="connsiteY5" fmla="*/ 1059657 h 1628775"/>
              <a:gd name="connsiteX6" fmla="*/ 235825 w 4453652"/>
              <a:gd name="connsiteY6" fmla="*/ 1019175 h 1628775"/>
              <a:gd name="connsiteX7" fmla="*/ 257257 w 4453652"/>
              <a:gd name="connsiteY7" fmla="*/ 988219 h 1628775"/>
              <a:gd name="connsiteX8" fmla="*/ 283450 w 4453652"/>
              <a:gd name="connsiteY8" fmla="*/ 954882 h 1628775"/>
              <a:gd name="connsiteX9" fmla="*/ 307263 w 4453652"/>
              <a:gd name="connsiteY9" fmla="*/ 926306 h 1628775"/>
              <a:gd name="connsiteX10" fmla="*/ 326313 w 4453652"/>
              <a:gd name="connsiteY10" fmla="*/ 902494 h 1628775"/>
              <a:gd name="connsiteX11" fmla="*/ 352507 w 4453652"/>
              <a:gd name="connsiteY11" fmla="*/ 873919 h 1628775"/>
              <a:gd name="connsiteX12" fmla="*/ 378700 w 4453652"/>
              <a:gd name="connsiteY12" fmla="*/ 847725 h 1628775"/>
              <a:gd name="connsiteX13" fmla="*/ 402513 w 4453652"/>
              <a:gd name="connsiteY13" fmla="*/ 828675 h 1628775"/>
              <a:gd name="connsiteX14" fmla="*/ 426325 w 4453652"/>
              <a:gd name="connsiteY14" fmla="*/ 809625 h 1628775"/>
              <a:gd name="connsiteX15" fmla="*/ 457282 w 4453652"/>
              <a:gd name="connsiteY15" fmla="*/ 790575 h 1628775"/>
              <a:gd name="connsiteX16" fmla="*/ 493001 w 4453652"/>
              <a:gd name="connsiteY16" fmla="*/ 778669 h 1628775"/>
              <a:gd name="connsiteX17" fmla="*/ 526338 w 4453652"/>
              <a:gd name="connsiteY17" fmla="*/ 773906 h 1628775"/>
              <a:gd name="connsiteX18" fmla="*/ 573963 w 4453652"/>
              <a:gd name="connsiteY18" fmla="*/ 785813 h 1628775"/>
              <a:gd name="connsiteX19" fmla="*/ 621588 w 4453652"/>
              <a:gd name="connsiteY19" fmla="*/ 812006 h 1628775"/>
              <a:gd name="connsiteX20" fmla="*/ 681119 w 4453652"/>
              <a:gd name="connsiteY20" fmla="*/ 857250 h 1628775"/>
              <a:gd name="connsiteX21" fmla="*/ 733507 w 4453652"/>
              <a:gd name="connsiteY21" fmla="*/ 912019 h 1628775"/>
              <a:gd name="connsiteX22" fmla="*/ 781131 w 4453652"/>
              <a:gd name="connsiteY22" fmla="*/ 969169 h 1628775"/>
              <a:gd name="connsiteX23" fmla="*/ 850188 w 4453652"/>
              <a:gd name="connsiteY23" fmla="*/ 1054894 h 1628775"/>
              <a:gd name="connsiteX24" fmla="*/ 928769 w 4453652"/>
              <a:gd name="connsiteY24" fmla="*/ 1152525 h 1628775"/>
              <a:gd name="connsiteX25" fmla="*/ 1014494 w 4453652"/>
              <a:gd name="connsiteY25" fmla="*/ 1269206 h 1628775"/>
              <a:gd name="connsiteX26" fmla="*/ 1080714 w 4453652"/>
              <a:gd name="connsiteY26" fmla="*/ 1343026 h 1628775"/>
              <a:gd name="connsiteX27" fmla="*/ 1154077 w 4453652"/>
              <a:gd name="connsiteY27" fmla="*/ 1402556 h 1628775"/>
              <a:gd name="connsiteX28" fmla="*/ 1224147 w 4453652"/>
              <a:gd name="connsiteY28" fmla="*/ 1433513 h 1628775"/>
              <a:gd name="connsiteX29" fmla="*/ 1288667 w 4453652"/>
              <a:gd name="connsiteY29" fmla="*/ 1433513 h 1628775"/>
              <a:gd name="connsiteX30" fmla="*/ 1347517 w 4453652"/>
              <a:gd name="connsiteY30" fmla="*/ 1416843 h 1628775"/>
              <a:gd name="connsiteX31" fmla="*/ 1424729 w 4453652"/>
              <a:gd name="connsiteY31" fmla="*/ 1383505 h 1628775"/>
              <a:gd name="connsiteX32" fmla="*/ 1458067 w 4453652"/>
              <a:gd name="connsiteY32" fmla="*/ 1357313 h 1628775"/>
              <a:gd name="connsiteX33" fmla="*/ 1501158 w 4453652"/>
              <a:gd name="connsiteY33" fmla="*/ 1302544 h 1628775"/>
              <a:gd name="connsiteX34" fmla="*/ 1541411 w 4453652"/>
              <a:gd name="connsiteY34" fmla="*/ 1247776 h 1628775"/>
              <a:gd name="connsiteX35" fmla="*/ 1592657 w 4453652"/>
              <a:gd name="connsiteY35" fmla="*/ 1154906 h 1628775"/>
              <a:gd name="connsiteX36" fmla="*/ 1628605 w 4453652"/>
              <a:gd name="connsiteY36" fmla="*/ 1069181 h 1628775"/>
              <a:gd name="connsiteX37" fmla="*/ 1721805 w 4453652"/>
              <a:gd name="connsiteY37" fmla="*/ 862012 h 1628775"/>
              <a:gd name="connsiteX38" fmla="*/ 1813533 w 4453652"/>
              <a:gd name="connsiteY38" fmla="*/ 673894 h 1628775"/>
              <a:gd name="connsiteX39" fmla="*/ 1888591 w 4453652"/>
              <a:gd name="connsiteY39" fmla="*/ 502443 h 1628775"/>
              <a:gd name="connsiteX40" fmla="*/ 1940982 w 4453652"/>
              <a:gd name="connsiteY40" fmla="*/ 395289 h 1628775"/>
              <a:gd name="connsiteX41" fmla="*/ 1982145 w 4453652"/>
              <a:gd name="connsiteY41" fmla="*/ 311944 h 1628775"/>
              <a:gd name="connsiteX42" fmla="*/ 2041449 w 4453652"/>
              <a:gd name="connsiteY42" fmla="*/ 192881 h 1628775"/>
              <a:gd name="connsiteX43" fmla="*/ 2096220 w 4453652"/>
              <a:gd name="connsiteY43" fmla="*/ 100013 h 1628775"/>
              <a:gd name="connsiteX44" fmla="*/ 2159603 w 4453652"/>
              <a:gd name="connsiteY44" fmla="*/ 40481 h 1628775"/>
              <a:gd name="connsiteX45" fmla="*/ 2208357 w 4453652"/>
              <a:gd name="connsiteY45" fmla="*/ 14640 h 1628775"/>
              <a:gd name="connsiteX46" fmla="*/ 2262552 w 4453652"/>
              <a:gd name="connsiteY46" fmla="*/ 0 h 1628775"/>
              <a:gd name="connsiteX47" fmla="*/ 2322087 w 4453652"/>
              <a:gd name="connsiteY47" fmla="*/ 2381 h 1628775"/>
              <a:gd name="connsiteX48" fmla="*/ 2371601 w 4453652"/>
              <a:gd name="connsiteY48" fmla="*/ 19403 h 1628775"/>
              <a:gd name="connsiteX49" fmla="*/ 2403347 w 4453652"/>
              <a:gd name="connsiteY49" fmla="*/ 40835 h 1628775"/>
              <a:gd name="connsiteX50" fmla="*/ 2423339 w 4453652"/>
              <a:gd name="connsiteY50" fmla="*/ 64295 h 1628775"/>
              <a:gd name="connsiteX51" fmla="*/ 2480717 w 4453652"/>
              <a:gd name="connsiteY51" fmla="*/ 138113 h 1628775"/>
              <a:gd name="connsiteX52" fmla="*/ 2536399 w 4453652"/>
              <a:gd name="connsiteY52" fmla="*/ 261938 h 1628775"/>
              <a:gd name="connsiteX53" fmla="*/ 2609531 w 4453652"/>
              <a:gd name="connsiteY53" fmla="*/ 419099 h 1628775"/>
              <a:gd name="connsiteX54" fmla="*/ 2665997 w 4453652"/>
              <a:gd name="connsiteY54" fmla="*/ 557213 h 1628775"/>
              <a:gd name="connsiteX55" fmla="*/ 2698094 w 4453652"/>
              <a:gd name="connsiteY55" fmla="*/ 628651 h 1628775"/>
              <a:gd name="connsiteX56" fmla="*/ 2734371 w 4453652"/>
              <a:gd name="connsiteY56" fmla="*/ 707231 h 1628775"/>
              <a:gd name="connsiteX57" fmla="*/ 2788786 w 4453652"/>
              <a:gd name="connsiteY57" fmla="*/ 840582 h 1628775"/>
              <a:gd name="connsiteX58" fmla="*/ 2834134 w 4453652"/>
              <a:gd name="connsiteY58" fmla="*/ 971903 h 1628775"/>
              <a:gd name="connsiteX59" fmla="*/ 2906682 w 4453652"/>
              <a:gd name="connsiteY59" fmla="*/ 1148117 h 1628775"/>
              <a:gd name="connsiteX60" fmla="*/ 3042721 w 4453652"/>
              <a:gd name="connsiteY60" fmla="*/ 1433866 h 1628775"/>
              <a:gd name="connsiteX61" fmla="*/ 3160618 w 4453652"/>
              <a:gd name="connsiteY61" fmla="*/ 1562453 h 1628775"/>
              <a:gd name="connsiteX62" fmla="*/ 3242242 w 4453652"/>
              <a:gd name="connsiteY62" fmla="*/ 1595791 h 1628775"/>
              <a:gd name="connsiteX63" fmla="*/ 3342001 w 4453652"/>
              <a:gd name="connsiteY63" fmla="*/ 1610079 h 1628775"/>
              <a:gd name="connsiteX64" fmla="*/ 3405485 w 4453652"/>
              <a:gd name="connsiteY64" fmla="*/ 1595791 h 1628775"/>
              <a:gd name="connsiteX65" fmla="*/ 3459901 w 4453652"/>
              <a:gd name="connsiteY65" fmla="*/ 1552928 h 1628775"/>
              <a:gd name="connsiteX66" fmla="*/ 3523385 w 4453652"/>
              <a:gd name="connsiteY66" fmla="*/ 1510066 h 1628775"/>
              <a:gd name="connsiteX67" fmla="*/ 3586865 w 4453652"/>
              <a:gd name="connsiteY67" fmla="*/ 1414816 h 1628775"/>
              <a:gd name="connsiteX68" fmla="*/ 3659417 w 4453652"/>
              <a:gd name="connsiteY68" fmla="*/ 1300515 h 1628775"/>
              <a:gd name="connsiteX69" fmla="*/ 3759180 w 4453652"/>
              <a:gd name="connsiteY69" fmla="*/ 1152879 h 1628775"/>
              <a:gd name="connsiteX70" fmla="*/ 3840800 w 4453652"/>
              <a:gd name="connsiteY70" fmla="*/ 1029053 h 1628775"/>
              <a:gd name="connsiteX71" fmla="*/ 3931491 w 4453652"/>
              <a:gd name="connsiteY71" fmla="*/ 952853 h 1628775"/>
              <a:gd name="connsiteX72" fmla="*/ 4031249 w 4453652"/>
              <a:gd name="connsiteY72" fmla="*/ 905228 h 1628775"/>
              <a:gd name="connsiteX73" fmla="*/ 4103803 w 4453652"/>
              <a:gd name="connsiteY73" fmla="*/ 905228 h 1628775"/>
              <a:gd name="connsiteX74" fmla="*/ 4176353 w 4453652"/>
              <a:gd name="connsiteY74" fmla="*/ 933804 h 1628775"/>
              <a:gd name="connsiteX75" fmla="*/ 4239838 w 4453652"/>
              <a:gd name="connsiteY75" fmla="*/ 1000478 h 1628775"/>
              <a:gd name="connsiteX76" fmla="*/ 4348667 w 4453652"/>
              <a:gd name="connsiteY76" fmla="*/ 1157641 h 1628775"/>
              <a:gd name="connsiteX77" fmla="*/ 4448427 w 4453652"/>
              <a:gd name="connsiteY77" fmla="*/ 1410053 h 1628775"/>
              <a:gd name="connsiteX78" fmla="*/ 4439357 w 4453652"/>
              <a:gd name="connsiteY78" fmla="*/ 1414816 h 1628775"/>
              <a:gd name="connsiteX0" fmla="*/ 6 w 4602619"/>
              <a:gd name="connsiteY0" fmla="*/ 1628775 h 1738666"/>
              <a:gd name="connsiteX1" fmla="*/ 77093 w 4602619"/>
              <a:gd name="connsiteY1" fmla="*/ 1407670 h 1738666"/>
              <a:gd name="connsiteX2" fmla="*/ 136042 w 4602619"/>
              <a:gd name="connsiteY2" fmla="*/ 1240983 h 1738666"/>
              <a:gd name="connsiteX3" fmla="*/ 164843 w 4602619"/>
              <a:gd name="connsiteY3" fmla="*/ 1166812 h 1738666"/>
              <a:gd name="connsiteX4" fmla="*/ 190582 w 4602619"/>
              <a:gd name="connsiteY4" fmla="*/ 1100138 h 1738666"/>
              <a:gd name="connsiteX5" fmla="*/ 212013 w 4602619"/>
              <a:gd name="connsiteY5" fmla="*/ 1059657 h 1738666"/>
              <a:gd name="connsiteX6" fmla="*/ 235825 w 4602619"/>
              <a:gd name="connsiteY6" fmla="*/ 1019175 h 1738666"/>
              <a:gd name="connsiteX7" fmla="*/ 257257 w 4602619"/>
              <a:gd name="connsiteY7" fmla="*/ 988219 h 1738666"/>
              <a:gd name="connsiteX8" fmla="*/ 283450 w 4602619"/>
              <a:gd name="connsiteY8" fmla="*/ 954882 h 1738666"/>
              <a:gd name="connsiteX9" fmla="*/ 307263 w 4602619"/>
              <a:gd name="connsiteY9" fmla="*/ 926306 h 1738666"/>
              <a:gd name="connsiteX10" fmla="*/ 326313 w 4602619"/>
              <a:gd name="connsiteY10" fmla="*/ 902494 h 1738666"/>
              <a:gd name="connsiteX11" fmla="*/ 352507 w 4602619"/>
              <a:gd name="connsiteY11" fmla="*/ 873919 h 1738666"/>
              <a:gd name="connsiteX12" fmla="*/ 378700 w 4602619"/>
              <a:gd name="connsiteY12" fmla="*/ 847725 h 1738666"/>
              <a:gd name="connsiteX13" fmla="*/ 402513 w 4602619"/>
              <a:gd name="connsiteY13" fmla="*/ 828675 h 1738666"/>
              <a:gd name="connsiteX14" fmla="*/ 426325 w 4602619"/>
              <a:gd name="connsiteY14" fmla="*/ 809625 h 1738666"/>
              <a:gd name="connsiteX15" fmla="*/ 457282 w 4602619"/>
              <a:gd name="connsiteY15" fmla="*/ 790575 h 1738666"/>
              <a:gd name="connsiteX16" fmla="*/ 493001 w 4602619"/>
              <a:gd name="connsiteY16" fmla="*/ 778669 h 1738666"/>
              <a:gd name="connsiteX17" fmla="*/ 526338 w 4602619"/>
              <a:gd name="connsiteY17" fmla="*/ 773906 h 1738666"/>
              <a:gd name="connsiteX18" fmla="*/ 573963 w 4602619"/>
              <a:gd name="connsiteY18" fmla="*/ 785813 h 1738666"/>
              <a:gd name="connsiteX19" fmla="*/ 621588 w 4602619"/>
              <a:gd name="connsiteY19" fmla="*/ 812006 h 1738666"/>
              <a:gd name="connsiteX20" fmla="*/ 681119 w 4602619"/>
              <a:gd name="connsiteY20" fmla="*/ 857250 h 1738666"/>
              <a:gd name="connsiteX21" fmla="*/ 733507 w 4602619"/>
              <a:gd name="connsiteY21" fmla="*/ 912019 h 1738666"/>
              <a:gd name="connsiteX22" fmla="*/ 781131 w 4602619"/>
              <a:gd name="connsiteY22" fmla="*/ 969169 h 1738666"/>
              <a:gd name="connsiteX23" fmla="*/ 850188 w 4602619"/>
              <a:gd name="connsiteY23" fmla="*/ 1054894 h 1738666"/>
              <a:gd name="connsiteX24" fmla="*/ 928769 w 4602619"/>
              <a:gd name="connsiteY24" fmla="*/ 1152525 h 1738666"/>
              <a:gd name="connsiteX25" fmla="*/ 1014494 w 4602619"/>
              <a:gd name="connsiteY25" fmla="*/ 1269206 h 1738666"/>
              <a:gd name="connsiteX26" fmla="*/ 1080714 w 4602619"/>
              <a:gd name="connsiteY26" fmla="*/ 1343026 h 1738666"/>
              <a:gd name="connsiteX27" fmla="*/ 1154077 w 4602619"/>
              <a:gd name="connsiteY27" fmla="*/ 1402556 h 1738666"/>
              <a:gd name="connsiteX28" fmla="*/ 1224147 w 4602619"/>
              <a:gd name="connsiteY28" fmla="*/ 1433513 h 1738666"/>
              <a:gd name="connsiteX29" fmla="*/ 1288667 w 4602619"/>
              <a:gd name="connsiteY29" fmla="*/ 1433513 h 1738666"/>
              <a:gd name="connsiteX30" fmla="*/ 1347517 w 4602619"/>
              <a:gd name="connsiteY30" fmla="*/ 1416843 h 1738666"/>
              <a:gd name="connsiteX31" fmla="*/ 1424729 w 4602619"/>
              <a:gd name="connsiteY31" fmla="*/ 1383505 h 1738666"/>
              <a:gd name="connsiteX32" fmla="*/ 1458067 w 4602619"/>
              <a:gd name="connsiteY32" fmla="*/ 1357313 h 1738666"/>
              <a:gd name="connsiteX33" fmla="*/ 1501158 w 4602619"/>
              <a:gd name="connsiteY33" fmla="*/ 1302544 h 1738666"/>
              <a:gd name="connsiteX34" fmla="*/ 1541411 w 4602619"/>
              <a:gd name="connsiteY34" fmla="*/ 1247776 h 1738666"/>
              <a:gd name="connsiteX35" fmla="*/ 1592657 w 4602619"/>
              <a:gd name="connsiteY35" fmla="*/ 1154906 h 1738666"/>
              <a:gd name="connsiteX36" fmla="*/ 1628605 w 4602619"/>
              <a:gd name="connsiteY36" fmla="*/ 1069181 h 1738666"/>
              <a:gd name="connsiteX37" fmla="*/ 1721805 w 4602619"/>
              <a:gd name="connsiteY37" fmla="*/ 862012 h 1738666"/>
              <a:gd name="connsiteX38" fmla="*/ 1813533 w 4602619"/>
              <a:gd name="connsiteY38" fmla="*/ 673894 h 1738666"/>
              <a:gd name="connsiteX39" fmla="*/ 1888591 w 4602619"/>
              <a:gd name="connsiteY39" fmla="*/ 502443 h 1738666"/>
              <a:gd name="connsiteX40" fmla="*/ 1940982 w 4602619"/>
              <a:gd name="connsiteY40" fmla="*/ 395289 h 1738666"/>
              <a:gd name="connsiteX41" fmla="*/ 1982145 w 4602619"/>
              <a:gd name="connsiteY41" fmla="*/ 311944 h 1738666"/>
              <a:gd name="connsiteX42" fmla="*/ 2041449 w 4602619"/>
              <a:gd name="connsiteY42" fmla="*/ 192881 h 1738666"/>
              <a:gd name="connsiteX43" fmla="*/ 2096220 w 4602619"/>
              <a:gd name="connsiteY43" fmla="*/ 100013 h 1738666"/>
              <a:gd name="connsiteX44" fmla="*/ 2159603 w 4602619"/>
              <a:gd name="connsiteY44" fmla="*/ 40481 h 1738666"/>
              <a:gd name="connsiteX45" fmla="*/ 2208357 w 4602619"/>
              <a:gd name="connsiteY45" fmla="*/ 14640 h 1738666"/>
              <a:gd name="connsiteX46" fmla="*/ 2262552 w 4602619"/>
              <a:gd name="connsiteY46" fmla="*/ 0 h 1738666"/>
              <a:gd name="connsiteX47" fmla="*/ 2322087 w 4602619"/>
              <a:gd name="connsiteY47" fmla="*/ 2381 h 1738666"/>
              <a:gd name="connsiteX48" fmla="*/ 2371601 w 4602619"/>
              <a:gd name="connsiteY48" fmla="*/ 19403 h 1738666"/>
              <a:gd name="connsiteX49" fmla="*/ 2403347 w 4602619"/>
              <a:gd name="connsiteY49" fmla="*/ 40835 h 1738666"/>
              <a:gd name="connsiteX50" fmla="*/ 2423339 w 4602619"/>
              <a:gd name="connsiteY50" fmla="*/ 64295 h 1738666"/>
              <a:gd name="connsiteX51" fmla="*/ 2480717 w 4602619"/>
              <a:gd name="connsiteY51" fmla="*/ 138113 h 1738666"/>
              <a:gd name="connsiteX52" fmla="*/ 2536399 w 4602619"/>
              <a:gd name="connsiteY52" fmla="*/ 261938 h 1738666"/>
              <a:gd name="connsiteX53" fmla="*/ 2609531 w 4602619"/>
              <a:gd name="connsiteY53" fmla="*/ 419099 h 1738666"/>
              <a:gd name="connsiteX54" fmla="*/ 2665997 w 4602619"/>
              <a:gd name="connsiteY54" fmla="*/ 557213 h 1738666"/>
              <a:gd name="connsiteX55" fmla="*/ 2698094 w 4602619"/>
              <a:gd name="connsiteY55" fmla="*/ 628651 h 1738666"/>
              <a:gd name="connsiteX56" fmla="*/ 2734371 w 4602619"/>
              <a:gd name="connsiteY56" fmla="*/ 707231 h 1738666"/>
              <a:gd name="connsiteX57" fmla="*/ 2788786 w 4602619"/>
              <a:gd name="connsiteY57" fmla="*/ 840582 h 1738666"/>
              <a:gd name="connsiteX58" fmla="*/ 2834134 w 4602619"/>
              <a:gd name="connsiteY58" fmla="*/ 971903 h 1738666"/>
              <a:gd name="connsiteX59" fmla="*/ 2906682 w 4602619"/>
              <a:gd name="connsiteY59" fmla="*/ 1148117 h 1738666"/>
              <a:gd name="connsiteX60" fmla="*/ 3042721 w 4602619"/>
              <a:gd name="connsiteY60" fmla="*/ 1433866 h 1738666"/>
              <a:gd name="connsiteX61" fmla="*/ 3160618 w 4602619"/>
              <a:gd name="connsiteY61" fmla="*/ 1562453 h 1738666"/>
              <a:gd name="connsiteX62" fmla="*/ 3242242 w 4602619"/>
              <a:gd name="connsiteY62" fmla="*/ 1595791 h 1738666"/>
              <a:gd name="connsiteX63" fmla="*/ 3342001 w 4602619"/>
              <a:gd name="connsiteY63" fmla="*/ 1610079 h 1738666"/>
              <a:gd name="connsiteX64" fmla="*/ 3405485 w 4602619"/>
              <a:gd name="connsiteY64" fmla="*/ 1595791 h 1738666"/>
              <a:gd name="connsiteX65" fmla="*/ 3459901 w 4602619"/>
              <a:gd name="connsiteY65" fmla="*/ 1552928 h 1738666"/>
              <a:gd name="connsiteX66" fmla="*/ 3523385 w 4602619"/>
              <a:gd name="connsiteY66" fmla="*/ 1510066 h 1738666"/>
              <a:gd name="connsiteX67" fmla="*/ 3586865 w 4602619"/>
              <a:gd name="connsiteY67" fmla="*/ 1414816 h 1738666"/>
              <a:gd name="connsiteX68" fmla="*/ 3659417 w 4602619"/>
              <a:gd name="connsiteY68" fmla="*/ 1300515 h 1738666"/>
              <a:gd name="connsiteX69" fmla="*/ 3759180 w 4602619"/>
              <a:gd name="connsiteY69" fmla="*/ 1152879 h 1738666"/>
              <a:gd name="connsiteX70" fmla="*/ 3840800 w 4602619"/>
              <a:gd name="connsiteY70" fmla="*/ 1029053 h 1738666"/>
              <a:gd name="connsiteX71" fmla="*/ 3931491 w 4602619"/>
              <a:gd name="connsiteY71" fmla="*/ 952853 h 1738666"/>
              <a:gd name="connsiteX72" fmla="*/ 4031249 w 4602619"/>
              <a:gd name="connsiteY72" fmla="*/ 905228 h 1738666"/>
              <a:gd name="connsiteX73" fmla="*/ 4103803 w 4602619"/>
              <a:gd name="connsiteY73" fmla="*/ 905228 h 1738666"/>
              <a:gd name="connsiteX74" fmla="*/ 4176353 w 4602619"/>
              <a:gd name="connsiteY74" fmla="*/ 933804 h 1738666"/>
              <a:gd name="connsiteX75" fmla="*/ 4239838 w 4602619"/>
              <a:gd name="connsiteY75" fmla="*/ 1000478 h 1738666"/>
              <a:gd name="connsiteX76" fmla="*/ 4348667 w 4602619"/>
              <a:gd name="connsiteY76" fmla="*/ 1157641 h 1738666"/>
              <a:gd name="connsiteX77" fmla="*/ 4448427 w 4602619"/>
              <a:gd name="connsiteY77" fmla="*/ 1410053 h 1738666"/>
              <a:gd name="connsiteX78" fmla="*/ 4602602 w 4602619"/>
              <a:gd name="connsiteY78" fmla="*/ 1738666 h 1738666"/>
              <a:gd name="connsiteX0" fmla="*/ 6 w 4602623"/>
              <a:gd name="connsiteY0" fmla="*/ 1628775 h 1738666"/>
              <a:gd name="connsiteX1" fmla="*/ 77093 w 4602623"/>
              <a:gd name="connsiteY1" fmla="*/ 1407670 h 1738666"/>
              <a:gd name="connsiteX2" fmla="*/ 136042 w 4602623"/>
              <a:gd name="connsiteY2" fmla="*/ 1240983 h 1738666"/>
              <a:gd name="connsiteX3" fmla="*/ 164843 w 4602623"/>
              <a:gd name="connsiteY3" fmla="*/ 1166812 h 1738666"/>
              <a:gd name="connsiteX4" fmla="*/ 190582 w 4602623"/>
              <a:gd name="connsiteY4" fmla="*/ 1100138 h 1738666"/>
              <a:gd name="connsiteX5" fmla="*/ 212013 w 4602623"/>
              <a:gd name="connsiteY5" fmla="*/ 1059657 h 1738666"/>
              <a:gd name="connsiteX6" fmla="*/ 235825 w 4602623"/>
              <a:gd name="connsiteY6" fmla="*/ 1019175 h 1738666"/>
              <a:gd name="connsiteX7" fmla="*/ 257257 w 4602623"/>
              <a:gd name="connsiteY7" fmla="*/ 988219 h 1738666"/>
              <a:gd name="connsiteX8" fmla="*/ 283450 w 4602623"/>
              <a:gd name="connsiteY8" fmla="*/ 954882 h 1738666"/>
              <a:gd name="connsiteX9" fmla="*/ 307263 w 4602623"/>
              <a:gd name="connsiteY9" fmla="*/ 926306 h 1738666"/>
              <a:gd name="connsiteX10" fmla="*/ 326313 w 4602623"/>
              <a:gd name="connsiteY10" fmla="*/ 902494 h 1738666"/>
              <a:gd name="connsiteX11" fmla="*/ 352507 w 4602623"/>
              <a:gd name="connsiteY11" fmla="*/ 873919 h 1738666"/>
              <a:gd name="connsiteX12" fmla="*/ 378700 w 4602623"/>
              <a:gd name="connsiteY12" fmla="*/ 847725 h 1738666"/>
              <a:gd name="connsiteX13" fmla="*/ 402513 w 4602623"/>
              <a:gd name="connsiteY13" fmla="*/ 828675 h 1738666"/>
              <a:gd name="connsiteX14" fmla="*/ 426325 w 4602623"/>
              <a:gd name="connsiteY14" fmla="*/ 809625 h 1738666"/>
              <a:gd name="connsiteX15" fmla="*/ 457282 w 4602623"/>
              <a:gd name="connsiteY15" fmla="*/ 790575 h 1738666"/>
              <a:gd name="connsiteX16" fmla="*/ 493001 w 4602623"/>
              <a:gd name="connsiteY16" fmla="*/ 778669 h 1738666"/>
              <a:gd name="connsiteX17" fmla="*/ 526338 w 4602623"/>
              <a:gd name="connsiteY17" fmla="*/ 773906 h 1738666"/>
              <a:gd name="connsiteX18" fmla="*/ 573963 w 4602623"/>
              <a:gd name="connsiteY18" fmla="*/ 785813 h 1738666"/>
              <a:gd name="connsiteX19" fmla="*/ 621588 w 4602623"/>
              <a:gd name="connsiteY19" fmla="*/ 812006 h 1738666"/>
              <a:gd name="connsiteX20" fmla="*/ 681119 w 4602623"/>
              <a:gd name="connsiteY20" fmla="*/ 857250 h 1738666"/>
              <a:gd name="connsiteX21" fmla="*/ 733507 w 4602623"/>
              <a:gd name="connsiteY21" fmla="*/ 912019 h 1738666"/>
              <a:gd name="connsiteX22" fmla="*/ 781131 w 4602623"/>
              <a:gd name="connsiteY22" fmla="*/ 969169 h 1738666"/>
              <a:gd name="connsiteX23" fmla="*/ 850188 w 4602623"/>
              <a:gd name="connsiteY23" fmla="*/ 1054894 h 1738666"/>
              <a:gd name="connsiteX24" fmla="*/ 928769 w 4602623"/>
              <a:gd name="connsiteY24" fmla="*/ 1152525 h 1738666"/>
              <a:gd name="connsiteX25" fmla="*/ 1014494 w 4602623"/>
              <a:gd name="connsiteY25" fmla="*/ 1269206 h 1738666"/>
              <a:gd name="connsiteX26" fmla="*/ 1080714 w 4602623"/>
              <a:gd name="connsiteY26" fmla="*/ 1343026 h 1738666"/>
              <a:gd name="connsiteX27" fmla="*/ 1154077 w 4602623"/>
              <a:gd name="connsiteY27" fmla="*/ 1402556 h 1738666"/>
              <a:gd name="connsiteX28" fmla="*/ 1224147 w 4602623"/>
              <a:gd name="connsiteY28" fmla="*/ 1433513 h 1738666"/>
              <a:gd name="connsiteX29" fmla="*/ 1288667 w 4602623"/>
              <a:gd name="connsiteY29" fmla="*/ 1433513 h 1738666"/>
              <a:gd name="connsiteX30" fmla="*/ 1347517 w 4602623"/>
              <a:gd name="connsiteY30" fmla="*/ 1416843 h 1738666"/>
              <a:gd name="connsiteX31" fmla="*/ 1424729 w 4602623"/>
              <a:gd name="connsiteY31" fmla="*/ 1383505 h 1738666"/>
              <a:gd name="connsiteX32" fmla="*/ 1458067 w 4602623"/>
              <a:gd name="connsiteY32" fmla="*/ 1357313 h 1738666"/>
              <a:gd name="connsiteX33" fmla="*/ 1501158 w 4602623"/>
              <a:gd name="connsiteY33" fmla="*/ 1302544 h 1738666"/>
              <a:gd name="connsiteX34" fmla="*/ 1541411 w 4602623"/>
              <a:gd name="connsiteY34" fmla="*/ 1247776 h 1738666"/>
              <a:gd name="connsiteX35" fmla="*/ 1592657 w 4602623"/>
              <a:gd name="connsiteY35" fmla="*/ 1154906 h 1738666"/>
              <a:gd name="connsiteX36" fmla="*/ 1628605 w 4602623"/>
              <a:gd name="connsiteY36" fmla="*/ 1069181 h 1738666"/>
              <a:gd name="connsiteX37" fmla="*/ 1721805 w 4602623"/>
              <a:gd name="connsiteY37" fmla="*/ 862012 h 1738666"/>
              <a:gd name="connsiteX38" fmla="*/ 1813533 w 4602623"/>
              <a:gd name="connsiteY38" fmla="*/ 673894 h 1738666"/>
              <a:gd name="connsiteX39" fmla="*/ 1888591 w 4602623"/>
              <a:gd name="connsiteY39" fmla="*/ 502443 h 1738666"/>
              <a:gd name="connsiteX40" fmla="*/ 1940982 w 4602623"/>
              <a:gd name="connsiteY40" fmla="*/ 395289 h 1738666"/>
              <a:gd name="connsiteX41" fmla="*/ 1982145 w 4602623"/>
              <a:gd name="connsiteY41" fmla="*/ 311944 h 1738666"/>
              <a:gd name="connsiteX42" fmla="*/ 2041449 w 4602623"/>
              <a:gd name="connsiteY42" fmla="*/ 192881 h 1738666"/>
              <a:gd name="connsiteX43" fmla="*/ 2096220 w 4602623"/>
              <a:gd name="connsiteY43" fmla="*/ 100013 h 1738666"/>
              <a:gd name="connsiteX44" fmla="*/ 2159603 w 4602623"/>
              <a:gd name="connsiteY44" fmla="*/ 40481 h 1738666"/>
              <a:gd name="connsiteX45" fmla="*/ 2208357 w 4602623"/>
              <a:gd name="connsiteY45" fmla="*/ 14640 h 1738666"/>
              <a:gd name="connsiteX46" fmla="*/ 2262552 w 4602623"/>
              <a:gd name="connsiteY46" fmla="*/ 0 h 1738666"/>
              <a:gd name="connsiteX47" fmla="*/ 2322087 w 4602623"/>
              <a:gd name="connsiteY47" fmla="*/ 2381 h 1738666"/>
              <a:gd name="connsiteX48" fmla="*/ 2371601 w 4602623"/>
              <a:gd name="connsiteY48" fmla="*/ 19403 h 1738666"/>
              <a:gd name="connsiteX49" fmla="*/ 2403347 w 4602623"/>
              <a:gd name="connsiteY49" fmla="*/ 40835 h 1738666"/>
              <a:gd name="connsiteX50" fmla="*/ 2423339 w 4602623"/>
              <a:gd name="connsiteY50" fmla="*/ 64295 h 1738666"/>
              <a:gd name="connsiteX51" fmla="*/ 2480717 w 4602623"/>
              <a:gd name="connsiteY51" fmla="*/ 138113 h 1738666"/>
              <a:gd name="connsiteX52" fmla="*/ 2536399 w 4602623"/>
              <a:gd name="connsiteY52" fmla="*/ 261938 h 1738666"/>
              <a:gd name="connsiteX53" fmla="*/ 2609531 w 4602623"/>
              <a:gd name="connsiteY53" fmla="*/ 419099 h 1738666"/>
              <a:gd name="connsiteX54" fmla="*/ 2665997 w 4602623"/>
              <a:gd name="connsiteY54" fmla="*/ 557213 h 1738666"/>
              <a:gd name="connsiteX55" fmla="*/ 2698094 w 4602623"/>
              <a:gd name="connsiteY55" fmla="*/ 628651 h 1738666"/>
              <a:gd name="connsiteX56" fmla="*/ 2734371 w 4602623"/>
              <a:gd name="connsiteY56" fmla="*/ 707231 h 1738666"/>
              <a:gd name="connsiteX57" fmla="*/ 2788786 w 4602623"/>
              <a:gd name="connsiteY57" fmla="*/ 840582 h 1738666"/>
              <a:gd name="connsiteX58" fmla="*/ 2834134 w 4602623"/>
              <a:gd name="connsiteY58" fmla="*/ 971903 h 1738666"/>
              <a:gd name="connsiteX59" fmla="*/ 2906682 w 4602623"/>
              <a:gd name="connsiteY59" fmla="*/ 1148117 h 1738666"/>
              <a:gd name="connsiteX60" fmla="*/ 3042721 w 4602623"/>
              <a:gd name="connsiteY60" fmla="*/ 1433866 h 1738666"/>
              <a:gd name="connsiteX61" fmla="*/ 3160618 w 4602623"/>
              <a:gd name="connsiteY61" fmla="*/ 1562453 h 1738666"/>
              <a:gd name="connsiteX62" fmla="*/ 3242242 w 4602623"/>
              <a:gd name="connsiteY62" fmla="*/ 1595791 h 1738666"/>
              <a:gd name="connsiteX63" fmla="*/ 3342001 w 4602623"/>
              <a:gd name="connsiteY63" fmla="*/ 1610079 h 1738666"/>
              <a:gd name="connsiteX64" fmla="*/ 3405485 w 4602623"/>
              <a:gd name="connsiteY64" fmla="*/ 1595791 h 1738666"/>
              <a:gd name="connsiteX65" fmla="*/ 3459901 w 4602623"/>
              <a:gd name="connsiteY65" fmla="*/ 1552928 h 1738666"/>
              <a:gd name="connsiteX66" fmla="*/ 3523385 w 4602623"/>
              <a:gd name="connsiteY66" fmla="*/ 1510066 h 1738666"/>
              <a:gd name="connsiteX67" fmla="*/ 3586865 w 4602623"/>
              <a:gd name="connsiteY67" fmla="*/ 1414816 h 1738666"/>
              <a:gd name="connsiteX68" fmla="*/ 3659417 w 4602623"/>
              <a:gd name="connsiteY68" fmla="*/ 1300515 h 1738666"/>
              <a:gd name="connsiteX69" fmla="*/ 3759180 w 4602623"/>
              <a:gd name="connsiteY69" fmla="*/ 1152879 h 1738666"/>
              <a:gd name="connsiteX70" fmla="*/ 3840800 w 4602623"/>
              <a:gd name="connsiteY70" fmla="*/ 1029053 h 1738666"/>
              <a:gd name="connsiteX71" fmla="*/ 3931491 w 4602623"/>
              <a:gd name="connsiteY71" fmla="*/ 952853 h 1738666"/>
              <a:gd name="connsiteX72" fmla="*/ 4031249 w 4602623"/>
              <a:gd name="connsiteY72" fmla="*/ 905228 h 1738666"/>
              <a:gd name="connsiteX73" fmla="*/ 4103803 w 4602623"/>
              <a:gd name="connsiteY73" fmla="*/ 905228 h 1738666"/>
              <a:gd name="connsiteX74" fmla="*/ 4176353 w 4602623"/>
              <a:gd name="connsiteY74" fmla="*/ 933804 h 1738666"/>
              <a:gd name="connsiteX75" fmla="*/ 4239838 w 4602623"/>
              <a:gd name="connsiteY75" fmla="*/ 1000478 h 1738666"/>
              <a:gd name="connsiteX76" fmla="*/ 4348667 w 4602623"/>
              <a:gd name="connsiteY76" fmla="*/ 1157641 h 1738666"/>
              <a:gd name="connsiteX77" fmla="*/ 4466565 w 4602623"/>
              <a:gd name="connsiteY77" fmla="*/ 1410053 h 1738666"/>
              <a:gd name="connsiteX78" fmla="*/ 4602602 w 4602623"/>
              <a:gd name="connsiteY78" fmla="*/ 1738666 h 1738666"/>
              <a:gd name="connsiteX0" fmla="*/ 6 w 4617705"/>
              <a:gd name="connsiteY0" fmla="*/ 1628775 h 1769142"/>
              <a:gd name="connsiteX1" fmla="*/ 77093 w 4617705"/>
              <a:gd name="connsiteY1" fmla="*/ 1407670 h 1769142"/>
              <a:gd name="connsiteX2" fmla="*/ 136042 w 4617705"/>
              <a:gd name="connsiteY2" fmla="*/ 1240983 h 1769142"/>
              <a:gd name="connsiteX3" fmla="*/ 164843 w 4617705"/>
              <a:gd name="connsiteY3" fmla="*/ 1166812 h 1769142"/>
              <a:gd name="connsiteX4" fmla="*/ 190582 w 4617705"/>
              <a:gd name="connsiteY4" fmla="*/ 1100138 h 1769142"/>
              <a:gd name="connsiteX5" fmla="*/ 212013 w 4617705"/>
              <a:gd name="connsiteY5" fmla="*/ 1059657 h 1769142"/>
              <a:gd name="connsiteX6" fmla="*/ 235825 w 4617705"/>
              <a:gd name="connsiteY6" fmla="*/ 1019175 h 1769142"/>
              <a:gd name="connsiteX7" fmla="*/ 257257 w 4617705"/>
              <a:gd name="connsiteY7" fmla="*/ 988219 h 1769142"/>
              <a:gd name="connsiteX8" fmla="*/ 283450 w 4617705"/>
              <a:gd name="connsiteY8" fmla="*/ 954882 h 1769142"/>
              <a:gd name="connsiteX9" fmla="*/ 307263 w 4617705"/>
              <a:gd name="connsiteY9" fmla="*/ 926306 h 1769142"/>
              <a:gd name="connsiteX10" fmla="*/ 326313 w 4617705"/>
              <a:gd name="connsiteY10" fmla="*/ 902494 h 1769142"/>
              <a:gd name="connsiteX11" fmla="*/ 352507 w 4617705"/>
              <a:gd name="connsiteY11" fmla="*/ 873919 h 1769142"/>
              <a:gd name="connsiteX12" fmla="*/ 378700 w 4617705"/>
              <a:gd name="connsiteY12" fmla="*/ 847725 h 1769142"/>
              <a:gd name="connsiteX13" fmla="*/ 402513 w 4617705"/>
              <a:gd name="connsiteY13" fmla="*/ 828675 h 1769142"/>
              <a:gd name="connsiteX14" fmla="*/ 426325 w 4617705"/>
              <a:gd name="connsiteY14" fmla="*/ 809625 h 1769142"/>
              <a:gd name="connsiteX15" fmla="*/ 457282 w 4617705"/>
              <a:gd name="connsiteY15" fmla="*/ 790575 h 1769142"/>
              <a:gd name="connsiteX16" fmla="*/ 493001 w 4617705"/>
              <a:gd name="connsiteY16" fmla="*/ 778669 h 1769142"/>
              <a:gd name="connsiteX17" fmla="*/ 526338 w 4617705"/>
              <a:gd name="connsiteY17" fmla="*/ 773906 h 1769142"/>
              <a:gd name="connsiteX18" fmla="*/ 573963 w 4617705"/>
              <a:gd name="connsiteY18" fmla="*/ 785813 h 1769142"/>
              <a:gd name="connsiteX19" fmla="*/ 621588 w 4617705"/>
              <a:gd name="connsiteY19" fmla="*/ 812006 h 1769142"/>
              <a:gd name="connsiteX20" fmla="*/ 681119 w 4617705"/>
              <a:gd name="connsiteY20" fmla="*/ 857250 h 1769142"/>
              <a:gd name="connsiteX21" fmla="*/ 733507 w 4617705"/>
              <a:gd name="connsiteY21" fmla="*/ 912019 h 1769142"/>
              <a:gd name="connsiteX22" fmla="*/ 781131 w 4617705"/>
              <a:gd name="connsiteY22" fmla="*/ 969169 h 1769142"/>
              <a:gd name="connsiteX23" fmla="*/ 850188 w 4617705"/>
              <a:gd name="connsiteY23" fmla="*/ 1054894 h 1769142"/>
              <a:gd name="connsiteX24" fmla="*/ 928769 w 4617705"/>
              <a:gd name="connsiteY24" fmla="*/ 1152525 h 1769142"/>
              <a:gd name="connsiteX25" fmla="*/ 1014494 w 4617705"/>
              <a:gd name="connsiteY25" fmla="*/ 1269206 h 1769142"/>
              <a:gd name="connsiteX26" fmla="*/ 1080714 w 4617705"/>
              <a:gd name="connsiteY26" fmla="*/ 1343026 h 1769142"/>
              <a:gd name="connsiteX27" fmla="*/ 1154077 w 4617705"/>
              <a:gd name="connsiteY27" fmla="*/ 1402556 h 1769142"/>
              <a:gd name="connsiteX28" fmla="*/ 1224147 w 4617705"/>
              <a:gd name="connsiteY28" fmla="*/ 1433513 h 1769142"/>
              <a:gd name="connsiteX29" fmla="*/ 1288667 w 4617705"/>
              <a:gd name="connsiteY29" fmla="*/ 1433513 h 1769142"/>
              <a:gd name="connsiteX30" fmla="*/ 1347517 w 4617705"/>
              <a:gd name="connsiteY30" fmla="*/ 1416843 h 1769142"/>
              <a:gd name="connsiteX31" fmla="*/ 1424729 w 4617705"/>
              <a:gd name="connsiteY31" fmla="*/ 1383505 h 1769142"/>
              <a:gd name="connsiteX32" fmla="*/ 1458067 w 4617705"/>
              <a:gd name="connsiteY32" fmla="*/ 1357313 h 1769142"/>
              <a:gd name="connsiteX33" fmla="*/ 1501158 w 4617705"/>
              <a:gd name="connsiteY33" fmla="*/ 1302544 h 1769142"/>
              <a:gd name="connsiteX34" fmla="*/ 1541411 w 4617705"/>
              <a:gd name="connsiteY34" fmla="*/ 1247776 h 1769142"/>
              <a:gd name="connsiteX35" fmla="*/ 1592657 w 4617705"/>
              <a:gd name="connsiteY35" fmla="*/ 1154906 h 1769142"/>
              <a:gd name="connsiteX36" fmla="*/ 1628605 w 4617705"/>
              <a:gd name="connsiteY36" fmla="*/ 1069181 h 1769142"/>
              <a:gd name="connsiteX37" fmla="*/ 1721805 w 4617705"/>
              <a:gd name="connsiteY37" fmla="*/ 862012 h 1769142"/>
              <a:gd name="connsiteX38" fmla="*/ 1813533 w 4617705"/>
              <a:gd name="connsiteY38" fmla="*/ 673894 h 1769142"/>
              <a:gd name="connsiteX39" fmla="*/ 1888591 w 4617705"/>
              <a:gd name="connsiteY39" fmla="*/ 502443 h 1769142"/>
              <a:gd name="connsiteX40" fmla="*/ 1940982 w 4617705"/>
              <a:gd name="connsiteY40" fmla="*/ 395289 h 1769142"/>
              <a:gd name="connsiteX41" fmla="*/ 1982145 w 4617705"/>
              <a:gd name="connsiteY41" fmla="*/ 311944 h 1769142"/>
              <a:gd name="connsiteX42" fmla="*/ 2041449 w 4617705"/>
              <a:gd name="connsiteY42" fmla="*/ 192881 h 1769142"/>
              <a:gd name="connsiteX43" fmla="*/ 2096220 w 4617705"/>
              <a:gd name="connsiteY43" fmla="*/ 100013 h 1769142"/>
              <a:gd name="connsiteX44" fmla="*/ 2159603 w 4617705"/>
              <a:gd name="connsiteY44" fmla="*/ 40481 h 1769142"/>
              <a:gd name="connsiteX45" fmla="*/ 2208357 w 4617705"/>
              <a:gd name="connsiteY45" fmla="*/ 14640 h 1769142"/>
              <a:gd name="connsiteX46" fmla="*/ 2262552 w 4617705"/>
              <a:gd name="connsiteY46" fmla="*/ 0 h 1769142"/>
              <a:gd name="connsiteX47" fmla="*/ 2322087 w 4617705"/>
              <a:gd name="connsiteY47" fmla="*/ 2381 h 1769142"/>
              <a:gd name="connsiteX48" fmla="*/ 2371601 w 4617705"/>
              <a:gd name="connsiteY48" fmla="*/ 19403 h 1769142"/>
              <a:gd name="connsiteX49" fmla="*/ 2403347 w 4617705"/>
              <a:gd name="connsiteY49" fmla="*/ 40835 h 1769142"/>
              <a:gd name="connsiteX50" fmla="*/ 2423339 w 4617705"/>
              <a:gd name="connsiteY50" fmla="*/ 64295 h 1769142"/>
              <a:gd name="connsiteX51" fmla="*/ 2480717 w 4617705"/>
              <a:gd name="connsiteY51" fmla="*/ 138113 h 1769142"/>
              <a:gd name="connsiteX52" fmla="*/ 2536399 w 4617705"/>
              <a:gd name="connsiteY52" fmla="*/ 261938 h 1769142"/>
              <a:gd name="connsiteX53" fmla="*/ 2609531 w 4617705"/>
              <a:gd name="connsiteY53" fmla="*/ 419099 h 1769142"/>
              <a:gd name="connsiteX54" fmla="*/ 2665997 w 4617705"/>
              <a:gd name="connsiteY54" fmla="*/ 557213 h 1769142"/>
              <a:gd name="connsiteX55" fmla="*/ 2698094 w 4617705"/>
              <a:gd name="connsiteY55" fmla="*/ 628651 h 1769142"/>
              <a:gd name="connsiteX56" fmla="*/ 2734371 w 4617705"/>
              <a:gd name="connsiteY56" fmla="*/ 707231 h 1769142"/>
              <a:gd name="connsiteX57" fmla="*/ 2788786 w 4617705"/>
              <a:gd name="connsiteY57" fmla="*/ 840582 h 1769142"/>
              <a:gd name="connsiteX58" fmla="*/ 2834134 w 4617705"/>
              <a:gd name="connsiteY58" fmla="*/ 971903 h 1769142"/>
              <a:gd name="connsiteX59" fmla="*/ 2906682 w 4617705"/>
              <a:gd name="connsiteY59" fmla="*/ 1148117 h 1769142"/>
              <a:gd name="connsiteX60" fmla="*/ 3042721 w 4617705"/>
              <a:gd name="connsiteY60" fmla="*/ 1433866 h 1769142"/>
              <a:gd name="connsiteX61" fmla="*/ 3160618 w 4617705"/>
              <a:gd name="connsiteY61" fmla="*/ 1562453 h 1769142"/>
              <a:gd name="connsiteX62" fmla="*/ 3242242 w 4617705"/>
              <a:gd name="connsiteY62" fmla="*/ 1595791 h 1769142"/>
              <a:gd name="connsiteX63" fmla="*/ 3342001 w 4617705"/>
              <a:gd name="connsiteY63" fmla="*/ 1610079 h 1769142"/>
              <a:gd name="connsiteX64" fmla="*/ 3405485 w 4617705"/>
              <a:gd name="connsiteY64" fmla="*/ 1595791 h 1769142"/>
              <a:gd name="connsiteX65" fmla="*/ 3459901 w 4617705"/>
              <a:gd name="connsiteY65" fmla="*/ 1552928 h 1769142"/>
              <a:gd name="connsiteX66" fmla="*/ 3523385 w 4617705"/>
              <a:gd name="connsiteY66" fmla="*/ 1510066 h 1769142"/>
              <a:gd name="connsiteX67" fmla="*/ 3586865 w 4617705"/>
              <a:gd name="connsiteY67" fmla="*/ 1414816 h 1769142"/>
              <a:gd name="connsiteX68" fmla="*/ 3659417 w 4617705"/>
              <a:gd name="connsiteY68" fmla="*/ 1300515 h 1769142"/>
              <a:gd name="connsiteX69" fmla="*/ 3759180 w 4617705"/>
              <a:gd name="connsiteY69" fmla="*/ 1152879 h 1769142"/>
              <a:gd name="connsiteX70" fmla="*/ 3840800 w 4617705"/>
              <a:gd name="connsiteY70" fmla="*/ 1029053 h 1769142"/>
              <a:gd name="connsiteX71" fmla="*/ 3931491 w 4617705"/>
              <a:gd name="connsiteY71" fmla="*/ 952853 h 1769142"/>
              <a:gd name="connsiteX72" fmla="*/ 4031249 w 4617705"/>
              <a:gd name="connsiteY72" fmla="*/ 905228 h 1769142"/>
              <a:gd name="connsiteX73" fmla="*/ 4103803 w 4617705"/>
              <a:gd name="connsiteY73" fmla="*/ 905228 h 1769142"/>
              <a:gd name="connsiteX74" fmla="*/ 4176353 w 4617705"/>
              <a:gd name="connsiteY74" fmla="*/ 933804 h 1769142"/>
              <a:gd name="connsiteX75" fmla="*/ 4239838 w 4617705"/>
              <a:gd name="connsiteY75" fmla="*/ 1000478 h 1769142"/>
              <a:gd name="connsiteX76" fmla="*/ 4348667 w 4617705"/>
              <a:gd name="connsiteY76" fmla="*/ 1157641 h 1769142"/>
              <a:gd name="connsiteX77" fmla="*/ 4466565 w 4617705"/>
              <a:gd name="connsiteY77" fmla="*/ 1410053 h 1769142"/>
              <a:gd name="connsiteX78" fmla="*/ 4602602 w 4617705"/>
              <a:gd name="connsiteY78" fmla="*/ 1738666 h 1769142"/>
              <a:gd name="connsiteX79" fmla="*/ 4616227 w 4617705"/>
              <a:gd name="connsiteY79" fmla="*/ 1757362 h 1769142"/>
              <a:gd name="connsiteX0" fmla="*/ 6 w 4752264"/>
              <a:gd name="connsiteY0" fmla="*/ 1628775 h 2062162"/>
              <a:gd name="connsiteX1" fmla="*/ 77093 w 4752264"/>
              <a:gd name="connsiteY1" fmla="*/ 1407670 h 2062162"/>
              <a:gd name="connsiteX2" fmla="*/ 136042 w 4752264"/>
              <a:gd name="connsiteY2" fmla="*/ 1240983 h 2062162"/>
              <a:gd name="connsiteX3" fmla="*/ 164843 w 4752264"/>
              <a:gd name="connsiteY3" fmla="*/ 1166812 h 2062162"/>
              <a:gd name="connsiteX4" fmla="*/ 190582 w 4752264"/>
              <a:gd name="connsiteY4" fmla="*/ 1100138 h 2062162"/>
              <a:gd name="connsiteX5" fmla="*/ 212013 w 4752264"/>
              <a:gd name="connsiteY5" fmla="*/ 1059657 h 2062162"/>
              <a:gd name="connsiteX6" fmla="*/ 235825 w 4752264"/>
              <a:gd name="connsiteY6" fmla="*/ 1019175 h 2062162"/>
              <a:gd name="connsiteX7" fmla="*/ 257257 w 4752264"/>
              <a:gd name="connsiteY7" fmla="*/ 988219 h 2062162"/>
              <a:gd name="connsiteX8" fmla="*/ 283450 w 4752264"/>
              <a:gd name="connsiteY8" fmla="*/ 954882 h 2062162"/>
              <a:gd name="connsiteX9" fmla="*/ 307263 w 4752264"/>
              <a:gd name="connsiteY9" fmla="*/ 926306 h 2062162"/>
              <a:gd name="connsiteX10" fmla="*/ 326313 w 4752264"/>
              <a:gd name="connsiteY10" fmla="*/ 902494 h 2062162"/>
              <a:gd name="connsiteX11" fmla="*/ 352507 w 4752264"/>
              <a:gd name="connsiteY11" fmla="*/ 873919 h 2062162"/>
              <a:gd name="connsiteX12" fmla="*/ 378700 w 4752264"/>
              <a:gd name="connsiteY12" fmla="*/ 847725 h 2062162"/>
              <a:gd name="connsiteX13" fmla="*/ 402513 w 4752264"/>
              <a:gd name="connsiteY13" fmla="*/ 828675 h 2062162"/>
              <a:gd name="connsiteX14" fmla="*/ 426325 w 4752264"/>
              <a:gd name="connsiteY14" fmla="*/ 809625 h 2062162"/>
              <a:gd name="connsiteX15" fmla="*/ 457282 w 4752264"/>
              <a:gd name="connsiteY15" fmla="*/ 790575 h 2062162"/>
              <a:gd name="connsiteX16" fmla="*/ 493001 w 4752264"/>
              <a:gd name="connsiteY16" fmla="*/ 778669 h 2062162"/>
              <a:gd name="connsiteX17" fmla="*/ 526338 w 4752264"/>
              <a:gd name="connsiteY17" fmla="*/ 773906 h 2062162"/>
              <a:gd name="connsiteX18" fmla="*/ 573963 w 4752264"/>
              <a:gd name="connsiteY18" fmla="*/ 785813 h 2062162"/>
              <a:gd name="connsiteX19" fmla="*/ 621588 w 4752264"/>
              <a:gd name="connsiteY19" fmla="*/ 812006 h 2062162"/>
              <a:gd name="connsiteX20" fmla="*/ 681119 w 4752264"/>
              <a:gd name="connsiteY20" fmla="*/ 857250 h 2062162"/>
              <a:gd name="connsiteX21" fmla="*/ 733507 w 4752264"/>
              <a:gd name="connsiteY21" fmla="*/ 912019 h 2062162"/>
              <a:gd name="connsiteX22" fmla="*/ 781131 w 4752264"/>
              <a:gd name="connsiteY22" fmla="*/ 969169 h 2062162"/>
              <a:gd name="connsiteX23" fmla="*/ 850188 w 4752264"/>
              <a:gd name="connsiteY23" fmla="*/ 1054894 h 2062162"/>
              <a:gd name="connsiteX24" fmla="*/ 928769 w 4752264"/>
              <a:gd name="connsiteY24" fmla="*/ 1152525 h 2062162"/>
              <a:gd name="connsiteX25" fmla="*/ 1014494 w 4752264"/>
              <a:gd name="connsiteY25" fmla="*/ 1269206 h 2062162"/>
              <a:gd name="connsiteX26" fmla="*/ 1080714 w 4752264"/>
              <a:gd name="connsiteY26" fmla="*/ 1343026 h 2062162"/>
              <a:gd name="connsiteX27" fmla="*/ 1154077 w 4752264"/>
              <a:gd name="connsiteY27" fmla="*/ 1402556 h 2062162"/>
              <a:gd name="connsiteX28" fmla="*/ 1224147 w 4752264"/>
              <a:gd name="connsiteY28" fmla="*/ 1433513 h 2062162"/>
              <a:gd name="connsiteX29" fmla="*/ 1288667 w 4752264"/>
              <a:gd name="connsiteY29" fmla="*/ 1433513 h 2062162"/>
              <a:gd name="connsiteX30" fmla="*/ 1347517 w 4752264"/>
              <a:gd name="connsiteY30" fmla="*/ 1416843 h 2062162"/>
              <a:gd name="connsiteX31" fmla="*/ 1424729 w 4752264"/>
              <a:gd name="connsiteY31" fmla="*/ 1383505 h 2062162"/>
              <a:gd name="connsiteX32" fmla="*/ 1458067 w 4752264"/>
              <a:gd name="connsiteY32" fmla="*/ 1357313 h 2062162"/>
              <a:gd name="connsiteX33" fmla="*/ 1501158 w 4752264"/>
              <a:gd name="connsiteY33" fmla="*/ 1302544 h 2062162"/>
              <a:gd name="connsiteX34" fmla="*/ 1541411 w 4752264"/>
              <a:gd name="connsiteY34" fmla="*/ 1247776 h 2062162"/>
              <a:gd name="connsiteX35" fmla="*/ 1592657 w 4752264"/>
              <a:gd name="connsiteY35" fmla="*/ 1154906 h 2062162"/>
              <a:gd name="connsiteX36" fmla="*/ 1628605 w 4752264"/>
              <a:gd name="connsiteY36" fmla="*/ 1069181 h 2062162"/>
              <a:gd name="connsiteX37" fmla="*/ 1721805 w 4752264"/>
              <a:gd name="connsiteY37" fmla="*/ 862012 h 2062162"/>
              <a:gd name="connsiteX38" fmla="*/ 1813533 w 4752264"/>
              <a:gd name="connsiteY38" fmla="*/ 673894 h 2062162"/>
              <a:gd name="connsiteX39" fmla="*/ 1888591 w 4752264"/>
              <a:gd name="connsiteY39" fmla="*/ 502443 h 2062162"/>
              <a:gd name="connsiteX40" fmla="*/ 1940982 w 4752264"/>
              <a:gd name="connsiteY40" fmla="*/ 395289 h 2062162"/>
              <a:gd name="connsiteX41" fmla="*/ 1982145 w 4752264"/>
              <a:gd name="connsiteY41" fmla="*/ 311944 h 2062162"/>
              <a:gd name="connsiteX42" fmla="*/ 2041449 w 4752264"/>
              <a:gd name="connsiteY42" fmla="*/ 192881 h 2062162"/>
              <a:gd name="connsiteX43" fmla="*/ 2096220 w 4752264"/>
              <a:gd name="connsiteY43" fmla="*/ 100013 h 2062162"/>
              <a:gd name="connsiteX44" fmla="*/ 2159603 w 4752264"/>
              <a:gd name="connsiteY44" fmla="*/ 40481 h 2062162"/>
              <a:gd name="connsiteX45" fmla="*/ 2208357 w 4752264"/>
              <a:gd name="connsiteY45" fmla="*/ 14640 h 2062162"/>
              <a:gd name="connsiteX46" fmla="*/ 2262552 w 4752264"/>
              <a:gd name="connsiteY46" fmla="*/ 0 h 2062162"/>
              <a:gd name="connsiteX47" fmla="*/ 2322087 w 4752264"/>
              <a:gd name="connsiteY47" fmla="*/ 2381 h 2062162"/>
              <a:gd name="connsiteX48" fmla="*/ 2371601 w 4752264"/>
              <a:gd name="connsiteY48" fmla="*/ 19403 h 2062162"/>
              <a:gd name="connsiteX49" fmla="*/ 2403347 w 4752264"/>
              <a:gd name="connsiteY49" fmla="*/ 40835 h 2062162"/>
              <a:gd name="connsiteX50" fmla="*/ 2423339 w 4752264"/>
              <a:gd name="connsiteY50" fmla="*/ 64295 h 2062162"/>
              <a:gd name="connsiteX51" fmla="*/ 2480717 w 4752264"/>
              <a:gd name="connsiteY51" fmla="*/ 138113 h 2062162"/>
              <a:gd name="connsiteX52" fmla="*/ 2536399 w 4752264"/>
              <a:gd name="connsiteY52" fmla="*/ 261938 h 2062162"/>
              <a:gd name="connsiteX53" fmla="*/ 2609531 w 4752264"/>
              <a:gd name="connsiteY53" fmla="*/ 419099 h 2062162"/>
              <a:gd name="connsiteX54" fmla="*/ 2665997 w 4752264"/>
              <a:gd name="connsiteY54" fmla="*/ 557213 h 2062162"/>
              <a:gd name="connsiteX55" fmla="*/ 2698094 w 4752264"/>
              <a:gd name="connsiteY55" fmla="*/ 628651 h 2062162"/>
              <a:gd name="connsiteX56" fmla="*/ 2734371 w 4752264"/>
              <a:gd name="connsiteY56" fmla="*/ 707231 h 2062162"/>
              <a:gd name="connsiteX57" fmla="*/ 2788786 w 4752264"/>
              <a:gd name="connsiteY57" fmla="*/ 840582 h 2062162"/>
              <a:gd name="connsiteX58" fmla="*/ 2834134 w 4752264"/>
              <a:gd name="connsiteY58" fmla="*/ 971903 h 2062162"/>
              <a:gd name="connsiteX59" fmla="*/ 2906682 w 4752264"/>
              <a:gd name="connsiteY59" fmla="*/ 1148117 h 2062162"/>
              <a:gd name="connsiteX60" fmla="*/ 3042721 w 4752264"/>
              <a:gd name="connsiteY60" fmla="*/ 1433866 h 2062162"/>
              <a:gd name="connsiteX61" fmla="*/ 3160618 w 4752264"/>
              <a:gd name="connsiteY61" fmla="*/ 1562453 h 2062162"/>
              <a:gd name="connsiteX62" fmla="*/ 3242242 w 4752264"/>
              <a:gd name="connsiteY62" fmla="*/ 1595791 h 2062162"/>
              <a:gd name="connsiteX63" fmla="*/ 3342001 w 4752264"/>
              <a:gd name="connsiteY63" fmla="*/ 1610079 h 2062162"/>
              <a:gd name="connsiteX64" fmla="*/ 3405485 w 4752264"/>
              <a:gd name="connsiteY64" fmla="*/ 1595791 h 2062162"/>
              <a:gd name="connsiteX65" fmla="*/ 3459901 w 4752264"/>
              <a:gd name="connsiteY65" fmla="*/ 1552928 h 2062162"/>
              <a:gd name="connsiteX66" fmla="*/ 3523385 w 4752264"/>
              <a:gd name="connsiteY66" fmla="*/ 1510066 h 2062162"/>
              <a:gd name="connsiteX67" fmla="*/ 3586865 w 4752264"/>
              <a:gd name="connsiteY67" fmla="*/ 1414816 h 2062162"/>
              <a:gd name="connsiteX68" fmla="*/ 3659417 w 4752264"/>
              <a:gd name="connsiteY68" fmla="*/ 1300515 h 2062162"/>
              <a:gd name="connsiteX69" fmla="*/ 3759180 w 4752264"/>
              <a:gd name="connsiteY69" fmla="*/ 1152879 h 2062162"/>
              <a:gd name="connsiteX70" fmla="*/ 3840800 w 4752264"/>
              <a:gd name="connsiteY70" fmla="*/ 1029053 h 2062162"/>
              <a:gd name="connsiteX71" fmla="*/ 3931491 w 4752264"/>
              <a:gd name="connsiteY71" fmla="*/ 952853 h 2062162"/>
              <a:gd name="connsiteX72" fmla="*/ 4031249 w 4752264"/>
              <a:gd name="connsiteY72" fmla="*/ 905228 h 2062162"/>
              <a:gd name="connsiteX73" fmla="*/ 4103803 w 4752264"/>
              <a:gd name="connsiteY73" fmla="*/ 905228 h 2062162"/>
              <a:gd name="connsiteX74" fmla="*/ 4176353 w 4752264"/>
              <a:gd name="connsiteY74" fmla="*/ 933804 h 2062162"/>
              <a:gd name="connsiteX75" fmla="*/ 4239838 w 4752264"/>
              <a:gd name="connsiteY75" fmla="*/ 1000478 h 2062162"/>
              <a:gd name="connsiteX76" fmla="*/ 4348667 w 4752264"/>
              <a:gd name="connsiteY76" fmla="*/ 1157641 h 2062162"/>
              <a:gd name="connsiteX77" fmla="*/ 4466565 w 4752264"/>
              <a:gd name="connsiteY77" fmla="*/ 1410053 h 2062162"/>
              <a:gd name="connsiteX78" fmla="*/ 4602602 w 4752264"/>
              <a:gd name="connsiteY78" fmla="*/ 1738666 h 2062162"/>
              <a:gd name="connsiteX79" fmla="*/ 4752264 w 4752264"/>
              <a:gd name="connsiteY79" fmla="*/ 2062162 h 2062162"/>
              <a:gd name="connsiteX0" fmla="*/ 6 w 4763349"/>
              <a:gd name="connsiteY0" fmla="*/ 1628775 h 2086124"/>
              <a:gd name="connsiteX1" fmla="*/ 77093 w 4763349"/>
              <a:gd name="connsiteY1" fmla="*/ 1407670 h 2086124"/>
              <a:gd name="connsiteX2" fmla="*/ 136042 w 4763349"/>
              <a:gd name="connsiteY2" fmla="*/ 1240983 h 2086124"/>
              <a:gd name="connsiteX3" fmla="*/ 164843 w 4763349"/>
              <a:gd name="connsiteY3" fmla="*/ 1166812 h 2086124"/>
              <a:gd name="connsiteX4" fmla="*/ 190582 w 4763349"/>
              <a:gd name="connsiteY4" fmla="*/ 1100138 h 2086124"/>
              <a:gd name="connsiteX5" fmla="*/ 212013 w 4763349"/>
              <a:gd name="connsiteY5" fmla="*/ 1059657 h 2086124"/>
              <a:gd name="connsiteX6" fmla="*/ 235825 w 4763349"/>
              <a:gd name="connsiteY6" fmla="*/ 1019175 h 2086124"/>
              <a:gd name="connsiteX7" fmla="*/ 257257 w 4763349"/>
              <a:gd name="connsiteY7" fmla="*/ 988219 h 2086124"/>
              <a:gd name="connsiteX8" fmla="*/ 283450 w 4763349"/>
              <a:gd name="connsiteY8" fmla="*/ 954882 h 2086124"/>
              <a:gd name="connsiteX9" fmla="*/ 307263 w 4763349"/>
              <a:gd name="connsiteY9" fmla="*/ 926306 h 2086124"/>
              <a:gd name="connsiteX10" fmla="*/ 326313 w 4763349"/>
              <a:gd name="connsiteY10" fmla="*/ 902494 h 2086124"/>
              <a:gd name="connsiteX11" fmla="*/ 352507 w 4763349"/>
              <a:gd name="connsiteY11" fmla="*/ 873919 h 2086124"/>
              <a:gd name="connsiteX12" fmla="*/ 378700 w 4763349"/>
              <a:gd name="connsiteY12" fmla="*/ 847725 h 2086124"/>
              <a:gd name="connsiteX13" fmla="*/ 402513 w 4763349"/>
              <a:gd name="connsiteY13" fmla="*/ 828675 h 2086124"/>
              <a:gd name="connsiteX14" fmla="*/ 426325 w 4763349"/>
              <a:gd name="connsiteY14" fmla="*/ 809625 h 2086124"/>
              <a:gd name="connsiteX15" fmla="*/ 457282 w 4763349"/>
              <a:gd name="connsiteY15" fmla="*/ 790575 h 2086124"/>
              <a:gd name="connsiteX16" fmla="*/ 493001 w 4763349"/>
              <a:gd name="connsiteY16" fmla="*/ 778669 h 2086124"/>
              <a:gd name="connsiteX17" fmla="*/ 526338 w 4763349"/>
              <a:gd name="connsiteY17" fmla="*/ 773906 h 2086124"/>
              <a:gd name="connsiteX18" fmla="*/ 573963 w 4763349"/>
              <a:gd name="connsiteY18" fmla="*/ 785813 h 2086124"/>
              <a:gd name="connsiteX19" fmla="*/ 621588 w 4763349"/>
              <a:gd name="connsiteY19" fmla="*/ 812006 h 2086124"/>
              <a:gd name="connsiteX20" fmla="*/ 681119 w 4763349"/>
              <a:gd name="connsiteY20" fmla="*/ 857250 h 2086124"/>
              <a:gd name="connsiteX21" fmla="*/ 733507 w 4763349"/>
              <a:gd name="connsiteY21" fmla="*/ 912019 h 2086124"/>
              <a:gd name="connsiteX22" fmla="*/ 781131 w 4763349"/>
              <a:gd name="connsiteY22" fmla="*/ 969169 h 2086124"/>
              <a:gd name="connsiteX23" fmla="*/ 850188 w 4763349"/>
              <a:gd name="connsiteY23" fmla="*/ 1054894 h 2086124"/>
              <a:gd name="connsiteX24" fmla="*/ 928769 w 4763349"/>
              <a:gd name="connsiteY24" fmla="*/ 1152525 h 2086124"/>
              <a:gd name="connsiteX25" fmla="*/ 1014494 w 4763349"/>
              <a:gd name="connsiteY25" fmla="*/ 1269206 h 2086124"/>
              <a:gd name="connsiteX26" fmla="*/ 1080714 w 4763349"/>
              <a:gd name="connsiteY26" fmla="*/ 1343026 h 2086124"/>
              <a:gd name="connsiteX27" fmla="*/ 1154077 w 4763349"/>
              <a:gd name="connsiteY27" fmla="*/ 1402556 h 2086124"/>
              <a:gd name="connsiteX28" fmla="*/ 1224147 w 4763349"/>
              <a:gd name="connsiteY28" fmla="*/ 1433513 h 2086124"/>
              <a:gd name="connsiteX29" fmla="*/ 1288667 w 4763349"/>
              <a:gd name="connsiteY29" fmla="*/ 1433513 h 2086124"/>
              <a:gd name="connsiteX30" fmla="*/ 1347517 w 4763349"/>
              <a:gd name="connsiteY30" fmla="*/ 1416843 h 2086124"/>
              <a:gd name="connsiteX31" fmla="*/ 1424729 w 4763349"/>
              <a:gd name="connsiteY31" fmla="*/ 1383505 h 2086124"/>
              <a:gd name="connsiteX32" fmla="*/ 1458067 w 4763349"/>
              <a:gd name="connsiteY32" fmla="*/ 1357313 h 2086124"/>
              <a:gd name="connsiteX33" fmla="*/ 1501158 w 4763349"/>
              <a:gd name="connsiteY33" fmla="*/ 1302544 h 2086124"/>
              <a:gd name="connsiteX34" fmla="*/ 1541411 w 4763349"/>
              <a:gd name="connsiteY34" fmla="*/ 1247776 h 2086124"/>
              <a:gd name="connsiteX35" fmla="*/ 1592657 w 4763349"/>
              <a:gd name="connsiteY35" fmla="*/ 1154906 h 2086124"/>
              <a:gd name="connsiteX36" fmla="*/ 1628605 w 4763349"/>
              <a:gd name="connsiteY36" fmla="*/ 1069181 h 2086124"/>
              <a:gd name="connsiteX37" fmla="*/ 1721805 w 4763349"/>
              <a:gd name="connsiteY37" fmla="*/ 862012 h 2086124"/>
              <a:gd name="connsiteX38" fmla="*/ 1813533 w 4763349"/>
              <a:gd name="connsiteY38" fmla="*/ 673894 h 2086124"/>
              <a:gd name="connsiteX39" fmla="*/ 1888591 w 4763349"/>
              <a:gd name="connsiteY39" fmla="*/ 502443 h 2086124"/>
              <a:gd name="connsiteX40" fmla="*/ 1940982 w 4763349"/>
              <a:gd name="connsiteY40" fmla="*/ 395289 h 2086124"/>
              <a:gd name="connsiteX41" fmla="*/ 1982145 w 4763349"/>
              <a:gd name="connsiteY41" fmla="*/ 311944 h 2086124"/>
              <a:gd name="connsiteX42" fmla="*/ 2041449 w 4763349"/>
              <a:gd name="connsiteY42" fmla="*/ 192881 h 2086124"/>
              <a:gd name="connsiteX43" fmla="*/ 2096220 w 4763349"/>
              <a:gd name="connsiteY43" fmla="*/ 100013 h 2086124"/>
              <a:gd name="connsiteX44" fmla="*/ 2159603 w 4763349"/>
              <a:gd name="connsiteY44" fmla="*/ 40481 h 2086124"/>
              <a:gd name="connsiteX45" fmla="*/ 2208357 w 4763349"/>
              <a:gd name="connsiteY45" fmla="*/ 14640 h 2086124"/>
              <a:gd name="connsiteX46" fmla="*/ 2262552 w 4763349"/>
              <a:gd name="connsiteY46" fmla="*/ 0 h 2086124"/>
              <a:gd name="connsiteX47" fmla="*/ 2322087 w 4763349"/>
              <a:gd name="connsiteY47" fmla="*/ 2381 h 2086124"/>
              <a:gd name="connsiteX48" fmla="*/ 2371601 w 4763349"/>
              <a:gd name="connsiteY48" fmla="*/ 19403 h 2086124"/>
              <a:gd name="connsiteX49" fmla="*/ 2403347 w 4763349"/>
              <a:gd name="connsiteY49" fmla="*/ 40835 h 2086124"/>
              <a:gd name="connsiteX50" fmla="*/ 2423339 w 4763349"/>
              <a:gd name="connsiteY50" fmla="*/ 64295 h 2086124"/>
              <a:gd name="connsiteX51" fmla="*/ 2480717 w 4763349"/>
              <a:gd name="connsiteY51" fmla="*/ 138113 h 2086124"/>
              <a:gd name="connsiteX52" fmla="*/ 2536399 w 4763349"/>
              <a:gd name="connsiteY52" fmla="*/ 261938 h 2086124"/>
              <a:gd name="connsiteX53" fmla="*/ 2609531 w 4763349"/>
              <a:gd name="connsiteY53" fmla="*/ 419099 h 2086124"/>
              <a:gd name="connsiteX54" fmla="*/ 2665997 w 4763349"/>
              <a:gd name="connsiteY54" fmla="*/ 557213 h 2086124"/>
              <a:gd name="connsiteX55" fmla="*/ 2698094 w 4763349"/>
              <a:gd name="connsiteY55" fmla="*/ 628651 h 2086124"/>
              <a:gd name="connsiteX56" fmla="*/ 2734371 w 4763349"/>
              <a:gd name="connsiteY56" fmla="*/ 707231 h 2086124"/>
              <a:gd name="connsiteX57" fmla="*/ 2788786 w 4763349"/>
              <a:gd name="connsiteY57" fmla="*/ 840582 h 2086124"/>
              <a:gd name="connsiteX58" fmla="*/ 2834134 w 4763349"/>
              <a:gd name="connsiteY58" fmla="*/ 971903 h 2086124"/>
              <a:gd name="connsiteX59" fmla="*/ 2906682 w 4763349"/>
              <a:gd name="connsiteY59" fmla="*/ 1148117 h 2086124"/>
              <a:gd name="connsiteX60" fmla="*/ 3042721 w 4763349"/>
              <a:gd name="connsiteY60" fmla="*/ 1433866 h 2086124"/>
              <a:gd name="connsiteX61" fmla="*/ 3160618 w 4763349"/>
              <a:gd name="connsiteY61" fmla="*/ 1562453 h 2086124"/>
              <a:gd name="connsiteX62" fmla="*/ 3242242 w 4763349"/>
              <a:gd name="connsiteY62" fmla="*/ 1595791 h 2086124"/>
              <a:gd name="connsiteX63" fmla="*/ 3342001 w 4763349"/>
              <a:gd name="connsiteY63" fmla="*/ 1610079 h 2086124"/>
              <a:gd name="connsiteX64" fmla="*/ 3405485 w 4763349"/>
              <a:gd name="connsiteY64" fmla="*/ 1595791 h 2086124"/>
              <a:gd name="connsiteX65" fmla="*/ 3459901 w 4763349"/>
              <a:gd name="connsiteY65" fmla="*/ 1552928 h 2086124"/>
              <a:gd name="connsiteX66" fmla="*/ 3523385 w 4763349"/>
              <a:gd name="connsiteY66" fmla="*/ 1510066 h 2086124"/>
              <a:gd name="connsiteX67" fmla="*/ 3586865 w 4763349"/>
              <a:gd name="connsiteY67" fmla="*/ 1414816 h 2086124"/>
              <a:gd name="connsiteX68" fmla="*/ 3659417 w 4763349"/>
              <a:gd name="connsiteY68" fmla="*/ 1300515 h 2086124"/>
              <a:gd name="connsiteX69" fmla="*/ 3759180 w 4763349"/>
              <a:gd name="connsiteY69" fmla="*/ 1152879 h 2086124"/>
              <a:gd name="connsiteX70" fmla="*/ 3840800 w 4763349"/>
              <a:gd name="connsiteY70" fmla="*/ 1029053 h 2086124"/>
              <a:gd name="connsiteX71" fmla="*/ 3931491 w 4763349"/>
              <a:gd name="connsiteY71" fmla="*/ 952853 h 2086124"/>
              <a:gd name="connsiteX72" fmla="*/ 4031249 w 4763349"/>
              <a:gd name="connsiteY72" fmla="*/ 905228 h 2086124"/>
              <a:gd name="connsiteX73" fmla="*/ 4103803 w 4763349"/>
              <a:gd name="connsiteY73" fmla="*/ 905228 h 2086124"/>
              <a:gd name="connsiteX74" fmla="*/ 4176353 w 4763349"/>
              <a:gd name="connsiteY74" fmla="*/ 933804 h 2086124"/>
              <a:gd name="connsiteX75" fmla="*/ 4239838 w 4763349"/>
              <a:gd name="connsiteY75" fmla="*/ 1000478 h 2086124"/>
              <a:gd name="connsiteX76" fmla="*/ 4348667 w 4763349"/>
              <a:gd name="connsiteY76" fmla="*/ 1157641 h 2086124"/>
              <a:gd name="connsiteX77" fmla="*/ 4466565 w 4763349"/>
              <a:gd name="connsiteY77" fmla="*/ 1410053 h 2086124"/>
              <a:gd name="connsiteX78" fmla="*/ 4602602 w 4763349"/>
              <a:gd name="connsiteY78" fmla="*/ 1738666 h 2086124"/>
              <a:gd name="connsiteX79" fmla="*/ 4752264 w 4763349"/>
              <a:gd name="connsiteY79" fmla="*/ 2062162 h 2086124"/>
              <a:gd name="connsiteX80" fmla="*/ 4752262 w 4763349"/>
              <a:gd name="connsiteY80" fmla="*/ 2062162 h 2086124"/>
              <a:gd name="connsiteX0" fmla="*/ 6 w 4806677"/>
              <a:gd name="connsiteY0" fmla="*/ 1628775 h 2162174"/>
              <a:gd name="connsiteX1" fmla="*/ 77093 w 4806677"/>
              <a:gd name="connsiteY1" fmla="*/ 1407670 h 2162174"/>
              <a:gd name="connsiteX2" fmla="*/ 136042 w 4806677"/>
              <a:gd name="connsiteY2" fmla="*/ 1240983 h 2162174"/>
              <a:gd name="connsiteX3" fmla="*/ 164843 w 4806677"/>
              <a:gd name="connsiteY3" fmla="*/ 1166812 h 2162174"/>
              <a:gd name="connsiteX4" fmla="*/ 190582 w 4806677"/>
              <a:gd name="connsiteY4" fmla="*/ 1100138 h 2162174"/>
              <a:gd name="connsiteX5" fmla="*/ 212013 w 4806677"/>
              <a:gd name="connsiteY5" fmla="*/ 1059657 h 2162174"/>
              <a:gd name="connsiteX6" fmla="*/ 235825 w 4806677"/>
              <a:gd name="connsiteY6" fmla="*/ 1019175 h 2162174"/>
              <a:gd name="connsiteX7" fmla="*/ 257257 w 4806677"/>
              <a:gd name="connsiteY7" fmla="*/ 988219 h 2162174"/>
              <a:gd name="connsiteX8" fmla="*/ 283450 w 4806677"/>
              <a:gd name="connsiteY8" fmla="*/ 954882 h 2162174"/>
              <a:gd name="connsiteX9" fmla="*/ 307263 w 4806677"/>
              <a:gd name="connsiteY9" fmla="*/ 926306 h 2162174"/>
              <a:gd name="connsiteX10" fmla="*/ 326313 w 4806677"/>
              <a:gd name="connsiteY10" fmla="*/ 902494 h 2162174"/>
              <a:gd name="connsiteX11" fmla="*/ 352507 w 4806677"/>
              <a:gd name="connsiteY11" fmla="*/ 873919 h 2162174"/>
              <a:gd name="connsiteX12" fmla="*/ 378700 w 4806677"/>
              <a:gd name="connsiteY12" fmla="*/ 847725 h 2162174"/>
              <a:gd name="connsiteX13" fmla="*/ 402513 w 4806677"/>
              <a:gd name="connsiteY13" fmla="*/ 828675 h 2162174"/>
              <a:gd name="connsiteX14" fmla="*/ 426325 w 4806677"/>
              <a:gd name="connsiteY14" fmla="*/ 809625 h 2162174"/>
              <a:gd name="connsiteX15" fmla="*/ 457282 w 4806677"/>
              <a:gd name="connsiteY15" fmla="*/ 790575 h 2162174"/>
              <a:gd name="connsiteX16" fmla="*/ 493001 w 4806677"/>
              <a:gd name="connsiteY16" fmla="*/ 778669 h 2162174"/>
              <a:gd name="connsiteX17" fmla="*/ 526338 w 4806677"/>
              <a:gd name="connsiteY17" fmla="*/ 773906 h 2162174"/>
              <a:gd name="connsiteX18" fmla="*/ 573963 w 4806677"/>
              <a:gd name="connsiteY18" fmla="*/ 785813 h 2162174"/>
              <a:gd name="connsiteX19" fmla="*/ 621588 w 4806677"/>
              <a:gd name="connsiteY19" fmla="*/ 812006 h 2162174"/>
              <a:gd name="connsiteX20" fmla="*/ 681119 w 4806677"/>
              <a:gd name="connsiteY20" fmla="*/ 857250 h 2162174"/>
              <a:gd name="connsiteX21" fmla="*/ 733507 w 4806677"/>
              <a:gd name="connsiteY21" fmla="*/ 912019 h 2162174"/>
              <a:gd name="connsiteX22" fmla="*/ 781131 w 4806677"/>
              <a:gd name="connsiteY22" fmla="*/ 969169 h 2162174"/>
              <a:gd name="connsiteX23" fmla="*/ 850188 w 4806677"/>
              <a:gd name="connsiteY23" fmla="*/ 1054894 h 2162174"/>
              <a:gd name="connsiteX24" fmla="*/ 928769 w 4806677"/>
              <a:gd name="connsiteY24" fmla="*/ 1152525 h 2162174"/>
              <a:gd name="connsiteX25" fmla="*/ 1014494 w 4806677"/>
              <a:gd name="connsiteY25" fmla="*/ 1269206 h 2162174"/>
              <a:gd name="connsiteX26" fmla="*/ 1080714 w 4806677"/>
              <a:gd name="connsiteY26" fmla="*/ 1343026 h 2162174"/>
              <a:gd name="connsiteX27" fmla="*/ 1154077 w 4806677"/>
              <a:gd name="connsiteY27" fmla="*/ 1402556 h 2162174"/>
              <a:gd name="connsiteX28" fmla="*/ 1224147 w 4806677"/>
              <a:gd name="connsiteY28" fmla="*/ 1433513 h 2162174"/>
              <a:gd name="connsiteX29" fmla="*/ 1288667 w 4806677"/>
              <a:gd name="connsiteY29" fmla="*/ 1433513 h 2162174"/>
              <a:gd name="connsiteX30" fmla="*/ 1347517 w 4806677"/>
              <a:gd name="connsiteY30" fmla="*/ 1416843 h 2162174"/>
              <a:gd name="connsiteX31" fmla="*/ 1424729 w 4806677"/>
              <a:gd name="connsiteY31" fmla="*/ 1383505 h 2162174"/>
              <a:gd name="connsiteX32" fmla="*/ 1458067 w 4806677"/>
              <a:gd name="connsiteY32" fmla="*/ 1357313 h 2162174"/>
              <a:gd name="connsiteX33" fmla="*/ 1501158 w 4806677"/>
              <a:gd name="connsiteY33" fmla="*/ 1302544 h 2162174"/>
              <a:gd name="connsiteX34" fmla="*/ 1541411 w 4806677"/>
              <a:gd name="connsiteY34" fmla="*/ 1247776 h 2162174"/>
              <a:gd name="connsiteX35" fmla="*/ 1592657 w 4806677"/>
              <a:gd name="connsiteY35" fmla="*/ 1154906 h 2162174"/>
              <a:gd name="connsiteX36" fmla="*/ 1628605 w 4806677"/>
              <a:gd name="connsiteY36" fmla="*/ 1069181 h 2162174"/>
              <a:gd name="connsiteX37" fmla="*/ 1721805 w 4806677"/>
              <a:gd name="connsiteY37" fmla="*/ 862012 h 2162174"/>
              <a:gd name="connsiteX38" fmla="*/ 1813533 w 4806677"/>
              <a:gd name="connsiteY38" fmla="*/ 673894 h 2162174"/>
              <a:gd name="connsiteX39" fmla="*/ 1888591 w 4806677"/>
              <a:gd name="connsiteY39" fmla="*/ 502443 h 2162174"/>
              <a:gd name="connsiteX40" fmla="*/ 1940982 w 4806677"/>
              <a:gd name="connsiteY40" fmla="*/ 395289 h 2162174"/>
              <a:gd name="connsiteX41" fmla="*/ 1982145 w 4806677"/>
              <a:gd name="connsiteY41" fmla="*/ 311944 h 2162174"/>
              <a:gd name="connsiteX42" fmla="*/ 2041449 w 4806677"/>
              <a:gd name="connsiteY42" fmla="*/ 192881 h 2162174"/>
              <a:gd name="connsiteX43" fmla="*/ 2096220 w 4806677"/>
              <a:gd name="connsiteY43" fmla="*/ 100013 h 2162174"/>
              <a:gd name="connsiteX44" fmla="*/ 2159603 w 4806677"/>
              <a:gd name="connsiteY44" fmla="*/ 40481 h 2162174"/>
              <a:gd name="connsiteX45" fmla="*/ 2208357 w 4806677"/>
              <a:gd name="connsiteY45" fmla="*/ 14640 h 2162174"/>
              <a:gd name="connsiteX46" fmla="*/ 2262552 w 4806677"/>
              <a:gd name="connsiteY46" fmla="*/ 0 h 2162174"/>
              <a:gd name="connsiteX47" fmla="*/ 2322087 w 4806677"/>
              <a:gd name="connsiteY47" fmla="*/ 2381 h 2162174"/>
              <a:gd name="connsiteX48" fmla="*/ 2371601 w 4806677"/>
              <a:gd name="connsiteY48" fmla="*/ 19403 h 2162174"/>
              <a:gd name="connsiteX49" fmla="*/ 2403347 w 4806677"/>
              <a:gd name="connsiteY49" fmla="*/ 40835 h 2162174"/>
              <a:gd name="connsiteX50" fmla="*/ 2423339 w 4806677"/>
              <a:gd name="connsiteY50" fmla="*/ 64295 h 2162174"/>
              <a:gd name="connsiteX51" fmla="*/ 2480717 w 4806677"/>
              <a:gd name="connsiteY51" fmla="*/ 138113 h 2162174"/>
              <a:gd name="connsiteX52" fmla="*/ 2536399 w 4806677"/>
              <a:gd name="connsiteY52" fmla="*/ 261938 h 2162174"/>
              <a:gd name="connsiteX53" fmla="*/ 2609531 w 4806677"/>
              <a:gd name="connsiteY53" fmla="*/ 419099 h 2162174"/>
              <a:gd name="connsiteX54" fmla="*/ 2665997 w 4806677"/>
              <a:gd name="connsiteY54" fmla="*/ 557213 h 2162174"/>
              <a:gd name="connsiteX55" fmla="*/ 2698094 w 4806677"/>
              <a:gd name="connsiteY55" fmla="*/ 628651 h 2162174"/>
              <a:gd name="connsiteX56" fmla="*/ 2734371 w 4806677"/>
              <a:gd name="connsiteY56" fmla="*/ 707231 h 2162174"/>
              <a:gd name="connsiteX57" fmla="*/ 2788786 w 4806677"/>
              <a:gd name="connsiteY57" fmla="*/ 840582 h 2162174"/>
              <a:gd name="connsiteX58" fmla="*/ 2834134 w 4806677"/>
              <a:gd name="connsiteY58" fmla="*/ 971903 h 2162174"/>
              <a:gd name="connsiteX59" fmla="*/ 2906682 w 4806677"/>
              <a:gd name="connsiteY59" fmla="*/ 1148117 h 2162174"/>
              <a:gd name="connsiteX60" fmla="*/ 3042721 w 4806677"/>
              <a:gd name="connsiteY60" fmla="*/ 1433866 h 2162174"/>
              <a:gd name="connsiteX61" fmla="*/ 3160618 w 4806677"/>
              <a:gd name="connsiteY61" fmla="*/ 1562453 h 2162174"/>
              <a:gd name="connsiteX62" fmla="*/ 3242242 w 4806677"/>
              <a:gd name="connsiteY62" fmla="*/ 1595791 h 2162174"/>
              <a:gd name="connsiteX63" fmla="*/ 3342001 w 4806677"/>
              <a:gd name="connsiteY63" fmla="*/ 1610079 h 2162174"/>
              <a:gd name="connsiteX64" fmla="*/ 3405485 w 4806677"/>
              <a:gd name="connsiteY64" fmla="*/ 1595791 h 2162174"/>
              <a:gd name="connsiteX65" fmla="*/ 3459901 w 4806677"/>
              <a:gd name="connsiteY65" fmla="*/ 1552928 h 2162174"/>
              <a:gd name="connsiteX66" fmla="*/ 3523385 w 4806677"/>
              <a:gd name="connsiteY66" fmla="*/ 1510066 h 2162174"/>
              <a:gd name="connsiteX67" fmla="*/ 3586865 w 4806677"/>
              <a:gd name="connsiteY67" fmla="*/ 1414816 h 2162174"/>
              <a:gd name="connsiteX68" fmla="*/ 3659417 w 4806677"/>
              <a:gd name="connsiteY68" fmla="*/ 1300515 h 2162174"/>
              <a:gd name="connsiteX69" fmla="*/ 3759180 w 4806677"/>
              <a:gd name="connsiteY69" fmla="*/ 1152879 h 2162174"/>
              <a:gd name="connsiteX70" fmla="*/ 3840800 w 4806677"/>
              <a:gd name="connsiteY70" fmla="*/ 1029053 h 2162174"/>
              <a:gd name="connsiteX71" fmla="*/ 3931491 w 4806677"/>
              <a:gd name="connsiteY71" fmla="*/ 952853 h 2162174"/>
              <a:gd name="connsiteX72" fmla="*/ 4031249 w 4806677"/>
              <a:gd name="connsiteY72" fmla="*/ 905228 h 2162174"/>
              <a:gd name="connsiteX73" fmla="*/ 4103803 w 4806677"/>
              <a:gd name="connsiteY73" fmla="*/ 905228 h 2162174"/>
              <a:gd name="connsiteX74" fmla="*/ 4176353 w 4806677"/>
              <a:gd name="connsiteY74" fmla="*/ 933804 h 2162174"/>
              <a:gd name="connsiteX75" fmla="*/ 4239838 w 4806677"/>
              <a:gd name="connsiteY75" fmla="*/ 1000478 h 2162174"/>
              <a:gd name="connsiteX76" fmla="*/ 4348667 w 4806677"/>
              <a:gd name="connsiteY76" fmla="*/ 1157641 h 2162174"/>
              <a:gd name="connsiteX77" fmla="*/ 4466565 w 4806677"/>
              <a:gd name="connsiteY77" fmla="*/ 1410053 h 2162174"/>
              <a:gd name="connsiteX78" fmla="*/ 4602602 w 4806677"/>
              <a:gd name="connsiteY78" fmla="*/ 1738666 h 2162174"/>
              <a:gd name="connsiteX79" fmla="*/ 4752264 w 4806677"/>
              <a:gd name="connsiteY79" fmla="*/ 2062162 h 2162174"/>
              <a:gd name="connsiteX80" fmla="*/ 4806677 w 4806677"/>
              <a:gd name="connsiteY80" fmla="*/ 2162174 h 2162174"/>
              <a:gd name="connsiteX0" fmla="*/ 6 w 4810706"/>
              <a:gd name="connsiteY0" fmla="*/ 1628775 h 2173046"/>
              <a:gd name="connsiteX1" fmla="*/ 77093 w 4810706"/>
              <a:gd name="connsiteY1" fmla="*/ 1407670 h 2173046"/>
              <a:gd name="connsiteX2" fmla="*/ 136042 w 4810706"/>
              <a:gd name="connsiteY2" fmla="*/ 1240983 h 2173046"/>
              <a:gd name="connsiteX3" fmla="*/ 164843 w 4810706"/>
              <a:gd name="connsiteY3" fmla="*/ 1166812 h 2173046"/>
              <a:gd name="connsiteX4" fmla="*/ 190582 w 4810706"/>
              <a:gd name="connsiteY4" fmla="*/ 1100138 h 2173046"/>
              <a:gd name="connsiteX5" fmla="*/ 212013 w 4810706"/>
              <a:gd name="connsiteY5" fmla="*/ 1059657 h 2173046"/>
              <a:gd name="connsiteX6" fmla="*/ 235825 w 4810706"/>
              <a:gd name="connsiteY6" fmla="*/ 1019175 h 2173046"/>
              <a:gd name="connsiteX7" fmla="*/ 257257 w 4810706"/>
              <a:gd name="connsiteY7" fmla="*/ 988219 h 2173046"/>
              <a:gd name="connsiteX8" fmla="*/ 283450 w 4810706"/>
              <a:gd name="connsiteY8" fmla="*/ 954882 h 2173046"/>
              <a:gd name="connsiteX9" fmla="*/ 307263 w 4810706"/>
              <a:gd name="connsiteY9" fmla="*/ 926306 h 2173046"/>
              <a:gd name="connsiteX10" fmla="*/ 326313 w 4810706"/>
              <a:gd name="connsiteY10" fmla="*/ 902494 h 2173046"/>
              <a:gd name="connsiteX11" fmla="*/ 352507 w 4810706"/>
              <a:gd name="connsiteY11" fmla="*/ 873919 h 2173046"/>
              <a:gd name="connsiteX12" fmla="*/ 378700 w 4810706"/>
              <a:gd name="connsiteY12" fmla="*/ 847725 h 2173046"/>
              <a:gd name="connsiteX13" fmla="*/ 402513 w 4810706"/>
              <a:gd name="connsiteY13" fmla="*/ 828675 h 2173046"/>
              <a:gd name="connsiteX14" fmla="*/ 426325 w 4810706"/>
              <a:gd name="connsiteY14" fmla="*/ 809625 h 2173046"/>
              <a:gd name="connsiteX15" fmla="*/ 457282 w 4810706"/>
              <a:gd name="connsiteY15" fmla="*/ 790575 h 2173046"/>
              <a:gd name="connsiteX16" fmla="*/ 493001 w 4810706"/>
              <a:gd name="connsiteY16" fmla="*/ 778669 h 2173046"/>
              <a:gd name="connsiteX17" fmla="*/ 526338 w 4810706"/>
              <a:gd name="connsiteY17" fmla="*/ 773906 h 2173046"/>
              <a:gd name="connsiteX18" fmla="*/ 573963 w 4810706"/>
              <a:gd name="connsiteY18" fmla="*/ 785813 h 2173046"/>
              <a:gd name="connsiteX19" fmla="*/ 621588 w 4810706"/>
              <a:gd name="connsiteY19" fmla="*/ 812006 h 2173046"/>
              <a:gd name="connsiteX20" fmla="*/ 681119 w 4810706"/>
              <a:gd name="connsiteY20" fmla="*/ 857250 h 2173046"/>
              <a:gd name="connsiteX21" fmla="*/ 733507 w 4810706"/>
              <a:gd name="connsiteY21" fmla="*/ 912019 h 2173046"/>
              <a:gd name="connsiteX22" fmla="*/ 781131 w 4810706"/>
              <a:gd name="connsiteY22" fmla="*/ 969169 h 2173046"/>
              <a:gd name="connsiteX23" fmla="*/ 850188 w 4810706"/>
              <a:gd name="connsiteY23" fmla="*/ 1054894 h 2173046"/>
              <a:gd name="connsiteX24" fmla="*/ 928769 w 4810706"/>
              <a:gd name="connsiteY24" fmla="*/ 1152525 h 2173046"/>
              <a:gd name="connsiteX25" fmla="*/ 1014494 w 4810706"/>
              <a:gd name="connsiteY25" fmla="*/ 1269206 h 2173046"/>
              <a:gd name="connsiteX26" fmla="*/ 1080714 w 4810706"/>
              <a:gd name="connsiteY26" fmla="*/ 1343026 h 2173046"/>
              <a:gd name="connsiteX27" fmla="*/ 1154077 w 4810706"/>
              <a:gd name="connsiteY27" fmla="*/ 1402556 h 2173046"/>
              <a:gd name="connsiteX28" fmla="*/ 1224147 w 4810706"/>
              <a:gd name="connsiteY28" fmla="*/ 1433513 h 2173046"/>
              <a:gd name="connsiteX29" fmla="*/ 1288667 w 4810706"/>
              <a:gd name="connsiteY29" fmla="*/ 1433513 h 2173046"/>
              <a:gd name="connsiteX30" fmla="*/ 1347517 w 4810706"/>
              <a:gd name="connsiteY30" fmla="*/ 1416843 h 2173046"/>
              <a:gd name="connsiteX31" fmla="*/ 1424729 w 4810706"/>
              <a:gd name="connsiteY31" fmla="*/ 1383505 h 2173046"/>
              <a:gd name="connsiteX32" fmla="*/ 1458067 w 4810706"/>
              <a:gd name="connsiteY32" fmla="*/ 1357313 h 2173046"/>
              <a:gd name="connsiteX33" fmla="*/ 1501158 w 4810706"/>
              <a:gd name="connsiteY33" fmla="*/ 1302544 h 2173046"/>
              <a:gd name="connsiteX34" fmla="*/ 1541411 w 4810706"/>
              <a:gd name="connsiteY34" fmla="*/ 1247776 h 2173046"/>
              <a:gd name="connsiteX35" fmla="*/ 1592657 w 4810706"/>
              <a:gd name="connsiteY35" fmla="*/ 1154906 h 2173046"/>
              <a:gd name="connsiteX36" fmla="*/ 1628605 w 4810706"/>
              <a:gd name="connsiteY36" fmla="*/ 1069181 h 2173046"/>
              <a:gd name="connsiteX37" fmla="*/ 1721805 w 4810706"/>
              <a:gd name="connsiteY37" fmla="*/ 862012 h 2173046"/>
              <a:gd name="connsiteX38" fmla="*/ 1813533 w 4810706"/>
              <a:gd name="connsiteY38" fmla="*/ 673894 h 2173046"/>
              <a:gd name="connsiteX39" fmla="*/ 1888591 w 4810706"/>
              <a:gd name="connsiteY39" fmla="*/ 502443 h 2173046"/>
              <a:gd name="connsiteX40" fmla="*/ 1940982 w 4810706"/>
              <a:gd name="connsiteY40" fmla="*/ 395289 h 2173046"/>
              <a:gd name="connsiteX41" fmla="*/ 1982145 w 4810706"/>
              <a:gd name="connsiteY41" fmla="*/ 311944 h 2173046"/>
              <a:gd name="connsiteX42" fmla="*/ 2041449 w 4810706"/>
              <a:gd name="connsiteY42" fmla="*/ 192881 h 2173046"/>
              <a:gd name="connsiteX43" fmla="*/ 2096220 w 4810706"/>
              <a:gd name="connsiteY43" fmla="*/ 100013 h 2173046"/>
              <a:gd name="connsiteX44" fmla="*/ 2159603 w 4810706"/>
              <a:gd name="connsiteY44" fmla="*/ 40481 h 2173046"/>
              <a:gd name="connsiteX45" fmla="*/ 2208357 w 4810706"/>
              <a:gd name="connsiteY45" fmla="*/ 14640 h 2173046"/>
              <a:gd name="connsiteX46" fmla="*/ 2262552 w 4810706"/>
              <a:gd name="connsiteY46" fmla="*/ 0 h 2173046"/>
              <a:gd name="connsiteX47" fmla="*/ 2322087 w 4810706"/>
              <a:gd name="connsiteY47" fmla="*/ 2381 h 2173046"/>
              <a:gd name="connsiteX48" fmla="*/ 2371601 w 4810706"/>
              <a:gd name="connsiteY48" fmla="*/ 19403 h 2173046"/>
              <a:gd name="connsiteX49" fmla="*/ 2403347 w 4810706"/>
              <a:gd name="connsiteY49" fmla="*/ 40835 h 2173046"/>
              <a:gd name="connsiteX50" fmla="*/ 2423339 w 4810706"/>
              <a:gd name="connsiteY50" fmla="*/ 64295 h 2173046"/>
              <a:gd name="connsiteX51" fmla="*/ 2480717 w 4810706"/>
              <a:gd name="connsiteY51" fmla="*/ 138113 h 2173046"/>
              <a:gd name="connsiteX52" fmla="*/ 2536399 w 4810706"/>
              <a:gd name="connsiteY52" fmla="*/ 261938 h 2173046"/>
              <a:gd name="connsiteX53" fmla="*/ 2609531 w 4810706"/>
              <a:gd name="connsiteY53" fmla="*/ 419099 h 2173046"/>
              <a:gd name="connsiteX54" fmla="*/ 2665997 w 4810706"/>
              <a:gd name="connsiteY54" fmla="*/ 557213 h 2173046"/>
              <a:gd name="connsiteX55" fmla="*/ 2698094 w 4810706"/>
              <a:gd name="connsiteY55" fmla="*/ 628651 h 2173046"/>
              <a:gd name="connsiteX56" fmla="*/ 2734371 w 4810706"/>
              <a:gd name="connsiteY56" fmla="*/ 707231 h 2173046"/>
              <a:gd name="connsiteX57" fmla="*/ 2788786 w 4810706"/>
              <a:gd name="connsiteY57" fmla="*/ 840582 h 2173046"/>
              <a:gd name="connsiteX58" fmla="*/ 2834134 w 4810706"/>
              <a:gd name="connsiteY58" fmla="*/ 971903 h 2173046"/>
              <a:gd name="connsiteX59" fmla="*/ 2906682 w 4810706"/>
              <a:gd name="connsiteY59" fmla="*/ 1148117 h 2173046"/>
              <a:gd name="connsiteX60" fmla="*/ 3042721 w 4810706"/>
              <a:gd name="connsiteY60" fmla="*/ 1433866 h 2173046"/>
              <a:gd name="connsiteX61" fmla="*/ 3160618 w 4810706"/>
              <a:gd name="connsiteY61" fmla="*/ 1562453 h 2173046"/>
              <a:gd name="connsiteX62" fmla="*/ 3242242 w 4810706"/>
              <a:gd name="connsiteY62" fmla="*/ 1595791 h 2173046"/>
              <a:gd name="connsiteX63" fmla="*/ 3342001 w 4810706"/>
              <a:gd name="connsiteY63" fmla="*/ 1610079 h 2173046"/>
              <a:gd name="connsiteX64" fmla="*/ 3405485 w 4810706"/>
              <a:gd name="connsiteY64" fmla="*/ 1595791 h 2173046"/>
              <a:gd name="connsiteX65" fmla="*/ 3459901 w 4810706"/>
              <a:gd name="connsiteY65" fmla="*/ 1552928 h 2173046"/>
              <a:gd name="connsiteX66" fmla="*/ 3523385 w 4810706"/>
              <a:gd name="connsiteY66" fmla="*/ 1510066 h 2173046"/>
              <a:gd name="connsiteX67" fmla="*/ 3586865 w 4810706"/>
              <a:gd name="connsiteY67" fmla="*/ 1414816 h 2173046"/>
              <a:gd name="connsiteX68" fmla="*/ 3659417 w 4810706"/>
              <a:gd name="connsiteY68" fmla="*/ 1300515 h 2173046"/>
              <a:gd name="connsiteX69" fmla="*/ 3759180 w 4810706"/>
              <a:gd name="connsiteY69" fmla="*/ 1152879 h 2173046"/>
              <a:gd name="connsiteX70" fmla="*/ 3840800 w 4810706"/>
              <a:gd name="connsiteY70" fmla="*/ 1029053 h 2173046"/>
              <a:gd name="connsiteX71" fmla="*/ 3931491 w 4810706"/>
              <a:gd name="connsiteY71" fmla="*/ 952853 h 2173046"/>
              <a:gd name="connsiteX72" fmla="*/ 4031249 w 4810706"/>
              <a:gd name="connsiteY72" fmla="*/ 905228 h 2173046"/>
              <a:gd name="connsiteX73" fmla="*/ 4103803 w 4810706"/>
              <a:gd name="connsiteY73" fmla="*/ 905228 h 2173046"/>
              <a:gd name="connsiteX74" fmla="*/ 4176353 w 4810706"/>
              <a:gd name="connsiteY74" fmla="*/ 933804 h 2173046"/>
              <a:gd name="connsiteX75" fmla="*/ 4239838 w 4810706"/>
              <a:gd name="connsiteY75" fmla="*/ 1000478 h 2173046"/>
              <a:gd name="connsiteX76" fmla="*/ 4348667 w 4810706"/>
              <a:gd name="connsiteY76" fmla="*/ 1157641 h 2173046"/>
              <a:gd name="connsiteX77" fmla="*/ 4466565 w 4810706"/>
              <a:gd name="connsiteY77" fmla="*/ 1410053 h 2173046"/>
              <a:gd name="connsiteX78" fmla="*/ 4602602 w 4810706"/>
              <a:gd name="connsiteY78" fmla="*/ 1738666 h 2173046"/>
              <a:gd name="connsiteX79" fmla="*/ 4752264 w 4810706"/>
              <a:gd name="connsiteY79" fmla="*/ 2062162 h 2173046"/>
              <a:gd name="connsiteX80" fmla="*/ 4806677 w 4810706"/>
              <a:gd name="connsiteY80" fmla="*/ 2162174 h 2173046"/>
              <a:gd name="connsiteX81" fmla="*/ 4806675 w 4810706"/>
              <a:gd name="connsiteY81" fmla="*/ 2171699 h 2173046"/>
              <a:gd name="connsiteX0" fmla="*/ 6 w 4879228"/>
              <a:gd name="connsiteY0" fmla="*/ 1628775 h 2271712"/>
              <a:gd name="connsiteX1" fmla="*/ 77093 w 4879228"/>
              <a:gd name="connsiteY1" fmla="*/ 1407670 h 2271712"/>
              <a:gd name="connsiteX2" fmla="*/ 136042 w 4879228"/>
              <a:gd name="connsiteY2" fmla="*/ 1240983 h 2271712"/>
              <a:gd name="connsiteX3" fmla="*/ 164843 w 4879228"/>
              <a:gd name="connsiteY3" fmla="*/ 1166812 h 2271712"/>
              <a:gd name="connsiteX4" fmla="*/ 190582 w 4879228"/>
              <a:gd name="connsiteY4" fmla="*/ 1100138 h 2271712"/>
              <a:gd name="connsiteX5" fmla="*/ 212013 w 4879228"/>
              <a:gd name="connsiteY5" fmla="*/ 1059657 h 2271712"/>
              <a:gd name="connsiteX6" fmla="*/ 235825 w 4879228"/>
              <a:gd name="connsiteY6" fmla="*/ 1019175 h 2271712"/>
              <a:gd name="connsiteX7" fmla="*/ 257257 w 4879228"/>
              <a:gd name="connsiteY7" fmla="*/ 988219 h 2271712"/>
              <a:gd name="connsiteX8" fmla="*/ 283450 w 4879228"/>
              <a:gd name="connsiteY8" fmla="*/ 954882 h 2271712"/>
              <a:gd name="connsiteX9" fmla="*/ 307263 w 4879228"/>
              <a:gd name="connsiteY9" fmla="*/ 926306 h 2271712"/>
              <a:gd name="connsiteX10" fmla="*/ 326313 w 4879228"/>
              <a:gd name="connsiteY10" fmla="*/ 902494 h 2271712"/>
              <a:gd name="connsiteX11" fmla="*/ 352507 w 4879228"/>
              <a:gd name="connsiteY11" fmla="*/ 873919 h 2271712"/>
              <a:gd name="connsiteX12" fmla="*/ 378700 w 4879228"/>
              <a:gd name="connsiteY12" fmla="*/ 847725 h 2271712"/>
              <a:gd name="connsiteX13" fmla="*/ 402513 w 4879228"/>
              <a:gd name="connsiteY13" fmla="*/ 828675 h 2271712"/>
              <a:gd name="connsiteX14" fmla="*/ 426325 w 4879228"/>
              <a:gd name="connsiteY14" fmla="*/ 809625 h 2271712"/>
              <a:gd name="connsiteX15" fmla="*/ 457282 w 4879228"/>
              <a:gd name="connsiteY15" fmla="*/ 790575 h 2271712"/>
              <a:gd name="connsiteX16" fmla="*/ 493001 w 4879228"/>
              <a:gd name="connsiteY16" fmla="*/ 778669 h 2271712"/>
              <a:gd name="connsiteX17" fmla="*/ 526338 w 4879228"/>
              <a:gd name="connsiteY17" fmla="*/ 773906 h 2271712"/>
              <a:gd name="connsiteX18" fmla="*/ 573963 w 4879228"/>
              <a:gd name="connsiteY18" fmla="*/ 785813 h 2271712"/>
              <a:gd name="connsiteX19" fmla="*/ 621588 w 4879228"/>
              <a:gd name="connsiteY19" fmla="*/ 812006 h 2271712"/>
              <a:gd name="connsiteX20" fmla="*/ 681119 w 4879228"/>
              <a:gd name="connsiteY20" fmla="*/ 857250 h 2271712"/>
              <a:gd name="connsiteX21" fmla="*/ 733507 w 4879228"/>
              <a:gd name="connsiteY21" fmla="*/ 912019 h 2271712"/>
              <a:gd name="connsiteX22" fmla="*/ 781131 w 4879228"/>
              <a:gd name="connsiteY22" fmla="*/ 969169 h 2271712"/>
              <a:gd name="connsiteX23" fmla="*/ 850188 w 4879228"/>
              <a:gd name="connsiteY23" fmla="*/ 1054894 h 2271712"/>
              <a:gd name="connsiteX24" fmla="*/ 928769 w 4879228"/>
              <a:gd name="connsiteY24" fmla="*/ 1152525 h 2271712"/>
              <a:gd name="connsiteX25" fmla="*/ 1014494 w 4879228"/>
              <a:gd name="connsiteY25" fmla="*/ 1269206 h 2271712"/>
              <a:gd name="connsiteX26" fmla="*/ 1080714 w 4879228"/>
              <a:gd name="connsiteY26" fmla="*/ 1343026 h 2271712"/>
              <a:gd name="connsiteX27" fmla="*/ 1154077 w 4879228"/>
              <a:gd name="connsiteY27" fmla="*/ 1402556 h 2271712"/>
              <a:gd name="connsiteX28" fmla="*/ 1224147 w 4879228"/>
              <a:gd name="connsiteY28" fmla="*/ 1433513 h 2271712"/>
              <a:gd name="connsiteX29" fmla="*/ 1288667 w 4879228"/>
              <a:gd name="connsiteY29" fmla="*/ 1433513 h 2271712"/>
              <a:gd name="connsiteX30" fmla="*/ 1347517 w 4879228"/>
              <a:gd name="connsiteY30" fmla="*/ 1416843 h 2271712"/>
              <a:gd name="connsiteX31" fmla="*/ 1424729 w 4879228"/>
              <a:gd name="connsiteY31" fmla="*/ 1383505 h 2271712"/>
              <a:gd name="connsiteX32" fmla="*/ 1458067 w 4879228"/>
              <a:gd name="connsiteY32" fmla="*/ 1357313 h 2271712"/>
              <a:gd name="connsiteX33" fmla="*/ 1501158 w 4879228"/>
              <a:gd name="connsiteY33" fmla="*/ 1302544 h 2271712"/>
              <a:gd name="connsiteX34" fmla="*/ 1541411 w 4879228"/>
              <a:gd name="connsiteY34" fmla="*/ 1247776 h 2271712"/>
              <a:gd name="connsiteX35" fmla="*/ 1592657 w 4879228"/>
              <a:gd name="connsiteY35" fmla="*/ 1154906 h 2271712"/>
              <a:gd name="connsiteX36" fmla="*/ 1628605 w 4879228"/>
              <a:gd name="connsiteY36" fmla="*/ 1069181 h 2271712"/>
              <a:gd name="connsiteX37" fmla="*/ 1721805 w 4879228"/>
              <a:gd name="connsiteY37" fmla="*/ 862012 h 2271712"/>
              <a:gd name="connsiteX38" fmla="*/ 1813533 w 4879228"/>
              <a:gd name="connsiteY38" fmla="*/ 673894 h 2271712"/>
              <a:gd name="connsiteX39" fmla="*/ 1888591 w 4879228"/>
              <a:gd name="connsiteY39" fmla="*/ 502443 h 2271712"/>
              <a:gd name="connsiteX40" fmla="*/ 1940982 w 4879228"/>
              <a:gd name="connsiteY40" fmla="*/ 395289 h 2271712"/>
              <a:gd name="connsiteX41" fmla="*/ 1982145 w 4879228"/>
              <a:gd name="connsiteY41" fmla="*/ 311944 h 2271712"/>
              <a:gd name="connsiteX42" fmla="*/ 2041449 w 4879228"/>
              <a:gd name="connsiteY42" fmla="*/ 192881 h 2271712"/>
              <a:gd name="connsiteX43" fmla="*/ 2096220 w 4879228"/>
              <a:gd name="connsiteY43" fmla="*/ 100013 h 2271712"/>
              <a:gd name="connsiteX44" fmla="*/ 2159603 w 4879228"/>
              <a:gd name="connsiteY44" fmla="*/ 40481 h 2271712"/>
              <a:gd name="connsiteX45" fmla="*/ 2208357 w 4879228"/>
              <a:gd name="connsiteY45" fmla="*/ 14640 h 2271712"/>
              <a:gd name="connsiteX46" fmla="*/ 2262552 w 4879228"/>
              <a:gd name="connsiteY46" fmla="*/ 0 h 2271712"/>
              <a:gd name="connsiteX47" fmla="*/ 2322087 w 4879228"/>
              <a:gd name="connsiteY47" fmla="*/ 2381 h 2271712"/>
              <a:gd name="connsiteX48" fmla="*/ 2371601 w 4879228"/>
              <a:gd name="connsiteY48" fmla="*/ 19403 h 2271712"/>
              <a:gd name="connsiteX49" fmla="*/ 2403347 w 4879228"/>
              <a:gd name="connsiteY49" fmla="*/ 40835 h 2271712"/>
              <a:gd name="connsiteX50" fmla="*/ 2423339 w 4879228"/>
              <a:gd name="connsiteY50" fmla="*/ 64295 h 2271712"/>
              <a:gd name="connsiteX51" fmla="*/ 2480717 w 4879228"/>
              <a:gd name="connsiteY51" fmla="*/ 138113 h 2271712"/>
              <a:gd name="connsiteX52" fmla="*/ 2536399 w 4879228"/>
              <a:gd name="connsiteY52" fmla="*/ 261938 h 2271712"/>
              <a:gd name="connsiteX53" fmla="*/ 2609531 w 4879228"/>
              <a:gd name="connsiteY53" fmla="*/ 419099 h 2271712"/>
              <a:gd name="connsiteX54" fmla="*/ 2665997 w 4879228"/>
              <a:gd name="connsiteY54" fmla="*/ 557213 h 2271712"/>
              <a:gd name="connsiteX55" fmla="*/ 2698094 w 4879228"/>
              <a:gd name="connsiteY55" fmla="*/ 628651 h 2271712"/>
              <a:gd name="connsiteX56" fmla="*/ 2734371 w 4879228"/>
              <a:gd name="connsiteY56" fmla="*/ 707231 h 2271712"/>
              <a:gd name="connsiteX57" fmla="*/ 2788786 w 4879228"/>
              <a:gd name="connsiteY57" fmla="*/ 840582 h 2271712"/>
              <a:gd name="connsiteX58" fmla="*/ 2834134 w 4879228"/>
              <a:gd name="connsiteY58" fmla="*/ 971903 h 2271712"/>
              <a:gd name="connsiteX59" fmla="*/ 2906682 w 4879228"/>
              <a:gd name="connsiteY59" fmla="*/ 1148117 h 2271712"/>
              <a:gd name="connsiteX60" fmla="*/ 3042721 w 4879228"/>
              <a:gd name="connsiteY60" fmla="*/ 1433866 h 2271712"/>
              <a:gd name="connsiteX61" fmla="*/ 3160618 w 4879228"/>
              <a:gd name="connsiteY61" fmla="*/ 1562453 h 2271712"/>
              <a:gd name="connsiteX62" fmla="*/ 3242242 w 4879228"/>
              <a:gd name="connsiteY62" fmla="*/ 1595791 h 2271712"/>
              <a:gd name="connsiteX63" fmla="*/ 3342001 w 4879228"/>
              <a:gd name="connsiteY63" fmla="*/ 1610079 h 2271712"/>
              <a:gd name="connsiteX64" fmla="*/ 3405485 w 4879228"/>
              <a:gd name="connsiteY64" fmla="*/ 1595791 h 2271712"/>
              <a:gd name="connsiteX65" fmla="*/ 3459901 w 4879228"/>
              <a:gd name="connsiteY65" fmla="*/ 1552928 h 2271712"/>
              <a:gd name="connsiteX66" fmla="*/ 3523385 w 4879228"/>
              <a:gd name="connsiteY66" fmla="*/ 1510066 h 2271712"/>
              <a:gd name="connsiteX67" fmla="*/ 3586865 w 4879228"/>
              <a:gd name="connsiteY67" fmla="*/ 1414816 h 2271712"/>
              <a:gd name="connsiteX68" fmla="*/ 3659417 w 4879228"/>
              <a:gd name="connsiteY68" fmla="*/ 1300515 h 2271712"/>
              <a:gd name="connsiteX69" fmla="*/ 3759180 w 4879228"/>
              <a:gd name="connsiteY69" fmla="*/ 1152879 h 2271712"/>
              <a:gd name="connsiteX70" fmla="*/ 3840800 w 4879228"/>
              <a:gd name="connsiteY70" fmla="*/ 1029053 h 2271712"/>
              <a:gd name="connsiteX71" fmla="*/ 3931491 w 4879228"/>
              <a:gd name="connsiteY71" fmla="*/ 952853 h 2271712"/>
              <a:gd name="connsiteX72" fmla="*/ 4031249 w 4879228"/>
              <a:gd name="connsiteY72" fmla="*/ 905228 h 2271712"/>
              <a:gd name="connsiteX73" fmla="*/ 4103803 w 4879228"/>
              <a:gd name="connsiteY73" fmla="*/ 905228 h 2271712"/>
              <a:gd name="connsiteX74" fmla="*/ 4176353 w 4879228"/>
              <a:gd name="connsiteY74" fmla="*/ 933804 h 2271712"/>
              <a:gd name="connsiteX75" fmla="*/ 4239838 w 4879228"/>
              <a:gd name="connsiteY75" fmla="*/ 1000478 h 2271712"/>
              <a:gd name="connsiteX76" fmla="*/ 4348667 w 4879228"/>
              <a:gd name="connsiteY76" fmla="*/ 1157641 h 2271712"/>
              <a:gd name="connsiteX77" fmla="*/ 4466565 w 4879228"/>
              <a:gd name="connsiteY77" fmla="*/ 1410053 h 2271712"/>
              <a:gd name="connsiteX78" fmla="*/ 4602602 w 4879228"/>
              <a:gd name="connsiteY78" fmla="*/ 1738666 h 2271712"/>
              <a:gd name="connsiteX79" fmla="*/ 4752264 w 4879228"/>
              <a:gd name="connsiteY79" fmla="*/ 2062162 h 2271712"/>
              <a:gd name="connsiteX80" fmla="*/ 4806677 w 4879228"/>
              <a:gd name="connsiteY80" fmla="*/ 2162174 h 2271712"/>
              <a:gd name="connsiteX81" fmla="*/ 4879228 w 4879228"/>
              <a:gd name="connsiteY81" fmla="*/ 2271712 h 2271712"/>
              <a:gd name="connsiteX0" fmla="*/ 6 w 4879228"/>
              <a:gd name="connsiteY0" fmla="*/ 1628775 h 2271712"/>
              <a:gd name="connsiteX1" fmla="*/ 77093 w 4879228"/>
              <a:gd name="connsiteY1" fmla="*/ 1407670 h 2271712"/>
              <a:gd name="connsiteX2" fmla="*/ 136042 w 4879228"/>
              <a:gd name="connsiteY2" fmla="*/ 1240983 h 2271712"/>
              <a:gd name="connsiteX3" fmla="*/ 164843 w 4879228"/>
              <a:gd name="connsiteY3" fmla="*/ 1166812 h 2271712"/>
              <a:gd name="connsiteX4" fmla="*/ 190582 w 4879228"/>
              <a:gd name="connsiteY4" fmla="*/ 1100138 h 2271712"/>
              <a:gd name="connsiteX5" fmla="*/ 212013 w 4879228"/>
              <a:gd name="connsiteY5" fmla="*/ 1059657 h 2271712"/>
              <a:gd name="connsiteX6" fmla="*/ 235825 w 4879228"/>
              <a:gd name="connsiteY6" fmla="*/ 1019175 h 2271712"/>
              <a:gd name="connsiteX7" fmla="*/ 257257 w 4879228"/>
              <a:gd name="connsiteY7" fmla="*/ 988219 h 2271712"/>
              <a:gd name="connsiteX8" fmla="*/ 283450 w 4879228"/>
              <a:gd name="connsiteY8" fmla="*/ 954882 h 2271712"/>
              <a:gd name="connsiteX9" fmla="*/ 307263 w 4879228"/>
              <a:gd name="connsiteY9" fmla="*/ 926306 h 2271712"/>
              <a:gd name="connsiteX10" fmla="*/ 326313 w 4879228"/>
              <a:gd name="connsiteY10" fmla="*/ 902494 h 2271712"/>
              <a:gd name="connsiteX11" fmla="*/ 352507 w 4879228"/>
              <a:gd name="connsiteY11" fmla="*/ 873919 h 2271712"/>
              <a:gd name="connsiteX12" fmla="*/ 378700 w 4879228"/>
              <a:gd name="connsiteY12" fmla="*/ 847725 h 2271712"/>
              <a:gd name="connsiteX13" fmla="*/ 402513 w 4879228"/>
              <a:gd name="connsiteY13" fmla="*/ 828675 h 2271712"/>
              <a:gd name="connsiteX14" fmla="*/ 426325 w 4879228"/>
              <a:gd name="connsiteY14" fmla="*/ 809625 h 2271712"/>
              <a:gd name="connsiteX15" fmla="*/ 457282 w 4879228"/>
              <a:gd name="connsiteY15" fmla="*/ 790575 h 2271712"/>
              <a:gd name="connsiteX16" fmla="*/ 493001 w 4879228"/>
              <a:gd name="connsiteY16" fmla="*/ 778669 h 2271712"/>
              <a:gd name="connsiteX17" fmla="*/ 526338 w 4879228"/>
              <a:gd name="connsiteY17" fmla="*/ 773906 h 2271712"/>
              <a:gd name="connsiteX18" fmla="*/ 573963 w 4879228"/>
              <a:gd name="connsiteY18" fmla="*/ 785813 h 2271712"/>
              <a:gd name="connsiteX19" fmla="*/ 621588 w 4879228"/>
              <a:gd name="connsiteY19" fmla="*/ 812006 h 2271712"/>
              <a:gd name="connsiteX20" fmla="*/ 681119 w 4879228"/>
              <a:gd name="connsiteY20" fmla="*/ 857250 h 2271712"/>
              <a:gd name="connsiteX21" fmla="*/ 733507 w 4879228"/>
              <a:gd name="connsiteY21" fmla="*/ 912019 h 2271712"/>
              <a:gd name="connsiteX22" fmla="*/ 781131 w 4879228"/>
              <a:gd name="connsiteY22" fmla="*/ 969169 h 2271712"/>
              <a:gd name="connsiteX23" fmla="*/ 850188 w 4879228"/>
              <a:gd name="connsiteY23" fmla="*/ 1054894 h 2271712"/>
              <a:gd name="connsiteX24" fmla="*/ 928769 w 4879228"/>
              <a:gd name="connsiteY24" fmla="*/ 1152525 h 2271712"/>
              <a:gd name="connsiteX25" fmla="*/ 1014494 w 4879228"/>
              <a:gd name="connsiteY25" fmla="*/ 1269206 h 2271712"/>
              <a:gd name="connsiteX26" fmla="*/ 1080714 w 4879228"/>
              <a:gd name="connsiteY26" fmla="*/ 1343026 h 2271712"/>
              <a:gd name="connsiteX27" fmla="*/ 1154077 w 4879228"/>
              <a:gd name="connsiteY27" fmla="*/ 1402556 h 2271712"/>
              <a:gd name="connsiteX28" fmla="*/ 1224147 w 4879228"/>
              <a:gd name="connsiteY28" fmla="*/ 1433513 h 2271712"/>
              <a:gd name="connsiteX29" fmla="*/ 1288667 w 4879228"/>
              <a:gd name="connsiteY29" fmla="*/ 1433513 h 2271712"/>
              <a:gd name="connsiteX30" fmla="*/ 1347517 w 4879228"/>
              <a:gd name="connsiteY30" fmla="*/ 1416843 h 2271712"/>
              <a:gd name="connsiteX31" fmla="*/ 1424729 w 4879228"/>
              <a:gd name="connsiteY31" fmla="*/ 1383505 h 2271712"/>
              <a:gd name="connsiteX32" fmla="*/ 1458067 w 4879228"/>
              <a:gd name="connsiteY32" fmla="*/ 1357313 h 2271712"/>
              <a:gd name="connsiteX33" fmla="*/ 1501158 w 4879228"/>
              <a:gd name="connsiteY33" fmla="*/ 1302544 h 2271712"/>
              <a:gd name="connsiteX34" fmla="*/ 1541411 w 4879228"/>
              <a:gd name="connsiteY34" fmla="*/ 1247776 h 2271712"/>
              <a:gd name="connsiteX35" fmla="*/ 1592657 w 4879228"/>
              <a:gd name="connsiteY35" fmla="*/ 1154906 h 2271712"/>
              <a:gd name="connsiteX36" fmla="*/ 1628605 w 4879228"/>
              <a:gd name="connsiteY36" fmla="*/ 1069181 h 2271712"/>
              <a:gd name="connsiteX37" fmla="*/ 1721805 w 4879228"/>
              <a:gd name="connsiteY37" fmla="*/ 862012 h 2271712"/>
              <a:gd name="connsiteX38" fmla="*/ 1813533 w 4879228"/>
              <a:gd name="connsiteY38" fmla="*/ 673894 h 2271712"/>
              <a:gd name="connsiteX39" fmla="*/ 1888591 w 4879228"/>
              <a:gd name="connsiteY39" fmla="*/ 502443 h 2271712"/>
              <a:gd name="connsiteX40" fmla="*/ 1940982 w 4879228"/>
              <a:gd name="connsiteY40" fmla="*/ 395289 h 2271712"/>
              <a:gd name="connsiteX41" fmla="*/ 1982145 w 4879228"/>
              <a:gd name="connsiteY41" fmla="*/ 311944 h 2271712"/>
              <a:gd name="connsiteX42" fmla="*/ 2041449 w 4879228"/>
              <a:gd name="connsiteY42" fmla="*/ 192881 h 2271712"/>
              <a:gd name="connsiteX43" fmla="*/ 2096220 w 4879228"/>
              <a:gd name="connsiteY43" fmla="*/ 100013 h 2271712"/>
              <a:gd name="connsiteX44" fmla="*/ 2159603 w 4879228"/>
              <a:gd name="connsiteY44" fmla="*/ 40481 h 2271712"/>
              <a:gd name="connsiteX45" fmla="*/ 2208357 w 4879228"/>
              <a:gd name="connsiteY45" fmla="*/ 14640 h 2271712"/>
              <a:gd name="connsiteX46" fmla="*/ 2262552 w 4879228"/>
              <a:gd name="connsiteY46" fmla="*/ 0 h 2271712"/>
              <a:gd name="connsiteX47" fmla="*/ 2322087 w 4879228"/>
              <a:gd name="connsiteY47" fmla="*/ 2381 h 2271712"/>
              <a:gd name="connsiteX48" fmla="*/ 2371601 w 4879228"/>
              <a:gd name="connsiteY48" fmla="*/ 19403 h 2271712"/>
              <a:gd name="connsiteX49" fmla="*/ 2403347 w 4879228"/>
              <a:gd name="connsiteY49" fmla="*/ 40835 h 2271712"/>
              <a:gd name="connsiteX50" fmla="*/ 2423339 w 4879228"/>
              <a:gd name="connsiteY50" fmla="*/ 64295 h 2271712"/>
              <a:gd name="connsiteX51" fmla="*/ 2480717 w 4879228"/>
              <a:gd name="connsiteY51" fmla="*/ 138113 h 2271712"/>
              <a:gd name="connsiteX52" fmla="*/ 2536399 w 4879228"/>
              <a:gd name="connsiteY52" fmla="*/ 261938 h 2271712"/>
              <a:gd name="connsiteX53" fmla="*/ 2609531 w 4879228"/>
              <a:gd name="connsiteY53" fmla="*/ 419099 h 2271712"/>
              <a:gd name="connsiteX54" fmla="*/ 2665997 w 4879228"/>
              <a:gd name="connsiteY54" fmla="*/ 557213 h 2271712"/>
              <a:gd name="connsiteX55" fmla="*/ 2698094 w 4879228"/>
              <a:gd name="connsiteY55" fmla="*/ 628651 h 2271712"/>
              <a:gd name="connsiteX56" fmla="*/ 2734371 w 4879228"/>
              <a:gd name="connsiteY56" fmla="*/ 707231 h 2271712"/>
              <a:gd name="connsiteX57" fmla="*/ 2788786 w 4879228"/>
              <a:gd name="connsiteY57" fmla="*/ 840582 h 2271712"/>
              <a:gd name="connsiteX58" fmla="*/ 2834134 w 4879228"/>
              <a:gd name="connsiteY58" fmla="*/ 971903 h 2271712"/>
              <a:gd name="connsiteX59" fmla="*/ 2906682 w 4879228"/>
              <a:gd name="connsiteY59" fmla="*/ 1148117 h 2271712"/>
              <a:gd name="connsiteX60" fmla="*/ 3042721 w 4879228"/>
              <a:gd name="connsiteY60" fmla="*/ 1433866 h 2271712"/>
              <a:gd name="connsiteX61" fmla="*/ 3160618 w 4879228"/>
              <a:gd name="connsiteY61" fmla="*/ 1562453 h 2271712"/>
              <a:gd name="connsiteX62" fmla="*/ 3242242 w 4879228"/>
              <a:gd name="connsiteY62" fmla="*/ 1595791 h 2271712"/>
              <a:gd name="connsiteX63" fmla="*/ 3342001 w 4879228"/>
              <a:gd name="connsiteY63" fmla="*/ 1610079 h 2271712"/>
              <a:gd name="connsiteX64" fmla="*/ 3405485 w 4879228"/>
              <a:gd name="connsiteY64" fmla="*/ 1595791 h 2271712"/>
              <a:gd name="connsiteX65" fmla="*/ 3459901 w 4879228"/>
              <a:gd name="connsiteY65" fmla="*/ 1552928 h 2271712"/>
              <a:gd name="connsiteX66" fmla="*/ 3523385 w 4879228"/>
              <a:gd name="connsiteY66" fmla="*/ 1510066 h 2271712"/>
              <a:gd name="connsiteX67" fmla="*/ 3586865 w 4879228"/>
              <a:gd name="connsiteY67" fmla="*/ 1414816 h 2271712"/>
              <a:gd name="connsiteX68" fmla="*/ 3659417 w 4879228"/>
              <a:gd name="connsiteY68" fmla="*/ 1300515 h 2271712"/>
              <a:gd name="connsiteX69" fmla="*/ 3759180 w 4879228"/>
              <a:gd name="connsiteY69" fmla="*/ 1152879 h 2271712"/>
              <a:gd name="connsiteX70" fmla="*/ 3840800 w 4879228"/>
              <a:gd name="connsiteY70" fmla="*/ 1029053 h 2271712"/>
              <a:gd name="connsiteX71" fmla="*/ 3931491 w 4879228"/>
              <a:gd name="connsiteY71" fmla="*/ 952853 h 2271712"/>
              <a:gd name="connsiteX72" fmla="*/ 4031249 w 4879228"/>
              <a:gd name="connsiteY72" fmla="*/ 905228 h 2271712"/>
              <a:gd name="connsiteX73" fmla="*/ 4103803 w 4879228"/>
              <a:gd name="connsiteY73" fmla="*/ 905228 h 2271712"/>
              <a:gd name="connsiteX74" fmla="*/ 4176353 w 4879228"/>
              <a:gd name="connsiteY74" fmla="*/ 933804 h 2271712"/>
              <a:gd name="connsiteX75" fmla="*/ 4239838 w 4879228"/>
              <a:gd name="connsiteY75" fmla="*/ 1000478 h 2271712"/>
              <a:gd name="connsiteX76" fmla="*/ 4348667 w 4879228"/>
              <a:gd name="connsiteY76" fmla="*/ 1157641 h 2271712"/>
              <a:gd name="connsiteX77" fmla="*/ 4466565 w 4879228"/>
              <a:gd name="connsiteY77" fmla="*/ 1410053 h 2271712"/>
              <a:gd name="connsiteX78" fmla="*/ 4602602 w 4879228"/>
              <a:gd name="connsiteY78" fmla="*/ 1738666 h 2271712"/>
              <a:gd name="connsiteX79" fmla="*/ 4752264 w 4879228"/>
              <a:gd name="connsiteY79" fmla="*/ 2062162 h 2271712"/>
              <a:gd name="connsiteX80" fmla="*/ 4806677 w 4879228"/>
              <a:gd name="connsiteY80" fmla="*/ 2162174 h 2271712"/>
              <a:gd name="connsiteX81" fmla="*/ 4879228 w 4879228"/>
              <a:gd name="connsiteY81" fmla="*/ 2271712 h 2271712"/>
              <a:gd name="connsiteX82" fmla="*/ 4879228 w 4879228"/>
              <a:gd name="connsiteY82" fmla="*/ 2271712 h 2271712"/>
              <a:gd name="connsiteX0" fmla="*/ 6 w 4988058"/>
              <a:gd name="connsiteY0" fmla="*/ 1628775 h 2343149"/>
              <a:gd name="connsiteX1" fmla="*/ 77093 w 4988058"/>
              <a:gd name="connsiteY1" fmla="*/ 1407670 h 2343149"/>
              <a:gd name="connsiteX2" fmla="*/ 136042 w 4988058"/>
              <a:gd name="connsiteY2" fmla="*/ 1240983 h 2343149"/>
              <a:gd name="connsiteX3" fmla="*/ 164843 w 4988058"/>
              <a:gd name="connsiteY3" fmla="*/ 1166812 h 2343149"/>
              <a:gd name="connsiteX4" fmla="*/ 190582 w 4988058"/>
              <a:gd name="connsiteY4" fmla="*/ 1100138 h 2343149"/>
              <a:gd name="connsiteX5" fmla="*/ 212013 w 4988058"/>
              <a:gd name="connsiteY5" fmla="*/ 1059657 h 2343149"/>
              <a:gd name="connsiteX6" fmla="*/ 235825 w 4988058"/>
              <a:gd name="connsiteY6" fmla="*/ 1019175 h 2343149"/>
              <a:gd name="connsiteX7" fmla="*/ 257257 w 4988058"/>
              <a:gd name="connsiteY7" fmla="*/ 988219 h 2343149"/>
              <a:gd name="connsiteX8" fmla="*/ 283450 w 4988058"/>
              <a:gd name="connsiteY8" fmla="*/ 954882 h 2343149"/>
              <a:gd name="connsiteX9" fmla="*/ 307263 w 4988058"/>
              <a:gd name="connsiteY9" fmla="*/ 926306 h 2343149"/>
              <a:gd name="connsiteX10" fmla="*/ 326313 w 4988058"/>
              <a:gd name="connsiteY10" fmla="*/ 902494 h 2343149"/>
              <a:gd name="connsiteX11" fmla="*/ 352507 w 4988058"/>
              <a:gd name="connsiteY11" fmla="*/ 873919 h 2343149"/>
              <a:gd name="connsiteX12" fmla="*/ 378700 w 4988058"/>
              <a:gd name="connsiteY12" fmla="*/ 847725 h 2343149"/>
              <a:gd name="connsiteX13" fmla="*/ 402513 w 4988058"/>
              <a:gd name="connsiteY13" fmla="*/ 828675 h 2343149"/>
              <a:gd name="connsiteX14" fmla="*/ 426325 w 4988058"/>
              <a:gd name="connsiteY14" fmla="*/ 809625 h 2343149"/>
              <a:gd name="connsiteX15" fmla="*/ 457282 w 4988058"/>
              <a:gd name="connsiteY15" fmla="*/ 790575 h 2343149"/>
              <a:gd name="connsiteX16" fmla="*/ 493001 w 4988058"/>
              <a:gd name="connsiteY16" fmla="*/ 778669 h 2343149"/>
              <a:gd name="connsiteX17" fmla="*/ 526338 w 4988058"/>
              <a:gd name="connsiteY17" fmla="*/ 773906 h 2343149"/>
              <a:gd name="connsiteX18" fmla="*/ 573963 w 4988058"/>
              <a:gd name="connsiteY18" fmla="*/ 785813 h 2343149"/>
              <a:gd name="connsiteX19" fmla="*/ 621588 w 4988058"/>
              <a:gd name="connsiteY19" fmla="*/ 812006 h 2343149"/>
              <a:gd name="connsiteX20" fmla="*/ 681119 w 4988058"/>
              <a:gd name="connsiteY20" fmla="*/ 857250 h 2343149"/>
              <a:gd name="connsiteX21" fmla="*/ 733507 w 4988058"/>
              <a:gd name="connsiteY21" fmla="*/ 912019 h 2343149"/>
              <a:gd name="connsiteX22" fmla="*/ 781131 w 4988058"/>
              <a:gd name="connsiteY22" fmla="*/ 969169 h 2343149"/>
              <a:gd name="connsiteX23" fmla="*/ 850188 w 4988058"/>
              <a:gd name="connsiteY23" fmla="*/ 1054894 h 2343149"/>
              <a:gd name="connsiteX24" fmla="*/ 928769 w 4988058"/>
              <a:gd name="connsiteY24" fmla="*/ 1152525 h 2343149"/>
              <a:gd name="connsiteX25" fmla="*/ 1014494 w 4988058"/>
              <a:gd name="connsiteY25" fmla="*/ 1269206 h 2343149"/>
              <a:gd name="connsiteX26" fmla="*/ 1080714 w 4988058"/>
              <a:gd name="connsiteY26" fmla="*/ 1343026 h 2343149"/>
              <a:gd name="connsiteX27" fmla="*/ 1154077 w 4988058"/>
              <a:gd name="connsiteY27" fmla="*/ 1402556 h 2343149"/>
              <a:gd name="connsiteX28" fmla="*/ 1224147 w 4988058"/>
              <a:gd name="connsiteY28" fmla="*/ 1433513 h 2343149"/>
              <a:gd name="connsiteX29" fmla="*/ 1288667 w 4988058"/>
              <a:gd name="connsiteY29" fmla="*/ 1433513 h 2343149"/>
              <a:gd name="connsiteX30" fmla="*/ 1347517 w 4988058"/>
              <a:gd name="connsiteY30" fmla="*/ 1416843 h 2343149"/>
              <a:gd name="connsiteX31" fmla="*/ 1424729 w 4988058"/>
              <a:gd name="connsiteY31" fmla="*/ 1383505 h 2343149"/>
              <a:gd name="connsiteX32" fmla="*/ 1458067 w 4988058"/>
              <a:gd name="connsiteY32" fmla="*/ 1357313 h 2343149"/>
              <a:gd name="connsiteX33" fmla="*/ 1501158 w 4988058"/>
              <a:gd name="connsiteY33" fmla="*/ 1302544 h 2343149"/>
              <a:gd name="connsiteX34" fmla="*/ 1541411 w 4988058"/>
              <a:gd name="connsiteY34" fmla="*/ 1247776 h 2343149"/>
              <a:gd name="connsiteX35" fmla="*/ 1592657 w 4988058"/>
              <a:gd name="connsiteY35" fmla="*/ 1154906 h 2343149"/>
              <a:gd name="connsiteX36" fmla="*/ 1628605 w 4988058"/>
              <a:gd name="connsiteY36" fmla="*/ 1069181 h 2343149"/>
              <a:gd name="connsiteX37" fmla="*/ 1721805 w 4988058"/>
              <a:gd name="connsiteY37" fmla="*/ 862012 h 2343149"/>
              <a:gd name="connsiteX38" fmla="*/ 1813533 w 4988058"/>
              <a:gd name="connsiteY38" fmla="*/ 673894 h 2343149"/>
              <a:gd name="connsiteX39" fmla="*/ 1888591 w 4988058"/>
              <a:gd name="connsiteY39" fmla="*/ 502443 h 2343149"/>
              <a:gd name="connsiteX40" fmla="*/ 1940982 w 4988058"/>
              <a:gd name="connsiteY40" fmla="*/ 395289 h 2343149"/>
              <a:gd name="connsiteX41" fmla="*/ 1982145 w 4988058"/>
              <a:gd name="connsiteY41" fmla="*/ 311944 h 2343149"/>
              <a:gd name="connsiteX42" fmla="*/ 2041449 w 4988058"/>
              <a:gd name="connsiteY42" fmla="*/ 192881 h 2343149"/>
              <a:gd name="connsiteX43" fmla="*/ 2096220 w 4988058"/>
              <a:gd name="connsiteY43" fmla="*/ 100013 h 2343149"/>
              <a:gd name="connsiteX44" fmla="*/ 2159603 w 4988058"/>
              <a:gd name="connsiteY44" fmla="*/ 40481 h 2343149"/>
              <a:gd name="connsiteX45" fmla="*/ 2208357 w 4988058"/>
              <a:gd name="connsiteY45" fmla="*/ 14640 h 2343149"/>
              <a:gd name="connsiteX46" fmla="*/ 2262552 w 4988058"/>
              <a:gd name="connsiteY46" fmla="*/ 0 h 2343149"/>
              <a:gd name="connsiteX47" fmla="*/ 2322087 w 4988058"/>
              <a:gd name="connsiteY47" fmla="*/ 2381 h 2343149"/>
              <a:gd name="connsiteX48" fmla="*/ 2371601 w 4988058"/>
              <a:gd name="connsiteY48" fmla="*/ 19403 h 2343149"/>
              <a:gd name="connsiteX49" fmla="*/ 2403347 w 4988058"/>
              <a:gd name="connsiteY49" fmla="*/ 40835 h 2343149"/>
              <a:gd name="connsiteX50" fmla="*/ 2423339 w 4988058"/>
              <a:gd name="connsiteY50" fmla="*/ 64295 h 2343149"/>
              <a:gd name="connsiteX51" fmla="*/ 2480717 w 4988058"/>
              <a:gd name="connsiteY51" fmla="*/ 138113 h 2343149"/>
              <a:gd name="connsiteX52" fmla="*/ 2536399 w 4988058"/>
              <a:gd name="connsiteY52" fmla="*/ 261938 h 2343149"/>
              <a:gd name="connsiteX53" fmla="*/ 2609531 w 4988058"/>
              <a:gd name="connsiteY53" fmla="*/ 419099 h 2343149"/>
              <a:gd name="connsiteX54" fmla="*/ 2665997 w 4988058"/>
              <a:gd name="connsiteY54" fmla="*/ 557213 h 2343149"/>
              <a:gd name="connsiteX55" fmla="*/ 2698094 w 4988058"/>
              <a:gd name="connsiteY55" fmla="*/ 628651 h 2343149"/>
              <a:gd name="connsiteX56" fmla="*/ 2734371 w 4988058"/>
              <a:gd name="connsiteY56" fmla="*/ 707231 h 2343149"/>
              <a:gd name="connsiteX57" fmla="*/ 2788786 w 4988058"/>
              <a:gd name="connsiteY57" fmla="*/ 840582 h 2343149"/>
              <a:gd name="connsiteX58" fmla="*/ 2834134 w 4988058"/>
              <a:gd name="connsiteY58" fmla="*/ 971903 h 2343149"/>
              <a:gd name="connsiteX59" fmla="*/ 2906682 w 4988058"/>
              <a:gd name="connsiteY59" fmla="*/ 1148117 h 2343149"/>
              <a:gd name="connsiteX60" fmla="*/ 3042721 w 4988058"/>
              <a:gd name="connsiteY60" fmla="*/ 1433866 h 2343149"/>
              <a:gd name="connsiteX61" fmla="*/ 3160618 w 4988058"/>
              <a:gd name="connsiteY61" fmla="*/ 1562453 h 2343149"/>
              <a:gd name="connsiteX62" fmla="*/ 3242242 w 4988058"/>
              <a:gd name="connsiteY62" fmla="*/ 1595791 h 2343149"/>
              <a:gd name="connsiteX63" fmla="*/ 3342001 w 4988058"/>
              <a:gd name="connsiteY63" fmla="*/ 1610079 h 2343149"/>
              <a:gd name="connsiteX64" fmla="*/ 3405485 w 4988058"/>
              <a:gd name="connsiteY64" fmla="*/ 1595791 h 2343149"/>
              <a:gd name="connsiteX65" fmla="*/ 3459901 w 4988058"/>
              <a:gd name="connsiteY65" fmla="*/ 1552928 h 2343149"/>
              <a:gd name="connsiteX66" fmla="*/ 3523385 w 4988058"/>
              <a:gd name="connsiteY66" fmla="*/ 1510066 h 2343149"/>
              <a:gd name="connsiteX67" fmla="*/ 3586865 w 4988058"/>
              <a:gd name="connsiteY67" fmla="*/ 1414816 h 2343149"/>
              <a:gd name="connsiteX68" fmla="*/ 3659417 w 4988058"/>
              <a:gd name="connsiteY68" fmla="*/ 1300515 h 2343149"/>
              <a:gd name="connsiteX69" fmla="*/ 3759180 w 4988058"/>
              <a:gd name="connsiteY69" fmla="*/ 1152879 h 2343149"/>
              <a:gd name="connsiteX70" fmla="*/ 3840800 w 4988058"/>
              <a:gd name="connsiteY70" fmla="*/ 1029053 h 2343149"/>
              <a:gd name="connsiteX71" fmla="*/ 3931491 w 4988058"/>
              <a:gd name="connsiteY71" fmla="*/ 952853 h 2343149"/>
              <a:gd name="connsiteX72" fmla="*/ 4031249 w 4988058"/>
              <a:gd name="connsiteY72" fmla="*/ 905228 h 2343149"/>
              <a:gd name="connsiteX73" fmla="*/ 4103803 w 4988058"/>
              <a:gd name="connsiteY73" fmla="*/ 905228 h 2343149"/>
              <a:gd name="connsiteX74" fmla="*/ 4176353 w 4988058"/>
              <a:gd name="connsiteY74" fmla="*/ 933804 h 2343149"/>
              <a:gd name="connsiteX75" fmla="*/ 4239838 w 4988058"/>
              <a:gd name="connsiteY75" fmla="*/ 1000478 h 2343149"/>
              <a:gd name="connsiteX76" fmla="*/ 4348667 w 4988058"/>
              <a:gd name="connsiteY76" fmla="*/ 1157641 h 2343149"/>
              <a:gd name="connsiteX77" fmla="*/ 4466565 w 4988058"/>
              <a:gd name="connsiteY77" fmla="*/ 1410053 h 2343149"/>
              <a:gd name="connsiteX78" fmla="*/ 4602602 w 4988058"/>
              <a:gd name="connsiteY78" fmla="*/ 1738666 h 2343149"/>
              <a:gd name="connsiteX79" fmla="*/ 4752264 w 4988058"/>
              <a:gd name="connsiteY79" fmla="*/ 2062162 h 2343149"/>
              <a:gd name="connsiteX80" fmla="*/ 4806677 w 4988058"/>
              <a:gd name="connsiteY80" fmla="*/ 2162174 h 2343149"/>
              <a:gd name="connsiteX81" fmla="*/ 4879228 w 4988058"/>
              <a:gd name="connsiteY81" fmla="*/ 2271712 h 2343149"/>
              <a:gd name="connsiteX82" fmla="*/ 4988058 w 4988058"/>
              <a:gd name="connsiteY82" fmla="*/ 2343149 h 2343149"/>
              <a:gd name="connsiteX0" fmla="*/ 6 w 5006196"/>
              <a:gd name="connsiteY0" fmla="*/ 1628775 h 2352674"/>
              <a:gd name="connsiteX1" fmla="*/ 77093 w 5006196"/>
              <a:gd name="connsiteY1" fmla="*/ 1407670 h 2352674"/>
              <a:gd name="connsiteX2" fmla="*/ 136042 w 5006196"/>
              <a:gd name="connsiteY2" fmla="*/ 1240983 h 2352674"/>
              <a:gd name="connsiteX3" fmla="*/ 164843 w 5006196"/>
              <a:gd name="connsiteY3" fmla="*/ 1166812 h 2352674"/>
              <a:gd name="connsiteX4" fmla="*/ 190582 w 5006196"/>
              <a:gd name="connsiteY4" fmla="*/ 1100138 h 2352674"/>
              <a:gd name="connsiteX5" fmla="*/ 212013 w 5006196"/>
              <a:gd name="connsiteY5" fmla="*/ 1059657 h 2352674"/>
              <a:gd name="connsiteX6" fmla="*/ 235825 w 5006196"/>
              <a:gd name="connsiteY6" fmla="*/ 1019175 h 2352674"/>
              <a:gd name="connsiteX7" fmla="*/ 257257 w 5006196"/>
              <a:gd name="connsiteY7" fmla="*/ 988219 h 2352674"/>
              <a:gd name="connsiteX8" fmla="*/ 283450 w 5006196"/>
              <a:gd name="connsiteY8" fmla="*/ 954882 h 2352674"/>
              <a:gd name="connsiteX9" fmla="*/ 307263 w 5006196"/>
              <a:gd name="connsiteY9" fmla="*/ 926306 h 2352674"/>
              <a:gd name="connsiteX10" fmla="*/ 326313 w 5006196"/>
              <a:gd name="connsiteY10" fmla="*/ 902494 h 2352674"/>
              <a:gd name="connsiteX11" fmla="*/ 352507 w 5006196"/>
              <a:gd name="connsiteY11" fmla="*/ 873919 h 2352674"/>
              <a:gd name="connsiteX12" fmla="*/ 378700 w 5006196"/>
              <a:gd name="connsiteY12" fmla="*/ 847725 h 2352674"/>
              <a:gd name="connsiteX13" fmla="*/ 402513 w 5006196"/>
              <a:gd name="connsiteY13" fmla="*/ 828675 h 2352674"/>
              <a:gd name="connsiteX14" fmla="*/ 426325 w 5006196"/>
              <a:gd name="connsiteY14" fmla="*/ 809625 h 2352674"/>
              <a:gd name="connsiteX15" fmla="*/ 457282 w 5006196"/>
              <a:gd name="connsiteY15" fmla="*/ 790575 h 2352674"/>
              <a:gd name="connsiteX16" fmla="*/ 493001 w 5006196"/>
              <a:gd name="connsiteY16" fmla="*/ 778669 h 2352674"/>
              <a:gd name="connsiteX17" fmla="*/ 526338 w 5006196"/>
              <a:gd name="connsiteY17" fmla="*/ 773906 h 2352674"/>
              <a:gd name="connsiteX18" fmla="*/ 573963 w 5006196"/>
              <a:gd name="connsiteY18" fmla="*/ 785813 h 2352674"/>
              <a:gd name="connsiteX19" fmla="*/ 621588 w 5006196"/>
              <a:gd name="connsiteY19" fmla="*/ 812006 h 2352674"/>
              <a:gd name="connsiteX20" fmla="*/ 681119 w 5006196"/>
              <a:gd name="connsiteY20" fmla="*/ 857250 h 2352674"/>
              <a:gd name="connsiteX21" fmla="*/ 733507 w 5006196"/>
              <a:gd name="connsiteY21" fmla="*/ 912019 h 2352674"/>
              <a:gd name="connsiteX22" fmla="*/ 781131 w 5006196"/>
              <a:gd name="connsiteY22" fmla="*/ 969169 h 2352674"/>
              <a:gd name="connsiteX23" fmla="*/ 850188 w 5006196"/>
              <a:gd name="connsiteY23" fmla="*/ 1054894 h 2352674"/>
              <a:gd name="connsiteX24" fmla="*/ 928769 w 5006196"/>
              <a:gd name="connsiteY24" fmla="*/ 1152525 h 2352674"/>
              <a:gd name="connsiteX25" fmla="*/ 1014494 w 5006196"/>
              <a:gd name="connsiteY25" fmla="*/ 1269206 h 2352674"/>
              <a:gd name="connsiteX26" fmla="*/ 1080714 w 5006196"/>
              <a:gd name="connsiteY26" fmla="*/ 1343026 h 2352674"/>
              <a:gd name="connsiteX27" fmla="*/ 1154077 w 5006196"/>
              <a:gd name="connsiteY27" fmla="*/ 1402556 h 2352674"/>
              <a:gd name="connsiteX28" fmla="*/ 1224147 w 5006196"/>
              <a:gd name="connsiteY28" fmla="*/ 1433513 h 2352674"/>
              <a:gd name="connsiteX29" fmla="*/ 1288667 w 5006196"/>
              <a:gd name="connsiteY29" fmla="*/ 1433513 h 2352674"/>
              <a:gd name="connsiteX30" fmla="*/ 1347517 w 5006196"/>
              <a:gd name="connsiteY30" fmla="*/ 1416843 h 2352674"/>
              <a:gd name="connsiteX31" fmla="*/ 1424729 w 5006196"/>
              <a:gd name="connsiteY31" fmla="*/ 1383505 h 2352674"/>
              <a:gd name="connsiteX32" fmla="*/ 1458067 w 5006196"/>
              <a:gd name="connsiteY32" fmla="*/ 1357313 h 2352674"/>
              <a:gd name="connsiteX33" fmla="*/ 1501158 w 5006196"/>
              <a:gd name="connsiteY33" fmla="*/ 1302544 h 2352674"/>
              <a:gd name="connsiteX34" fmla="*/ 1541411 w 5006196"/>
              <a:gd name="connsiteY34" fmla="*/ 1247776 h 2352674"/>
              <a:gd name="connsiteX35" fmla="*/ 1592657 w 5006196"/>
              <a:gd name="connsiteY35" fmla="*/ 1154906 h 2352674"/>
              <a:gd name="connsiteX36" fmla="*/ 1628605 w 5006196"/>
              <a:gd name="connsiteY36" fmla="*/ 1069181 h 2352674"/>
              <a:gd name="connsiteX37" fmla="*/ 1721805 w 5006196"/>
              <a:gd name="connsiteY37" fmla="*/ 862012 h 2352674"/>
              <a:gd name="connsiteX38" fmla="*/ 1813533 w 5006196"/>
              <a:gd name="connsiteY38" fmla="*/ 673894 h 2352674"/>
              <a:gd name="connsiteX39" fmla="*/ 1888591 w 5006196"/>
              <a:gd name="connsiteY39" fmla="*/ 502443 h 2352674"/>
              <a:gd name="connsiteX40" fmla="*/ 1940982 w 5006196"/>
              <a:gd name="connsiteY40" fmla="*/ 395289 h 2352674"/>
              <a:gd name="connsiteX41" fmla="*/ 1982145 w 5006196"/>
              <a:gd name="connsiteY41" fmla="*/ 311944 h 2352674"/>
              <a:gd name="connsiteX42" fmla="*/ 2041449 w 5006196"/>
              <a:gd name="connsiteY42" fmla="*/ 192881 h 2352674"/>
              <a:gd name="connsiteX43" fmla="*/ 2096220 w 5006196"/>
              <a:gd name="connsiteY43" fmla="*/ 100013 h 2352674"/>
              <a:gd name="connsiteX44" fmla="*/ 2159603 w 5006196"/>
              <a:gd name="connsiteY44" fmla="*/ 40481 h 2352674"/>
              <a:gd name="connsiteX45" fmla="*/ 2208357 w 5006196"/>
              <a:gd name="connsiteY45" fmla="*/ 14640 h 2352674"/>
              <a:gd name="connsiteX46" fmla="*/ 2262552 w 5006196"/>
              <a:gd name="connsiteY46" fmla="*/ 0 h 2352674"/>
              <a:gd name="connsiteX47" fmla="*/ 2322087 w 5006196"/>
              <a:gd name="connsiteY47" fmla="*/ 2381 h 2352674"/>
              <a:gd name="connsiteX48" fmla="*/ 2371601 w 5006196"/>
              <a:gd name="connsiteY48" fmla="*/ 19403 h 2352674"/>
              <a:gd name="connsiteX49" fmla="*/ 2403347 w 5006196"/>
              <a:gd name="connsiteY49" fmla="*/ 40835 h 2352674"/>
              <a:gd name="connsiteX50" fmla="*/ 2423339 w 5006196"/>
              <a:gd name="connsiteY50" fmla="*/ 64295 h 2352674"/>
              <a:gd name="connsiteX51" fmla="*/ 2480717 w 5006196"/>
              <a:gd name="connsiteY51" fmla="*/ 138113 h 2352674"/>
              <a:gd name="connsiteX52" fmla="*/ 2536399 w 5006196"/>
              <a:gd name="connsiteY52" fmla="*/ 261938 h 2352674"/>
              <a:gd name="connsiteX53" fmla="*/ 2609531 w 5006196"/>
              <a:gd name="connsiteY53" fmla="*/ 419099 h 2352674"/>
              <a:gd name="connsiteX54" fmla="*/ 2665997 w 5006196"/>
              <a:gd name="connsiteY54" fmla="*/ 557213 h 2352674"/>
              <a:gd name="connsiteX55" fmla="*/ 2698094 w 5006196"/>
              <a:gd name="connsiteY55" fmla="*/ 628651 h 2352674"/>
              <a:gd name="connsiteX56" fmla="*/ 2734371 w 5006196"/>
              <a:gd name="connsiteY56" fmla="*/ 707231 h 2352674"/>
              <a:gd name="connsiteX57" fmla="*/ 2788786 w 5006196"/>
              <a:gd name="connsiteY57" fmla="*/ 840582 h 2352674"/>
              <a:gd name="connsiteX58" fmla="*/ 2834134 w 5006196"/>
              <a:gd name="connsiteY58" fmla="*/ 971903 h 2352674"/>
              <a:gd name="connsiteX59" fmla="*/ 2906682 w 5006196"/>
              <a:gd name="connsiteY59" fmla="*/ 1148117 h 2352674"/>
              <a:gd name="connsiteX60" fmla="*/ 3042721 w 5006196"/>
              <a:gd name="connsiteY60" fmla="*/ 1433866 h 2352674"/>
              <a:gd name="connsiteX61" fmla="*/ 3160618 w 5006196"/>
              <a:gd name="connsiteY61" fmla="*/ 1562453 h 2352674"/>
              <a:gd name="connsiteX62" fmla="*/ 3242242 w 5006196"/>
              <a:gd name="connsiteY62" fmla="*/ 1595791 h 2352674"/>
              <a:gd name="connsiteX63" fmla="*/ 3342001 w 5006196"/>
              <a:gd name="connsiteY63" fmla="*/ 1610079 h 2352674"/>
              <a:gd name="connsiteX64" fmla="*/ 3405485 w 5006196"/>
              <a:gd name="connsiteY64" fmla="*/ 1595791 h 2352674"/>
              <a:gd name="connsiteX65" fmla="*/ 3459901 w 5006196"/>
              <a:gd name="connsiteY65" fmla="*/ 1552928 h 2352674"/>
              <a:gd name="connsiteX66" fmla="*/ 3523385 w 5006196"/>
              <a:gd name="connsiteY66" fmla="*/ 1510066 h 2352674"/>
              <a:gd name="connsiteX67" fmla="*/ 3586865 w 5006196"/>
              <a:gd name="connsiteY67" fmla="*/ 1414816 h 2352674"/>
              <a:gd name="connsiteX68" fmla="*/ 3659417 w 5006196"/>
              <a:gd name="connsiteY68" fmla="*/ 1300515 h 2352674"/>
              <a:gd name="connsiteX69" fmla="*/ 3759180 w 5006196"/>
              <a:gd name="connsiteY69" fmla="*/ 1152879 h 2352674"/>
              <a:gd name="connsiteX70" fmla="*/ 3840800 w 5006196"/>
              <a:gd name="connsiteY70" fmla="*/ 1029053 h 2352674"/>
              <a:gd name="connsiteX71" fmla="*/ 3931491 w 5006196"/>
              <a:gd name="connsiteY71" fmla="*/ 952853 h 2352674"/>
              <a:gd name="connsiteX72" fmla="*/ 4031249 w 5006196"/>
              <a:gd name="connsiteY72" fmla="*/ 905228 h 2352674"/>
              <a:gd name="connsiteX73" fmla="*/ 4103803 w 5006196"/>
              <a:gd name="connsiteY73" fmla="*/ 905228 h 2352674"/>
              <a:gd name="connsiteX74" fmla="*/ 4176353 w 5006196"/>
              <a:gd name="connsiteY74" fmla="*/ 933804 h 2352674"/>
              <a:gd name="connsiteX75" fmla="*/ 4239838 w 5006196"/>
              <a:gd name="connsiteY75" fmla="*/ 1000478 h 2352674"/>
              <a:gd name="connsiteX76" fmla="*/ 4348667 w 5006196"/>
              <a:gd name="connsiteY76" fmla="*/ 1157641 h 2352674"/>
              <a:gd name="connsiteX77" fmla="*/ 4466565 w 5006196"/>
              <a:gd name="connsiteY77" fmla="*/ 1410053 h 2352674"/>
              <a:gd name="connsiteX78" fmla="*/ 4602602 w 5006196"/>
              <a:gd name="connsiteY78" fmla="*/ 1738666 h 2352674"/>
              <a:gd name="connsiteX79" fmla="*/ 4752264 w 5006196"/>
              <a:gd name="connsiteY79" fmla="*/ 2062162 h 2352674"/>
              <a:gd name="connsiteX80" fmla="*/ 4806677 w 5006196"/>
              <a:gd name="connsiteY80" fmla="*/ 2162174 h 2352674"/>
              <a:gd name="connsiteX81" fmla="*/ 4879228 w 5006196"/>
              <a:gd name="connsiteY81" fmla="*/ 2271712 h 2352674"/>
              <a:gd name="connsiteX82" fmla="*/ 4988058 w 5006196"/>
              <a:gd name="connsiteY82" fmla="*/ 2343149 h 2352674"/>
              <a:gd name="connsiteX83" fmla="*/ 5006196 w 5006196"/>
              <a:gd name="connsiteY83" fmla="*/ 2352674 h 2352674"/>
              <a:gd name="connsiteX0" fmla="*/ 6 w 5060611"/>
              <a:gd name="connsiteY0" fmla="*/ 1628775 h 2376486"/>
              <a:gd name="connsiteX1" fmla="*/ 77093 w 5060611"/>
              <a:gd name="connsiteY1" fmla="*/ 1407670 h 2376486"/>
              <a:gd name="connsiteX2" fmla="*/ 136042 w 5060611"/>
              <a:gd name="connsiteY2" fmla="*/ 1240983 h 2376486"/>
              <a:gd name="connsiteX3" fmla="*/ 164843 w 5060611"/>
              <a:gd name="connsiteY3" fmla="*/ 1166812 h 2376486"/>
              <a:gd name="connsiteX4" fmla="*/ 190582 w 5060611"/>
              <a:gd name="connsiteY4" fmla="*/ 1100138 h 2376486"/>
              <a:gd name="connsiteX5" fmla="*/ 212013 w 5060611"/>
              <a:gd name="connsiteY5" fmla="*/ 1059657 h 2376486"/>
              <a:gd name="connsiteX6" fmla="*/ 235825 w 5060611"/>
              <a:gd name="connsiteY6" fmla="*/ 1019175 h 2376486"/>
              <a:gd name="connsiteX7" fmla="*/ 257257 w 5060611"/>
              <a:gd name="connsiteY7" fmla="*/ 988219 h 2376486"/>
              <a:gd name="connsiteX8" fmla="*/ 283450 w 5060611"/>
              <a:gd name="connsiteY8" fmla="*/ 954882 h 2376486"/>
              <a:gd name="connsiteX9" fmla="*/ 307263 w 5060611"/>
              <a:gd name="connsiteY9" fmla="*/ 926306 h 2376486"/>
              <a:gd name="connsiteX10" fmla="*/ 326313 w 5060611"/>
              <a:gd name="connsiteY10" fmla="*/ 902494 h 2376486"/>
              <a:gd name="connsiteX11" fmla="*/ 352507 w 5060611"/>
              <a:gd name="connsiteY11" fmla="*/ 873919 h 2376486"/>
              <a:gd name="connsiteX12" fmla="*/ 378700 w 5060611"/>
              <a:gd name="connsiteY12" fmla="*/ 847725 h 2376486"/>
              <a:gd name="connsiteX13" fmla="*/ 402513 w 5060611"/>
              <a:gd name="connsiteY13" fmla="*/ 828675 h 2376486"/>
              <a:gd name="connsiteX14" fmla="*/ 426325 w 5060611"/>
              <a:gd name="connsiteY14" fmla="*/ 809625 h 2376486"/>
              <a:gd name="connsiteX15" fmla="*/ 457282 w 5060611"/>
              <a:gd name="connsiteY15" fmla="*/ 790575 h 2376486"/>
              <a:gd name="connsiteX16" fmla="*/ 493001 w 5060611"/>
              <a:gd name="connsiteY16" fmla="*/ 778669 h 2376486"/>
              <a:gd name="connsiteX17" fmla="*/ 526338 w 5060611"/>
              <a:gd name="connsiteY17" fmla="*/ 773906 h 2376486"/>
              <a:gd name="connsiteX18" fmla="*/ 573963 w 5060611"/>
              <a:gd name="connsiteY18" fmla="*/ 785813 h 2376486"/>
              <a:gd name="connsiteX19" fmla="*/ 621588 w 5060611"/>
              <a:gd name="connsiteY19" fmla="*/ 812006 h 2376486"/>
              <a:gd name="connsiteX20" fmla="*/ 681119 w 5060611"/>
              <a:gd name="connsiteY20" fmla="*/ 857250 h 2376486"/>
              <a:gd name="connsiteX21" fmla="*/ 733507 w 5060611"/>
              <a:gd name="connsiteY21" fmla="*/ 912019 h 2376486"/>
              <a:gd name="connsiteX22" fmla="*/ 781131 w 5060611"/>
              <a:gd name="connsiteY22" fmla="*/ 969169 h 2376486"/>
              <a:gd name="connsiteX23" fmla="*/ 850188 w 5060611"/>
              <a:gd name="connsiteY23" fmla="*/ 1054894 h 2376486"/>
              <a:gd name="connsiteX24" fmla="*/ 928769 w 5060611"/>
              <a:gd name="connsiteY24" fmla="*/ 1152525 h 2376486"/>
              <a:gd name="connsiteX25" fmla="*/ 1014494 w 5060611"/>
              <a:gd name="connsiteY25" fmla="*/ 1269206 h 2376486"/>
              <a:gd name="connsiteX26" fmla="*/ 1080714 w 5060611"/>
              <a:gd name="connsiteY26" fmla="*/ 1343026 h 2376486"/>
              <a:gd name="connsiteX27" fmla="*/ 1154077 w 5060611"/>
              <a:gd name="connsiteY27" fmla="*/ 1402556 h 2376486"/>
              <a:gd name="connsiteX28" fmla="*/ 1224147 w 5060611"/>
              <a:gd name="connsiteY28" fmla="*/ 1433513 h 2376486"/>
              <a:gd name="connsiteX29" fmla="*/ 1288667 w 5060611"/>
              <a:gd name="connsiteY29" fmla="*/ 1433513 h 2376486"/>
              <a:gd name="connsiteX30" fmla="*/ 1347517 w 5060611"/>
              <a:gd name="connsiteY30" fmla="*/ 1416843 h 2376486"/>
              <a:gd name="connsiteX31" fmla="*/ 1424729 w 5060611"/>
              <a:gd name="connsiteY31" fmla="*/ 1383505 h 2376486"/>
              <a:gd name="connsiteX32" fmla="*/ 1458067 w 5060611"/>
              <a:gd name="connsiteY32" fmla="*/ 1357313 h 2376486"/>
              <a:gd name="connsiteX33" fmla="*/ 1501158 w 5060611"/>
              <a:gd name="connsiteY33" fmla="*/ 1302544 h 2376486"/>
              <a:gd name="connsiteX34" fmla="*/ 1541411 w 5060611"/>
              <a:gd name="connsiteY34" fmla="*/ 1247776 h 2376486"/>
              <a:gd name="connsiteX35" fmla="*/ 1592657 w 5060611"/>
              <a:gd name="connsiteY35" fmla="*/ 1154906 h 2376486"/>
              <a:gd name="connsiteX36" fmla="*/ 1628605 w 5060611"/>
              <a:gd name="connsiteY36" fmla="*/ 1069181 h 2376486"/>
              <a:gd name="connsiteX37" fmla="*/ 1721805 w 5060611"/>
              <a:gd name="connsiteY37" fmla="*/ 862012 h 2376486"/>
              <a:gd name="connsiteX38" fmla="*/ 1813533 w 5060611"/>
              <a:gd name="connsiteY38" fmla="*/ 673894 h 2376486"/>
              <a:gd name="connsiteX39" fmla="*/ 1888591 w 5060611"/>
              <a:gd name="connsiteY39" fmla="*/ 502443 h 2376486"/>
              <a:gd name="connsiteX40" fmla="*/ 1940982 w 5060611"/>
              <a:gd name="connsiteY40" fmla="*/ 395289 h 2376486"/>
              <a:gd name="connsiteX41" fmla="*/ 1982145 w 5060611"/>
              <a:gd name="connsiteY41" fmla="*/ 311944 h 2376486"/>
              <a:gd name="connsiteX42" fmla="*/ 2041449 w 5060611"/>
              <a:gd name="connsiteY42" fmla="*/ 192881 h 2376486"/>
              <a:gd name="connsiteX43" fmla="*/ 2096220 w 5060611"/>
              <a:gd name="connsiteY43" fmla="*/ 100013 h 2376486"/>
              <a:gd name="connsiteX44" fmla="*/ 2159603 w 5060611"/>
              <a:gd name="connsiteY44" fmla="*/ 40481 h 2376486"/>
              <a:gd name="connsiteX45" fmla="*/ 2208357 w 5060611"/>
              <a:gd name="connsiteY45" fmla="*/ 14640 h 2376486"/>
              <a:gd name="connsiteX46" fmla="*/ 2262552 w 5060611"/>
              <a:gd name="connsiteY46" fmla="*/ 0 h 2376486"/>
              <a:gd name="connsiteX47" fmla="*/ 2322087 w 5060611"/>
              <a:gd name="connsiteY47" fmla="*/ 2381 h 2376486"/>
              <a:gd name="connsiteX48" fmla="*/ 2371601 w 5060611"/>
              <a:gd name="connsiteY48" fmla="*/ 19403 h 2376486"/>
              <a:gd name="connsiteX49" fmla="*/ 2403347 w 5060611"/>
              <a:gd name="connsiteY49" fmla="*/ 40835 h 2376486"/>
              <a:gd name="connsiteX50" fmla="*/ 2423339 w 5060611"/>
              <a:gd name="connsiteY50" fmla="*/ 64295 h 2376486"/>
              <a:gd name="connsiteX51" fmla="*/ 2480717 w 5060611"/>
              <a:gd name="connsiteY51" fmla="*/ 138113 h 2376486"/>
              <a:gd name="connsiteX52" fmla="*/ 2536399 w 5060611"/>
              <a:gd name="connsiteY52" fmla="*/ 261938 h 2376486"/>
              <a:gd name="connsiteX53" fmla="*/ 2609531 w 5060611"/>
              <a:gd name="connsiteY53" fmla="*/ 419099 h 2376486"/>
              <a:gd name="connsiteX54" fmla="*/ 2665997 w 5060611"/>
              <a:gd name="connsiteY54" fmla="*/ 557213 h 2376486"/>
              <a:gd name="connsiteX55" fmla="*/ 2698094 w 5060611"/>
              <a:gd name="connsiteY55" fmla="*/ 628651 h 2376486"/>
              <a:gd name="connsiteX56" fmla="*/ 2734371 w 5060611"/>
              <a:gd name="connsiteY56" fmla="*/ 707231 h 2376486"/>
              <a:gd name="connsiteX57" fmla="*/ 2788786 w 5060611"/>
              <a:gd name="connsiteY57" fmla="*/ 840582 h 2376486"/>
              <a:gd name="connsiteX58" fmla="*/ 2834134 w 5060611"/>
              <a:gd name="connsiteY58" fmla="*/ 971903 h 2376486"/>
              <a:gd name="connsiteX59" fmla="*/ 2906682 w 5060611"/>
              <a:gd name="connsiteY59" fmla="*/ 1148117 h 2376486"/>
              <a:gd name="connsiteX60" fmla="*/ 3042721 w 5060611"/>
              <a:gd name="connsiteY60" fmla="*/ 1433866 h 2376486"/>
              <a:gd name="connsiteX61" fmla="*/ 3160618 w 5060611"/>
              <a:gd name="connsiteY61" fmla="*/ 1562453 h 2376486"/>
              <a:gd name="connsiteX62" fmla="*/ 3242242 w 5060611"/>
              <a:gd name="connsiteY62" fmla="*/ 1595791 h 2376486"/>
              <a:gd name="connsiteX63" fmla="*/ 3342001 w 5060611"/>
              <a:gd name="connsiteY63" fmla="*/ 1610079 h 2376486"/>
              <a:gd name="connsiteX64" fmla="*/ 3405485 w 5060611"/>
              <a:gd name="connsiteY64" fmla="*/ 1595791 h 2376486"/>
              <a:gd name="connsiteX65" fmla="*/ 3459901 w 5060611"/>
              <a:gd name="connsiteY65" fmla="*/ 1552928 h 2376486"/>
              <a:gd name="connsiteX66" fmla="*/ 3523385 w 5060611"/>
              <a:gd name="connsiteY66" fmla="*/ 1510066 h 2376486"/>
              <a:gd name="connsiteX67" fmla="*/ 3586865 w 5060611"/>
              <a:gd name="connsiteY67" fmla="*/ 1414816 h 2376486"/>
              <a:gd name="connsiteX68" fmla="*/ 3659417 w 5060611"/>
              <a:gd name="connsiteY68" fmla="*/ 1300515 h 2376486"/>
              <a:gd name="connsiteX69" fmla="*/ 3759180 w 5060611"/>
              <a:gd name="connsiteY69" fmla="*/ 1152879 h 2376486"/>
              <a:gd name="connsiteX70" fmla="*/ 3840800 w 5060611"/>
              <a:gd name="connsiteY70" fmla="*/ 1029053 h 2376486"/>
              <a:gd name="connsiteX71" fmla="*/ 3931491 w 5060611"/>
              <a:gd name="connsiteY71" fmla="*/ 952853 h 2376486"/>
              <a:gd name="connsiteX72" fmla="*/ 4031249 w 5060611"/>
              <a:gd name="connsiteY72" fmla="*/ 905228 h 2376486"/>
              <a:gd name="connsiteX73" fmla="*/ 4103803 w 5060611"/>
              <a:gd name="connsiteY73" fmla="*/ 905228 h 2376486"/>
              <a:gd name="connsiteX74" fmla="*/ 4176353 w 5060611"/>
              <a:gd name="connsiteY74" fmla="*/ 933804 h 2376486"/>
              <a:gd name="connsiteX75" fmla="*/ 4239838 w 5060611"/>
              <a:gd name="connsiteY75" fmla="*/ 1000478 h 2376486"/>
              <a:gd name="connsiteX76" fmla="*/ 4348667 w 5060611"/>
              <a:gd name="connsiteY76" fmla="*/ 1157641 h 2376486"/>
              <a:gd name="connsiteX77" fmla="*/ 4466565 w 5060611"/>
              <a:gd name="connsiteY77" fmla="*/ 1410053 h 2376486"/>
              <a:gd name="connsiteX78" fmla="*/ 4602602 w 5060611"/>
              <a:gd name="connsiteY78" fmla="*/ 1738666 h 2376486"/>
              <a:gd name="connsiteX79" fmla="*/ 4752264 w 5060611"/>
              <a:gd name="connsiteY79" fmla="*/ 2062162 h 2376486"/>
              <a:gd name="connsiteX80" fmla="*/ 4806677 w 5060611"/>
              <a:gd name="connsiteY80" fmla="*/ 2162174 h 2376486"/>
              <a:gd name="connsiteX81" fmla="*/ 4879228 w 5060611"/>
              <a:gd name="connsiteY81" fmla="*/ 2271712 h 2376486"/>
              <a:gd name="connsiteX82" fmla="*/ 4988058 w 5060611"/>
              <a:gd name="connsiteY82" fmla="*/ 2343149 h 2376486"/>
              <a:gd name="connsiteX83" fmla="*/ 5060611 w 5060611"/>
              <a:gd name="connsiteY83" fmla="*/ 2376486 h 2376486"/>
              <a:gd name="connsiteX0" fmla="*/ 6 w 5065985"/>
              <a:gd name="connsiteY0" fmla="*/ 1628775 h 2381248"/>
              <a:gd name="connsiteX1" fmla="*/ 77093 w 5065985"/>
              <a:gd name="connsiteY1" fmla="*/ 1407670 h 2381248"/>
              <a:gd name="connsiteX2" fmla="*/ 136042 w 5065985"/>
              <a:gd name="connsiteY2" fmla="*/ 1240983 h 2381248"/>
              <a:gd name="connsiteX3" fmla="*/ 164843 w 5065985"/>
              <a:gd name="connsiteY3" fmla="*/ 1166812 h 2381248"/>
              <a:gd name="connsiteX4" fmla="*/ 190582 w 5065985"/>
              <a:gd name="connsiteY4" fmla="*/ 1100138 h 2381248"/>
              <a:gd name="connsiteX5" fmla="*/ 212013 w 5065985"/>
              <a:gd name="connsiteY5" fmla="*/ 1059657 h 2381248"/>
              <a:gd name="connsiteX6" fmla="*/ 235825 w 5065985"/>
              <a:gd name="connsiteY6" fmla="*/ 1019175 h 2381248"/>
              <a:gd name="connsiteX7" fmla="*/ 257257 w 5065985"/>
              <a:gd name="connsiteY7" fmla="*/ 988219 h 2381248"/>
              <a:gd name="connsiteX8" fmla="*/ 283450 w 5065985"/>
              <a:gd name="connsiteY8" fmla="*/ 954882 h 2381248"/>
              <a:gd name="connsiteX9" fmla="*/ 307263 w 5065985"/>
              <a:gd name="connsiteY9" fmla="*/ 926306 h 2381248"/>
              <a:gd name="connsiteX10" fmla="*/ 326313 w 5065985"/>
              <a:gd name="connsiteY10" fmla="*/ 902494 h 2381248"/>
              <a:gd name="connsiteX11" fmla="*/ 352507 w 5065985"/>
              <a:gd name="connsiteY11" fmla="*/ 873919 h 2381248"/>
              <a:gd name="connsiteX12" fmla="*/ 378700 w 5065985"/>
              <a:gd name="connsiteY12" fmla="*/ 847725 h 2381248"/>
              <a:gd name="connsiteX13" fmla="*/ 402513 w 5065985"/>
              <a:gd name="connsiteY13" fmla="*/ 828675 h 2381248"/>
              <a:gd name="connsiteX14" fmla="*/ 426325 w 5065985"/>
              <a:gd name="connsiteY14" fmla="*/ 809625 h 2381248"/>
              <a:gd name="connsiteX15" fmla="*/ 457282 w 5065985"/>
              <a:gd name="connsiteY15" fmla="*/ 790575 h 2381248"/>
              <a:gd name="connsiteX16" fmla="*/ 493001 w 5065985"/>
              <a:gd name="connsiteY16" fmla="*/ 778669 h 2381248"/>
              <a:gd name="connsiteX17" fmla="*/ 526338 w 5065985"/>
              <a:gd name="connsiteY17" fmla="*/ 773906 h 2381248"/>
              <a:gd name="connsiteX18" fmla="*/ 573963 w 5065985"/>
              <a:gd name="connsiteY18" fmla="*/ 785813 h 2381248"/>
              <a:gd name="connsiteX19" fmla="*/ 621588 w 5065985"/>
              <a:gd name="connsiteY19" fmla="*/ 812006 h 2381248"/>
              <a:gd name="connsiteX20" fmla="*/ 681119 w 5065985"/>
              <a:gd name="connsiteY20" fmla="*/ 857250 h 2381248"/>
              <a:gd name="connsiteX21" fmla="*/ 733507 w 5065985"/>
              <a:gd name="connsiteY21" fmla="*/ 912019 h 2381248"/>
              <a:gd name="connsiteX22" fmla="*/ 781131 w 5065985"/>
              <a:gd name="connsiteY22" fmla="*/ 969169 h 2381248"/>
              <a:gd name="connsiteX23" fmla="*/ 850188 w 5065985"/>
              <a:gd name="connsiteY23" fmla="*/ 1054894 h 2381248"/>
              <a:gd name="connsiteX24" fmla="*/ 928769 w 5065985"/>
              <a:gd name="connsiteY24" fmla="*/ 1152525 h 2381248"/>
              <a:gd name="connsiteX25" fmla="*/ 1014494 w 5065985"/>
              <a:gd name="connsiteY25" fmla="*/ 1269206 h 2381248"/>
              <a:gd name="connsiteX26" fmla="*/ 1080714 w 5065985"/>
              <a:gd name="connsiteY26" fmla="*/ 1343026 h 2381248"/>
              <a:gd name="connsiteX27" fmla="*/ 1154077 w 5065985"/>
              <a:gd name="connsiteY27" fmla="*/ 1402556 h 2381248"/>
              <a:gd name="connsiteX28" fmla="*/ 1224147 w 5065985"/>
              <a:gd name="connsiteY28" fmla="*/ 1433513 h 2381248"/>
              <a:gd name="connsiteX29" fmla="*/ 1288667 w 5065985"/>
              <a:gd name="connsiteY29" fmla="*/ 1433513 h 2381248"/>
              <a:gd name="connsiteX30" fmla="*/ 1347517 w 5065985"/>
              <a:gd name="connsiteY30" fmla="*/ 1416843 h 2381248"/>
              <a:gd name="connsiteX31" fmla="*/ 1424729 w 5065985"/>
              <a:gd name="connsiteY31" fmla="*/ 1383505 h 2381248"/>
              <a:gd name="connsiteX32" fmla="*/ 1458067 w 5065985"/>
              <a:gd name="connsiteY32" fmla="*/ 1357313 h 2381248"/>
              <a:gd name="connsiteX33" fmla="*/ 1501158 w 5065985"/>
              <a:gd name="connsiteY33" fmla="*/ 1302544 h 2381248"/>
              <a:gd name="connsiteX34" fmla="*/ 1541411 w 5065985"/>
              <a:gd name="connsiteY34" fmla="*/ 1247776 h 2381248"/>
              <a:gd name="connsiteX35" fmla="*/ 1592657 w 5065985"/>
              <a:gd name="connsiteY35" fmla="*/ 1154906 h 2381248"/>
              <a:gd name="connsiteX36" fmla="*/ 1628605 w 5065985"/>
              <a:gd name="connsiteY36" fmla="*/ 1069181 h 2381248"/>
              <a:gd name="connsiteX37" fmla="*/ 1721805 w 5065985"/>
              <a:gd name="connsiteY37" fmla="*/ 862012 h 2381248"/>
              <a:gd name="connsiteX38" fmla="*/ 1813533 w 5065985"/>
              <a:gd name="connsiteY38" fmla="*/ 673894 h 2381248"/>
              <a:gd name="connsiteX39" fmla="*/ 1888591 w 5065985"/>
              <a:gd name="connsiteY39" fmla="*/ 502443 h 2381248"/>
              <a:gd name="connsiteX40" fmla="*/ 1940982 w 5065985"/>
              <a:gd name="connsiteY40" fmla="*/ 395289 h 2381248"/>
              <a:gd name="connsiteX41" fmla="*/ 1982145 w 5065985"/>
              <a:gd name="connsiteY41" fmla="*/ 311944 h 2381248"/>
              <a:gd name="connsiteX42" fmla="*/ 2041449 w 5065985"/>
              <a:gd name="connsiteY42" fmla="*/ 192881 h 2381248"/>
              <a:gd name="connsiteX43" fmla="*/ 2096220 w 5065985"/>
              <a:gd name="connsiteY43" fmla="*/ 100013 h 2381248"/>
              <a:gd name="connsiteX44" fmla="*/ 2159603 w 5065985"/>
              <a:gd name="connsiteY44" fmla="*/ 40481 h 2381248"/>
              <a:gd name="connsiteX45" fmla="*/ 2208357 w 5065985"/>
              <a:gd name="connsiteY45" fmla="*/ 14640 h 2381248"/>
              <a:gd name="connsiteX46" fmla="*/ 2262552 w 5065985"/>
              <a:gd name="connsiteY46" fmla="*/ 0 h 2381248"/>
              <a:gd name="connsiteX47" fmla="*/ 2322087 w 5065985"/>
              <a:gd name="connsiteY47" fmla="*/ 2381 h 2381248"/>
              <a:gd name="connsiteX48" fmla="*/ 2371601 w 5065985"/>
              <a:gd name="connsiteY48" fmla="*/ 19403 h 2381248"/>
              <a:gd name="connsiteX49" fmla="*/ 2403347 w 5065985"/>
              <a:gd name="connsiteY49" fmla="*/ 40835 h 2381248"/>
              <a:gd name="connsiteX50" fmla="*/ 2423339 w 5065985"/>
              <a:gd name="connsiteY50" fmla="*/ 64295 h 2381248"/>
              <a:gd name="connsiteX51" fmla="*/ 2480717 w 5065985"/>
              <a:gd name="connsiteY51" fmla="*/ 138113 h 2381248"/>
              <a:gd name="connsiteX52" fmla="*/ 2536399 w 5065985"/>
              <a:gd name="connsiteY52" fmla="*/ 261938 h 2381248"/>
              <a:gd name="connsiteX53" fmla="*/ 2609531 w 5065985"/>
              <a:gd name="connsiteY53" fmla="*/ 419099 h 2381248"/>
              <a:gd name="connsiteX54" fmla="*/ 2665997 w 5065985"/>
              <a:gd name="connsiteY54" fmla="*/ 557213 h 2381248"/>
              <a:gd name="connsiteX55" fmla="*/ 2698094 w 5065985"/>
              <a:gd name="connsiteY55" fmla="*/ 628651 h 2381248"/>
              <a:gd name="connsiteX56" fmla="*/ 2734371 w 5065985"/>
              <a:gd name="connsiteY56" fmla="*/ 707231 h 2381248"/>
              <a:gd name="connsiteX57" fmla="*/ 2788786 w 5065985"/>
              <a:gd name="connsiteY57" fmla="*/ 840582 h 2381248"/>
              <a:gd name="connsiteX58" fmla="*/ 2834134 w 5065985"/>
              <a:gd name="connsiteY58" fmla="*/ 971903 h 2381248"/>
              <a:gd name="connsiteX59" fmla="*/ 2906682 w 5065985"/>
              <a:gd name="connsiteY59" fmla="*/ 1148117 h 2381248"/>
              <a:gd name="connsiteX60" fmla="*/ 3042721 w 5065985"/>
              <a:gd name="connsiteY60" fmla="*/ 1433866 h 2381248"/>
              <a:gd name="connsiteX61" fmla="*/ 3160618 w 5065985"/>
              <a:gd name="connsiteY61" fmla="*/ 1562453 h 2381248"/>
              <a:gd name="connsiteX62" fmla="*/ 3242242 w 5065985"/>
              <a:gd name="connsiteY62" fmla="*/ 1595791 h 2381248"/>
              <a:gd name="connsiteX63" fmla="*/ 3342001 w 5065985"/>
              <a:gd name="connsiteY63" fmla="*/ 1610079 h 2381248"/>
              <a:gd name="connsiteX64" fmla="*/ 3405485 w 5065985"/>
              <a:gd name="connsiteY64" fmla="*/ 1595791 h 2381248"/>
              <a:gd name="connsiteX65" fmla="*/ 3459901 w 5065985"/>
              <a:gd name="connsiteY65" fmla="*/ 1552928 h 2381248"/>
              <a:gd name="connsiteX66" fmla="*/ 3523385 w 5065985"/>
              <a:gd name="connsiteY66" fmla="*/ 1510066 h 2381248"/>
              <a:gd name="connsiteX67" fmla="*/ 3586865 w 5065985"/>
              <a:gd name="connsiteY67" fmla="*/ 1414816 h 2381248"/>
              <a:gd name="connsiteX68" fmla="*/ 3659417 w 5065985"/>
              <a:gd name="connsiteY68" fmla="*/ 1300515 h 2381248"/>
              <a:gd name="connsiteX69" fmla="*/ 3759180 w 5065985"/>
              <a:gd name="connsiteY69" fmla="*/ 1152879 h 2381248"/>
              <a:gd name="connsiteX70" fmla="*/ 3840800 w 5065985"/>
              <a:gd name="connsiteY70" fmla="*/ 1029053 h 2381248"/>
              <a:gd name="connsiteX71" fmla="*/ 3931491 w 5065985"/>
              <a:gd name="connsiteY71" fmla="*/ 952853 h 2381248"/>
              <a:gd name="connsiteX72" fmla="*/ 4031249 w 5065985"/>
              <a:gd name="connsiteY72" fmla="*/ 905228 h 2381248"/>
              <a:gd name="connsiteX73" fmla="*/ 4103803 w 5065985"/>
              <a:gd name="connsiteY73" fmla="*/ 905228 h 2381248"/>
              <a:gd name="connsiteX74" fmla="*/ 4176353 w 5065985"/>
              <a:gd name="connsiteY74" fmla="*/ 933804 h 2381248"/>
              <a:gd name="connsiteX75" fmla="*/ 4239838 w 5065985"/>
              <a:gd name="connsiteY75" fmla="*/ 1000478 h 2381248"/>
              <a:gd name="connsiteX76" fmla="*/ 4348667 w 5065985"/>
              <a:gd name="connsiteY76" fmla="*/ 1157641 h 2381248"/>
              <a:gd name="connsiteX77" fmla="*/ 4466565 w 5065985"/>
              <a:gd name="connsiteY77" fmla="*/ 1410053 h 2381248"/>
              <a:gd name="connsiteX78" fmla="*/ 4602602 w 5065985"/>
              <a:gd name="connsiteY78" fmla="*/ 1738666 h 2381248"/>
              <a:gd name="connsiteX79" fmla="*/ 4752264 w 5065985"/>
              <a:gd name="connsiteY79" fmla="*/ 2062162 h 2381248"/>
              <a:gd name="connsiteX80" fmla="*/ 4806677 w 5065985"/>
              <a:gd name="connsiteY80" fmla="*/ 2162174 h 2381248"/>
              <a:gd name="connsiteX81" fmla="*/ 4879228 w 5065985"/>
              <a:gd name="connsiteY81" fmla="*/ 2271712 h 2381248"/>
              <a:gd name="connsiteX82" fmla="*/ 4988058 w 5065985"/>
              <a:gd name="connsiteY82" fmla="*/ 2343149 h 2381248"/>
              <a:gd name="connsiteX83" fmla="*/ 5060611 w 5065985"/>
              <a:gd name="connsiteY83" fmla="*/ 2376486 h 2381248"/>
              <a:gd name="connsiteX84" fmla="*/ 5060609 w 5065985"/>
              <a:gd name="connsiteY84" fmla="*/ 2381248 h 2381248"/>
              <a:gd name="connsiteX0" fmla="*/ 6 w 5142233"/>
              <a:gd name="connsiteY0" fmla="*/ 1628775 h 2381248"/>
              <a:gd name="connsiteX1" fmla="*/ 77093 w 5142233"/>
              <a:gd name="connsiteY1" fmla="*/ 1407670 h 2381248"/>
              <a:gd name="connsiteX2" fmla="*/ 136042 w 5142233"/>
              <a:gd name="connsiteY2" fmla="*/ 1240983 h 2381248"/>
              <a:gd name="connsiteX3" fmla="*/ 164843 w 5142233"/>
              <a:gd name="connsiteY3" fmla="*/ 1166812 h 2381248"/>
              <a:gd name="connsiteX4" fmla="*/ 190582 w 5142233"/>
              <a:gd name="connsiteY4" fmla="*/ 1100138 h 2381248"/>
              <a:gd name="connsiteX5" fmla="*/ 212013 w 5142233"/>
              <a:gd name="connsiteY5" fmla="*/ 1059657 h 2381248"/>
              <a:gd name="connsiteX6" fmla="*/ 235825 w 5142233"/>
              <a:gd name="connsiteY6" fmla="*/ 1019175 h 2381248"/>
              <a:gd name="connsiteX7" fmla="*/ 257257 w 5142233"/>
              <a:gd name="connsiteY7" fmla="*/ 988219 h 2381248"/>
              <a:gd name="connsiteX8" fmla="*/ 283450 w 5142233"/>
              <a:gd name="connsiteY8" fmla="*/ 954882 h 2381248"/>
              <a:gd name="connsiteX9" fmla="*/ 307263 w 5142233"/>
              <a:gd name="connsiteY9" fmla="*/ 926306 h 2381248"/>
              <a:gd name="connsiteX10" fmla="*/ 326313 w 5142233"/>
              <a:gd name="connsiteY10" fmla="*/ 902494 h 2381248"/>
              <a:gd name="connsiteX11" fmla="*/ 352507 w 5142233"/>
              <a:gd name="connsiteY11" fmla="*/ 873919 h 2381248"/>
              <a:gd name="connsiteX12" fmla="*/ 378700 w 5142233"/>
              <a:gd name="connsiteY12" fmla="*/ 847725 h 2381248"/>
              <a:gd name="connsiteX13" fmla="*/ 402513 w 5142233"/>
              <a:gd name="connsiteY13" fmla="*/ 828675 h 2381248"/>
              <a:gd name="connsiteX14" fmla="*/ 426325 w 5142233"/>
              <a:gd name="connsiteY14" fmla="*/ 809625 h 2381248"/>
              <a:gd name="connsiteX15" fmla="*/ 457282 w 5142233"/>
              <a:gd name="connsiteY15" fmla="*/ 790575 h 2381248"/>
              <a:gd name="connsiteX16" fmla="*/ 493001 w 5142233"/>
              <a:gd name="connsiteY16" fmla="*/ 778669 h 2381248"/>
              <a:gd name="connsiteX17" fmla="*/ 526338 w 5142233"/>
              <a:gd name="connsiteY17" fmla="*/ 773906 h 2381248"/>
              <a:gd name="connsiteX18" fmla="*/ 573963 w 5142233"/>
              <a:gd name="connsiteY18" fmla="*/ 785813 h 2381248"/>
              <a:gd name="connsiteX19" fmla="*/ 621588 w 5142233"/>
              <a:gd name="connsiteY19" fmla="*/ 812006 h 2381248"/>
              <a:gd name="connsiteX20" fmla="*/ 681119 w 5142233"/>
              <a:gd name="connsiteY20" fmla="*/ 857250 h 2381248"/>
              <a:gd name="connsiteX21" fmla="*/ 733507 w 5142233"/>
              <a:gd name="connsiteY21" fmla="*/ 912019 h 2381248"/>
              <a:gd name="connsiteX22" fmla="*/ 781131 w 5142233"/>
              <a:gd name="connsiteY22" fmla="*/ 969169 h 2381248"/>
              <a:gd name="connsiteX23" fmla="*/ 850188 w 5142233"/>
              <a:gd name="connsiteY23" fmla="*/ 1054894 h 2381248"/>
              <a:gd name="connsiteX24" fmla="*/ 928769 w 5142233"/>
              <a:gd name="connsiteY24" fmla="*/ 1152525 h 2381248"/>
              <a:gd name="connsiteX25" fmla="*/ 1014494 w 5142233"/>
              <a:gd name="connsiteY25" fmla="*/ 1269206 h 2381248"/>
              <a:gd name="connsiteX26" fmla="*/ 1080714 w 5142233"/>
              <a:gd name="connsiteY26" fmla="*/ 1343026 h 2381248"/>
              <a:gd name="connsiteX27" fmla="*/ 1154077 w 5142233"/>
              <a:gd name="connsiteY27" fmla="*/ 1402556 h 2381248"/>
              <a:gd name="connsiteX28" fmla="*/ 1224147 w 5142233"/>
              <a:gd name="connsiteY28" fmla="*/ 1433513 h 2381248"/>
              <a:gd name="connsiteX29" fmla="*/ 1288667 w 5142233"/>
              <a:gd name="connsiteY29" fmla="*/ 1433513 h 2381248"/>
              <a:gd name="connsiteX30" fmla="*/ 1347517 w 5142233"/>
              <a:gd name="connsiteY30" fmla="*/ 1416843 h 2381248"/>
              <a:gd name="connsiteX31" fmla="*/ 1424729 w 5142233"/>
              <a:gd name="connsiteY31" fmla="*/ 1383505 h 2381248"/>
              <a:gd name="connsiteX32" fmla="*/ 1458067 w 5142233"/>
              <a:gd name="connsiteY32" fmla="*/ 1357313 h 2381248"/>
              <a:gd name="connsiteX33" fmla="*/ 1501158 w 5142233"/>
              <a:gd name="connsiteY33" fmla="*/ 1302544 h 2381248"/>
              <a:gd name="connsiteX34" fmla="*/ 1541411 w 5142233"/>
              <a:gd name="connsiteY34" fmla="*/ 1247776 h 2381248"/>
              <a:gd name="connsiteX35" fmla="*/ 1592657 w 5142233"/>
              <a:gd name="connsiteY35" fmla="*/ 1154906 h 2381248"/>
              <a:gd name="connsiteX36" fmla="*/ 1628605 w 5142233"/>
              <a:gd name="connsiteY36" fmla="*/ 1069181 h 2381248"/>
              <a:gd name="connsiteX37" fmla="*/ 1721805 w 5142233"/>
              <a:gd name="connsiteY37" fmla="*/ 862012 h 2381248"/>
              <a:gd name="connsiteX38" fmla="*/ 1813533 w 5142233"/>
              <a:gd name="connsiteY38" fmla="*/ 673894 h 2381248"/>
              <a:gd name="connsiteX39" fmla="*/ 1888591 w 5142233"/>
              <a:gd name="connsiteY39" fmla="*/ 502443 h 2381248"/>
              <a:gd name="connsiteX40" fmla="*/ 1940982 w 5142233"/>
              <a:gd name="connsiteY40" fmla="*/ 395289 h 2381248"/>
              <a:gd name="connsiteX41" fmla="*/ 1982145 w 5142233"/>
              <a:gd name="connsiteY41" fmla="*/ 311944 h 2381248"/>
              <a:gd name="connsiteX42" fmla="*/ 2041449 w 5142233"/>
              <a:gd name="connsiteY42" fmla="*/ 192881 h 2381248"/>
              <a:gd name="connsiteX43" fmla="*/ 2096220 w 5142233"/>
              <a:gd name="connsiteY43" fmla="*/ 100013 h 2381248"/>
              <a:gd name="connsiteX44" fmla="*/ 2159603 w 5142233"/>
              <a:gd name="connsiteY44" fmla="*/ 40481 h 2381248"/>
              <a:gd name="connsiteX45" fmla="*/ 2208357 w 5142233"/>
              <a:gd name="connsiteY45" fmla="*/ 14640 h 2381248"/>
              <a:gd name="connsiteX46" fmla="*/ 2262552 w 5142233"/>
              <a:gd name="connsiteY46" fmla="*/ 0 h 2381248"/>
              <a:gd name="connsiteX47" fmla="*/ 2322087 w 5142233"/>
              <a:gd name="connsiteY47" fmla="*/ 2381 h 2381248"/>
              <a:gd name="connsiteX48" fmla="*/ 2371601 w 5142233"/>
              <a:gd name="connsiteY48" fmla="*/ 19403 h 2381248"/>
              <a:gd name="connsiteX49" fmla="*/ 2403347 w 5142233"/>
              <a:gd name="connsiteY49" fmla="*/ 40835 h 2381248"/>
              <a:gd name="connsiteX50" fmla="*/ 2423339 w 5142233"/>
              <a:gd name="connsiteY50" fmla="*/ 64295 h 2381248"/>
              <a:gd name="connsiteX51" fmla="*/ 2480717 w 5142233"/>
              <a:gd name="connsiteY51" fmla="*/ 138113 h 2381248"/>
              <a:gd name="connsiteX52" fmla="*/ 2536399 w 5142233"/>
              <a:gd name="connsiteY52" fmla="*/ 261938 h 2381248"/>
              <a:gd name="connsiteX53" fmla="*/ 2609531 w 5142233"/>
              <a:gd name="connsiteY53" fmla="*/ 419099 h 2381248"/>
              <a:gd name="connsiteX54" fmla="*/ 2665997 w 5142233"/>
              <a:gd name="connsiteY54" fmla="*/ 557213 h 2381248"/>
              <a:gd name="connsiteX55" fmla="*/ 2698094 w 5142233"/>
              <a:gd name="connsiteY55" fmla="*/ 628651 h 2381248"/>
              <a:gd name="connsiteX56" fmla="*/ 2734371 w 5142233"/>
              <a:gd name="connsiteY56" fmla="*/ 707231 h 2381248"/>
              <a:gd name="connsiteX57" fmla="*/ 2788786 w 5142233"/>
              <a:gd name="connsiteY57" fmla="*/ 840582 h 2381248"/>
              <a:gd name="connsiteX58" fmla="*/ 2834134 w 5142233"/>
              <a:gd name="connsiteY58" fmla="*/ 971903 h 2381248"/>
              <a:gd name="connsiteX59" fmla="*/ 2906682 w 5142233"/>
              <a:gd name="connsiteY59" fmla="*/ 1148117 h 2381248"/>
              <a:gd name="connsiteX60" fmla="*/ 3042721 w 5142233"/>
              <a:gd name="connsiteY60" fmla="*/ 1433866 h 2381248"/>
              <a:gd name="connsiteX61" fmla="*/ 3160618 w 5142233"/>
              <a:gd name="connsiteY61" fmla="*/ 1562453 h 2381248"/>
              <a:gd name="connsiteX62" fmla="*/ 3242242 w 5142233"/>
              <a:gd name="connsiteY62" fmla="*/ 1595791 h 2381248"/>
              <a:gd name="connsiteX63" fmla="*/ 3342001 w 5142233"/>
              <a:gd name="connsiteY63" fmla="*/ 1610079 h 2381248"/>
              <a:gd name="connsiteX64" fmla="*/ 3405485 w 5142233"/>
              <a:gd name="connsiteY64" fmla="*/ 1595791 h 2381248"/>
              <a:gd name="connsiteX65" fmla="*/ 3459901 w 5142233"/>
              <a:gd name="connsiteY65" fmla="*/ 1552928 h 2381248"/>
              <a:gd name="connsiteX66" fmla="*/ 3523385 w 5142233"/>
              <a:gd name="connsiteY66" fmla="*/ 1510066 h 2381248"/>
              <a:gd name="connsiteX67" fmla="*/ 3586865 w 5142233"/>
              <a:gd name="connsiteY67" fmla="*/ 1414816 h 2381248"/>
              <a:gd name="connsiteX68" fmla="*/ 3659417 w 5142233"/>
              <a:gd name="connsiteY68" fmla="*/ 1300515 h 2381248"/>
              <a:gd name="connsiteX69" fmla="*/ 3759180 w 5142233"/>
              <a:gd name="connsiteY69" fmla="*/ 1152879 h 2381248"/>
              <a:gd name="connsiteX70" fmla="*/ 3840800 w 5142233"/>
              <a:gd name="connsiteY70" fmla="*/ 1029053 h 2381248"/>
              <a:gd name="connsiteX71" fmla="*/ 3931491 w 5142233"/>
              <a:gd name="connsiteY71" fmla="*/ 952853 h 2381248"/>
              <a:gd name="connsiteX72" fmla="*/ 4031249 w 5142233"/>
              <a:gd name="connsiteY72" fmla="*/ 905228 h 2381248"/>
              <a:gd name="connsiteX73" fmla="*/ 4103803 w 5142233"/>
              <a:gd name="connsiteY73" fmla="*/ 905228 h 2381248"/>
              <a:gd name="connsiteX74" fmla="*/ 4176353 w 5142233"/>
              <a:gd name="connsiteY74" fmla="*/ 933804 h 2381248"/>
              <a:gd name="connsiteX75" fmla="*/ 4239838 w 5142233"/>
              <a:gd name="connsiteY75" fmla="*/ 1000478 h 2381248"/>
              <a:gd name="connsiteX76" fmla="*/ 4348667 w 5142233"/>
              <a:gd name="connsiteY76" fmla="*/ 1157641 h 2381248"/>
              <a:gd name="connsiteX77" fmla="*/ 4466565 w 5142233"/>
              <a:gd name="connsiteY77" fmla="*/ 1410053 h 2381248"/>
              <a:gd name="connsiteX78" fmla="*/ 4602602 w 5142233"/>
              <a:gd name="connsiteY78" fmla="*/ 1738666 h 2381248"/>
              <a:gd name="connsiteX79" fmla="*/ 4752264 w 5142233"/>
              <a:gd name="connsiteY79" fmla="*/ 2062162 h 2381248"/>
              <a:gd name="connsiteX80" fmla="*/ 4806677 w 5142233"/>
              <a:gd name="connsiteY80" fmla="*/ 2162174 h 2381248"/>
              <a:gd name="connsiteX81" fmla="*/ 4879228 w 5142233"/>
              <a:gd name="connsiteY81" fmla="*/ 2271712 h 2381248"/>
              <a:gd name="connsiteX82" fmla="*/ 4988058 w 5142233"/>
              <a:gd name="connsiteY82" fmla="*/ 2343149 h 2381248"/>
              <a:gd name="connsiteX83" fmla="*/ 5060611 w 5142233"/>
              <a:gd name="connsiteY83" fmla="*/ 2376486 h 2381248"/>
              <a:gd name="connsiteX84" fmla="*/ 5142233 w 5142233"/>
              <a:gd name="connsiteY84" fmla="*/ 2381248 h 2381248"/>
              <a:gd name="connsiteX0" fmla="*/ 6 w 5160371"/>
              <a:gd name="connsiteY0" fmla="*/ 1628775 h 2386011"/>
              <a:gd name="connsiteX1" fmla="*/ 77093 w 5160371"/>
              <a:gd name="connsiteY1" fmla="*/ 1407670 h 2386011"/>
              <a:gd name="connsiteX2" fmla="*/ 136042 w 5160371"/>
              <a:gd name="connsiteY2" fmla="*/ 1240983 h 2386011"/>
              <a:gd name="connsiteX3" fmla="*/ 164843 w 5160371"/>
              <a:gd name="connsiteY3" fmla="*/ 1166812 h 2386011"/>
              <a:gd name="connsiteX4" fmla="*/ 190582 w 5160371"/>
              <a:gd name="connsiteY4" fmla="*/ 1100138 h 2386011"/>
              <a:gd name="connsiteX5" fmla="*/ 212013 w 5160371"/>
              <a:gd name="connsiteY5" fmla="*/ 1059657 h 2386011"/>
              <a:gd name="connsiteX6" fmla="*/ 235825 w 5160371"/>
              <a:gd name="connsiteY6" fmla="*/ 1019175 h 2386011"/>
              <a:gd name="connsiteX7" fmla="*/ 257257 w 5160371"/>
              <a:gd name="connsiteY7" fmla="*/ 988219 h 2386011"/>
              <a:gd name="connsiteX8" fmla="*/ 283450 w 5160371"/>
              <a:gd name="connsiteY8" fmla="*/ 954882 h 2386011"/>
              <a:gd name="connsiteX9" fmla="*/ 307263 w 5160371"/>
              <a:gd name="connsiteY9" fmla="*/ 926306 h 2386011"/>
              <a:gd name="connsiteX10" fmla="*/ 326313 w 5160371"/>
              <a:gd name="connsiteY10" fmla="*/ 902494 h 2386011"/>
              <a:gd name="connsiteX11" fmla="*/ 352507 w 5160371"/>
              <a:gd name="connsiteY11" fmla="*/ 873919 h 2386011"/>
              <a:gd name="connsiteX12" fmla="*/ 378700 w 5160371"/>
              <a:gd name="connsiteY12" fmla="*/ 847725 h 2386011"/>
              <a:gd name="connsiteX13" fmla="*/ 402513 w 5160371"/>
              <a:gd name="connsiteY13" fmla="*/ 828675 h 2386011"/>
              <a:gd name="connsiteX14" fmla="*/ 426325 w 5160371"/>
              <a:gd name="connsiteY14" fmla="*/ 809625 h 2386011"/>
              <a:gd name="connsiteX15" fmla="*/ 457282 w 5160371"/>
              <a:gd name="connsiteY15" fmla="*/ 790575 h 2386011"/>
              <a:gd name="connsiteX16" fmla="*/ 493001 w 5160371"/>
              <a:gd name="connsiteY16" fmla="*/ 778669 h 2386011"/>
              <a:gd name="connsiteX17" fmla="*/ 526338 w 5160371"/>
              <a:gd name="connsiteY17" fmla="*/ 773906 h 2386011"/>
              <a:gd name="connsiteX18" fmla="*/ 573963 w 5160371"/>
              <a:gd name="connsiteY18" fmla="*/ 785813 h 2386011"/>
              <a:gd name="connsiteX19" fmla="*/ 621588 w 5160371"/>
              <a:gd name="connsiteY19" fmla="*/ 812006 h 2386011"/>
              <a:gd name="connsiteX20" fmla="*/ 681119 w 5160371"/>
              <a:gd name="connsiteY20" fmla="*/ 857250 h 2386011"/>
              <a:gd name="connsiteX21" fmla="*/ 733507 w 5160371"/>
              <a:gd name="connsiteY21" fmla="*/ 912019 h 2386011"/>
              <a:gd name="connsiteX22" fmla="*/ 781131 w 5160371"/>
              <a:gd name="connsiteY22" fmla="*/ 969169 h 2386011"/>
              <a:gd name="connsiteX23" fmla="*/ 850188 w 5160371"/>
              <a:gd name="connsiteY23" fmla="*/ 1054894 h 2386011"/>
              <a:gd name="connsiteX24" fmla="*/ 928769 w 5160371"/>
              <a:gd name="connsiteY24" fmla="*/ 1152525 h 2386011"/>
              <a:gd name="connsiteX25" fmla="*/ 1014494 w 5160371"/>
              <a:gd name="connsiteY25" fmla="*/ 1269206 h 2386011"/>
              <a:gd name="connsiteX26" fmla="*/ 1080714 w 5160371"/>
              <a:gd name="connsiteY26" fmla="*/ 1343026 h 2386011"/>
              <a:gd name="connsiteX27" fmla="*/ 1154077 w 5160371"/>
              <a:gd name="connsiteY27" fmla="*/ 1402556 h 2386011"/>
              <a:gd name="connsiteX28" fmla="*/ 1224147 w 5160371"/>
              <a:gd name="connsiteY28" fmla="*/ 1433513 h 2386011"/>
              <a:gd name="connsiteX29" fmla="*/ 1288667 w 5160371"/>
              <a:gd name="connsiteY29" fmla="*/ 1433513 h 2386011"/>
              <a:gd name="connsiteX30" fmla="*/ 1347517 w 5160371"/>
              <a:gd name="connsiteY30" fmla="*/ 1416843 h 2386011"/>
              <a:gd name="connsiteX31" fmla="*/ 1424729 w 5160371"/>
              <a:gd name="connsiteY31" fmla="*/ 1383505 h 2386011"/>
              <a:gd name="connsiteX32" fmla="*/ 1458067 w 5160371"/>
              <a:gd name="connsiteY32" fmla="*/ 1357313 h 2386011"/>
              <a:gd name="connsiteX33" fmla="*/ 1501158 w 5160371"/>
              <a:gd name="connsiteY33" fmla="*/ 1302544 h 2386011"/>
              <a:gd name="connsiteX34" fmla="*/ 1541411 w 5160371"/>
              <a:gd name="connsiteY34" fmla="*/ 1247776 h 2386011"/>
              <a:gd name="connsiteX35" fmla="*/ 1592657 w 5160371"/>
              <a:gd name="connsiteY35" fmla="*/ 1154906 h 2386011"/>
              <a:gd name="connsiteX36" fmla="*/ 1628605 w 5160371"/>
              <a:gd name="connsiteY36" fmla="*/ 1069181 h 2386011"/>
              <a:gd name="connsiteX37" fmla="*/ 1721805 w 5160371"/>
              <a:gd name="connsiteY37" fmla="*/ 862012 h 2386011"/>
              <a:gd name="connsiteX38" fmla="*/ 1813533 w 5160371"/>
              <a:gd name="connsiteY38" fmla="*/ 673894 h 2386011"/>
              <a:gd name="connsiteX39" fmla="*/ 1888591 w 5160371"/>
              <a:gd name="connsiteY39" fmla="*/ 502443 h 2386011"/>
              <a:gd name="connsiteX40" fmla="*/ 1940982 w 5160371"/>
              <a:gd name="connsiteY40" fmla="*/ 395289 h 2386011"/>
              <a:gd name="connsiteX41" fmla="*/ 1982145 w 5160371"/>
              <a:gd name="connsiteY41" fmla="*/ 311944 h 2386011"/>
              <a:gd name="connsiteX42" fmla="*/ 2041449 w 5160371"/>
              <a:gd name="connsiteY42" fmla="*/ 192881 h 2386011"/>
              <a:gd name="connsiteX43" fmla="*/ 2096220 w 5160371"/>
              <a:gd name="connsiteY43" fmla="*/ 100013 h 2386011"/>
              <a:gd name="connsiteX44" fmla="*/ 2159603 w 5160371"/>
              <a:gd name="connsiteY44" fmla="*/ 40481 h 2386011"/>
              <a:gd name="connsiteX45" fmla="*/ 2208357 w 5160371"/>
              <a:gd name="connsiteY45" fmla="*/ 14640 h 2386011"/>
              <a:gd name="connsiteX46" fmla="*/ 2262552 w 5160371"/>
              <a:gd name="connsiteY46" fmla="*/ 0 h 2386011"/>
              <a:gd name="connsiteX47" fmla="*/ 2322087 w 5160371"/>
              <a:gd name="connsiteY47" fmla="*/ 2381 h 2386011"/>
              <a:gd name="connsiteX48" fmla="*/ 2371601 w 5160371"/>
              <a:gd name="connsiteY48" fmla="*/ 19403 h 2386011"/>
              <a:gd name="connsiteX49" fmla="*/ 2403347 w 5160371"/>
              <a:gd name="connsiteY49" fmla="*/ 40835 h 2386011"/>
              <a:gd name="connsiteX50" fmla="*/ 2423339 w 5160371"/>
              <a:gd name="connsiteY50" fmla="*/ 64295 h 2386011"/>
              <a:gd name="connsiteX51" fmla="*/ 2480717 w 5160371"/>
              <a:gd name="connsiteY51" fmla="*/ 138113 h 2386011"/>
              <a:gd name="connsiteX52" fmla="*/ 2536399 w 5160371"/>
              <a:gd name="connsiteY52" fmla="*/ 261938 h 2386011"/>
              <a:gd name="connsiteX53" fmla="*/ 2609531 w 5160371"/>
              <a:gd name="connsiteY53" fmla="*/ 419099 h 2386011"/>
              <a:gd name="connsiteX54" fmla="*/ 2665997 w 5160371"/>
              <a:gd name="connsiteY54" fmla="*/ 557213 h 2386011"/>
              <a:gd name="connsiteX55" fmla="*/ 2698094 w 5160371"/>
              <a:gd name="connsiteY55" fmla="*/ 628651 h 2386011"/>
              <a:gd name="connsiteX56" fmla="*/ 2734371 w 5160371"/>
              <a:gd name="connsiteY56" fmla="*/ 707231 h 2386011"/>
              <a:gd name="connsiteX57" fmla="*/ 2788786 w 5160371"/>
              <a:gd name="connsiteY57" fmla="*/ 840582 h 2386011"/>
              <a:gd name="connsiteX58" fmla="*/ 2834134 w 5160371"/>
              <a:gd name="connsiteY58" fmla="*/ 971903 h 2386011"/>
              <a:gd name="connsiteX59" fmla="*/ 2906682 w 5160371"/>
              <a:gd name="connsiteY59" fmla="*/ 1148117 h 2386011"/>
              <a:gd name="connsiteX60" fmla="*/ 3042721 w 5160371"/>
              <a:gd name="connsiteY60" fmla="*/ 1433866 h 2386011"/>
              <a:gd name="connsiteX61" fmla="*/ 3160618 w 5160371"/>
              <a:gd name="connsiteY61" fmla="*/ 1562453 h 2386011"/>
              <a:gd name="connsiteX62" fmla="*/ 3242242 w 5160371"/>
              <a:gd name="connsiteY62" fmla="*/ 1595791 h 2386011"/>
              <a:gd name="connsiteX63" fmla="*/ 3342001 w 5160371"/>
              <a:gd name="connsiteY63" fmla="*/ 1610079 h 2386011"/>
              <a:gd name="connsiteX64" fmla="*/ 3405485 w 5160371"/>
              <a:gd name="connsiteY64" fmla="*/ 1595791 h 2386011"/>
              <a:gd name="connsiteX65" fmla="*/ 3459901 w 5160371"/>
              <a:gd name="connsiteY65" fmla="*/ 1552928 h 2386011"/>
              <a:gd name="connsiteX66" fmla="*/ 3523385 w 5160371"/>
              <a:gd name="connsiteY66" fmla="*/ 1510066 h 2386011"/>
              <a:gd name="connsiteX67" fmla="*/ 3586865 w 5160371"/>
              <a:gd name="connsiteY67" fmla="*/ 1414816 h 2386011"/>
              <a:gd name="connsiteX68" fmla="*/ 3659417 w 5160371"/>
              <a:gd name="connsiteY68" fmla="*/ 1300515 h 2386011"/>
              <a:gd name="connsiteX69" fmla="*/ 3759180 w 5160371"/>
              <a:gd name="connsiteY69" fmla="*/ 1152879 h 2386011"/>
              <a:gd name="connsiteX70" fmla="*/ 3840800 w 5160371"/>
              <a:gd name="connsiteY70" fmla="*/ 1029053 h 2386011"/>
              <a:gd name="connsiteX71" fmla="*/ 3931491 w 5160371"/>
              <a:gd name="connsiteY71" fmla="*/ 952853 h 2386011"/>
              <a:gd name="connsiteX72" fmla="*/ 4031249 w 5160371"/>
              <a:gd name="connsiteY72" fmla="*/ 905228 h 2386011"/>
              <a:gd name="connsiteX73" fmla="*/ 4103803 w 5160371"/>
              <a:gd name="connsiteY73" fmla="*/ 905228 h 2386011"/>
              <a:gd name="connsiteX74" fmla="*/ 4176353 w 5160371"/>
              <a:gd name="connsiteY74" fmla="*/ 933804 h 2386011"/>
              <a:gd name="connsiteX75" fmla="*/ 4239838 w 5160371"/>
              <a:gd name="connsiteY75" fmla="*/ 1000478 h 2386011"/>
              <a:gd name="connsiteX76" fmla="*/ 4348667 w 5160371"/>
              <a:gd name="connsiteY76" fmla="*/ 1157641 h 2386011"/>
              <a:gd name="connsiteX77" fmla="*/ 4466565 w 5160371"/>
              <a:gd name="connsiteY77" fmla="*/ 1410053 h 2386011"/>
              <a:gd name="connsiteX78" fmla="*/ 4602602 w 5160371"/>
              <a:gd name="connsiteY78" fmla="*/ 1738666 h 2386011"/>
              <a:gd name="connsiteX79" fmla="*/ 4752264 w 5160371"/>
              <a:gd name="connsiteY79" fmla="*/ 2062162 h 2386011"/>
              <a:gd name="connsiteX80" fmla="*/ 4806677 w 5160371"/>
              <a:gd name="connsiteY80" fmla="*/ 2162174 h 2386011"/>
              <a:gd name="connsiteX81" fmla="*/ 4879228 w 5160371"/>
              <a:gd name="connsiteY81" fmla="*/ 2271712 h 2386011"/>
              <a:gd name="connsiteX82" fmla="*/ 4988058 w 5160371"/>
              <a:gd name="connsiteY82" fmla="*/ 2343149 h 2386011"/>
              <a:gd name="connsiteX83" fmla="*/ 5060611 w 5160371"/>
              <a:gd name="connsiteY83" fmla="*/ 2376486 h 2386011"/>
              <a:gd name="connsiteX84" fmla="*/ 5142233 w 5160371"/>
              <a:gd name="connsiteY84" fmla="*/ 2381248 h 2386011"/>
              <a:gd name="connsiteX85" fmla="*/ 5160371 w 5160371"/>
              <a:gd name="connsiteY85" fmla="*/ 2386011 h 2386011"/>
              <a:gd name="connsiteX0" fmla="*/ 6 w 5214786"/>
              <a:gd name="connsiteY0" fmla="*/ 1628775 h 2381306"/>
              <a:gd name="connsiteX1" fmla="*/ 77093 w 5214786"/>
              <a:gd name="connsiteY1" fmla="*/ 1407670 h 2381306"/>
              <a:gd name="connsiteX2" fmla="*/ 136042 w 5214786"/>
              <a:gd name="connsiteY2" fmla="*/ 1240983 h 2381306"/>
              <a:gd name="connsiteX3" fmla="*/ 164843 w 5214786"/>
              <a:gd name="connsiteY3" fmla="*/ 1166812 h 2381306"/>
              <a:gd name="connsiteX4" fmla="*/ 190582 w 5214786"/>
              <a:gd name="connsiteY4" fmla="*/ 1100138 h 2381306"/>
              <a:gd name="connsiteX5" fmla="*/ 212013 w 5214786"/>
              <a:gd name="connsiteY5" fmla="*/ 1059657 h 2381306"/>
              <a:gd name="connsiteX6" fmla="*/ 235825 w 5214786"/>
              <a:gd name="connsiteY6" fmla="*/ 1019175 h 2381306"/>
              <a:gd name="connsiteX7" fmla="*/ 257257 w 5214786"/>
              <a:gd name="connsiteY7" fmla="*/ 988219 h 2381306"/>
              <a:gd name="connsiteX8" fmla="*/ 283450 w 5214786"/>
              <a:gd name="connsiteY8" fmla="*/ 954882 h 2381306"/>
              <a:gd name="connsiteX9" fmla="*/ 307263 w 5214786"/>
              <a:gd name="connsiteY9" fmla="*/ 926306 h 2381306"/>
              <a:gd name="connsiteX10" fmla="*/ 326313 w 5214786"/>
              <a:gd name="connsiteY10" fmla="*/ 902494 h 2381306"/>
              <a:gd name="connsiteX11" fmla="*/ 352507 w 5214786"/>
              <a:gd name="connsiteY11" fmla="*/ 873919 h 2381306"/>
              <a:gd name="connsiteX12" fmla="*/ 378700 w 5214786"/>
              <a:gd name="connsiteY12" fmla="*/ 847725 h 2381306"/>
              <a:gd name="connsiteX13" fmla="*/ 402513 w 5214786"/>
              <a:gd name="connsiteY13" fmla="*/ 828675 h 2381306"/>
              <a:gd name="connsiteX14" fmla="*/ 426325 w 5214786"/>
              <a:gd name="connsiteY14" fmla="*/ 809625 h 2381306"/>
              <a:gd name="connsiteX15" fmla="*/ 457282 w 5214786"/>
              <a:gd name="connsiteY15" fmla="*/ 790575 h 2381306"/>
              <a:gd name="connsiteX16" fmla="*/ 493001 w 5214786"/>
              <a:gd name="connsiteY16" fmla="*/ 778669 h 2381306"/>
              <a:gd name="connsiteX17" fmla="*/ 526338 w 5214786"/>
              <a:gd name="connsiteY17" fmla="*/ 773906 h 2381306"/>
              <a:gd name="connsiteX18" fmla="*/ 573963 w 5214786"/>
              <a:gd name="connsiteY18" fmla="*/ 785813 h 2381306"/>
              <a:gd name="connsiteX19" fmla="*/ 621588 w 5214786"/>
              <a:gd name="connsiteY19" fmla="*/ 812006 h 2381306"/>
              <a:gd name="connsiteX20" fmla="*/ 681119 w 5214786"/>
              <a:gd name="connsiteY20" fmla="*/ 857250 h 2381306"/>
              <a:gd name="connsiteX21" fmla="*/ 733507 w 5214786"/>
              <a:gd name="connsiteY21" fmla="*/ 912019 h 2381306"/>
              <a:gd name="connsiteX22" fmla="*/ 781131 w 5214786"/>
              <a:gd name="connsiteY22" fmla="*/ 969169 h 2381306"/>
              <a:gd name="connsiteX23" fmla="*/ 850188 w 5214786"/>
              <a:gd name="connsiteY23" fmla="*/ 1054894 h 2381306"/>
              <a:gd name="connsiteX24" fmla="*/ 928769 w 5214786"/>
              <a:gd name="connsiteY24" fmla="*/ 1152525 h 2381306"/>
              <a:gd name="connsiteX25" fmla="*/ 1014494 w 5214786"/>
              <a:gd name="connsiteY25" fmla="*/ 1269206 h 2381306"/>
              <a:gd name="connsiteX26" fmla="*/ 1080714 w 5214786"/>
              <a:gd name="connsiteY26" fmla="*/ 1343026 h 2381306"/>
              <a:gd name="connsiteX27" fmla="*/ 1154077 w 5214786"/>
              <a:gd name="connsiteY27" fmla="*/ 1402556 h 2381306"/>
              <a:gd name="connsiteX28" fmla="*/ 1224147 w 5214786"/>
              <a:gd name="connsiteY28" fmla="*/ 1433513 h 2381306"/>
              <a:gd name="connsiteX29" fmla="*/ 1288667 w 5214786"/>
              <a:gd name="connsiteY29" fmla="*/ 1433513 h 2381306"/>
              <a:gd name="connsiteX30" fmla="*/ 1347517 w 5214786"/>
              <a:gd name="connsiteY30" fmla="*/ 1416843 h 2381306"/>
              <a:gd name="connsiteX31" fmla="*/ 1424729 w 5214786"/>
              <a:gd name="connsiteY31" fmla="*/ 1383505 h 2381306"/>
              <a:gd name="connsiteX32" fmla="*/ 1458067 w 5214786"/>
              <a:gd name="connsiteY32" fmla="*/ 1357313 h 2381306"/>
              <a:gd name="connsiteX33" fmla="*/ 1501158 w 5214786"/>
              <a:gd name="connsiteY33" fmla="*/ 1302544 h 2381306"/>
              <a:gd name="connsiteX34" fmla="*/ 1541411 w 5214786"/>
              <a:gd name="connsiteY34" fmla="*/ 1247776 h 2381306"/>
              <a:gd name="connsiteX35" fmla="*/ 1592657 w 5214786"/>
              <a:gd name="connsiteY35" fmla="*/ 1154906 h 2381306"/>
              <a:gd name="connsiteX36" fmla="*/ 1628605 w 5214786"/>
              <a:gd name="connsiteY36" fmla="*/ 1069181 h 2381306"/>
              <a:gd name="connsiteX37" fmla="*/ 1721805 w 5214786"/>
              <a:gd name="connsiteY37" fmla="*/ 862012 h 2381306"/>
              <a:gd name="connsiteX38" fmla="*/ 1813533 w 5214786"/>
              <a:gd name="connsiteY38" fmla="*/ 673894 h 2381306"/>
              <a:gd name="connsiteX39" fmla="*/ 1888591 w 5214786"/>
              <a:gd name="connsiteY39" fmla="*/ 502443 h 2381306"/>
              <a:gd name="connsiteX40" fmla="*/ 1940982 w 5214786"/>
              <a:gd name="connsiteY40" fmla="*/ 395289 h 2381306"/>
              <a:gd name="connsiteX41" fmla="*/ 1982145 w 5214786"/>
              <a:gd name="connsiteY41" fmla="*/ 311944 h 2381306"/>
              <a:gd name="connsiteX42" fmla="*/ 2041449 w 5214786"/>
              <a:gd name="connsiteY42" fmla="*/ 192881 h 2381306"/>
              <a:gd name="connsiteX43" fmla="*/ 2096220 w 5214786"/>
              <a:gd name="connsiteY43" fmla="*/ 100013 h 2381306"/>
              <a:gd name="connsiteX44" fmla="*/ 2159603 w 5214786"/>
              <a:gd name="connsiteY44" fmla="*/ 40481 h 2381306"/>
              <a:gd name="connsiteX45" fmla="*/ 2208357 w 5214786"/>
              <a:gd name="connsiteY45" fmla="*/ 14640 h 2381306"/>
              <a:gd name="connsiteX46" fmla="*/ 2262552 w 5214786"/>
              <a:gd name="connsiteY46" fmla="*/ 0 h 2381306"/>
              <a:gd name="connsiteX47" fmla="*/ 2322087 w 5214786"/>
              <a:gd name="connsiteY47" fmla="*/ 2381 h 2381306"/>
              <a:gd name="connsiteX48" fmla="*/ 2371601 w 5214786"/>
              <a:gd name="connsiteY48" fmla="*/ 19403 h 2381306"/>
              <a:gd name="connsiteX49" fmla="*/ 2403347 w 5214786"/>
              <a:gd name="connsiteY49" fmla="*/ 40835 h 2381306"/>
              <a:gd name="connsiteX50" fmla="*/ 2423339 w 5214786"/>
              <a:gd name="connsiteY50" fmla="*/ 64295 h 2381306"/>
              <a:gd name="connsiteX51" fmla="*/ 2480717 w 5214786"/>
              <a:gd name="connsiteY51" fmla="*/ 138113 h 2381306"/>
              <a:gd name="connsiteX52" fmla="*/ 2536399 w 5214786"/>
              <a:gd name="connsiteY52" fmla="*/ 261938 h 2381306"/>
              <a:gd name="connsiteX53" fmla="*/ 2609531 w 5214786"/>
              <a:gd name="connsiteY53" fmla="*/ 419099 h 2381306"/>
              <a:gd name="connsiteX54" fmla="*/ 2665997 w 5214786"/>
              <a:gd name="connsiteY54" fmla="*/ 557213 h 2381306"/>
              <a:gd name="connsiteX55" fmla="*/ 2698094 w 5214786"/>
              <a:gd name="connsiteY55" fmla="*/ 628651 h 2381306"/>
              <a:gd name="connsiteX56" fmla="*/ 2734371 w 5214786"/>
              <a:gd name="connsiteY56" fmla="*/ 707231 h 2381306"/>
              <a:gd name="connsiteX57" fmla="*/ 2788786 w 5214786"/>
              <a:gd name="connsiteY57" fmla="*/ 840582 h 2381306"/>
              <a:gd name="connsiteX58" fmla="*/ 2834134 w 5214786"/>
              <a:gd name="connsiteY58" fmla="*/ 971903 h 2381306"/>
              <a:gd name="connsiteX59" fmla="*/ 2906682 w 5214786"/>
              <a:gd name="connsiteY59" fmla="*/ 1148117 h 2381306"/>
              <a:gd name="connsiteX60" fmla="*/ 3042721 w 5214786"/>
              <a:gd name="connsiteY60" fmla="*/ 1433866 h 2381306"/>
              <a:gd name="connsiteX61" fmla="*/ 3160618 w 5214786"/>
              <a:gd name="connsiteY61" fmla="*/ 1562453 h 2381306"/>
              <a:gd name="connsiteX62" fmla="*/ 3242242 w 5214786"/>
              <a:gd name="connsiteY62" fmla="*/ 1595791 h 2381306"/>
              <a:gd name="connsiteX63" fmla="*/ 3342001 w 5214786"/>
              <a:gd name="connsiteY63" fmla="*/ 1610079 h 2381306"/>
              <a:gd name="connsiteX64" fmla="*/ 3405485 w 5214786"/>
              <a:gd name="connsiteY64" fmla="*/ 1595791 h 2381306"/>
              <a:gd name="connsiteX65" fmla="*/ 3459901 w 5214786"/>
              <a:gd name="connsiteY65" fmla="*/ 1552928 h 2381306"/>
              <a:gd name="connsiteX66" fmla="*/ 3523385 w 5214786"/>
              <a:gd name="connsiteY66" fmla="*/ 1510066 h 2381306"/>
              <a:gd name="connsiteX67" fmla="*/ 3586865 w 5214786"/>
              <a:gd name="connsiteY67" fmla="*/ 1414816 h 2381306"/>
              <a:gd name="connsiteX68" fmla="*/ 3659417 w 5214786"/>
              <a:gd name="connsiteY68" fmla="*/ 1300515 h 2381306"/>
              <a:gd name="connsiteX69" fmla="*/ 3759180 w 5214786"/>
              <a:gd name="connsiteY69" fmla="*/ 1152879 h 2381306"/>
              <a:gd name="connsiteX70" fmla="*/ 3840800 w 5214786"/>
              <a:gd name="connsiteY70" fmla="*/ 1029053 h 2381306"/>
              <a:gd name="connsiteX71" fmla="*/ 3931491 w 5214786"/>
              <a:gd name="connsiteY71" fmla="*/ 952853 h 2381306"/>
              <a:gd name="connsiteX72" fmla="*/ 4031249 w 5214786"/>
              <a:gd name="connsiteY72" fmla="*/ 905228 h 2381306"/>
              <a:gd name="connsiteX73" fmla="*/ 4103803 w 5214786"/>
              <a:gd name="connsiteY73" fmla="*/ 905228 h 2381306"/>
              <a:gd name="connsiteX74" fmla="*/ 4176353 w 5214786"/>
              <a:gd name="connsiteY74" fmla="*/ 933804 h 2381306"/>
              <a:gd name="connsiteX75" fmla="*/ 4239838 w 5214786"/>
              <a:gd name="connsiteY75" fmla="*/ 1000478 h 2381306"/>
              <a:gd name="connsiteX76" fmla="*/ 4348667 w 5214786"/>
              <a:gd name="connsiteY76" fmla="*/ 1157641 h 2381306"/>
              <a:gd name="connsiteX77" fmla="*/ 4466565 w 5214786"/>
              <a:gd name="connsiteY77" fmla="*/ 1410053 h 2381306"/>
              <a:gd name="connsiteX78" fmla="*/ 4602602 w 5214786"/>
              <a:gd name="connsiteY78" fmla="*/ 1738666 h 2381306"/>
              <a:gd name="connsiteX79" fmla="*/ 4752264 w 5214786"/>
              <a:gd name="connsiteY79" fmla="*/ 2062162 h 2381306"/>
              <a:gd name="connsiteX80" fmla="*/ 4806677 w 5214786"/>
              <a:gd name="connsiteY80" fmla="*/ 2162174 h 2381306"/>
              <a:gd name="connsiteX81" fmla="*/ 4879228 w 5214786"/>
              <a:gd name="connsiteY81" fmla="*/ 2271712 h 2381306"/>
              <a:gd name="connsiteX82" fmla="*/ 4988058 w 5214786"/>
              <a:gd name="connsiteY82" fmla="*/ 2343149 h 2381306"/>
              <a:gd name="connsiteX83" fmla="*/ 5060611 w 5214786"/>
              <a:gd name="connsiteY83" fmla="*/ 2376486 h 2381306"/>
              <a:gd name="connsiteX84" fmla="*/ 5142233 w 5214786"/>
              <a:gd name="connsiteY84" fmla="*/ 2381248 h 2381306"/>
              <a:gd name="connsiteX85" fmla="*/ 5214786 w 5214786"/>
              <a:gd name="connsiteY85" fmla="*/ 2352674 h 2381306"/>
              <a:gd name="connsiteX0" fmla="*/ 6 w 5223852"/>
              <a:gd name="connsiteY0" fmla="*/ 1628775 h 2381306"/>
              <a:gd name="connsiteX1" fmla="*/ 77093 w 5223852"/>
              <a:gd name="connsiteY1" fmla="*/ 1407670 h 2381306"/>
              <a:gd name="connsiteX2" fmla="*/ 136042 w 5223852"/>
              <a:gd name="connsiteY2" fmla="*/ 1240983 h 2381306"/>
              <a:gd name="connsiteX3" fmla="*/ 164843 w 5223852"/>
              <a:gd name="connsiteY3" fmla="*/ 1166812 h 2381306"/>
              <a:gd name="connsiteX4" fmla="*/ 190582 w 5223852"/>
              <a:gd name="connsiteY4" fmla="*/ 1100138 h 2381306"/>
              <a:gd name="connsiteX5" fmla="*/ 212013 w 5223852"/>
              <a:gd name="connsiteY5" fmla="*/ 1059657 h 2381306"/>
              <a:gd name="connsiteX6" fmla="*/ 235825 w 5223852"/>
              <a:gd name="connsiteY6" fmla="*/ 1019175 h 2381306"/>
              <a:gd name="connsiteX7" fmla="*/ 257257 w 5223852"/>
              <a:gd name="connsiteY7" fmla="*/ 988219 h 2381306"/>
              <a:gd name="connsiteX8" fmla="*/ 283450 w 5223852"/>
              <a:gd name="connsiteY8" fmla="*/ 954882 h 2381306"/>
              <a:gd name="connsiteX9" fmla="*/ 307263 w 5223852"/>
              <a:gd name="connsiteY9" fmla="*/ 926306 h 2381306"/>
              <a:gd name="connsiteX10" fmla="*/ 326313 w 5223852"/>
              <a:gd name="connsiteY10" fmla="*/ 902494 h 2381306"/>
              <a:gd name="connsiteX11" fmla="*/ 352507 w 5223852"/>
              <a:gd name="connsiteY11" fmla="*/ 873919 h 2381306"/>
              <a:gd name="connsiteX12" fmla="*/ 378700 w 5223852"/>
              <a:gd name="connsiteY12" fmla="*/ 847725 h 2381306"/>
              <a:gd name="connsiteX13" fmla="*/ 402513 w 5223852"/>
              <a:gd name="connsiteY13" fmla="*/ 828675 h 2381306"/>
              <a:gd name="connsiteX14" fmla="*/ 426325 w 5223852"/>
              <a:gd name="connsiteY14" fmla="*/ 809625 h 2381306"/>
              <a:gd name="connsiteX15" fmla="*/ 457282 w 5223852"/>
              <a:gd name="connsiteY15" fmla="*/ 790575 h 2381306"/>
              <a:gd name="connsiteX16" fmla="*/ 493001 w 5223852"/>
              <a:gd name="connsiteY16" fmla="*/ 778669 h 2381306"/>
              <a:gd name="connsiteX17" fmla="*/ 526338 w 5223852"/>
              <a:gd name="connsiteY17" fmla="*/ 773906 h 2381306"/>
              <a:gd name="connsiteX18" fmla="*/ 573963 w 5223852"/>
              <a:gd name="connsiteY18" fmla="*/ 785813 h 2381306"/>
              <a:gd name="connsiteX19" fmla="*/ 621588 w 5223852"/>
              <a:gd name="connsiteY19" fmla="*/ 812006 h 2381306"/>
              <a:gd name="connsiteX20" fmla="*/ 681119 w 5223852"/>
              <a:gd name="connsiteY20" fmla="*/ 857250 h 2381306"/>
              <a:gd name="connsiteX21" fmla="*/ 733507 w 5223852"/>
              <a:gd name="connsiteY21" fmla="*/ 912019 h 2381306"/>
              <a:gd name="connsiteX22" fmla="*/ 781131 w 5223852"/>
              <a:gd name="connsiteY22" fmla="*/ 969169 h 2381306"/>
              <a:gd name="connsiteX23" fmla="*/ 850188 w 5223852"/>
              <a:gd name="connsiteY23" fmla="*/ 1054894 h 2381306"/>
              <a:gd name="connsiteX24" fmla="*/ 928769 w 5223852"/>
              <a:gd name="connsiteY24" fmla="*/ 1152525 h 2381306"/>
              <a:gd name="connsiteX25" fmla="*/ 1014494 w 5223852"/>
              <a:gd name="connsiteY25" fmla="*/ 1269206 h 2381306"/>
              <a:gd name="connsiteX26" fmla="*/ 1080714 w 5223852"/>
              <a:gd name="connsiteY26" fmla="*/ 1343026 h 2381306"/>
              <a:gd name="connsiteX27" fmla="*/ 1154077 w 5223852"/>
              <a:gd name="connsiteY27" fmla="*/ 1402556 h 2381306"/>
              <a:gd name="connsiteX28" fmla="*/ 1224147 w 5223852"/>
              <a:gd name="connsiteY28" fmla="*/ 1433513 h 2381306"/>
              <a:gd name="connsiteX29" fmla="*/ 1288667 w 5223852"/>
              <a:gd name="connsiteY29" fmla="*/ 1433513 h 2381306"/>
              <a:gd name="connsiteX30" fmla="*/ 1347517 w 5223852"/>
              <a:gd name="connsiteY30" fmla="*/ 1416843 h 2381306"/>
              <a:gd name="connsiteX31" fmla="*/ 1424729 w 5223852"/>
              <a:gd name="connsiteY31" fmla="*/ 1383505 h 2381306"/>
              <a:gd name="connsiteX32" fmla="*/ 1458067 w 5223852"/>
              <a:gd name="connsiteY32" fmla="*/ 1357313 h 2381306"/>
              <a:gd name="connsiteX33" fmla="*/ 1501158 w 5223852"/>
              <a:gd name="connsiteY33" fmla="*/ 1302544 h 2381306"/>
              <a:gd name="connsiteX34" fmla="*/ 1541411 w 5223852"/>
              <a:gd name="connsiteY34" fmla="*/ 1247776 h 2381306"/>
              <a:gd name="connsiteX35" fmla="*/ 1592657 w 5223852"/>
              <a:gd name="connsiteY35" fmla="*/ 1154906 h 2381306"/>
              <a:gd name="connsiteX36" fmla="*/ 1628605 w 5223852"/>
              <a:gd name="connsiteY36" fmla="*/ 1069181 h 2381306"/>
              <a:gd name="connsiteX37" fmla="*/ 1721805 w 5223852"/>
              <a:gd name="connsiteY37" fmla="*/ 862012 h 2381306"/>
              <a:gd name="connsiteX38" fmla="*/ 1813533 w 5223852"/>
              <a:gd name="connsiteY38" fmla="*/ 673894 h 2381306"/>
              <a:gd name="connsiteX39" fmla="*/ 1888591 w 5223852"/>
              <a:gd name="connsiteY39" fmla="*/ 502443 h 2381306"/>
              <a:gd name="connsiteX40" fmla="*/ 1940982 w 5223852"/>
              <a:gd name="connsiteY40" fmla="*/ 395289 h 2381306"/>
              <a:gd name="connsiteX41" fmla="*/ 1982145 w 5223852"/>
              <a:gd name="connsiteY41" fmla="*/ 311944 h 2381306"/>
              <a:gd name="connsiteX42" fmla="*/ 2041449 w 5223852"/>
              <a:gd name="connsiteY42" fmla="*/ 192881 h 2381306"/>
              <a:gd name="connsiteX43" fmla="*/ 2096220 w 5223852"/>
              <a:gd name="connsiteY43" fmla="*/ 100013 h 2381306"/>
              <a:gd name="connsiteX44" fmla="*/ 2159603 w 5223852"/>
              <a:gd name="connsiteY44" fmla="*/ 40481 h 2381306"/>
              <a:gd name="connsiteX45" fmla="*/ 2208357 w 5223852"/>
              <a:gd name="connsiteY45" fmla="*/ 14640 h 2381306"/>
              <a:gd name="connsiteX46" fmla="*/ 2262552 w 5223852"/>
              <a:gd name="connsiteY46" fmla="*/ 0 h 2381306"/>
              <a:gd name="connsiteX47" fmla="*/ 2322087 w 5223852"/>
              <a:gd name="connsiteY47" fmla="*/ 2381 h 2381306"/>
              <a:gd name="connsiteX48" fmla="*/ 2371601 w 5223852"/>
              <a:gd name="connsiteY48" fmla="*/ 19403 h 2381306"/>
              <a:gd name="connsiteX49" fmla="*/ 2403347 w 5223852"/>
              <a:gd name="connsiteY49" fmla="*/ 40835 h 2381306"/>
              <a:gd name="connsiteX50" fmla="*/ 2423339 w 5223852"/>
              <a:gd name="connsiteY50" fmla="*/ 64295 h 2381306"/>
              <a:gd name="connsiteX51" fmla="*/ 2480717 w 5223852"/>
              <a:gd name="connsiteY51" fmla="*/ 138113 h 2381306"/>
              <a:gd name="connsiteX52" fmla="*/ 2536399 w 5223852"/>
              <a:gd name="connsiteY52" fmla="*/ 261938 h 2381306"/>
              <a:gd name="connsiteX53" fmla="*/ 2609531 w 5223852"/>
              <a:gd name="connsiteY53" fmla="*/ 419099 h 2381306"/>
              <a:gd name="connsiteX54" fmla="*/ 2665997 w 5223852"/>
              <a:gd name="connsiteY54" fmla="*/ 557213 h 2381306"/>
              <a:gd name="connsiteX55" fmla="*/ 2698094 w 5223852"/>
              <a:gd name="connsiteY55" fmla="*/ 628651 h 2381306"/>
              <a:gd name="connsiteX56" fmla="*/ 2734371 w 5223852"/>
              <a:gd name="connsiteY56" fmla="*/ 707231 h 2381306"/>
              <a:gd name="connsiteX57" fmla="*/ 2788786 w 5223852"/>
              <a:gd name="connsiteY57" fmla="*/ 840582 h 2381306"/>
              <a:gd name="connsiteX58" fmla="*/ 2834134 w 5223852"/>
              <a:gd name="connsiteY58" fmla="*/ 971903 h 2381306"/>
              <a:gd name="connsiteX59" fmla="*/ 2906682 w 5223852"/>
              <a:gd name="connsiteY59" fmla="*/ 1148117 h 2381306"/>
              <a:gd name="connsiteX60" fmla="*/ 3042721 w 5223852"/>
              <a:gd name="connsiteY60" fmla="*/ 1433866 h 2381306"/>
              <a:gd name="connsiteX61" fmla="*/ 3160618 w 5223852"/>
              <a:gd name="connsiteY61" fmla="*/ 1562453 h 2381306"/>
              <a:gd name="connsiteX62" fmla="*/ 3242242 w 5223852"/>
              <a:gd name="connsiteY62" fmla="*/ 1595791 h 2381306"/>
              <a:gd name="connsiteX63" fmla="*/ 3342001 w 5223852"/>
              <a:gd name="connsiteY63" fmla="*/ 1610079 h 2381306"/>
              <a:gd name="connsiteX64" fmla="*/ 3405485 w 5223852"/>
              <a:gd name="connsiteY64" fmla="*/ 1595791 h 2381306"/>
              <a:gd name="connsiteX65" fmla="*/ 3459901 w 5223852"/>
              <a:gd name="connsiteY65" fmla="*/ 1552928 h 2381306"/>
              <a:gd name="connsiteX66" fmla="*/ 3523385 w 5223852"/>
              <a:gd name="connsiteY66" fmla="*/ 1510066 h 2381306"/>
              <a:gd name="connsiteX67" fmla="*/ 3586865 w 5223852"/>
              <a:gd name="connsiteY67" fmla="*/ 1414816 h 2381306"/>
              <a:gd name="connsiteX68" fmla="*/ 3659417 w 5223852"/>
              <a:gd name="connsiteY68" fmla="*/ 1300515 h 2381306"/>
              <a:gd name="connsiteX69" fmla="*/ 3759180 w 5223852"/>
              <a:gd name="connsiteY69" fmla="*/ 1152879 h 2381306"/>
              <a:gd name="connsiteX70" fmla="*/ 3840800 w 5223852"/>
              <a:gd name="connsiteY70" fmla="*/ 1029053 h 2381306"/>
              <a:gd name="connsiteX71" fmla="*/ 3931491 w 5223852"/>
              <a:gd name="connsiteY71" fmla="*/ 952853 h 2381306"/>
              <a:gd name="connsiteX72" fmla="*/ 4031249 w 5223852"/>
              <a:gd name="connsiteY72" fmla="*/ 905228 h 2381306"/>
              <a:gd name="connsiteX73" fmla="*/ 4103803 w 5223852"/>
              <a:gd name="connsiteY73" fmla="*/ 905228 h 2381306"/>
              <a:gd name="connsiteX74" fmla="*/ 4176353 w 5223852"/>
              <a:gd name="connsiteY74" fmla="*/ 933804 h 2381306"/>
              <a:gd name="connsiteX75" fmla="*/ 4239838 w 5223852"/>
              <a:gd name="connsiteY75" fmla="*/ 1000478 h 2381306"/>
              <a:gd name="connsiteX76" fmla="*/ 4348667 w 5223852"/>
              <a:gd name="connsiteY76" fmla="*/ 1157641 h 2381306"/>
              <a:gd name="connsiteX77" fmla="*/ 4466565 w 5223852"/>
              <a:gd name="connsiteY77" fmla="*/ 1410053 h 2381306"/>
              <a:gd name="connsiteX78" fmla="*/ 4602602 w 5223852"/>
              <a:gd name="connsiteY78" fmla="*/ 1738666 h 2381306"/>
              <a:gd name="connsiteX79" fmla="*/ 4752264 w 5223852"/>
              <a:gd name="connsiteY79" fmla="*/ 2062162 h 2381306"/>
              <a:gd name="connsiteX80" fmla="*/ 4806677 w 5223852"/>
              <a:gd name="connsiteY80" fmla="*/ 2162174 h 2381306"/>
              <a:gd name="connsiteX81" fmla="*/ 4879228 w 5223852"/>
              <a:gd name="connsiteY81" fmla="*/ 2271712 h 2381306"/>
              <a:gd name="connsiteX82" fmla="*/ 4988058 w 5223852"/>
              <a:gd name="connsiteY82" fmla="*/ 2343149 h 2381306"/>
              <a:gd name="connsiteX83" fmla="*/ 5060611 w 5223852"/>
              <a:gd name="connsiteY83" fmla="*/ 2376486 h 2381306"/>
              <a:gd name="connsiteX84" fmla="*/ 5142233 w 5223852"/>
              <a:gd name="connsiteY84" fmla="*/ 2381248 h 2381306"/>
              <a:gd name="connsiteX85" fmla="*/ 5214786 w 5223852"/>
              <a:gd name="connsiteY85" fmla="*/ 2352674 h 2381306"/>
              <a:gd name="connsiteX86" fmla="*/ 5223852 w 5223852"/>
              <a:gd name="connsiteY86" fmla="*/ 2347911 h 2381306"/>
              <a:gd name="connsiteX0" fmla="*/ 6 w 5296406"/>
              <a:gd name="connsiteY0" fmla="*/ 1628775 h 2381306"/>
              <a:gd name="connsiteX1" fmla="*/ 77093 w 5296406"/>
              <a:gd name="connsiteY1" fmla="*/ 1407670 h 2381306"/>
              <a:gd name="connsiteX2" fmla="*/ 136042 w 5296406"/>
              <a:gd name="connsiteY2" fmla="*/ 1240983 h 2381306"/>
              <a:gd name="connsiteX3" fmla="*/ 164843 w 5296406"/>
              <a:gd name="connsiteY3" fmla="*/ 1166812 h 2381306"/>
              <a:gd name="connsiteX4" fmla="*/ 190582 w 5296406"/>
              <a:gd name="connsiteY4" fmla="*/ 1100138 h 2381306"/>
              <a:gd name="connsiteX5" fmla="*/ 212013 w 5296406"/>
              <a:gd name="connsiteY5" fmla="*/ 1059657 h 2381306"/>
              <a:gd name="connsiteX6" fmla="*/ 235825 w 5296406"/>
              <a:gd name="connsiteY6" fmla="*/ 1019175 h 2381306"/>
              <a:gd name="connsiteX7" fmla="*/ 257257 w 5296406"/>
              <a:gd name="connsiteY7" fmla="*/ 988219 h 2381306"/>
              <a:gd name="connsiteX8" fmla="*/ 283450 w 5296406"/>
              <a:gd name="connsiteY8" fmla="*/ 954882 h 2381306"/>
              <a:gd name="connsiteX9" fmla="*/ 307263 w 5296406"/>
              <a:gd name="connsiteY9" fmla="*/ 926306 h 2381306"/>
              <a:gd name="connsiteX10" fmla="*/ 326313 w 5296406"/>
              <a:gd name="connsiteY10" fmla="*/ 902494 h 2381306"/>
              <a:gd name="connsiteX11" fmla="*/ 352507 w 5296406"/>
              <a:gd name="connsiteY11" fmla="*/ 873919 h 2381306"/>
              <a:gd name="connsiteX12" fmla="*/ 378700 w 5296406"/>
              <a:gd name="connsiteY12" fmla="*/ 847725 h 2381306"/>
              <a:gd name="connsiteX13" fmla="*/ 402513 w 5296406"/>
              <a:gd name="connsiteY13" fmla="*/ 828675 h 2381306"/>
              <a:gd name="connsiteX14" fmla="*/ 426325 w 5296406"/>
              <a:gd name="connsiteY14" fmla="*/ 809625 h 2381306"/>
              <a:gd name="connsiteX15" fmla="*/ 457282 w 5296406"/>
              <a:gd name="connsiteY15" fmla="*/ 790575 h 2381306"/>
              <a:gd name="connsiteX16" fmla="*/ 493001 w 5296406"/>
              <a:gd name="connsiteY16" fmla="*/ 778669 h 2381306"/>
              <a:gd name="connsiteX17" fmla="*/ 526338 w 5296406"/>
              <a:gd name="connsiteY17" fmla="*/ 773906 h 2381306"/>
              <a:gd name="connsiteX18" fmla="*/ 573963 w 5296406"/>
              <a:gd name="connsiteY18" fmla="*/ 785813 h 2381306"/>
              <a:gd name="connsiteX19" fmla="*/ 621588 w 5296406"/>
              <a:gd name="connsiteY19" fmla="*/ 812006 h 2381306"/>
              <a:gd name="connsiteX20" fmla="*/ 681119 w 5296406"/>
              <a:gd name="connsiteY20" fmla="*/ 857250 h 2381306"/>
              <a:gd name="connsiteX21" fmla="*/ 733507 w 5296406"/>
              <a:gd name="connsiteY21" fmla="*/ 912019 h 2381306"/>
              <a:gd name="connsiteX22" fmla="*/ 781131 w 5296406"/>
              <a:gd name="connsiteY22" fmla="*/ 969169 h 2381306"/>
              <a:gd name="connsiteX23" fmla="*/ 850188 w 5296406"/>
              <a:gd name="connsiteY23" fmla="*/ 1054894 h 2381306"/>
              <a:gd name="connsiteX24" fmla="*/ 928769 w 5296406"/>
              <a:gd name="connsiteY24" fmla="*/ 1152525 h 2381306"/>
              <a:gd name="connsiteX25" fmla="*/ 1014494 w 5296406"/>
              <a:gd name="connsiteY25" fmla="*/ 1269206 h 2381306"/>
              <a:gd name="connsiteX26" fmla="*/ 1080714 w 5296406"/>
              <a:gd name="connsiteY26" fmla="*/ 1343026 h 2381306"/>
              <a:gd name="connsiteX27" fmla="*/ 1154077 w 5296406"/>
              <a:gd name="connsiteY27" fmla="*/ 1402556 h 2381306"/>
              <a:gd name="connsiteX28" fmla="*/ 1224147 w 5296406"/>
              <a:gd name="connsiteY28" fmla="*/ 1433513 h 2381306"/>
              <a:gd name="connsiteX29" fmla="*/ 1288667 w 5296406"/>
              <a:gd name="connsiteY29" fmla="*/ 1433513 h 2381306"/>
              <a:gd name="connsiteX30" fmla="*/ 1347517 w 5296406"/>
              <a:gd name="connsiteY30" fmla="*/ 1416843 h 2381306"/>
              <a:gd name="connsiteX31" fmla="*/ 1424729 w 5296406"/>
              <a:gd name="connsiteY31" fmla="*/ 1383505 h 2381306"/>
              <a:gd name="connsiteX32" fmla="*/ 1458067 w 5296406"/>
              <a:gd name="connsiteY32" fmla="*/ 1357313 h 2381306"/>
              <a:gd name="connsiteX33" fmla="*/ 1501158 w 5296406"/>
              <a:gd name="connsiteY33" fmla="*/ 1302544 h 2381306"/>
              <a:gd name="connsiteX34" fmla="*/ 1541411 w 5296406"/>
              <a:gd name="connsiteY34" fmla="*/ 1247776 h 2381306"/>
              <a:gd name="connsiteX35" fmla="*/ 1592657 w 5296406"/>
              <a:gd name="connsiteY35" fmla="*/ 1154906 h 2381306"/>
              <a:gd name="connsiteX36" fmla="*/ 1628605 w 5296406"/>
              <a:gd name="connsiteY36" fmla="*/ 1069181 h 2381306"/>
              <a:gd name="connsiteX37" fmla="*/ 1721805 w 5296406"/>
              <a:gd name="connsiteY37" fmla="*/ 862012 h 2381306"/>
              <a:gd name="connsiteX38" fmla="*/ 1813533 w 5296406"/>
              <a:gd name="connsiteY38" fmla="*/ 673894 h 2381306"/>
              <a:gd name="connsiteX39" fmla="*/ 1888591 w 5296406"/>
              <a:gd name="connsiteY39" fmla="*/ 502443 h 2381306"/>
              <a:gd name="connsiteX40" fmla="*/ 1940982 w 5296406"/>
              <a:gd name="connsiteY40" fmla="*/ 395289 h 2381306"/>
              <a:gd name="connsiteX41" fmla="*/ 1982145 w 5296406"/>
              <a:gd name="connsiteY41" fmla="*/ 311944 h 2381306"/>
              <a:gd name="connsiteX42" fmla="*/ 2041449 w 5296406"/>
              <a:gd name="connsiteY42" fmla="*/ 192881 h 2381306"/>
              <a:gd name="connsiteX43" fmla="*/ 2096220 w 5296406"/>
              <a:gd name="connsiteY43" fmla="*/ 100013 h 2381306"/>
              <a:gd name="connsiteX44" fmla="*/ 2159603 w 5296406"/>
              <a:gd name="connsiteY44" fmla="*/ 40481 h 2381306"/>
              <a:gd name="connsiteX45" fmla="*/ 2208357 w 5296406"/>
              <a:gd name="connsiteY45" fmla="*/ 14640 h 2381306"/>
              <a:gd name="connsiteX46" fmla="*/ 2262552 w 5296406"/>
              <a:gd name="connsiteY46" fmla="*/ 0 h 2381306"/>
              <a:gd name="connsiteX47" fmla="*/ 2322087 w 5296406"/>
              <a:gd name="connsiteY47" fmla="*/ 2381 h 2381306"/>
              <a:gd name="connsiteX48" fmla="*/ 2371601 w 5296406"/>
              <a:gd name="connsiteY48" fmla="*/ 19403 h 2381306"/>
              <a:gd name="connsiteX49" fmla="*/ 2403347 w 5296406"/>
              <a:gd name="connsiteY49" fmla="*/ 40835 h 2381306"/>
              <a:gd name="connsiteX50" fmla="*/ 2423339 w 5296406"/>
              <a:gd name="connsiteY50" fmla="*/ 64295 h 2381306"/>
              <a:gd name="connsiteX51" fmla="*/ 2480717 w 5296406"/>
              <a:gd name="connsiteY51" fmla="*/ 138113 h 2381306"/>
              <a:gd name="connsiteX52" fmla="*/ 2536399 w 5296406"/>
              <a:gd name="connsiteY52" fmla="*/ 261938 h 2381306"/>
              <a:gd name="connsiteX53" fmla="*/ 2609531 w 5296406"/>
              <a:gd name="connsiteY53" fmla="*/ 419099 h 2381306"/>
              <a:gd name="connsiteX54" fmla="*/ 2665997 w 5296406"/>
              <a:gd name="connsiteY54" fmla="*/ 557213 h 2381306"/>
              <a:gd name="connsiteX55" fmla="*/ 2698094 w 5296406"/>
              <a:gd name="connsiteY55" fmla="*/ 628651 h 2381306"/>
              <a:gd name="connsiteX56" fmla="*/ 2734371 w 5296406"/>
              <a:gd name="connsiteY56" fmla="*/ 707231 h 2381306"/>
              <a:gd name="connsiteX57" fmla="*/ 2788786 w 5296406"/>
              <a:gd name="connsiteY57" fmla="*/ 840582 h 2381306"/>
              <a:gd name="connsiteX58" fmla="*/ 2834134 w 5296406"/>
              <a:gd name="connsiteY58" fmla="*/ 971903 h 2381306"/>
              <a:gd name="connsiteX59" fmla="*/ 2906682 w 5296406"/>
              <a:gd name="connsiteY59" fmla="*/ 1148117 h 2381306"/>
              <a:gd name="connsiteX60" fmla="*/ 3042721 w 5296406"/>
              <a:gd name="connsiteY60" fmla="*/ 1433866 h 2381306"/>
              <a:gd name="connsiteX61" fmla="*/ 3160618 w 5296406"/>
              <a:gd name="connsiteY61" fmla="*/ 1562453 h 2381306"/>
              <a:gd name="connsiteX62" fmla="*/ 3242242 w 5296406"/>
              <a:gd name="connsiteY62" fmla="*/ 1595791 h 2381306"/>
              <a:gd name="connsiteX63" fmla="*/ 3342001 w 5296406"/>
              <a:gd name="connsiteY63" fmla="*/ 1610079 h 2381306"/>
              <a:gd name="connsiteX64" fmla="*/ 3405485 w 5296406"/>
              <a:gd name="connsiteY64" fmla="*/ 1595791 h 2381306"/>
              <a:gd name="connsiteX65" fmla="*/ 3459901 w 5296406"/>
              <a:gd name="connsiteY65" fmla="*/ 1552928 h 2381306"/>
              <a:gd name="connsiteX66" fmla="*/ 3523385 w 5296406"/>
              <a:gd name="connsiteY66" fmla="*/ 1510066 h 2381306"/>
              <a:gd name="connsiteX67" fmla="*/ 3586865 w 5296406"/>
              <a:gd name="connsiteY67" fmla="*/ 1414816 h 2381306"/>
              <a:gd name="connsiteX68" fmla="*/ 3659417 w 5296406"/>
              <a:gd name="connsiteY68" fmla="*/ 1300515 h 2381306"/>
              <a:gd name="connsiteX69" fmla="*/ 3759180 w 5296406"/>
              <a:gd name="connsiteY69" fmla="*/ 1152879 h 2381306"/>
              <a:gd name="connsiteX70" fmla="*/ 3840800 w 5296406"/>
              <a:gd name="connsiteY70" fmla="*/ 1029053 h 2381306"/>
              <a:gd name="connsiteX71" fmla="*/ 3931491 w 5296406"/>
              <a:gd name="connsiteY71" fmla="*/ 952853 h 2381306"/>
              <a:gd name="connsiteX72" fmla="*/ 4031249 w 5296406"/>
              <a:gd name="connsiteY72" fmla="*/ 905228 h 2381306"/>
              <a:gd name="connsiteX73" fmla="*/ 4103803 w 5296406"/>
              <a:gd name="connsiteY73" fmla="*/ 905228 h 2381306"/>
              <a:gd name="connsiteX74" fmla="*/ 4176353 w 5296406"/>
              <a:gd name="connsiteY74" fmla="*/ 933804 h 2381306"/>
              <a:gd name="connsiteX75" fmla="*/ 4239838 w 5296406"/>
              <a:gd name="connsiteY75" fmla="*/ 1000478 h 2381306"/>
              <a:gd name="connsiteX76" fmla="*/ 4348667 w 5296406"/>
              <a:gd name="connsiteY76" fmla="*/ 1157641 h 2381306"/>
              <a:gd name="connsiteX77" fmla="*/ 4466565 w 5296406"/>
              <a:gd name="connsiteY77" fmla="*/ 1410053 h 2381306"/>
              <a:gd name="connsiteX78" fmla="*/ 4602602 w 5296406"/>
              <a:gd name="connsiteY78" fmla="*/ 1738666 h 2381306"/>
              <a:gd name="connsiteX79" fmla="*/ 4752264 w 5296406"/>
              <a:gd name="connsiteY79" fmla="*/ 2062162 h 2381306"/>
              <a:gd name="connsiteX80" fmla="*/ 4806677 w 5296406"/>
              <a:gd name="connsiteY80" fmla="*/ 2162174 h 2381306"/>
              <a:gd name="connsiteX81" fmla="*/ 4879228 w 5296406"/>
              <a:gd name="connsiteY81" fmla="*/ 2271712 h 2381306"/>
              <a:gd name="connsiteX82" fmla="*/ 4988058 w 5296406"/>
              <a:gd name="connsiteY82" fmla="*/ 2343149 h 2381306"/>
              <a:gd name="connsiteX83" fmla="*/ 5060611 w 5296406"/>
              <a:gd name="connsiteY83" fmla="*/ 2376486 h 2381306"/>
              <a:gd name="connsiteX84" fmla="*/ 5142233 w 5296406"/>
              <a:gd name="connsiteY84" fmla="*/ 2381248 h 2381306"/>
              <a:gd name="connsiteX85" fmla="*/ 5214786 w 5296406"/>
              <a:gd name="connsiteY85" fmla="*/ 2352674 h 2381306"/>
              <a:gd name="connsiteX86" fmla="*/ 5296406 w 5296406"/>
              <a:gd name="connsiteY86" fmla="*/ 2276474 h 2381306"/>
              <a:gd name="connsiteX0" fmla="*/ 6 w 5305908"/>
              <a:gd name="connsiteY0" fmla="*/ 1628775 h 2381306"/>
              <a:gd name="connsiteX1" fmla="*/ 77093 w 5305908"/>
              <a:gd name="connsiteY1" fmla="*/ 1407670 h 2381306"/>
              <a:gd name="connsiteX2" fmla="*/ 136042 w 5305908"/>
              <a:gd name="connsiteY2" fmla="*/ 1240983 h 2381306"/>
              <a:gd name="connsiteX3" fmla="*/ 164843 w 5305908"/>
              <a:gd name="connsiteY3" fmla="*/ 1166812 h 2381306"/>
              <a:gd name="connsiteX4" fmla="*/ 190582 w 5305908"/>
              <a:gd name="connsiteY4" fmla="*/ 1100138 h 2381306"/>
              <a:gd name="connsiteX5" fmla="*/ 212013 w 5305908"/>
              <a:gd name="connsiteY5" fmla="*/ 1059657 h 2381306"/>
              <a:gd name="connsiteX6" fmla="*/ 235825 w 5305908"/>
              <a:gd name="connsiteY6" fmla="*/ 1019175 h 2381306"/>
              <a:gd name="connsiteX7" fmla="*/ 257257 w 5305908"/>
              <a:gd name="connsiteY7" fmla="*/ 988219 h 2381306"/>
              <a:gd name="connsiteX8" fmla="*/ 283450 w 5305908"/>
              <a:gd name="connsiteY8" fmla="*/ 954882 h 2381306"/>
              <a:gd name="connsiteX9" fmla="*/ 307263 w 5305908"/>
              <a:gd name="connsiteY9" fmla="*/ 926306 h 2381306"/>
              <a:gd name="connsiteX10" fmla="*/ 326313 w 5305908"/>
              <a:gd name="connsiteY10" fmla="*/ 902494 h 2381306"/>
              <a:gd name="connsiteX11" fmla="*/ 352507 w 5305908"/>
              <a:gd name="connsiteY11" fmla="*/ 873919 h 2381306"/>
              <a:gd name="connsiteX12" fmla="*/ 378700 w 5305908"/>
              <a:gd name="connsiteY12" fmla="*/ 847725 h 2381306"/>
              <a:gd name="connsiteX13" fmla="*/ 402513 w 5305908"/>
              <a:gd name="connsiteY13" fmla="*/ 828675 h 2381306"/>
              <a:gd name="connsiteX14" fmla="*/ 426325 w 5305908"/>
              <a:gd name="connsiteY14" fmla="*/ 809625 h 2381306"/>
              <a:gd name="connsiteX15" fmla="*/ 457282 w 5305908"/>
              <a:gd name="connsiteY15" fmla="*/ 790575 h 2381306"/>
              <a:gd name="connsiteX16" fmla="*/ 493001 w 5305908"/>
              <a:gd name="connsiteY16" fmla="*/ 778669 h 2381306"/>
              <a:gd name="connsiteX17" fmla="*/ 526338 w 5305908"/>
              <a:gd name="connsiteY17" fmla="*/ 773906 h 2381306"/>
              <a:gd name="connsiteX18" fmla="*/ 573963 w 5305908"/>
              <a:gd name="connsiteY18" fmla="*/ 785813 h 2381306"/>
              <a:gd name="connsiteX19" fmla="*/ 621588 w 5305908"/>
              <a:gd name="connsiteY19" fmla="*/ 812006 h 2381306"/>
              <a:gd name="connsiteX20" fmla="*/ 681119 w 5305908"/>
              <a:gd name="connsiteY20" fmla="*/ 857250 h 2381306"/>
              <a:gd name="connsiteX21" fmla="*/ 733507 w 5305908"/>
              <a:gd name="connsiteY21" fmla="*/ 912019 h 2381306"/>
              <a:gd name="connsiteX22" fmla="*/ 781131 w 5305908"/>
              <a:gd name="connsiteY22" fmla="*/ 969169 h 2381306"/>
              <a:gd name="connsiteX23" fmla="*/ 850188 w 5305908"/>
              <a:gd name="connsiteY23" fmla="*/ 1054894 h 2381306"/>
              <a:gd name="connsiteX24" fmla="*/ 928769 w 5305908"/>
              <a:gd name="connsiteY24" fmla="*/ 1152525 h 2381306"/>
              <a:gd name="connsiteX25" fmla="*/ 1014494 w 5305908"/>
              <a:gd name="connsiteY25" fmla="*/ 1269206 h 2381306"/>
              <a:gd name="connsiteX26" fmla="*/ 1080714 w 5305908"/>
              <a:gd name="connsiteY26" fmla="*/ 1343026 h 2381306"/>
              <a:gd name="connsiteX27" fmla="*/ 1154077 w 5305908"/>
              <a:gd name="connsiteY27" fmla="*/ 1402556 h 2381306"/>
              <a:gd name="connsiteX28" fmla="*/ 1224147 w 5305908"/>
              <a:gd name="connsiteY28" fmla="*/ 1433513 h 2381306"/>
              <a:gd name="connsiteX29" fmla="*/ 1288667 w 5305908"/>
              <a:gd name="connsiteY29" fmla="*/ 1433513 h 2381306"/>
              <a:gd name="connsiteX30" fmla="*/ 1347517 w 5305908"/>
              <a:gd name="connsiteY30" fmla="*/ 1416843 h 2381306"/>
              <a:gd name="connsiteX31" fmla="*/ 1424729 w 5305908"/>
              <a:gd name="connsiteY31" fmla="*/ 1383505 h 2381306"/>
              <a:gd name="connsiteX32" fmla="*/ 1458067 w 5305908"/>
              <a:gd name="connsiteY32" fmla="*/ 1357313 h 2381306"/>
              <a:gd name="connsiteX33" fmla="*/ 1501158 w 5305908"/>
              <a:gd name="connsiteY33" fmla="*/ 1302544 h 2381306"/>
              <a:gd name="connsiteX34" fmla="*/ 1541411 w 5305908"/>
              <a:gd name="connsiteY34" fmla="*/ 1247776 h 2381306"/>
              <a:gd name="connsiteX35" fmla="*/ 1592657 w 5305908"/>
              <a:gd name="connsiteY35" fmla="*/ 1154906 h 2381306"/>
              <a:gd name="connsiteX36" fmla="*/ 1628605 w 5305908"/>
              <a:gd name="connsiteY36" fmla="*/ 1069181 h 2381306"/>
              <a:gd name="connsiteX37" fmla="*/ 1721805 w 5305908"/>
              <a:gd name="connsiteY37" fmla="*/ 862012 h 2381306"/>
              <a:gd name="connsiteX38" fmla="*/ 1813533 w 5305908"/>
              <a:gd name="connsiteY38" fmla="*/ 673894 h 2381306"/>
              <a:gd name="connsiteX39" fmla="*/ 1888591 w 5305908"/>
              <a:gd name="connsiteY39" fmla="*/ 502443 h 2381306"/>
              <a:gd name="connsiteX40" fmla="*/ 1940982 w 5305908"/>
              <a:gd name="connsiteY40" fmla="*/ 395289 h 2381306"/>
              <a:gd name="connsiteX41" fmla="*/ 1982145 w 5305908"/>
              <a:gd name="connsiteY41" fmla="*/ 311944 h 2381306"/>
              <a:gd name="connsiteX42" fmla="*/ 2041449 w 5305908"/>
              <a:gd name="connsiteY42" fmla="*/ 192881 h 2381306"/>
              <a:gd name="connsiteX43" fmla="*/ 2096220 w 5305908"/>
              <a:gd name="connsiteY43" fmla="*/ 100013 h 2381306"/>
              <a:gd name="connsiteX44" fmla="*/ 2159603 w 5305908"/>
              <a:gd name="connsiteY44" fmla="*/ 40481 h 2381306"/>
              <a:gd name="connsiteX45" fmla="*/ 2208357 w 5305908"/>
              <a:gd name="connsiteY45" fmla="*/ 14640 h 2381306"/>
              <a:gd name="connsiteX46" fmla="*/ 2262552 w 5305908"/>
              <a:gd name="connsiteY46" fmla="*/ 0 h 2381306"/>
              <a:gd name="connsiteX47" fmla="*/ 2322087 w 5305908"/>
              <a:gd name="connsiteY47" fmla="*/ 2381 h 2381306"/>
              <a:gd name="connsiteX48" fmla="*/ 2371601 w 5305908"/>
              <a:gd name="connsiteY48" fmla="*/ 19403 h 2381306"/>
              <a:gd name="connsiteX49" fmla="*/ 2403347 w 5305908"/>
              <a:gd name="connsiteY49" fmla="*/ 40835 h 2381306"/>
              <a:gd name="connsiteX50" fmla="*/ 2423339 w 5305908"/>
              <a:gd name="connsiteY50" fmla="*/ 64295 h 2381306"/>
              <a:gd name="connsiteX51" fmla="*/ 2480717 w 5305908"/>
              <a:gd name="connsiteY51" fmla="*/ 138113 h 2381306"/>
              <a:gd name="connsiteX52" fmla="*/ 2536399 w 5305908"/>
              <a:gd name="connsiteY52" fmla="*/ 261938 h 2381306"/>
              <a:gd name="connsiteX53" fmla="*/ 2609531 w 5305908"/>
              <a:gd name="connsiteY53" fmla="*/ 419099 h 2381306"/>
              <a:gd name="connsiteX54" fmla="*/ 2665997 w 5305908"/>
              <a:gd name="connsiteY54" fmla="*/ 557213 h 2381306"/>
              <a:gd name="connsiteX55" fmla="*/ 2698094 w 5305908"/>
              <a:gd name="connsiteY55" fmla="*/ 628651 h 2381306"/>
              <a:gd name="connsiteX56" fmla="*/ 2734371 w 5305908"/>
              <a:gd name="connsiteY56" fmla="*/ 707231 h 2381306"/>
              <a:gd name="connsiteX57" fmla="*/ 2788786 w 5305908"/>
              <a:gd name="connsiteY57" fmla="*/ 840582 h 2381306"/>
              <a:gd name="connsiteX58" fmla="*/ 2834134 w 5305908"/>
              <a:gd name="connsiteY58" fmla="*/ 971903 h 2381306"/>
              <a:gd name="connsiteX59" fmla="*/ 2906682 w 5305908"/>
              <a:gd name="connsiteY59" fmla="*/ 1148117 h 2381306"/>
              <a:gd name="connsiteX60" fmla="*/ 3042721 w 5305908"/>
              <a:gd name="connsiteY60" fmla="*/ 1433866 h 2381306"/>
              <a:gd name="connsiteX61" fmla="*/ 3160618 w 5305908"/>
              <a:gd name="connsiteY61" fmla="*/ 1562453 h 2381306"/>
              <a:gd name="connsiteX62" fmla="*/ 3242242 w 5305908"/>
              <a:gd name="connsiteY62" fmla="*/ 1595791 h 2381306"/>
              <a:gd name="connsiteX63" fmla="*/ 3342001 w 5305908"/>
              <a:gd name="connsiteY63" fmla="*/ 1610079 h 2381306"/>
              <a:gd name="connsiteX64" fmla="*/ 3405485 w 5305908"/>
              <a:gd name="connsiteY64" fmla="*/ 1595791 h 2381306"/>
              <a:gd name="connsiteX65" fmla="*/ 3459901 w 5305908"/>
              <a:gd name="connsiteY65" fmla="*/ 1552928 h 2381306"/>
              <a:gd name="connsiteX66" fmla="*/ 3523385 w 5305908"/>
              <a:gd name="connsiteY66" fmla="*/ 1510066 h 2381306"/>
              <a:gd name="connsiteX67" fmla="*/ 3586865 w 5305908"/>
              <a:gd name="connsiteY67" fmla="*/ 1414816 h 2381306"/>
              <a:gd name="connsiteX68" fmla="*/ 3659417 w 5305908"/>
              <a:gd name="connsiteY68" fmla="*/ 1300515 h 2381306"/>
              <a:gd name="connsiteX69" fmla="*/ 3759180 w 5305908"/>
              <a:gd name="connsiteY69" fmla="*/ 1152879 h 2381306"/>
              <a:gd name="connsiteX70" fmla="*/ 3840800 w 5305908"/>
              <a:gd name="connsiteY70" fmla="*/ 1029053 h 2381306"/>
              <a:gd name="connsiteX71" fmla="*/ 3931491 w 5305908"/>
              <a:gd name="connsiteY71" fmla="*/ 952853 h 2381306"/>
              <a:gd name="connsiteX72" fmla="*/ 4031249 w 5305908"/>
              <a:gd name="connsiteY72" fmla="*/ 905228 h 2381306"/>
              <a:gd name="connsiteX73" fmla="*/ 4103803 w 5305908"/>
              <a:gd name="connsiteY73" fmla="*/ 905228 h 2381306"/>
              <a:gd name="connsiteX74" fmla="*/ 4176353 w 5305908"/>
              <a:gd name="connsiteY74" fmla="*/ 933804 h 2381306"/>
              <a:gd name="connsiteX75" fmla="*/ 4239838 w 5305908"/>
              <a:gd name="connsiteY75" fmla="*/ 1000478 h 2381306"/>
              <a:gd name="connsiteX76" fmla="*/ 4348667 w 5305908"/>
              <a:gd name="connsiteY76" fmla="*/ 1157641 h 2381306"/>
              <a:gd name="connsiteX77" fmla="*/ 4466565 w 5305908"/>
              <a:gd name="connsiteY77" fmla="*/ 1410053 h 2381306"/>
              <a:gd name="connsiteX78" fmla="*/ 4602602 w 5305908"/>
              <a:gd name="connsiteY78" fmla="*/ 1738666 h 2381306"/>
              <a:gd name="connsiteX79" fmla="*/ 4752264 w 5305908"/>
              <a:gd name="connsiteY79" fmla="*/ 2062162 h 2381306"/>
              <a:gd name="connsiteX80" fmla="*/ 4806677 w 5305908"/>
              <a:gd name="connsiteY80" fmla="*/ 2162174 h 2381306"/>
              <a:gd name="connsiteX81" fmla="*/ 4879228 w 5305908"/>
              <a:gd name="connsiteY81" fmla="*/ 2271712 h 2381306"/>
              <a:gd name="connsiteX82" fmla="*/ 4988058 w 5305908"/>
              <a:gd name="connsiteY82" fmla="*/ 2343149 h 2381306"/>
              <a:gd name="connsiteX83" fmla="*/ 5060611 w 5305908"/>
              <a:gd name="connsiteY83" fmla="*/ 2376486 h 2381306"/>
              <a:gd name="connsiteX84" fmla="*/ 5142233 w 5305908"/>
              <a:gd name="connsiteY84" fmla="*/ 2381248 h 2381306"/>
              <a:gd name="connsiteX85" fmla="*/ 5214786 w 5305908"/>
              <a:gd name="connsiteY85" fmla="*/ 2352674 h 2381306"/>
              <a:gd name="connsiteX86" fmla="*/ 5296406 w 5305908"/>
              <a:gd name="connsiteY86" fmla="*/ 2276474 h 2381306"/>
              <a:gd name="connsiteX87" fmla="*/ 5305474 w 5305908"/>
              <a:gd name="connsiteY87" fmla="*/ 2271711 h 2381306"/>
              <a:gd name="connsiteX0" fmla="*/ 6 w 5378027"/>
              <a:gd name="connsiteY0" fmla="*/ 1628775 h 2381306"/>
              <a:gd name="connsiteX1" fmla="*/ 77093 w 5378027"/>
              <a:gd name="connsiteY1" fmla="*/ 1407670 h 2381306"/>
              <a:gd name="connsiteX2" fmla="*/ 136042 w 5378027"/>
              <a:gd name="connsiteY2" fmla="*/ 1240983 h 2381306"/>
              <a:gd name="connsiteX3" fmla="*/ 164843 w 5378027"/>
              <a:gd name="connsiteY3" fmla="*/ 1166812 h 2381306"/>
              <a:gd name="connsiteX4" fmla="*/ 190582 w 5378027"/>
              <a:gd name="connsiteY4" fmla="*/ 1100138 h 2381306"/>
              <a:gd name="connsiteX5" fmla="*/ 212013 w 5378027"/>
              <a:gd name="connsiteY5" fmla="*/ 1059657 h 2381306"/>
              <a:gd name="connsiteX6" fmla="*/ 235825 w 5378027"/>
              <a:gd name="connsiteY6" fmla="*/ 1019175 h 2381306"/>
              <a:gd name="connsiteX7" fmla="*/ 257257 w 5378027"/>
              <a:gd name="connsiteY7" fmla="*/ 988219 h 2381306"/>
              <a:gd name="connsiteX8" fmla="*/ 283450 w 5378027"/>
              <a:gd name="connsiteY8" fmla="*/ 954882 h 2381306"/>
              <a:gd name="connsiteX9" fmla="*/ 307263 w 5378027"/>
              <a:gd name="connsiteY9" fmla="*/ 926306 h 2381306"/>
              <a:gd name="connsiteX10" fmla="*/ 326313 w 5378027"/>
              <a:gd name="connsiteY10" fmla="*/ 902494 h 2381306"/>
              <a:gd name="connsiteX11" fmla="*/ 352507 w 5378027"/>
              <a:gd name="connsiteY11" fmla="*/ 873919 h 2381306"/>
              <a:gd name="connsiteX12" fmla="*/ 378700 w 5378027"/>
              <a:gd name="connsiteY12" fmla="*/ 847725 h 2381306"/>
              <a:gd name="connsiteX13" fmla="*/ 402513 w 5378027"/>
              <a:gd name="connsiteY13" fmla="*/ 828675 h 2381306"/>
              <a:gd name="connsiteX14" fmla="*/ 426325 w 5378027"/>
              <a:gd name="connsiteY14" fmla="*/ 809625 h 2381306"/>
              <a:gd name="connsiteX15" fmla="*/ 457282 w 5378027"/>
              <a:gd name="connsiteY15" fmla="*/ 790575 h 2381306"/>
              <a:gd name="connsiteX16" fmla="*/ 493001 w 5378027"/>
              <a:gd name="connsiteY16" fmla="*/ 778669 h 2381306"/>
              <a:gd name="connsiteX17" fmla="*/ 526338 w 5378027"/>
              <a:gd name="connsiteY17" fmla="*/ 773906 h 2381306"/>
              <a:gd name="connsiteX18" fmla="*/ 573963 w 5378027"/>
              <a:gd name="connsiteY18" fmla="*/ 785813 h 2381306"/>
              <a:gd name="connsiteX19" fmla="*/ 621588 w 5378027"/>
              <a:gd name="connsiteY19" fmla="*/ 812006 h 2381306"/>
              <a:gd name="connsiteX20" fmla="*/ 681119 w 5378027"/>
              <a:gd name="connsiteY20" fmla="*/ 857250 h 2381306"/>
              <a:gd name="connsiteX21" fmla="*/ 733507 w 5378027"/>
              <a:gd name="connsiteY21" fmla="*/ 912019 h 2381306"/>
              <a:gd name="connsiteX22" fmla="*/ 781131 w 5378027"/>
              <a:gd name="connsiteY22" fmla="*/ 969169 h 2381306"/>
              <a:gd name="connsiteX23" fmla="*/ 850188 w 5378027"/>
              <a:gd name="connsiteY23" fmla="*/ 1054894 h 2381306"/>
              <a:gd name="connsiteX24" fmla="*/ 928769 w 5378027"/>
              <a:gd name="connsiteY24" fmla="*/ 1152525 h 2381306"/>
              <a:gd name="connsiteX25" fmla="*/ 1014494 w 5378027"/>
              <a:gd name="connsiteY25" fmla="*/ 1269206 h 2381306"/>
              <a:gd name="connsiteX26" fmla="*/ 1080714 w 5378027"/>
              <a:gd name="connsiteY26" fmla="*/ 1343026 h 2381306"/>
              <a:gd name="connsiteX27" fmla="*/ 1154077 w 5378027"/>
              <a:gd name="connsiteY27" fmla="*/ 1402556 h 2381306"/>
              <a:gd name="connsiteX28" fmla="*/ 1224147 w 5378027"/>
              <a:gd name="connsiteY28" fmla="*/ 1433513 h 2381306"/>
              <a:gd name="connsiteX29" fmla="*/ 1288667 w 5378027"/>
              <a:gd name="connsiteY29" fmla="*/ 1433513 h 2381306"/>
              <a:gd name="connsiteX30" fmla="*/ 1347517 w 5378027"/>
              <a:gd name="connsiteY30" fmla="*/ 1416843 h 2381306"/>
              <a:gd name="connsiteX31" fmla="*/ 1424729 w 5378027"/>
              <a:gd name="connsiteY31" fmla="*/ 1383505 h 2381306"/>
              <a:gd name="connsiteX32" fmla="*/ 1458067 w 5378027"/>
              <a:gd name="connsiteY32" fmla="*/ 1357313 h 2381306"/>
              <a:gd name="connsiteX33" fmla="*/ 1501158 w 5378027"/>
              <a:gd name="connsiteY33" fmla="*/ 1302544 h 2381306"/>
              <a:gd name="connsiteX34" fmla="*/ 1541411 w 5378027"/>
              <a:gd name="connsiteY34" fmla="*/ 1247776 h 2381306"/>
              <a:gd name="connsiteX35" fmla="*/ 1592657 w 5378027"/>
              <a:gd name="connsiteY35" fmla="*/ 1154906 h 2381306"/>
              <a:gd name="connsiteX36" fmla="*/ 1628605 w 5378027"/>
              <a:gd name="connsiteY36" fmla="*/ 1069181 h 2381306"/>
              <a:gd name="connsiteX37" fmla="*/ 1721805 w 5378027"/>
              <a:gd name="connsiteY37" fmla="*/ 862012 h 2381306"/>
              <a:gd name="connsiteX38" fmla="*/ 1813533 w 5378027"/>
              <a:gd name="connsiteY38" fmla="*/ 673894 h 2381306"/>
              <a:gd name="connsiteX39" fmla="*/ 1888591 w 5378027"/>
              <a:gd name="connsiteY39" fmla="*/ 502443 h 2381306"/>
              <a:gd name="connsiteX40" fmla="*/ 1940982 w 5378027"/>
              <a:gd name="connsiteY40" fmla="*/ 395289 h 2381306"/>
              <a:gd name="connsiteX41" fmla="*/ 1982145 w 5378027"/>
              <a:gd name="connsiteY41" fmla="*/ 311944 h 2381306"/>
              <a:gd name="connsiteX42" fmla="*/ 2041449 w 5378027"/>
              <a:gd name="connsiteY42" fmla="*/ 192881 h 2381306"/>
              <a:gd name="connsiteX43" fmla="*/ 2096220 w 5378027"/>
              <a:gd name="connsiteY43" fmla="*/ 100013 h 2381306"/>
              <a:gd name="connsiteX44" fmla="*/ 2159603 w 5378027"/>
              <a:gd name="connsiteY44" fmla="*/ 40481 h 2381306"/>
              <a:gd name="connsiteX45" fmla="*/ 2208357 w 5378027"/>
              <a:gd name="connsiteY45" fmla="*/ 14640 h 2381306"/>
              <a:gd name="connsiteX46" fmla="*/ 2262552 w 5378027"/>
              <a:gd name="connsiteY46" fmla="*/ 0 h 2381306"/>
              <a:gd name="connsiteX47" fmla="*/ 2322087 w 5378027"/>
              <a:gd name="connsiteY47" fmla="*/ 2381 h 2381306"/>
              <a:gd name="connsiteX48" fmla="*/ 2371601 w 5378027"/>
              <a:gd name="connsiteY48" fmla="*/ 19403 h 2381306"/>
              <a:gd name="connsiteX49" fmla="*/ 2403347 w 5378027"/>
              <a:gd name="connsiteY49" fmla="*/ 40835 h 2381306"/>
              <a:gd name="connsiteX50" fmla="*/ 2423339 w 5378027"/>
              <a:gd name="connsiteY50" fmla="*/ 64295 h 2381306"/>
              <a:gd name="connsiteX51" fmla="*/ 2480717 w 5378027"/>
              <a:gd name="connsiteY51" fmla="*/ 138113 h 2381306"/>
              <a:gd name="connsiteX52" fmla="*/ 2536399 w 5378027"/>
              <a:gd name="connsiteY52" fmla="*/ 261938 h 2381306"/>
              <a:gd name="connsiteX53" fmla="*/ 2609531 w 5378027"/>
              <a:gd name="connsiteY53" fmla="*/ 419099 h 2381306"/>
              <a:gd name="connsiteX54" fmla="*/ 2665997 w 5378027"/>
              <a:gd name="connsiteY54" fmla="*/ 557213 h 2381306"/>
              <a:gd name="connsiteX55" fmla="*/ 2698094 w 5378027"/>
              <a:gd name="connsiteY55" fmla="*/ 628651 h 2381306"/>
              <a:gd name="connsiteX56" fmla="*/ 2734371 w 5378027"/>
              <a:gd name="connsiteY56" fmla="*/ 707231 h 2381306"/>
              <a:gd name="connsiteX57" fmla="*/ 2788786 w 5378027"/>
              <a:gd name="connsiteY57" fmla="*/ 840582 h 2381306"/>
              <a:gd name="connsiteX58" fmla="*/ 2834134 w 5378027"/>
              <a:gd name="connsiteY58" fmla="*/ 971903 h 2381306"/>
              <a:gd name="connsiteX59" fmla="*/ 2906682 w 5378027"/>
              <a:gd name="connsiteY59" fmla="*/ 1148117 h 2381306"/>
              <a:gd name="connsiteX60" fmla="*/ 3042721 w 5378027"/>
              <a:gd name="connsiteY60" fmla="*/ 1433866 h 2381306"/>
              <a:gd name="connsiteX61" fmla="*/ 3160618 w 5378027"/>
              <a:gd name="connsiteY61" fmla="*/ 1562453 h 2381306"/>
              <a:gd name="connsiteX62" fmla="*/ 3242242 w 5378027"/>
              <a:gd name="connsiteY62" fmla="*/ 1595791 h 2381306"/>
              <a:gd name="connsiteX63" fmla="*/ 3342001 w 5378027"/>
              <a:gd name="connsiteY63" fmla="*/ 1610079 h 2381306"/>
              <a:gd name="connsiteX64" fmla="*/ 3405485 w 5378027"/>
              <a:gd name="connsiteY64" fmla="*/ 1595791 h 2381306"/>
              <a:gd name="connsiteX65" fmla="*/ 3459901 w 5378027"/>
              <a:gd name="connsiteY65" fmla="*/ 1552928 h 2381306"/>
              <a:gd name="connsiteX66" fmla="*/ 3523385 w 5378027"/>
              <a:gd name="connsiteY66" fmla="*/ 1510066 h 2381306"/>
              <a:gd name="connsiteX67" fmla="*/ 3586865 w 5378027"/>
              <a:gd name="connsiteY67" fmla="*/ 1414816 h 2381306"/>
              <a:gd name="connsiteX68" fmla="*/ 3659417 w 5378027"/>
              <a:gd name="connsiteY68" fmla="*/ 1300515 h 2381306"/>
              <a:gd name="connsiteX69" fmla="*/ 3759180 w 5378027"/>
              <a:gd name="connsiteY69" fmla="*/ 1152879 h 2381306"/>
              <a:gd name="connsiteX70" fmla="*/ 3840800 w 5378027"/>
              <a:gd name="connsiteY70" fmla="*/ 1029053 h 2381306"/>
              <a:gd name="connsiteX71" fmla="*/ 3931491 w 5378027"/>
              <a:gd name="connsiteY71" fmla="*/ 952853 h 2381306"/>
              <a:gd name="connsiteX72" fmla="*/ 4031249 w 5378027"/>
              <a:gd name="connsiteY72" fmla="*/ 905228 h 2381306"/>
              <a:gd name="connsiteX73" fmla="*/ 4103803 w 5378027"/>
              <a:gd name="connsiteY73" fmla="*/ 905228 h 2381306"/>
              <a:gd name="connsiteX74" fmla="*/ 4176353 w 5378027"/>
              <a:gd name="connsiteY74" fmla="*/ 933804 h 2381306"/>
              <a:gd name="connsiteX75" fmla="*/ 4239838 w 5378027"/>
              <a:gd name="connsiteY75" fmla="*/ 1000478 h 2381306"/>
              <a:gd name="connsiteX76" fmla="*/ 4348667 w 5378027"/>
              <a:gd name="connsiteY76" fmla="*/ 1157641 h 2381306"/>
              <a:gd name="connsiteX77" fmla="*/ 4466565 w 5378027"/>
              <a:gd name="connsiteY77" fmla="*/ 1410053 h 2381306"/>
              <a:gd name="connsiteX78" fmla="*/ 4602602 w 5378027"/>
              <a:gd name="connsiteY78" fmla="*/ 1738666 h 2381306"/>
              <a:gd name="connsiteX79" fmla="*/ 4752264 w 5378027"/>
              <a:gd name="connsiteY79" fmla="*/ 2062162 h 2381306"/>
              <a:gd name="connsiteX80" fmla="*/ 4806677 w 5378027"/>
              <a:gd name="connsiteY80" fmla="*/ 2162174 h 2381306"/>
              <a:gd name="connsiteX81" fmla="*/ 4879228 w 5378027"/>
              <a:gd name="connsiteY81" fmla="*/ 2271712 h 2381306"/>
              <a:gd name="connsiteX82" fmla="*/ 4988058 w 5378027"/>
              <a:gd name="connsiteY82" fmla="*/ 2343149 h 2381306"/>
              <a:gd name="connsiteX83" fmla="*/ 5060611 w 5378027"/>
              <a:gd name="connsiteY83" fmla="*/ 2376486 h 2381306"/>
              <a:gd name="connsiteX84" fmla="*/ 5142233 w 5378027"/>
              <a:gd name="connsiteY84" fmla="*/ 2381248 h 2381306"/>
              <a:gd name="connsiteX85" fmla="*/ 5214786 w 5378027"/>
              <a:gd name="connsiteY85" fmla="*/ 2352674 h 2381306"/>
              <a:gd name="connsiteX86" fmla="*/ 5296406 w 5378027"/>
              <a:gd name="connsiteY86" fmla="*/ 2276474 h 2381306"/>
              <a:gd name="connsiteX87" fmla="*/ 5378027 w 5378027"/>
              <a:gd name="connsiteY87" fmla="*/ 2157411 h 2381306"/>
              <a:gd name="connsiteX0" fmla="*/ 6 w 5381988"/>
              <a:gd name="connsiteY0" fmla="*/ 1628775 h 2381306"/>
              <a:gd name="connsiteX1" fmla="*/ 77093 w 5381988"/>
              <a:gd name="connsiteY1" fmla="*/ 1407670 h 2381306"/>
              <a:gd name="connsiteX2" fmla="*/ 136042 w 5381988"/>
              <a:gd name="connsiteY2" fmla="*/ 1240983 h 2381306"/>
              <a:gd name="connsiteX3" fmla="*/ 164843 w 5381988"/>
              <a:gd name="connsiteY3" fmla="*/ 1166812 h 2381306"/>
              <a:gd name="connsiteX4" fmla="*/ 190582 w 5381988"/>
              <a:gd name="connsiteY4" fmla="*/ 1100138 h 2381306"/>
              <a:gd name="connsiteX5" fmla="*/ 212013 w 5381988"/>
              <a:gd name="connsiteY5" fmla="*/ 1059657 h 2381306"/>
              <a:gd name="connsiteX6" fmla="*/ 235825 w 5381988"/>
              <a:gd name="connsiteY6" fmla="*/ 1019175 h 2381306"/>
              <a:gd name="connsiteX7" fmla="*/ 257257 w 5381988"/>
              <a:gd name="connsiteY7" fmla="*/ 988219 h 2381306"/>
              <a:gd name="connsiteX8" fmla="*/ 283450 w 5381988"/>
              <a:gd name="connsiteY8" fmla="*/ 954882 h 2381306"/>
              <a:gd name="connsiteX9" fmla="*/ 307263 w 5381988"/>
              <a:gd name="connsiteY9" fmla="*/ 926306 h 2381306"/>
              <a:gd name="connsiteX10" fmla="*/ 326313 w 5381988"/>
              <a:gd name="connsiteY10" fmla="*/ 902494 h 2381306"/>
              <a:gd name="connsiteX11" fmla="*/ 352507 w 5381988"/>
              <a:gd name="connsiteY11" fmla="*/ 873919 h 2381306"/>
              <a:gd name="connsiteX12" fmla="*/ 378700 w 5381988"/>
              <a:gd name="connsiteY12" fmla="*/ 847725 h 2381306"/>
              <a:gd name="connsiteX13" fmla="*/ 402513 w 5381988"/>
              <a:gd name="connsiteY13" fmla="*/ 828675 h 2381306"/>
              <a:gd name="connsiteX14" fmla="*/ 426325 w 5381988"/>
              <a:gd name="connsiteY14" fmla="*/ 809625 h 2381306"/>
              <a:gd name="connsiteX15" fmla="*/ 457282 w 5381988"/>
              <a:gd name="connsiteY15" fmla="*/ 790575 h 2381306"/>
              <a:gd name="connsiteX16" fmla="*/ 493001 w 5381988"/>
              <a:gd name="connsiteY16" fmla="*/ 778669 h 2381306"/>
              <a:gd name="connsiteX17" fmla="*/ 526338 w 5381988"/>
              <a:gd name="connsiteY17" fmla="*/ 773906 h 2381306"/>
              <a:gd name="connsiteX18" fmla="*/ 573963 w 5381988"/>
              <a:gd name="connsiteY18" fmla="*/ 785813 h 2381306"/>
              <a:gd name="connsiteX19" fmla="*/ 621588 w 5381988"/>
              <a:gd name="connsiteY19" fmla="*/ 812006 h 2381306"/>
              <a:gd name="connsiteX20" fmla="*/ 681119 w 5381988"/>
              <a:gd name="connsiteY20" fmla="*/ 857250 h 2381306"/>
              <a:gd name="connsiteX21" fmla="*/ 733507 w 5381988"/>
              <a:gd name="connsiteY21" fmla="*/ 912019 h 2381306"/>
              <a:gd name="connsiteX22" fmla="*/ 781131 w 5381988"/>
              <a:gd name="connsiteY22" fmla="*/ 969169 h 2381306"/>
              <a:gd name="connsiteX23" fmla="*/ 850188 w 5381988"/>
              <a:gd name="connsiteY23" fmla="*/ 1054894 h 2381306"/>
              <a:gd name="connsiteX24" fmla="*/ 928769 w 5381988"/>
              <a:gd name="connsiteY24" fmla="*/ 1152525 h 2381306"/>
              <a:gd name="connsiteX25" fmla="*/ 1014494 w 5381988"/>
              <a:gd name="connsiteY25" fmla="*/ 1269206 h 2381306"/>
              <a:gd name="connsiteX26" fmla="*/ 1080714 w 5381988"/>
              <a:gd name="connsiteY26" fmla="*/ 1343026 h 2381306"/>
              <a:gd name="connsiteX27" fmla="*/ 1154077 w 5381988"/>
              <a:gd name="connsiteY27" fmla="*/ 1402556 h 2381306"/>
              <a:gd name="connsiteX28" fmla="*/ 1224147 w 5381988"/>
              <a:gd name="connsiteY28" fmla="*/ 1433513 h 2381306"/>
              <a:gd name="connsiteX29" fmla="*/ 1288667 w 5381988"/>
              <a:gd name="connsiteY29" fmla="*/ 1433513 h 2381306"/>
              <a:gd name="connsiteX30" fmla="*/ 1347517 w 5381988"/>
              <a:gd name="connsiteY30" fmla="*/ 1416843 h 2381306"/>
              <a:gd name="connsiteX31" fmla="*/ 1424729 w 5381988"/>
              <a:gd name="connsiteY31" fmla="*/ 1383505 h 2381306"/>
              <a:gd name="connsiteX32" fmla="*/ 1458067 w 5381988"/>
              <a:gd name="connsiteY32" fmla="*/ 1357313 h 2381306"/>
              <a:gd name="connsiteX33" fmla="*/ 1501158 w 5381988"/>
              <a:gd name="connsiteY33" fmla="*/ 1302544 h 2381306"/>
              <a:gd name="connsiteX34" fmla="*/ 1541411 w 5381988"/>
              <a:gd name="connsiteY34" fmla="*/ 1247776 h 2381306"/>
              <a:gd name="connsiteX35" fmla="*/ 1592657 w 5381988"/>
              <a:gd name="connsiteY35" fmla="*/ 1154906 h 2381306"/>
              <a:gd name="connsiteX36" fmla="*/ 1628605 w 5381988"/>
              <a:gd name="connsiteY36" fmla="*/ 1069181 h 2381306"/>
              <a:gd name="connsiteX37" fmla="*/ 1721805 w 5381988"/>
              <a:gd name="connsiteY37" fmla="*/ 862012 h 2381306"/>
              <a:gd name="connsiteX38" fmla="*/ 1813533 w 5381988"/>
              <a:gd name="connsiteY38" fmla="*/ 673894 h 2381306"/>
              <a:gd name="connsiteX39" fmla="*/ 1888591 w 5381988"/>
              <a:gd name="connsiteY39" fmla="*/ 502443 h 2381306"/>
              <a:gd name="connsiteX40" fmla="*/ 1940982 w 5381988"/>
              <a:gd name="connsiteY40" fmla="*/ 395289 h 2381306"/>
              <a:gd name="connsiteX41" fmla="*/ 1982145 w 5381988"/>
              <a:gd name="connsiteY41" fmla="*/ 311944 h 2381306"/>
              <a:gd name="connsiteX42" fmla="*/ 2041449 w 5381988"/>
              <a:gd name="connsiteY42" fmla="*/ 192881 h 2381306"/>
              <a:gd name="connsiteX43" fmla="*/ 2096220 w 5381988"/>
              <a:gd name="connsiteY43" fmla="*/ 100013 h 2381306"/>
              <a:gd name="connsiteX44" fmla="*/ 2159603 w 5381988"/>
              <a:gd name="connsiteY44" fmla="*/ 40481 h 2381306"/>
              <a:gd name="connsiteX45" fmla="*/ 2208357 w 5381988"/>
              <a:gd name="connsiteY45" fmla="*/ 14640 h 2381306"/>
              <a:gd name="connsiteX46" fmla="*/ 2262552 w 5381988"/>
              <a:gd name="connsiteY46" fmla="*/ 0 h 2381306"/>
              <a:gd name="connsiteX47" fmla="*/ 2322087 w 5381988"/>
              <a:gd name="connsiteY47" fmla="*/ 2381 h 2381306"/>
              <a:gd name="connsiteX48" fmla="*/ 2371601 w 5381988"/>
              <a:gd name="connsiteY48" fmla="*/ 19403 h 2381306"/>
              <a:gd name="connsiteX49" fmla="*/ 2403347 w 5381988"/>
              <a:gd name="connsiteY49" fmla="*/ 40835 h 2381306"/>
              <a:gd name="connsiteX50" fmla="*/ 2423339 w 5381988"/>
              <a:gd name="connsiteY50" fmla="*/ 64295 h 2381306"/>
              <a:gd name="connsiteX51" fmla="*/ 2480717 w 5381988"/>
              <a:gd name="connsiteY51" fmla="*/ 138113 h 2381306"/>
              <a:gd name="connsiteX52" fmla="*/ 2536399 w 5381988"/>
              <a:gd name="connsiteY52" fmla="*/ 261938 h 2381306"/>
              <a:gd name="connsiteX53" fmla="*/ 2609531 w 5381988"/>
              <a:gd name="connsiteY53" fmla="*/ 419099 h 2381306"/>
              <a:gd name="connsiteX54" fmla="*/ 2665997 w 5381988"/>
              <a:gd name="connsiteY54" fmla="*/ 557213 h 2381306"/>
              <a:gd name="connsiteX55" fmla="*/ 2698094 w 5381988"/>
              <a:gd name="connsiteY55" fmla="*/ 628651 h 2381306"/>
              <a:gd name="connsiteX56" fmla="*/ 2734371 w 5381988"/>
              <a:gd name="connsiteY56" fmla="*/ 707231 h 2381306"/>
              <a:gd name="connsiteX57" fmla="*/ 2788786 w 5381988"/>
              <a:gd name="connsiteY57" fmla="*/ 840582 h 2381306"/>
              <a:gd name="connsiteX58" fmla="*/ 2834134 w 5381988"/>
              <a:gd name="connsiteY58" fmla="*/ 971903 h 2381306"/>
              <a:gd name="connsiteX59" fmla="*/ 2906682 w 5381988"/>
              <a:gd name="connsiteY59" fmla="*/ 1148117 h 2381306"/>
              <a:gd name="connsiteX60" fmla="*/ 3042721 w 5381988"/>
              <a:gd name="connsiteY60" fmla="*/ 1433866 h 2381306"/>
              <a:gd name="connsiteX61" fmla="*/ 3160618 w 5381988"/>
              <a:gd name="connsiteY61" fmla="*/ 1562453 h 2381306"/>
              <a:gd name="connsiteX62" fmla="*/ 3242242 w 5381988"/>
              <a:gd name="connsiteY62" fmla="*/ 1595791 h 2381306"/>
              <a:gd name="connsiteX63" fmla="*/ 3342001 w 5381988"/>
              <a:gd name="connsiteY63" fmla="*/ 1610079 h 2381306"/>
              <a:gd name="connsiteX64" fmla="*/ 3405485 w 5381988"/>
              <a:gd name="connsiteY64" fmla="*/ 1595791 h 2381306"/>
              <a:gd name="connsiteX65" fmla="*/ 3459901 w 5381988"/>
              <a:gd name="connsiteY65" fmla="*/ 1552928 h 2381306"/>
              <a:gd name="connsiteX66" fmla="*/ 3523385 w 5381988"/>
              <a:gd name="connsiteY66" fmla="*/ 1510066 h 2381306"/>
              <a:gd name="connsiteX67" fmla="*/ 3586865 w 5381988"/>
              <a:gd name="connsiteY67" fmla="*/ 1414816 h 2381306"/>
              <a:gd name="connsiteX68" fmla="*/ 3659417 w 5381988"/>
              <a:gd name="connsiteY68" fmla="*/ 1300515 h 2381306"/>
              <a:gd name="connsiteX69" fmla="*/ 3759180 w 5381988"/>
              <a:gd name="connsiteY69" fmla="*/ 1152879 h 2381306"/>
              <a:gd name="connsiteX70" fmla="*/ 3840800 w 5381988"/>
              <a:gd name="connsiteY70" fmla="*/ 1029053 h 2381306"/>
              <a:gd name="connsiteX71" fmla="*/ 3931491 w 5381988"/>
              <a:gd name="connsiteY71" fmla="*/ 952853 h 2381306"/>
              <a:gd name="connsiteX72" fmla="*/ 4031249 w 5381988"/>
              <a:gd name="connsiteY72" fmla="*/ 905228 h 2381306"/>
              <a:gd name="connsiteX73" fmla="*/ 4103803 w 5381988"/>
              <a:gd name="connsiteY73" fmla="*/ 905228 h 2381306"/>
              <a:gd name="connsiteX74" fmla="*/ 4176353 w 5381988"/>
              <a:gd name="connsiteY74" fmla="*/ 933804 h 2381306"/>
              <a:gd name="connsiteX75" fmla="*/ 4239838 w 5381988"/>
              <a:gd name="connsiteY75" fmla="*/ 1000478 h 2381306"/>
              <a:gd name="connsiteX76" fmla="*/ 4348667 w 5381988"/>
              <a:gd name="connsiteY76" fmla="*/ 1157641 h 2381306"/>
              <a:gd name="connsiteX77" fmla="*/ 4466565 w 5381988"/>
              <a:gd name="connsiteY77" fmla="*/ 1410053 h 2381306"/>
              <a:gd name="connsiteX78" fmla="*/ 4602602 w 5381988"/>
              <a:gd name="connsiteY78" fmla="*/ 1738666 h 2381306"/>
              <a:gd name="connsiteX79" fmla="*/ 4752264 w 5381988"/>
              <a:gd name="connsiteY79" fmla="*/ 2062162 h 2381306"/>
              <a:gd name="connsiteX80" fmla="*/ 4806677 w 5381988"/>
              <a:gd name="connsiteY80" fmla="*/ 2162174 h 2381306"/>
              <a:gd name="connsiteX81" fmla="*/ 4879228 w 5381988"/>
              <a:gd name="connsiteY81" fmla="*/ 2271712 h 2381306"/>
              <a:gd name="connsiteX82" fmla="*/ 4988058 w 5381988"/>
              <a:gd name="connsiteY82" fmla="*/ 2343149 h 2381306"/>
              <a:gd name="connsiteX83" fmla="*/ 5060611 w 5381988"/>
              <a:gd name="connsiteY83" fmla="*/ 2376486 h 2381306"/>
              <a:gd name="connsiteX84" fmla="*/ 5142233 w 5381988"/>
              <a:gd name="connsiteY84" fmla="*/ 2381248 h 2381306"/>
              <a:gd name="connsiteX85" fmla="*/ 5214786 w 5381988"/>
              <a:gd name="connsiteY85" fmla="*/ 2352674 h 2381306"/>
              <a:gd name="connsiteX86" fmla="*/ 5296406 w 5381988"/>
              <a:gd name="connsiteY86" fmla="*/ 2276474 h 2381306"/>
              <a:gd name="connsiteX87" fmla="*/ 5378027 w 5381988"/>
              <a:gd name="connsiteY87" fmla="*/ 2157411 h 2381306"/>
              <a:gd name="connsiteX88" fmla="*/ 5368957 w 5381988"/>
              <a:gd name="connsiteY88" fmla="*/ 2147886 h 2381306"/>
              <a:gd name="connsiteX0" fmla="*/ 6 w 5450623"/>
              <a:gd name="connsiteY0" fmla="*/ 1628775 h 2381306"/>
              <a:gd name="connsiteX1" fmla="*/ 77093 w 5450623"/>
              <a:gd name="connsiteY1" fmla="*/ 1407670 h 2381306"/>
              <a:gd name="connsiteX2" fmla="*/ 136042 w 5450623"/>
              <a:gd name="connsiteY2" fmla="*/ 1240983 h 2381306"/>
              <a:gd name="connsiteX3" fmla="*/ 164843 w 5450623"/>
              <a:gd name="connsiteY3" fmla="*/ 1166812 h 2381306"/>
              <a:gd name="connsiteX4" fmla="*/ 190582 w 5450623"/>
              <a:gd name="connsiteY4" fmla="*/ 1100138 h 2381306"/>
              <a:gd name="connsiteX5" fmla="*/ 212013 w 5450623"/>
              <a:gd name="connsiteY5" fmla="*/ 1059657 h 2381306"/>
              <a:gd name="connsiteX6" fmla="*/ 235825 w 5450623"/>
              <a:gd name="connsiteY6" fmla="*/ 1019175 h 2381306"/>
              <a:gd name="connsiteX7" fmla="*/ 257257 w 5450623"/>
              <a:gd name="connsiteY7" fmla="*/ 988219 h 2381306"/>
              <a:gd name="connsiteX8" fmla="*/ 283450 w 5450623"/>
              <a:gd name="connsiteY8" fmla="*/ 954882 h 2381306"/>
              <a:gd name="connsiteX9" fmla="*/ 307263 w 5450623"/>
              <a:gd name="connsiteY9" fmla="*/ 926306 h 2381306"/>
              <a:gd name="connsiteX10" fmla="*/ 326313 w 5450623"/>
              <a:gd name="connsiteY10" fmla="*/ 902494 h 2381306"/>
              <a:gd name="connsiteX11" fmla="*/ 352507 w 5450623"/>
              <a:gd name="connsiteY11" fmla="*/ 873919 h 2381306"/>
              <a:gd name="connsiteX12" fmla="*/ 378700 w 5450623"/>
              <a:gd name="connsiteY12" fmla="*/ 847725 h 2381306"/>
              <a:gd name="connsiteX13" fmla="*/ 402513 w 5450623"/>
              <a:gd name="connsiteY13" fmla="*/ 828675 h 2381306"/>
              <a:gd name="connsiteX14" fmla="*/ 426325 w 5450623"/>
              <a:gd name="connsiteY14" fmla="*/ 809625 h 2381306"/>
              <a:gd name="connsiteX15" fmla="*/ 457282 w 5450623"/>
              <a:gd name="connsiteY15" fmla="*/ 790575 h 2381306"/>
              <a:gd name="connsiteX16" fmla="*/ 493001 w 5450623"/>
              <a:gd name="connsiteY16" fmla="*/ 778669 h 2381306"/>
              <a:gd name="connsiteX17" fmla="*/ 526338 w 5450623"/>
              <a:gd name="connsiteY17" fmla="*/ 773906 h 2381306"/>
              <a:gd name="connsiteX18" fmla="*/ 573963 w 5450623"/>
              <a:gd name="connsiteY18" fmla="*/ 785813 h 2381306"/>
              <a:gd name="connsiteX19" fmla="*/ 621588 w 5450623"/>
              <a:gd name="connsiteY19" fmla="*/ 812006 h 2381306"/>
              <a:gd name="connsiteX20" fmla="*/ 681119 w 5450623"/>
              <a:gd name="connsiteY20" fmla="*/ 857250 h 2381306"/>
              <a:gd name="connsiteX21" fmla="*/ 733507 w 5450623"/>
              <a:gd name="connsiteY21" fmla="*/ 912019 h 2381306"/>
              <a:gd name="connsiteX22" fmla="*/ 781131 w 5450623"/>
              <a:gd name="connsiteY22" fmla="*/ 969169 h 2381306"/>
              <a:gd name="connsiteX23" fmla="*/ 850188 w 5450623"/>
              <a:gd name="connsiteY23" fmla="*/ 1054894 h 2381306"/>
              <a:gd name="connsiteX24" fmla="*/ 928769 w 5450623"/>
              <a:gd name="connsiteY24" fmla="*/ 1152525 h 2381306"/>
              <a:gd name="connsiteX25" fmla="*/ 1014494 w 5450623"/>
              <a:gd name="connsiteY25" fmla="*/ 1269206 h 2381306"/>
              <a:gd name="connsiteX26" fmla="*/ 1080714 w 5450623"/>
              <a:gd name="connsiteY26" fmla="*/ 1343026 h 2381306"/>
              <a:gd name="connsiteX27" fmla="*/ 1154077 w 5450623"/>
              <a:gd name="connsiteY27" fmla="*/ 1402556 h 2381306"/>
              <a:gd name="connsiteX28" fmla="*/ 1224147 w 5450623"/>
              <a:gd name="connsiteY28" fmla="*/ 1433513 h 2381306"/>
              <a:gd name="connsiteX29" fmla="*/ 1288667 w 5450623"/>
              <a:gd name="connsiteY29" fmla="*/ 1433513 h 2381306"/>
              <a:gd name="connsiteX30" fmla="*/ 1347517 w 5450623"/>
              <a:gd name="connsiteY30" fmla="*/ 1416843 h 2381306"/>
              <a:gd name="connsiteX31" fmla="*/ 1424729 w 5450623"/>
              <a:gd name="connsiteY31" fmla="*/ 1383505 h 2381306"/>
              <a:gd name="connsiteX32" fmla="*/ 1458067 w 5450623"/>
              <a:gd name="connsiteY32" fmla="*/ 1357313 h 2381306"/>
              <a:gd name="connsiteX33" fmla="*/ 1501158 w 5450623"/>
              <a:gd name="connsiteY33" fmla="*/ 1302544 h 2381306"/>
              <a:gd name="connsiteX34" fmla="*/ 1541411 w 5450623"/>
              <a:gd name="connsiteY34" fmla="*/ 1247776 h 2381306"/>
              <a:gd name="connsiteX35" fmla="*/ 1592657 w 5450623"/>
              <a:gd name="connsiteY35" fmla="*/ 1154906 h 2381306"/>
              <a:gd name="connsiteX36" fmla="*/ 1628605 w 5450623"/>
              <a:gd name="connsiteY36" fmla="*/ 1069181 h 2381306"/>
              <a:gd name="connsiteX37" fmla="*/ 1721805 w 5450623"/>
              <a:gd name="connsiteY37" fmla="*/ 862012 h 2381306"/>
              <a:gd name="connsiteX38" fmla="*/ 1813533 w 5450623"/>
              <a:gd name="connsiteY38" fmla="*/ 673894 h 2381306"/>
              <a:gd name="connsiteX39" fmla="*/ 1888591 w 5450623"/>
              <a:gd name="connsiteY39" fmla="*/ 502443 h 2381306"/>
              <a:gd name="connsiteX40" fmla="*/ 1940982 w 5450623"/>
              <a:gd name="connsiteY40" fmla="*/ 395289 h 2381306"/>
              <a:gd name="connsiteX41" fmla="*/ 1982145 w 5450623"/>
              <a:gd name="connsiteY41" fmla="*/ 311944 h 2381306"/>
              <a:gd name="connsiteX42" fmla="*/ 2041449 w 5450623"/>
              <a:gd name="connsiteY42" fmla="*/ 192881 h 2381306"/>
              <a:gd name="connsiteX43" fmla="*/ 2096220 w 5450623"/>
              <a:gd name="connsiteY43" fmla="*/ 100013 h 2381306"/>
              <a:gd name="connsiteX44" fmla="*/ 2159603 w 5450623"/>
              <a:gd name="connsiteY44" fmla="*/ 40481 h 2381306"/>
              <a:gd name="connsiteX45" fmla="*/ 2208357 w 5450623"/>
              <a:gd name="connsiteY45" fmla="*/ 14640 h 2381306"/>
              <a:gd name="connsiteX46" fmla="*/ 2262552 w 5450623"/>
              <a:gd name="connsiteY46" fmla="*/ 0 h 2381306"/>
              <a:gd name="connsiteX47" fmla="*/ 2322087 w 5450623"/>
              <a:gd name="connsiteY47" fmla="*/ 2381 h 2381306"/>
              <a:gd name="connsiteX48" fmla="*/ 2371601 w 5450623"/>
              <a:gd name="connsiteY48" fmla="*/ 19403 h 2381306"/>
              <a:gd name="connsiteX49" fmla="*/ 2403347 w 5450623"/>
              <a:gd name="connsiteY49" fmla="*/ 40835 h 2381306"/>
              <a:gd name="connsiteX50" fmla="*/ 2423339 w 5450623"/>
              <a:gd name="connsiteY50" fmla="*/ 64295 h 2381306"/>
              <a:gd name="connsiteX51" fmla="*/ 2480717 w 5450623"/>
              <a:gd name="connsiteY51" fmla="*/ 138113 h 2381306"/>
              <a:gd name="connsiteX52" fmla="*/ 2536399 w 5450623"/>
              <a:gd name="connsiteY52" fmla="*/ 261938 h 2381306"/>
              <a:gd name="connsiteX53" fmla="*/ 2609531 w 5450623"/>
              <a:gd name="connsiteY53" fmla="*/ 419099 h 2381306"/>
              <a:gd name="connsiteX54" fmla="*/ 2665997 w 5450623"/>
              <a:gd name="connsiteY54" fmla="*/ 557213 h 2381306"/>
              <a:gd name="connsiteX55" fmla="*/ 2698094 w 5450623"/>
              <a:gd name="connsiteY55" fmla="*/ 628651 h 2381306"/>
              <a:gd name="connsiteX56" fmla="*/ 2734371 w 5450623"/>
              <a:gd name="connsiteY56" fmla="*/ 707231 h 2381306"/>
              <a:gd name="connsiteX57" fmla="*/ 2788786 w 5450623"/>
              <a:gd name="connsiteY57" fmla="*/ 840582 h 2381306"/>
              <a:gd name="connsiteX58" fmla="*/ 2834134 w 5450623"/>
              <a:gd name="connsiteY58" fmla="*/ 971903 h 2381306"/>
              <a:gd name="connsiteX59" fmla="*/ 2906682 w 5450623"/>
              <a:gd name="connsiteY59" fmla="*/ 1148117 h 2381306"/>
              <a:gd name="connsiteX60" fmla="*/ 3042721 w 5450623"/>
              <a:gd name="connsiteY60" fmla="*/ 1433866 h 2381306"/>
              <a:gd name="connsiteX61" fmla="*/ 3160618 w 5450623"/>
              <a:gd name="connsiteY61" fmla="*/ 1562453 h 2381306"/>
              <a:gd name="connsiteX62" fmla="*/ 3242242 w 5450623"/>
              <a:gd name="connsiteY62" fmla="*/ 1595791 h 2381306"/>
              <a:gd name="connsiteX63" fmla="*/ 3342001 w 5450623"/>
              <a:gd name="connsiteY63" fmla="*/ 1610079 h 2381306"/>
              <a:gd name="connsiteX64" fmla="*/ 3405485 w 5450623"/>
              <a:gd name="connsiteY64" fmla="*/ 1595791 h 2381306"/>
              <a:gd name="connsiteX65" fmla="*/ 3459901 w 5450623"/>
              <a:gd name="connsiteY65" fmla="*/ 1552928 h 2381306"/>
              <a:gd name="connsiteX66" fmla="*/ 3523385 w 5450623"/>
              <a:gd name="connsiteY66" fmla="*/ 1510066 h 2381306"/>
              <a:gd name="connsiteX67" fmla="*/ 3586865 w 5450623"/>
              <a:gd name="connsiteY67" fmla="*/ 1414816 h 2381306"/>
              <a:gd name="connsiteX68" fmla="*/ 3659417 w 5450623"/>
              <a:gd name="connsiteY68" fmla="*/ 1300515 h 2381306"/>
              <a:gd name="connsiteX69" fmla="*/ 3759180 w 5450623"/>
              <a:gd name="connsiteY69" fmla="*/ 1152879 h 2381306"/>
              <a:gd name="connsiteX70" fmla="*/ 3840800 w 5450623"/>
              <a:gd name="connsiteY70" fmla="*/ 1029053 h 2381306"/>
              <a:gd name="connsiteX71" fmla="*/ 3931491 w 5450623"/>
              <a:gd name="connsiteY71" fmla="*/ 952853 h 2381306"/>
              <a:gd name="connsiteX72" fmla="*/ 4031249 w 5450623"/>
              <a:gd name="connsiteY72" fmla="*/ 905228 h 2381306"/>
              <a:gd name="connsiteX73" fmla="*/ 4103803 w 5450623"/>
              <a:gd name="connsiteY73" fmla="*/ 905228 h 2381306"/>
              <a:gd name="connsiteX74" fmla="*/ 4176353 w 5450623"/>
              <a:gd name="connsiteY74" fmla="*/ 933804 h 2381306"/>
              <a:gd name="connsiteX75" fmla="*/ 4239838 w 5450623"/>
              <a:gd name="connsiteY75" fmla="*/ 1000478 h 2381306"/>
              <a:gd name="connsiteX76" fmla="*/ 4348667 w 5450623"/>
              <a:gd name="connsiteY76" fmla="*/ 1157641 h 2381306"/>
              <a:gd name="connsiteX77" fmla="*/ 4466565 w 5450623"/>
              <a:gd name="connsiteY77" fmla="*/ 1410053 h 2381306"/>
              <a:gd name="connsiteX78" fmla="*/ 4602602 w 5450623"/>
              <a:gd name="connsiteY78" fmla="*/ 1738666 h 2381306"/>
              <a:gd name="connsiteX79" fmla="*/ 4752264 w 5450623"/>
              <a:gd name="connsiteY79" fmla="*/ 2062162 h 2381306"/>
              <a:gd name="connsiteX80" fmla="*/ 4806677 w 5450623"/>
              <a:gd name="connsiteY80" fmla="*/ 2162174 h 2381306"/>
              <a:gd name="connsiteX81" fmla="*/ 4879228 w 5450623"/>
              <a:gd name="connsiteY81" fmla="*/ 2271712 h 2381306"/>
              <a:gd name="connsiteX82" fmla="*/ 4988058 w 5450623"/>
              <a:gd name="connsiteY82" fmla="*/ 2343149 h 2381306"/>
              <a:gd name="connsiteX83" fmla="*/ 5060611 w 5450623"/>
              <a:gd name="connsiteY83" fmla="*/ 2376486 h 2381306"/>
              <a:gd name="connsiteX84" fmla="*/ 5142233 w 5450623"/>
              <a:gd name="connsiteY84" fmla="*/ 2381248 h 2381306"/>
              <a:gd name="connsiteX85" fmla="*/ 5214786 w 5450623"/>
              <a:gd name="connsiteY85" fmla="*/ 2352674 h 2381306"/>
              <a:gd name="connsiteX86" fmla="*/ 5296406 w 5450623"/>
              <a:gd name="connsiteY86" fmla="*/ 2276474 h 2381306"/>
              <a:gd name="connsiteX87" fmla="*/ 5378027 w 5450623"/>
              <a:gd name="connsiteY87" fmla="*/ 2157411 h 2381306"/>
              <a:gd name="connsiteX88" fmla="*/ 5450581 w 5450623"/>
              <a:gd name="connsiteY88" fmla="*/ 1952624 h 2381306"/>
              <a:gd name="connsiteX0" fmla="*/ 6 w 5455955"/>
              <a:gd name="connsiteY0" fmla="*/ 1628775 h 2381306"/>
              <a:gd name="connsiteX1" fmla="*/ 77093 w 5455955"/>
              <a:gd name="connsiteY1" fmla="*/ 1407670 h 2381306"/>
              <a:gd name="connsiteX2" fmla="*/ 136042 w 5455955"/>
              <a:gd name="connsiteY2" fmla="*/ 1240983 h 2381306"/>
              <a:gd name="connsiteX3" fmla="*/ 164843 w 5455955"/>
              <a:gd name="connsiteY3" fmla="*/ 1166812 h 2381306"/>
              <a:gd name="connsiteX4" fmla="*/ 190582 w 5455955"/>
              <a:gd name="connsiteY4" fmla="*/ 1100138 h 2381306"/>
              <a:gd name="connsiteX5" fmla="*/ 212013 w 5455955"/>
              <a:gd name="connsiteY5" fmla="*/ 1059657 h 2381306"/>
              <a:gd name="connsiteX6" fmla="*/ 235825 w 5455955"/>
              <a:gd name="connsiteY6" fmla="*/ 1019175 h 2381306"/>
              <a:gd name="connsiteX7" fmla="*/ 257257 w 5455955"/>
              <a:gd name="connsiteY7" fmla="*/ 988219 h 2381306"/>
              <a:gd name="connsiteX8" fmla="*/ 283450 w 5455955"/>
              <a:gd name="connsiteY8" fmla="*/ 954882 h 2381306"/>
              <a:gd name="connsiteX9" fmla="*/ 307263 w 5455955"/>
              <a:gd name="connsiteY9" fmla="*/ 926306 h 2381306"/>
              <a:gd name="connsiteX10" fmla="*/ 326313 w 5455955"/>
              <a:gd name="connsiteY10" fmla="*/ 902494 h 2381306"/>
              <a:gd name="connsiteX11" fmla="*/ 352507 w 5455955"/>
              <a:gd name="connsiteY11" fmla="*/ 873919 h 2381306"/>
              <a:gd name="connsiteX12" fmla="*/ 378700 w 5455955"/>
              <a:gd name="connsiteY12" fmla="*/ 847725 h 2381306"/>
              <a:gd name="connsiteX13" fmla="*/ 402513 w 5455955"/>
              <a:gd name="connsiteY13" fmla="*/ 828675 h 2381306"/>
              <a:gd name="connsiteX14" fmla="*/ 426325 w 5455955"/>
              <a:gd name="connsiteY14" fmla="*/ 809625 h 2381306"/>
              <a:gd name="connsiteX15" fmla="*/ 457282 w 5455955"/>
              <a:gd name="connsiteY15" fmla="*/ 790575 h 2381306"/>
              <a:gd name="connsiteX16" fmla="*/ 493001 w 5455955"/>
              <a:gd name="connsiteY16" fmla="*/ 778669 h 2381306"/>
              <a:gd name="connsiteX17" fmla="*/ 526338 w 5455955"/>
              <a:gd name="connsiteY17" fmla="*/ 773906 h 2381306"/>
              <a:gd name="connsiteX18" fmla="*/ 573963 w 5455955"/>
              <a:gd name="connsiteY18" fmla="*/ 785813 h 2381306"/>
              <a:gd name="connsiteX19" fmla="*/ 621588 w 5455955"/>
              <a:gd name="connsiteY19" fmla="*/ 812006 h 2381306"/>
              <a:gd name="connsiteX20" fmla="*/ 681119 w 5455955"/>
              <a:gd name="connsiteY20" fmla="*/ 857250 h 2381306"/>
              <a:gd name="connsiteX21" fmla="*/ 733507 w 5455955"/>
              <a:gd name="connsiteY21" fmla="*/ 912019 h 2381306"/>
              <a:gd name="connsiteX22" fmla="*/ 781131 w 5455955"/>
              <a:gd name="connsiteY22" fmla="*/ 969169 h 2381306"/>
              <a:gd name="connsiteX23" fmla="*/ 850188 w 5455955"/>
              <a:gd name="connsiteY23" fmla="*/ 1054894 h 2381306"/>
              <a:gd name="connsiteX24" fmla="*/ 928769 w 5455955"/>
              <a:gd name="connsiteY24" fmla="*/ 1152525 h 2381306"/>
              <a:gd name="connsiteX25" fmla="*/ 1014494 w 5455955"/>
              <a:gd name="connsiteY25" fmla="*/ 1269206 h 2381306"/>
              <a:gd name="connsiteX26" fmla="*/ 1080714 w 5455955"/>
              <a:gd name="connsiteY26" fmla="*/ 1343026 h 2381306"/>
              <a:gd name="connsiteX27" fmla="*/ 1154077 w 5455955"/>
              <a:gd name="connsiteY27" fmla="*/ 1402556 h 2381306"/>
              <a:gd name="connsiteX28" fmla="*/ 1224147 w 5455955"/>
              <a:gd name="connsiteY28" fmla="*/ 1433513 h 2381306"/>
              <a:gd name="connsiteX29" fmla="*/ 1288667 w 5455955"/>
              <a:gd name="connsiteY29" fmla="*/ 1433513 h 2381306"/>
              <a:gd name="connsiteX30" fmla="*/ 1347517 w 5455955"/>
              <a:gd name="connsiteY30" fmla="*/ 1416843 h 2381306"/>
              <a:gd name="connsiteX31" fmla="*/ 1424729 w 5455955"/>
              <a:gd name="connsiteY31" fmla="*/ 1383505 h 2381306"/>
              <a:gd name="connsiteX32" fmla="*/ 1458067 w 5455955"/>
              <a:gd name="connsiteY32" fmla="*/ 1357313 h 2381306"/>
              <a:gd name="connsiteX33" fmla="*/ 1501158 w 5455955"/>
              <a:gd name="connsiteY33" fmla="*/ 1302544 h 2381306"/>
              <a:gd name="connsiteX34" fmla="*/ 1541411 w 5455955"/>
              <a:gd name="connsiteY34" fmla="*/ 1247776 h 2381306"/>
              <a:gd name="connsiteX35" fmla="*/ 1592657 w 5455955"/>
              <a:gd name="connsiteY35" fmla="*/ 1154906 h 2381306"/>
              <a:gd name="connsiteX36" fmla="*/ 1628605 w 5455955"/>
              <a:gd name="connsiteY36" fmla="*/ 1069181 h 2381306"/>
              <a:gd name="connsiteX37" fmla="*/ 1721805 w 5455955"/>
              <a:gd name="connsiteY37" fmla="*/ 862012 h 2381306"/>
              <a:gd name="connsiteX38" fmla="*/ 1813533 w 5455955"/>
              <a:gd name="connsiteY38" fmla="*/ 673894 h 2381306"/>
              <a:gd name="connsiteX39" fmla="*/ 1888591 w 5455955"/>
              <a:gd name="connsiteY39" fmla="*/ 502443 h 2381306"/>
              <a:gd name="connsiteX40" fmla="*/ 1940982 w 5455955"/>
              <a:gd name="connsiteY40" fmla="*/ 395289 h 2381306"/>
              <a:gd name="connsiteX41" fmla="*/ 1982145 w 5455955"/>
              <a:gd name="connsiteY41" fmla="*/ 311944 h 2381306"/>
              <a:gd name="connsiteX42" fmla="*/ 2041449 w 5455955"/>
              <a:gd name="connsiteY42" fmla="*/ 192881 h 2381306"/>
              <a:gd name="connsiteX43" fmla="*/ 2096220 w 5455955"/>
              <a:gd name="connsiteY43" fmla="*/ 100013 h 2381306"/>
              <a:gd name="connsiteX44" fmla="*/ 2159603 w 5455955"/>
              <a:gd name="connsiteY44" fmla="*/ 40481 h 2381306"/>
              <a:gd name="connsiteX45" fmla="*/ 2208357 w 5455955"/>
              <a:gd name="connsiteY45" fmla="*/ 14640 h 2381306"/>
              <a:gd name="connsiteX46" fmla="*/ 2262552 w 5455955"/>
              <a:gd name="connsiteY46" fmla="*/ 0 h 2381306"/>
              <a:gd name="connsiteX47" fmla="*/ 2322087 w 5455955"/>
              <a:gd name="connsiteY47" fmla="*/ 2381 h 2381306"/>
              <a:gd name="connsiteX48" fmla="*/ 2371601 w 5455955"/>
              <a:gd name="connsiteY48" fmla="*/ 19403 h 2381306"/>
              <a:gd name="connsiteX49" fmla="*/ 2403347 w 5455955"/>
              <a:gd name="connsiteY49" fmla="*/ 40835 h 2381306"/>
              <a:gd name="connsiteX50" fmla="*/ 2423339 w 5455955"/>
              <a:gd name="connsiteY50" fmla="*/ 64295 h 2381306"/>
              <a:gd name="connsiteX51" fmla="*/ 2480717 w 5455955"/>
              <a:gd name="connsiteY51" fmla="*/ 138113 h 2381306"/>
              <a:gd name="connsiteX52" fmla="*/ 2536399 w 5455955"/>
              <a:gd name="connsiteY52" fmla="*/ 261938 h 2381306"/>
              <a:gd name="connsiteX53" fmla="*/ 2609531 w 5455955"/>
              <a:gd name="connsiteY53" fmla="*/ 419099 h 2381306"/>
              <a:gd name="connsiteX54" fmla="*/ 2665997 w 5455955"/>
              <a:gd name="connsiteY54" fmla="*/ 557213 h 2381306"/>
              <a:gd name="connsiteX55" fmla="*/ 2698094 w 5455955"/>
              <a:gd name="connsiteY55" fmla="*/ 628651 h 2381306"/>
              <a:gd name="connsiteX56" fmla="*/ 2734371 w 5455955"/>
              <a:gd name="connsiteY56" fmla="*/ 707231 h 2381306"/>
              <a:gd name="connsiteX57" fmla="*/ 2788786 w 5455955"/>
              <a:gd name="connsiteY57" fmla="*/ 840582 h 2381306"/>
              <a:gd name="connsiteX58" fmla="*/ 2834134 w 5455955"/>
              <a:gd name="connsiteY58" fmla="*/ 971903 h 2381306"/>
              <a:gd name="connsiteX59" fmla="*/ 2906682 w 5455955"/>
              <a:gd name="connsiteY59" fmla="*/ 1148117 h 2381306"/>
              <a:gd name="connsiteX60" fmla="*/ 3042721 w 5455955"/>
              <a:gd name="connsiteY60" fmla="*/ 1433866 h 2381306"/>
              <a:gd name="connsiteX61" fmla="*/ 3160618 w 5455955"/>
              <a:gd name="connsiteY61" fmla="*/ 1562453 h 2381306"/>
              <a:gd name="connsiteX62" fmla="*/ 3242242 w 5455955"/>
              <a:gd name="connsiteY62" fmla="*/ 1595791 h 2381306"/>
              <a:gd name="connsiteX63" fmla="*/ 3342001 w 5455955"/>
              <a:gd name="connsiteY63" fmla="*/ 1610079 h 2381306"/>
              <a:gd name="connsiteX64" fmla="*/ 3405485 w 5455955"/>
              <a:gd name="connsiteY64" fmla="*/ 1595791 h 2381306"/>
              <a:gd name="connsiteX65" fmla="*/ 3459901 w 5455955"/>
              <a:gd name="connsiteY65" fmla="*/ 1552928 h 2381306"/>
              <a:gd name="connsiteX66" fmla="*/ 3523385 w 5455955"/>
              <a:gd name="connsiteY66" fmla="*/ 1510066 h 2381306"/>
              <a:gd name="connsiteX67" fmla="*/ 3586865 w 5455955"/>
              <a:gd name="connsiteY67" fmla="*/ 1414816 h 2381306"/>
              <a:gd name="connsiteX68" fmla="*/ 3659417 w 5455955"/>
              <a:gd name="connsiteY68" fmla="*/ 1300515 h 2381306"/>
              <a:gd name="connsiteX69" fmla="*/ 3759180 w 5455955"/>
              <a:gd name="connsiteY69" fmla="*/ 1152879 h 2381306"/>
              <a:gd name="connsiteX70" fmla="*/ 3840800 w 5455955"/>
              <a:gd name="connsiteY70" fmla="*/ 1029053 h 2381306"/>
              <a:gd name="connsiteX71" fmla="*/ 3931491 w 5455955"/>
              <a:gd name="connsiteY71" fmla="*/ 952853 h 2381306"/>
              <a:gd name="connsiteX72" fmla="*/ 4031249 w 5455955"/>
              <a:gd name="connsiteY72" fmla="*/ 905228 h 2381306"/>
              <a:gd name="connsiteX73" fmla="*/ 4103803 w 5455955"/>
              <a:gd name="connsiteY73" fmla="*/ 905228 h 2381306"/>
              <a:gd name="connsiteX74" fmla="*/ 4176353 w 5455955"/>
              <a:gd name="connsiteY74" fmla="*/ 933804 h 2381306"/>
              <a:gd name="connsiteX75" fmla="*/ 4239838 w 5455955"/>
              <a:gd name="connsiteY75" fmla="*/ 1000478 h 2381306"/>
              <a:gd name="connsiteX76" fmla="*/ 4348667 w 5455955"/>
              <a:gd name="connsiteY76" fmla="*/ 1157641 h 2381306"/>
              <a:gd name="connsiteX77" fmla="*/ 4466565 w 5455955"/>
              <a:gd name="connsiteY77" fmla="*/ 1410053 h 2381306"/>
              <a:gd name="connsiteX78" fmla="*/ 4602602 w 5455955"/>
              <a:gd name="connsiteY78" fmla="*/ 1738666 h 2381306"/>
              <a:gd name="connsiteX79" fmla="*/ 4752264 w 5455955"/>
              <a:gd name="connsiteY79" fmla="*/ 2062162 h 2381306"/>
              <a:gd name="connsiteX80" fmla="*/ 4806677 w 5455955"/>
              <a:gd name="connsiteY80" fmla="*/ 2162174 h 2381306"/>
              <a:gd name="connsiteX81" fmla="*/ 4879228 w 5455955"/>
              <a:gd name="connsiteY81" fmla="*/ 2271712 h 2381306"/>
              <a:gd name="connsiteX82" fmla="*/ 4988058 w 5455955"/>
              <a:gd name="connsiteY82" fmla="*/ 2343149 h 2381306"/>
              <a:gd name="connsiteX83" fmla="*/ 5060611 w 5455955"/>
              <a:gd name="connsiteY83" fmla="*/ 2376486 h 2381306"/>
              <a:gd name="connsiteX84" fmla="*/ 5142233 w 5455955"/>
              <a:gd name="connsiteY84" fmla="*/ 2381248 h 2381306"/>
              <a:gd name="connsiteX85" fmla="*/ 5214786 w 5455955"/>
              <a:gd name="connsiteY85" fmla="*/ 2352674 h 2381306"/>
              <a:gd name="connsiteX86" fmla="*/ 5296406 w 5455955"/>
              <a:gd name="connsiteY86" fmla="*/ 2276474 h 2381306"/>
              <a:gd name="connsiteX87" fmla="*/ 5378027 w 5455955"/>
              <a:gd name="connsiteY87" fmla="*/ 2157411 h 2381306"/>
              <a:gd name="connsiteX88" fmla="*/ 5450581 w 5455955"/>
              <a:gd name="connsiteY88" fmla="*/ 1952624 h 2381306"/>
              <a:gd name="connsiteX89" fmla="*/ 5450581 w 5455955"/>
              <a:gd name="connsiteY89" fmla="*/ 195738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23385 w 5541273"/>
              <a:gd name="connsiteY66" fmla="*/ 1510066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32456 w 5541273"/>
              <a:gd name="connsiteY66" fmla="*/ 1500541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6 w 5541273"/>
              <a:gd name="connsiteY0" fmla="*/ 1628775 h 2381306"/>
              <a:gd name="connsiteX1" fmla="*/ 77093 w 5541273"/>
              <a:gd name="connsiteY1" fmla="*/ 1407670 h 2381306"/>
              <a:gd name="connsiteX2" fmla="*/ 136042 w 5541273"/>
              <a:gd name="connsiteY2" fmla="*/ 1240983 h 2381306"/>
              <a:gd name="connsiteX3" fmla="*/ 164843 w 5541273"/>
              <a:gd name="connsiteY3" fmla="*/ 1166812 h 2381306"/>
              <a:gd name="connsiteX4" fmla="*/ 190582 w 5541273"/>
              <a:gd name="connsiteY4" fmla="*/ 1100138 h 2381306"/>
              <a:gd name="connsiteX5" fmla="*/ 212013 w 5541273"/>
              <a:gd name="connsiteY5" fmla="*/ 1059657 h 2381306"/>
              <a:gd name="connsiteX6" fmla="*/ 235825 w 5541273"/>
              <a:gd name="connsiteY6" fmla="*/ 1019175 h 2381306"/>
              <a:gd name="connsiteX7" fmla="*/ 257257 w 5541273"/>
              <a:gd name="connsiteY7" fmla="*/ 988219 h 2381306"/>
              <a:gd name="connsiteX8" fmla="*/ 283450 w 5541273"/>
              <a:gd name="connsiteY8" fmla="*/ 954882 h 2381306"/>
              <a:gd name="connsiteX9" fmla="*/ 307263 w 5541273"/>
              <a:gd name="connsiteY9" fmla="*/ 926306 h 2381306"/>
              <a:gd name="connsiteX10" fmla="*/ 326313 w 5541273"/>
              <a:gd name="connsiteY10" fmla="*/ 902494 h 2381306"/>
              <a:gd name="connsiteX11" fmla="*/ 352507 w 5541273"/>
              <a:gd name="connsiteY11" fmla="*/ 873919 h 2381306"/>
              <a:gd name="connsiteX12" fmla="*/ 378700 w 5541273"/>
              <a:gd name="connsiteY12" fmla="*/ 847725 h 2381306"/>
              <a:gd name="connsiteX13" fmla="*/ 402513 w 5541273"/>
              <a:gd name="connsiteY13" fmla="*/ 828675 h 2381306"/>
              <a:gd name="connsiteX14" fmla="*/ 426325 w 5541273"/>
              <a:gd name="connsiteY14" fmla="*/ 809625 h 2381306"/>
              <a:gd name="connsiteX15" fmla="*/ 457282 w 5541273"/>
              <a:gd name="connsiteY15" fmla="*/ 790575 h 2381306"/>
              <a:gd name="connsiteX16" fmla="*/ 493001 w 5541273"/>
              <a:gd name="connsiteY16" fmla="*/ 778669 h 2381306"/>
              <a:gd name="connsiteX17" fmla="*/ 526338 w 5541273"/>
              <a:gd name="connsiteY17" fmla="*/ 773906 h 2381306"/>
              <a:gd name="connsiteX18" fmla="*/ 573963 w 5541273"/>
              <a:gd name="connsiteY18" fmla="*/ 785813 h 2381306"/>
              <a:gd name="connsiteX19" fmla="*/ 621588 w 5541273"/>
              <a:gd name="connsiteY19" fmla="*/ 812006 h 2381306"/>
              <a:gd name="connsiteX20" fmla="*/ 681119 w 5541273"/>
              <a:gd name="connsiteY20" fmla="*/ 857250 h 2381306"/>
              <a:gd name="connsiteX21" fmla="*/ 733507 w 5541273"/>
              <a:gd name="connsiteY21" fmla="*/ 912019 h 2381306"/>
              <a:gd name="connsiteX22" fmla="*/ 781131 w 5541273"/>
              <a:gd name="connsiteY22" fmla="*/ 969169 h 2381306"/>
              <a:gd name="connsiteX23" fmla="*/ 850188 w 5541273"/>
              <a:gd name="connsiteY23" fmla="*/ 1054894 h 2381306"/>
              <a:gd name="connsiteX24" fmla="*/ 928769 w 5541273"/>
              <a:gd name="connsiteY24" fmla="*/ 1152525 h 2381306"/>
              <a:gd name="connsiteX25" fmla="*/ 1014494 w 5541273"/>
              <a:gd name="connsiteY25" fmla="*/ 1269206 h 2381306"/>
              <a:gd name="connsiteX26" fmla="*/ 1080714 w 5541273"/>
              <a:gd name="connsiteY26" fmla="*/ 1343026 h 2381306"/>
              <a:gd name="connsiteX27" fmla="*/ 1154077 w 5541273"/>
              <a:gd name="connsiteY27" fmla="*/ 1402556 h 2381306"/>
              <a:gd name="connsiteX28" fmla="*/ 1224147 w 5541273"/>
              <a:gd name="connsiteY28" fmla="*/ 1433513 h 2381306"/>
              <a:gd name="connsiteX29" fmla="*/ 1288667 w 5541273"/>
              <a:gd name="connsiteY29" fmla="*/ 1433513 h 2381306"/>
              <a:gd name="connsiteX30" fmla="*/ 1347517 w 5541273"/>
              <a:gd name="connsiteY30" fmla="*/ 1416843 h 2381306"/>
              <a:gd name="connsiteX31" fmla="*/ 1424729 w 5541273"/>
              <a:gd name="connsiteY31" fmla="*/ 1383505 h 2381306"/>
              <a:gd name="connsiteX32" fmla="*/ 1458067 w 5541273"/>
              <a:gd name="connsiteY32" fmla="*/ 1357313 h 2381306"/>
              <a:gd name="connsiteX33" fmla="*/ 1501158 w 5541273"/>
              <a:gd name="connsiteY33" fmla="*/ 1302544 h 2381306"/>
              <a:gd name="connsiteX34" fmla="*/ 1541411 w 5541273"/>
              <a:gd name="connsiteY34" fmla="*/ 1247776 h 2381306"/>
              <a:gd name="connsiteX35" fmla="*/ 1592657 w 5541273"/>
              <a:gd name="connsiteY35" fmla="*/ 1154906 h 2381306"/>
              <a:gd name="connsiteX36" fmla="*/ 1628605 w 5541273"/>
              <a:gd name="connsiteY36" fmla="*/ 1069181 h 2381306"/>
              <a:gd name="connsiteX37" fmla="*/ 1721805 w 5541273"/>
              <a:gd name="connsiteY37" fmla="*/ 862012 h 2381306"/>
              <a:gd name="connsiteX38" fmla="*/ 1813533 w 5541273"/>
              <a:gd name="connsiteY38" fmla="*/ 673894 h 2381306"/>
              <a:gd name="connsiteX39" fmla="*/ 1888591 w 5541273"/>
              <a:gd name="connsiteY39" fmla="*/ 502443 h 2381306"/>
              <a:gd name="connsiteX40" fmla="*/ 1940982 w 5541273"/>
              <a:gd name="connsiteY40" fmla="*/ 395289 h 2381306"/>
              <a:gd name="connsiteX41" fmla="*/ 1982145 w 5541273"/>
              <a:gd name="connsiteY41" fmla="*/ 311944 h 2381306"/>
              <a:gd name="connsiteX42" fmla="*/ 2041449 w 5541273"/>
              <a:gd name="connsiteY42" fmla="*/ 192881 h 2381306"/>
              <a:gd name="connsiteX43" fmla="*/ 2096220 w 5541273"/>
              <a:gd name="connsiteY43" fmla="*/ 100013 h 2381306"/>
              <a:gd name="connsiteX44" fmla="*/ 2159603 w 5541273"/>
              <a:gd name="connsiteY44" fmla="*/ 40481 h 2381306"/>
              <a:gd name="connsiteX45" fmla="*/ 2208357 w 5541273"/>
              <a:gd name="connsiteY45" fmla="*/ 14640 h 2381306"/>
              <a:gd name="connsiteX46" fmla="*/ 2262552 w 5541273"/>
              <a:gd name="connsiteY46" fmla="*/ 0 h 2381306"/>
              <a:gd name="connsiteX47" fmla="*/ 2322087 w 5541273"/>
              <a:gd name="connsiteY47" fmla="*/ 2381 h 2381306"/>
              <a:gd name="connsiteX48" fmla="*/ 2371601 w 5541273"/>
              <a:gd name="connsiteY48" fmla="*/ 19403 h 2381306"/>
              <a:gd name="connsiteX49" fmla="*/ 2403347 w 5541273"/>
              <a:gd name="connsiteY49" fmla="*/ 40835 h 2381306"/>
              <a:gd name="connsiteX50" fmla="*/ 2423339 w 5541273"/>
              <a:gd name="connsiteY50" fmla="*/ 64295 h 2381306"/>
              <a:gd name="connsiteX51" fmla="*/ 2480717 w 5541273"/>
              <a:gd name="connsiteY51" fmla="*/ 138113 h 2381306"/>
              <a:gd name="connsiteX52" fmla="*/ 2536399 w 5541273"/>
              <a:gd name="connsiteY52" fmla="*/ 261938 h 2381306"/>
              <a:gd name="connsiteX53" fmla="*/ 2609531 w 5541273"/>
              <a:gd name="connsiteY53" fmla="*/ 419099 h 2381306"/>
              <a:gd name="connsiteX54" fmla="*/ 2665997 w 5541273"/>
              <a:gd name="connsiteY54" fmla="*/ 557213 h 2381306"/>
              <a:gd name="connsiteX55" fmla="*/ 2698094 w 5541273"/>
              <a:gd name="connsiteY55" fmla="*/ 628651 h 2381306"/>
              <a:gd name="connsiteX56" fmla="*/ 2734371 w 5541273"/>
              <a:gd name="connsiteY56" fmla="*/ 707231 h 2381306"/>
              <a:gd name="connsiteX57" fmla="*/ 2788786 w 5541273"/>
              <a:gd name="connsiteY57" fmla="*/ 840582 h 2381306"/>
              <a:gd name="connsiteX58" fmla="*/ 2834134 w 5541273"/>
              <a:gd name="connsiteY58" fmla="*/ 971903 h 2381306"/>
              <a:gd name="connsiteX59" fmla="*/ 2906682 w 5541273"/>
              <a:gd name="connsiteY59" fmla="*/ 1148117 h 2381306"/>
              <a:gd name="connsiteX60" fmla="*/ 3042721 w 5541273"/>
              <a:gd name="connsiteY60" fmla="*/ 1433866 h 2381306"/>
              <a:gd name="connsiteX61" fmla="*/ 3160618 w 5541273"/>
              <a:gd name="connsiteY61" fmla="*/ 1562453 h 2381306"/>
              <a:gd name="connsiteX62" fmla="*/ 3242242 w 5541273"/>
              <a:gd name="connsiteY62" fmla="*/ 1595791 h 2381306"/>
              <a:gd name="connsiteX63" fmla="*/ 3342001 w 5541273"/>
              <a:gd name="connsiteY63" fmla="*/ 1610079 h 2381306"/>
              <a:gd name="connsiteX64" fmla="*/ 3405485 w 5541273"/>
              <a:gd name="connsiteY64" fmla="*/ 1595791 h 2381306"/>
              <a:gd name="connsiteX65" fmla="*/ 3459901 w 5541273"/>
              <a:gd name="connsiteY65" fmla="*/ 1552928 h 2381306"/>
              <a:gd name="connsiteX66" fmla="*/ 3514318 w 5541273"/>
              <a:gd name="connsiteY66" fmla="*/ 1495778 h 2381306"/>
              <a:gd name="connsiteX67" fmla="*/ 3586865 w 5541273"/>
              <a:gd name="connsiteY67" fmla="*/ 1414816 h 2381306"/>
              <a:gd name="connsiteX68" fmla="*/ 3659417 w 5541273"/>
              <a:gd name="connsiteY68" fmla="*/ 1300515 h 2381306"/>
              <a:gd name="connsiteX69" fmla="*/ 3759180 w 5541273"/>
              <a:gd name="connsiteY69" fmla="*/ 1152879 h 2381306"/>
              <a:gd name="connsiteX70" fmla="*/ 3840800 w 5541273"/>
              <a:gd name="connsiteY70" fmla="*/ 1029053 h 2381306"/>
              <a:gd name="connsiteX71" fmla="*/ 3931491 w 5541273"/>
              <a:gd name="connsiteY71" fmla="*/ 952853 h 2381306"/>
              <a:gd name="connsiteX72" fmla="*/ 4031249 w 5541273"/>
              <a:gd name="connsiteY72" fmla="*/ 905228 h 2381306"/>
              <a:gd name="connsiteX73" fmla="*/ 4103803 w 5541273"/>
              <a:gd name="connsiteY73" fmla="*/ 905228 h 2381306"/>
              <a:gd name="connsiteX74" fmla="*/ 4176353 w 5541273"/>
              <a:gd name="connsiteY74" fmla="*/ 933804 h 2381306"/>
              <a:gd name="connsiteX75" fmla="*/ 4239838 w 5541273"/>
              <a:gd name="connsiteY75" fmla="*/ 1000478 h 2381306"/>
              <a:gd name="connsiteX76" fmla="*/ 4348667 w 5541273"/>
              <a:gd name="connsiteY76" fmla="*/ 1157641 h 2381306"/>
              <a:gd name="connsiteX77" fmla="*/ 4466565 w 5541273"/>
              <a:gd name="connsiteY77" fmla="*/ 1410053 h 2381306"/>
              <a:gd name="connsiteX78" fmla="*/ 4602602 w 5541273"/>
              <a:gd name="connsiteY78" fmla="*/ 1738666 h 2381306"/>
              <a:gd name="connsiteX79" fmla="*/ 4752264 w 5541273"/>
              <a:gd name="connsiteY79" fmla="*/ 2062162 h 2381306"/>
              <a:gd name="connsiteX80" fmla="*/ 4806677 w 5541273"/>
              <a:gd name="connsiteY80" fmla="*/ 2162174 h 2381306"/>
              <a:gd name="connsiteX81" fmla="*/ 4879228 w 5541273"/>
              <a:gd name="connsiteY81" fmla="*/ 2271712 h 2381306"/>
              <a:gd name="connsiteX82" fmla="*/ 4988058 w 5541273"/>
              <a:gd name="connsiteY82" fmla="*/ 2343149 h 2381306"/>
              <a:gd name="connsiteX83" fmla="*/ 5060611 w 5541273"/>
              <a:gd name="connsiteY83" fmla="*/ 2376486 h 2381306"/>
              <a:gd name="connsiteX84" fmla="*/ 5142233 w 5541273"/>
              <a:gd name="connsiteY84" fmla="*/ 2381248 h 2381306"/>
              <a:gd name="connsiteX85" fmla="*/ 5214786 w 5541273"/>
              <a:gd name="connsiteY85" fmla="*/ 2352674 h 2381306"/>
              <a:gd name="connsiteX86" fmla="*/ 5296406 w 5541273"/>
              <a:gd name="connsiteY86" fmla="*/ 2276474 h 2381306"/>
              <a:gd name="connsiteX87" fmla="*/ 5378027 w 5541273"/>
              <a:gd name="connsiteY87" fmla="*/ 2157411 h 2381306"/>
              <a:gd name="connsiteX88" fmla="*/ 5450581 w 5541273"/>
              <a:gd name="connsiteY88" fmla="*/ 1952624 h 2381306"/>
              <a:gd name="connsiteX89" fmla="*/ 5541273 w 5541273"/>
              <a:gd name="connsiteY89" fmla="*/ 1671636 h 2381306"/>
              <a:gd name="connsiteX0" fmla="*/ 0 w 5464180"/>
              <a:gd name="connsiteY0" fmla="*/ 1407670 h 2381306"/>
              <a:gd name="connsiteX1" fmla="*/ 58949 w 5464180"/>
              <a:gd name="connsiteY1" fmla="*/ 1240983 h 2381306"/>
              <a:gd name="connsiteX2" fmla="*/ 87750 w 5464180"/>
              <a:gd name="connsiteY2" fmla="*/ 1166812 h 2381306"/>
              <a:gd name="connsiteX3" fmla="*/ 113489 w 5464180"/>
              <a:gd name="connsiteY3" fmla="*/ 1100138 h 2381306"/>
              <a:gd name="connsiteX4" fmla="*/ 134920 w 5464180"/>
              <a:gd name="connsiteY4" fmla="*/ 1059657 h 2381306"/>
              <a:gd name="connsiteX5" fmla="*/ 158732 w 5464180"/>
              <a:gd name="connsiteY5" fmla="*/ 1019175 h 2381306"/>
              <a:gd name="connsiteX6" fmla="*/ 180164 w 5464180"/>
              <a:gd name="connsiteY6" fmla="*/ 988219 h 2381306"/>
              <a:gd name="connsiteX7" fmla="*/ 206357 w 5464180"/>
              <a:gd name="connsiteY7" fmla="*/ 954882 h 2381306"/>
              <a:gd name="connsiteX8" fmla="*/ 230170 w 5464180"/>
              <a:gd name="connsiteY8" fmla="*/ 926306 h 2381306"/>
              <a:gd name="connsiteX9" fmla="*/ 249220 w 5464180"/>
              <a:gd name="connsiteY9" fmla="*/ 902494 h 2381306"/>
              <a:gd name="connsiteX10" fmla="*/ 275414 w 5464180"/>
              <a:gd name="connsiteY10" fmla="*/ 873919 h 2381306"/>
              <a:gd name="connsiteX11" fmla="*/ 301607 w 5464180"/>
              <a:gd name="connsiteY11" fmla="*/ 847725 h 2381306"/>
              <a:gd name="connsiteX12" fmla="*/ 325420 w 5464180"/>
              <a:gd name="connsiteY12" fmla="*/ 828675 h 2381306"/>
              <a:gd name="connsiteX13" fmla="*/ 349232 w 5464180"/>
              <a:gd name="connsiteY13" fmla="*/ 809625 h 2381306"/>
              <a:gd name="connsiteX14" fmla="*/ 380189 w 5464180"/>
              <a:gd name="connsiteY14" fmla="*/ 790575 h 2381306"/>
              <a:gd name="connsiteX15" fmla="*/ 415908 w 5464180"/>
              <a:gd name="connsiteY15" fmla="*/ 778669 h 2381306"/>
              <a:gd name="connsiteX16" fmla="*/ 449245 w 5464180"/>
              <a:gd name="connsiteY16" fmla="*/ 773906 h 2381306"/>
              <a:gd name="connsiteX17" fmla="*/ 496870 w 5464180"/>
              <a:gd name="connsiteY17" fmla="*/ 785813 h 2381306"/>
              <a:gd name="connsiteX18" fmla="*/ 544495 w 5464180"/>
              <a:gd name="connsiteY18" fmla="*/ 812006 h 2381306"/>
              <a:gd name="connsiteX19" fmla="*/ 604026 w 5464180"/>
              <a:gd name="connsiteY19" fmla="*/ 857250 h 2381306"/>
              <a:gd name="connsiteX20" fmla="*/ 656414 w 5464180"/>
              <a:gd name="connsiteY20" fmla="*/ 912019 h 2381306"/>
              <a:gd name="connsiteX21" fmla="*/ 704038 w 5464180"/>
              <a:gd name="connsiteY21" fmla="*/ 969169 h 2381306"/>
              <a:gd name="connsiteX22" fmla="*/ 773095 w 5464180"/>
              <a:gd name="connsiteY22" fmla="*/ 1054894 h 2381306"/>
              <a:gd name="connsiteX23" fmla="*/ 851676 w 5464180"/>
              <a:gd name="connsiteY23" fmla="*/ 1152525 h 2381306"/>
              <a:gd name="connsiteX24" fmla="*/ 937401 w 5464180"/>
              <a:gd name="connsiteY24" fmla="*/ 1269206 h 2381306"/>
              <a:gd name="connsiteX25" fmla="*/ 1003621 w 5464180"/>
              <a:gd name="connsiteY25" fmla="*/ 1343026 h 2381306"/>
              <a:gd name="connsiteX26" fmla="*/ 1076984 w 5464180"/>
              <a:gd name="connsiteY26" fmla="*/ 1402556 h 2381306"/>
              <a:gd name="connsiteX27" fmla="*/ 1147054 w 5464180"/>
              <a:gd name="connsiteY27" fmla="*/ 1433513 h 2381306"/>
              <a:gd name="connsiteX28" fmla="*/ 1211574 w 5464180"/>
              <a:gd name="connsiteY28" fmla="*/ 1433513 h 2381306"/>
              <a:gd name="connsiteX29" fmla="*/ 1270424 w 5464180"/>
              <a:gd name="connsiteY29" fmla="*/ 1416843 h 2381306"/>
              <a:gd name="connsiteX30" fmla="*/ 1347636 w 5464180"/>
              <a:gd name="connsiteY30" fmla="*/ 1383505 h 2381306"/>
              <a:gd name="connsiteX31" fmla="*/ 1380974 w 5464180"/>
              <a:gd name="connsiteY31" fmla="*/ 1357313 h 2381306"/>
              <a:gd name="connsiteX32" fmla="*/ 1424065 w 5464180"/>
              <a:gd name="connsiteY32" fmla="*/ 1302544 h 2381306"/>
              <a:gd name="connsiteX33" fmla="*/ 1464318 w 5464180"/>
              <a:gd name="connsiteY33" fmla="*/ 1247776 h 2381306"/>
              <a:gd name="connsiteX34" fmla="*/ 1515564 w 5464180"/>
              <a:gd name="connsiteY34" fmla="*/ 1154906 h 2381306"/>
              <a:gd name="connsiteX35" fmla="*/ 1551512 w 5464180"/>
              <a:gd name="connsiteY35" fmla="*/ 1069181 h 2381306"/>
              <a:gd name="connsiteX36" fmla="*/ 1644712 w 5464180"/>
              <a:gd name="connsiteY36" fmla="*/ 862012 h 2381306"/>
              <a:gd name="connsiteX37" fmla="*/ 1736440 w 5464180"/>
              <a:gd name="connsiteY37" fmla="*/ 673894 h 2381306"/>
              <a:gd name="connsiteX38" fmla="*/ 1811498 w 5464180"/>
              <a:gd name="connsiteY38" fmla="*/ 502443 h 2381306"/>
              <a:gd name="connsiteX39" fmla="*/ 1863889 w 5464180"/>
              <a:gd name="connsiteY39" fmla="*/ 395289 h 2381306"/>
              <a:gd name="connsiteX40" fmla="*/ 1905052 w 5464180"/>
              <a:gd name="connsiteY40" fmla="*/ 311944 h 2381306"/>
              <a:gd name="connsiteX41" fmla="*/ 1964356 w 5464180"/>
              <a:gd name="connsiteY41" fmla="*/ 192881 h 2381306"/>
              <a:gd name="connsiteX42" fmla="*/ 2019127 w 5464180"/>
              <a:gd name="connsiteY42" fmla="*/ 100013 h 2381306"/>
              <a:gd name="connsiteX43" fmla="*/ 2082510 w 5464180"/>
              <a:gd name="connsiteY43" fmla="*/ 40481 h 2381306"/>
              <a:gd name="connsiteX44" fmla="*/ 2131264 w 5464180"/>
              <a:gd name="connsiteY44" fmla="*/ 14640 h 2381306"/>
              <a:gd name="connsiteX45" fmla="*/ 2185459 w 5464180"/>
              <a:gd name="connsiteY45" fmla="*/ 0 h 2381306"/>
              <a:gd name="connsiteX46" fmla="*/ 2244994 w 5464180"/>
              <a:gd name="connsiteY46" fmla="*/ 2381 h 2381306"/>
              <a:gd name="connsiteX47" fmla="*/ 2294508 w 5464180"/>
              <a:gd name="connsiteY47" fmla="*/ 19403 h 2381306"/>
              <a:gd name="connsiteX48" fmla="*/ 2326254 w 5464180"/>
              <a:gd name="connsiteY48" fmla="*/ 40835 h 2381306"/>
              <a:gd name="connsiteX49" fmla="*/ 2346246 w 5464180"/>
              <a:gd name="connsiteY49" fmla="*/ 64295 h 2381306"/>
              <a:gd name="connsiteX50" fmla="*/ 2403624 w 5464180"/>
              <a:gd name="connsiteY50" fmla="*/ 138113 h 2381306"/>
              <a:gd name="connsiteX51" fmla="*/ 2459306 w 5464180"/>
              <a:gd name="connsiteY51" fmla="*/ 261938 h 2381306"/>
              <a:gd name="connsiteX52" fmla="*/ 2532438 w 5464180"/>
              <a:gd name="connsiteY52" fmla="*/ 419099 h 2381306"/>
              <a:gd name="connsiteX53" fmla="*/ 2588904 w 5464180"/>
              <a:gd name="connsiteY53" fmla="*/ 557213 h 2381306"/>
              <a:gd name="connsiteX54" fmla="*/ 2621001 w 5464180"/>
              <a:gd name="connsiteY54" fmla="*/ 628651 h 2381306"/>
              <a:gd name="connsiteX55" fmla="*/ 2657278 w 5464180"/>
              <a:gd name="connsiteY55" fmla="*/ 707231 h 2381306"/>
              <a:gd name="connsiteX56" fmla="*/ 2711693 w 5464180"/>
              <a:gd name="connsiteY56" fmla="*/ 840582 h 2381306"/>
              <a:gd name="connsiteX57" fmla="*/ 2757041 w 5464180"/>
              <a:gd name="connsiteY57" fmla="*/ 971903 h 2381306"/>
              <a:gd name="connsiteX58" fmla="*/ 2829589 w 5464180"/>
              <a:gd name="connsiteY58" fmla="*/ 1148117 h 2381306"/>
              <a:gd name="connsiteX59" fmla="*/ 2965628 w 5464180"/>
              <a:gd name="connsiteY59" fmla="*/ 1433866 h 2381306"/>
              <a:gd name="connsiteX60" fmla="*/ 3083525 w 5464180"/>
              <a:gd name="connsiteY60" fmla="*/ 1562453 h 2381306"/>
              <a:gd name="connsiteX61" fmla="*/ 3165149 w 5464180"/>
              <a:gd name="connsiteY61" fmla="*/ 1595791 h 2381306"/>
              <a:gd name="connsiteX62" fmla="*/ 3264908 w 5464180"/>
              <a:gd name="connsiteY62" fmla="*/ 1610079 h 2381306"/>
              <a:gd name="connsiteX63" fmla="*/ 3328392 w 5464180"/>
              <a:gd name="connsiteY63" fmla="*/ 1595791 h 2381306"/>
              <a:gd name="connsiteX64" fmla="*/ 3382808 w 5464180"/>
              <a:gd name="connsiteY64" fmla="*/ 1552928 h 2381306"/>
              <a:gd name="connsiteX65" fmla="*/ 3437225 w 5464180"/>
              <a:gd name="connsiteY65" fmla="*/ 1495778 h 2381306"/>
              <a:gd name="connsiteX66" fmla="*/ 3509772 w 5464180"/>
              <a:gd name="connsiteY66" fmla="*/ 1414816 h 2381306"/>
              <a:gd name="connsiteX67" fmla="*/ 3582324 w 5464180"/>
              <a:gd name="connsiteY67" fmla="*/ 1300515 h 2381306"/>
              <a:gd name="connsiteX68" fmla="*/ 3682087 w 5464180"/>
              <a:gd name="connsiteY68" fmla="*/ 1152879 h 2381306"/>
              <a:gd name="connsiteX69" fmla="*/ 3763707 w 5464180"/>
              <a:gd name="connsiteY69" fmla="*/ 1029053 h 2381306"/>
              <a:gd name="connsiteX70" fmla="*/ 3854398 w 5464180"/>
              <a:gd name="connsiteY70" fmla="*/ 952853 h 2381306"/>
              <a:gd name="connsiteX71" fmla="*/ 3954156 w 5464180"/>
              <a:gd name="connsiteY71" fmla="*/ 905228 h 2381306"/>
              <a:gd name="connsiteX72" fmla="*/ 4026710 w 5464180"/>
              <a:gd name="connsiteY72" fmla="*/ 905228 h 2381306"/>
              <a:gd name="connsiteX73" fmla="*/ 4099260 w 5464180"/>
              <a:gd name="connsiteY73" fmla="*/ 933804 h 2381306"/>
              <a:gd name="connsiteX74" fmla="*/ 4162745 w 5464180"/>
              <a:gd name="connsiteY74" fmla="*/ 1000478 h 2381306"/>
              <a:gd name="connsiteX75" fmla="*/ 4271574 w 5464180"/>
              <a:gd name="connsiteY75" fmla="*/ 1157641 h 2381306"/>
              <a:gd name="connsiteX76" fmla="*/ 4389472 w 5464180"/>
              <a:gd name="connsiteY76" fmla="*/ 1410053 h 2381306"/>
              <a:gd name="connsiteX77" fmla="*/ 4525509 w 5464180"/>
              <a:gd name="connsiteY77" fmla="*/ 1738666 h 2381306"/>
              <a:gd name="connsiteX78" fmla="*/ 4675171 w 5464180"/>
              <a:gd name="connsiteY78" fmla="*/ 2062162 h 2381306"/>
              <a:gd name="connsiteX79" fmla="*/ 4729584 w 5464180"/>
              <a:gd name="connsiteY79" fmla="*/ 2162174 h 2381306"/>
              <a:gd name="connsiteX80" fmla="*/ 4802135 w 5464180"/>
              <a:gd name="connsiteY80" fmla="*/ 2271712 h 2381306"/>
              <a:gd name="connsiteX81" fmla="*/ 4910965 w 5464180"/>
              <a:gd name="connsiteY81" fmla="*/ 2343149 h 2381306"/>
              <a:gd name="connsiteX82" fmla="*/ 4983518 w 5464180"/>
              <a:gd name="connsiteY82" fmla="*/ 2376486 h 2381306"/>
              <a:gd name="connsiteX83" fmla="*/ 5065140 w 5464180"/>
              <a:gd name="connsiteY83" fmla="*/ 2381248 h 2381306"/>
              <a:gd name="connsiteX84" fmla="*/ 5137693 w 5464180"/>
              <a:gd name="connsiteY84" fmla="*/ 2352674 h 2381306"/>
              <a:gd name="connsiteX85" fmla="*/ 5219313 w 5464180"/>
              <a:gd name="connsiteY85" fmla="*/ 2276474 h 2381306"/>
              <a:gd name="connsiteX86" fmla="*/ 5300934 w 5464180"/>
              <a:gd name="connsiteY86" fmla="*/ 2157411 h 2381306"/>
              <a:gd name="connsiteX87" fmla="*/ 5373488 w 5464180"/>
              <a:gd name="connsiteY87" fmla="*/ 1952624 h 2381306"/>
              <a:gd name="connsiteX88" fmla="*/ 5464180 w 5464180"/>
              <a:gd name="connsiteY88" fmla="*/ 1671636 h 2381306"/>
              <a:gd name="connsiteX0" fmla="*/ 0 w 5405231"/>
              <a:gd name="connsiteY0" fmla="*/ 1240983 h 2381306"/>
              <a:gd name="connsiteX1" fmla="*/ 28801 w 5405231"/>
              <a:gd name="connsiteY1" fmla="*/ 1166812 h 2381306"/>
              <a:gd name="connsiteX2" fmla="*/ 54540 w 5405231"/>
              <a:gd name="connsiteY2" fmla="*/ 1100138 h 2381306"/>
              <a:gd name="connsiteX3" fmla="*/ 75971 w 5405231"/>
              <a:gd name="connsiteY3" fmla="*/ 1059657 h 2381306"/>
              <a:gd name="connsiteX4" fmla="*/ 99783 w 5405231"/>
              <a:gd name="connsiteY4" fmla="*/ 1019175 h 2381306"/>
              <a:gd name="connsiteX5" fmla="*/ 121215 w 5405231"/>
              <a:gd name="connsiteY5" fmla="*/ 988219 h 2381306"/>
              <a:gd name="connsiteX6" fmla="*/ 147408 w 5405231"/>
              <a:gd name="connsiteY6" fmla="*/ 954882 h 2381306"/>
              <a:gd name="connsiteX7" fmla="*/ 171221 w 5405231"/>
              <a:gd name="connsiteY7" fmla="*/ 926306 h 2381306"/>
              <a:gd name="connsiteX8" fmla="*/ 190271 w 5405231"/>
              <a:gd name="connsiteY8" fmla="*/ 902494 h 2381306"/>
              <a:gd name="connsiteX9" fmla="*/ 216465 w 5405231"/>
              <a:gd name="connsiteY9" fmla="*/ 873919 h 2381306"/>
              <a:gd name="connsiteX10" fmla="*/ 242658 w 5405231"/>
              <a:gd name="connsiteY10" fmla="*/ 847725 h 2381306"/>
              <a:gd name="connsiteX11" fmla="*/ 266471 w 5405231"/>
              <a:gd name="connsiteY11" fmla="*/ 828675 h 2381306"/>
              <a:gd name="connsiteX12" fmla="*/ 290283 w 5405231"/>
              <a:gd name="connsiteY12" fmla="*/ 809625 h 2381306"/>
              <a:gd name="connsiteX13" fmla="*/ 321240 w 5405231"/>
              <a:gd name="connsiteY13" fmla="*/ 790575 h 2381306"/>
              <a:gd name="connsiteX14" fmla="*/ 356959 w 5405231"/>
              <a:gd name="connsiteY14" fmla="*/ 778669 h 2381306"/>
              <a:gd name="connsiteX15" fmla="*/ 390296 w 5405231"/>
              <a:gd name="connsiteY15" fmla="*/ 773906 h 2381306"/>
              <a:gd name="connsiteX16" fmla="*/ 437921 w 5405231"/>
              <a:gd name="connsiteY16" fmla="*/ 785813 h 2381306"/>
              <a:gd name="connsiteX17" fmla="*/ 485546 w 5405231"/>
              <a:gd name="connsiteY17" fmla="*/ 812006 h 2381306"/>
              <a:gd name="connsiteX18" fmla="*/ 545077 w 5405231"/>
              <a:gd name="connsiteY18" fmla="*/ 857250 h 2381306"/>
              <a:gd name="connsiteX19" fmla="*/ 597465 w 5405231"/>
              <a:gd name="connsiteY19" fmla="*/ 912019 h 2381306"/>
              <a:gd name="connsiteX20" fmla="*/ 645089 w 5405231"/>
              <a:gd name="connsiteY20" fmla="*/ 969169 h 2381306"/>
              <a:gd name="connsiteX21" fmla="*/ 714146 w 5405231"/>
              <a:gd name="connsiteY21" fmla="*/ 1054894 h 2381306"/>
              <a:gd name="connsiteX22" fmla="*/ 792727 w 5405231"/>
              <a:gd name="connsiteY22" fmla="*/ 1152525 h 2381306"/>
              <a:gd name="connsiteX23" fmla="*/ 878452 w 5405231"/>
              <a:gd name="connsiteY23" fmla="*/ 1269206 h 2381306"/>
              <a:gd name="connsiteX24" fmla="*/ 944672 w 5405231"/>
              <a:gd name="connsiteY24" fmla="*/ 1343026 h 2381306"/>
              <a:gd name="connsiteX25" fmla="*/ 1018035 w 5405231"/>
              <a:gd name="connsiteY25" fmla="*/ 1402556 h 2381306"/>
              <a:gd name="connsiteX26" fmla="*/ 1088105 w 5405231"/>
              <a:gd name="connsiteY26" fmla="*/ 1433513 h 2381306"/>
              <a:gd name="connsiteX27" fmla="*/ 1152625 w 5405231"/>
              <a:gd name="connsiteY27" fmla="*/ 1433513 h 2381306"/>
              <a:gd name="connsiteX28" fmla="*/ 1211475 w 5405231"/>
              <a:gd name="connsiteY28" fmla="*/ 1416843 h 2381306"/>
              <a:gd name="connsiteX29" fmla="*/ 1288687 w 5405231"/>
              <a:gd name="connsiteY29" fmla="*/ 1383505 h 2381306"/>
              <a:gd name="connsiteX30" fmla="*/ 1322025 w 5405231"/>
              <a:gd name="connsiteY30" fmla="*/ 1357313 h 2381306"/>
              <a:gd name="connsiteX31" fmla="*/ 1365116 w 5405231"/>
              <a:gd name="connsiteY31" fmla="*/ 1302544 h 2381306"/>
              <a:gd name="connsiteX32" fmla="*/ 1405369 w 5405231"/>
              <a:gd name="connsiteY32" fmla="*/ 1247776 h 2381306"/>
              <a:gd name="connsiteX33" fmla="*/ 1456615 w 5405231"/>
              <a:gd name="connsiteY33" fmla="*/ 1154906 h 2381306"/>
              <a:gd name="connsiteX34" fmla="*/ 1492563 w 5405231"/>
              <a:gd name="connsiteY34" fmla="*/ 1069181 h 2381306"/>
              <a:gd name="connsiteX35" fmla="*/ 1585763 w 5405231"/>
              <a:gd name="connsiteY35" fmla="*/ 862012 h 2381306"/>
              <a:gd name="connsiteX36" fmla="*/ 1677491 w 5405231"/>
              <a:gd name="connsiteY36" fmla="*/ 673894 h 2381306"/>
              <a:gd name="connsiteX37" fmla="*/ 1752549 w 5405231"/>
              <a:gd name="connsiteY37" fmla="*/ 502443 h 2381306"/>
              <a:gd name="connsiteX38" fmla="*/ 1804940 w 5405231"/>
              <a:gd name="connsiteY38" fmla="*/ 395289 h 2381306"/>
              <a:gd name="connsiteX39" fmla="*/ 1846103 w 5405231"/>
              <a:gd name="connsiteY39" fmla="*/ 311944 h 2381306"/>
              <a:gd name="connsiteX40" fmla="*/ 1905407 w 5405231"/>
              <a:gd name="connsiteY40" fmla="*/ 192881 h 2381306"/>
              <a:gd name="connsiteX41" fmla="*/ 1960178 w 5405231"/>
              <a:gd name="connsiteY41" fmla="*/ 100013 h 2381306"/>
              <a:gd name="connsiteX42" fmla="*/ 2023561 w 5405231"/>
              <a:gd name="connsiteY42" fmla="*/ 40481 h 2381306"/>
              <a:gd name="connsiteX43" fmla="*/ 2072315 w 5405231"/>
              <a:gd name="connsiteY43" fmla="*/ 14640 h 2381306"/>
              <a:gd name="connsiteX44" fmla="*/ 2126510 w 5405231"/>
              <a:gd name="connsiteY44" fmla="*/ 0 h 2381306"/>
              <a:gd name="connsiteX45" fmla="*/ 2186045 w 5405231"/>
              <a:gd name="connsiteY45" fmla="*/ 2381 h 2381306"/>
              <a:gd name="connsiteX46" fmla="*/ 2235559 w 5405231"/>
              <a:gd name="connsiteY46" fmla="*/ 19403 h 2381306"/>
              <a:gd name="connsiteX47" fmla="*/ 2267305 w 5405231"/>
              <a:gd name="connsiteY47" fmla="*/ 40835 h 2381306"/>
              <a:gd name="connsiteX48" fmla="*/ 2287297 w 5405231"/>
              <a:gd name="connsiteY48" fmla="*/ 64295 h 2381306"/>
              <a:gd name="connsiteX49" fmla="*/ 2344675 w 5405231"/>
              <a:gd name="connsiteY49" fmla="*/ 138113 h 2381306"/>
              <a:gd name="connsiteX50" fmla="*/ 2400357 w 5405231"/>
              <a:gd name="connsiteY50" fmla="*/ 261938 h 2381306"/>
              <a:gd name="connsiteX51" fmla="*/ 2473489 w 5405231"/>
              <a:gd name="connsiteY51" fmla="*/ 419099 h 2381306"/>
              <a:gd name="connsiteX52" fmla="*/ 2529955 w 5405231"/>
              <a:gd name="connsiteY52" fmla="*/ 557213 h 2381306"/>
              <a:gd name="connsiteX53" fmla="*/ 2562052 w 5405231"/>
              <a:gd name="connsiteY53" fmla="*/ 628651 h 2381306"/>
              <a:gd name="connsiteX54" fmla="*/ 2598329 w 5405231"/>
              <a:gd name="connsiteY54" fmla="*/ 707231 h 2381306"/>
              <a:gd name="connsiteX55" fmla="*/ 2652744 w 5405231"/>
              <a:gd name="connsiteY55" fmla="*/ 840582 h 2381306"/>
              <a:gd name="connsiteX56" fmla="*/ 2698092 w 5405231"/>
              <a:gd name="connsiteY56" fmla="*/ 971903 h 2381306"/>
              <a:gd name="connsiteX57" fmla="*/ 2770640 w 5405231"/>
              <a:gd name="connsiteY57" fmla="*/ 1148117 h 2381306"/>
              <a:gd name="connsiteX58" fmla="*/ 2906679 w 5405231"/>
              <a:gd name="connsiteY58" fmla="*/ 1433866 h 2381306"/>
              <a:gd name="connsiteX59" fmla="*/ 3024576 w 5405231"/>
              <a:gd name="connsiteY59" fmla="*/ 1562453 h 2381306"/>
              <a:gd name="connsiteX60" fmla="*/ 3106200 w 5405231"/>
              <a:gd name="connsiteY60" fmla="*/ 1595791 h 2381306"/>
              <a:gd name="connsiteX61" fmla="*/ 3205959 w 5405231"/>
              <a:gd name="connsiteY61" fmla="*/ 1610079 h 2381306"/>
              <a:gd name="connsiteX62" fmla="*/ 3269443 w 5405231"/>
              <a:gd name="connsiteY62" fmla="*/ 1595791 h 2381306"/>
              <a:gd name="connsiteX63" fmla="*/ 3323859 w 5405231"/>
              <a:gd name="connsiteY63" fmla="*/ 1552928 h 2381306"/>
              <a:gd name="connsiteX64" fmla="*/ 3378276 w 5405231"/>
              <a:gd name="connsiteY64" fmla="*/ 1495778 h 2381306"/>
              <a:gd name="connsiteX65" fmla="*/ 3450823 w 5405231"/>
              <a:gd name="connsiteY65" fmla="*/ 1414816 h 2381306"/>
              <a:gd name="connsiteX66" fmla="*/ 3523375 w 5405231"/>
              <a:gd name="connsiteY66" fmla="*/ 1300515 h 2381306"/>
              <a:gd name="connsiteX67" fmla="*/ 3623138 w 5405231"/>
              <a:gd name="connsiteY67" fmla="*/ 1152879 h 2381306"/>
              <a:gd name="connsiteX68" fmla="*/ 3704758 w 5405231"/>
              <a:gd name="connsiteY68" fmla="*/ 1029053 h 2381306"/>
              <a:gd name="connsiteX69" fmla="*/ 3795449 w 5405231"/>
              <a:gd name="connsiteY69" fmla="*/ 952853 h 2381306"/>
              <a:gd name="connsiteX70" fmla="*/ 3895207 w 5405231"/>
              <a:gd name="connsiteY70" fmla="*/ 905228 h 2381306"/>
              <a:gd name="connsiteX71" fmla="*/ 3967761 w 5405231"/>
              <a:gd name="connsiteY71" fmla="*/ 905228 h 2381306"/>
              <a:gd name="connsiteX72" fmla="*/ 4040311 w 5405231"/>
              <a:gd name="connsiteY72" fmla="*/ 933804 h 2381306"/>
              <a:gd name="connsiteX73" fmla="*/ 4103796 w 5405231"/>
              <a:gd name="connsiteY73" fmla="*/ 1000478 h 2381306"/>
              <a:gd name="connsiteX74" fmla="*/ 4212625 w 5405231"/>
              <a:gd name="connsiteY74" fmla="*/ 1157641 h 2381306"/>
              <a:gd name="connsiteX75" fmla="*/ 4330523 w 5405231"/>
              <a:gd name="connsiteY75" fmla="*/ 1410053 h 2381306"/>
              <a:gd name="connsiteX76" fmla="*/ 4466560 w 5405231"/>
              <a:gd name="connsiteY76" fmla="*/ 1738666 h 2381306"/>
              <a:gd name="connsiteX77" fmla="*/ 4616222 w 5405231"/>
              <a:gd name="connsiteY77" fmla="*/ 2062162 h 2381306"/>
              <a:gd name="connsiteX78" fmla="*/ 4670635 w 5405231"/>
              <a:gd name="connsiteY78" fmla="*/ 2162174 h 2381306"/>
              <a:gd name="connsiteX79" fmla="*/ 4743186 w 5405231"/>
              <a:gd name="connsiteY79" fmla="*/ 2271712 h 2381306"/>
              <a:gd name="connsiteX80" fmla="*/ 4852016 w 5405231"/>
              <a:gd name="connsiteY80" fmla="*/ 2343149 h 2381306"/>
              <a:gd name="connsiteX81" fmla="*/ 4924569 w 5405231"/>
              <a:gd name="connsiteY81" fmla="*/ 2376486 h 2381306"/>
              <a:gd name="connsiteX82" fmla="*/ 5006191 w 5405231"/>
              <a:gd name="connsiteY82" fmla="*/ 2381248 h 2381306"/>
              <a:gd name="connsiteX83" fmla="*/ 5078744 w 5405231"/>
              <a:gd name="connsiteY83" fmla="*/ 2352674 h 2381306"/>
              <a:gd name="connsiteX84" fmla="*/ 5160364 w 5405231"/>
              <a:gd name="connsiteY84" fmla="*/ 2276474 h 2381306"/>
              <a:gd name="connsiteX85" fmla="*/ 5241985 w 5405231"/>
              <a:gd name="connsiteY85" fmla="*/ 2157411 h 2381306"/>
              <a:gd name="connsiteX86" fmla="*/ 5314539 w 5405231"/>
              <a:gd name="connsiteY86" fmla="*/ 1952624 h 2381306"/>
              <a:gd name="connsiteX87" fmla="*/ 5405231 w 5405231"/>
              <a:gd name="connsiteY87" fmla="*/ 1671636 h 2381306"/>
              <a:gd name="connsiteX0" fmla="*/ 0 w 5405231"/>
              <a:gd name="connsiteY0" fmla="*/ 1240983 h 2381306"/>
              <a:gd name="connsiteX1" fmla="*/ 54540 w 5405231"/>
              <a:gd name="connsiteY1" fmla="*/ 1100138 h 2381306"/>
              <a:gd name="connsiteX2" fmla="*/ 75971 w 5405231"/>
              <a:gd name="connsiteY2" fmla="*/ 1059657 h 2381306"/>
              <a:gd name="connsiteX3" fmla="*/ 99783 w 5405231"/>
              <a:gd name="connsiteY3" fmla="*/ 1019175 h 2381306"/>
              <a:gd name="connsiteX4" fmla="*/ 121215 w 5405231"/>
              <a:gd name="connsiteY4" fmla="*/ 988219 h 2381306"/>
              <a:gd name="connsiteX5" fmla="*/ 147408 w 5405231"/>
              <a:gd name="connsiteY5" fmla="*/ 954882 h 2381306"/>
              <a:gd name="connsiteX6" fmla="*/ 171221 w 5405231"/>
              <a:gd name="connsiteY6" fmla="*/ 926306 h 2381306"/>
              <a:gd name="connsiteX7" fmla="*/ 190271 w 5405231"/>
              <a:gd name="connsiteY7" fmla="*/ 902494 h 2381306"/>
              <a:gd name="connsiteX8" fmla="*/ 216465 w 5405231"/>
              <a:gd name="connsiteY8" fmla="*/ 873919 h 2381306"/>
              <a:gd name="connsiteX9" fmla="*/ 242658 w 5405231"/>
              <a:gd name="connsiteY9" fmla="*/ 847725 h 2381306"/>
              <a:gd name="connsiteX10" fmla="*/ 266471 w 5405231"/>
              <a:gd name="connsiteY10" fmla="*/ 828675 h 2381306"/>
              <a:gd name="connsiteX11" fmla="*/ 290283 w 5405231"/>
              <a:gd name="connsiteY11" fmla="*/ 809625 h 2381306"/>
              <a:gd name="connsiteX12" fmla="*/ 321240 w 5405231"/>
              <a:gd name="connsiteY12" fmla="*/ 790575 h 2381306"/>
              <a:gd name="connsiteX13" fmla="*/ 356959 w 5405231"/>
              <a:gd name="connsiteY13" fmla="*/ 778669 h 2381306"/>
              <a:gd name="connsiteX14" fmla="*/ 390296 w 5405231"/>
              <a:gd name="connsiteY14" fmla="*/ 773906 h 2381306"/>
              <a:gd name="connsiteX15" fmla="*/ 437921 w 5405231"/>
              <a:gd name="connsiteY15" fmla="*/ 785813 h 2381306"/>
              <a:gd name="connsiteX16" fmla="*/ 485546 w 5405231"/>
              <a:gd name="connsiteY16" fmla="*/ 812006 h 2381306"/>
              <a:gd name="connsiteX17" fmla="*/ 545077 w 5405231"/>
              <a:gd name="connsiteY17" fmla="*/ 857250 h 2381306"/>
              <a:gd name="connsiteX18" fmla="*/ 597465 w 5405231"/>
              <a:gd name="connsiteY18" fmla="*/ 912019 h 2381306"/>
              <a:gd name="connsiteX19" fmla="*/ 645089 w 5405231"/>
              <a:gd name="connsiteY19" fmla="*/ 969169 h 2381306"/>
              <a:gd name="connsiteX20" fmla="*/ 714146 w 5405231"/>
              <a:gd name="connsiteY20" fmla="*/ 1054894 h 2381306"/>
              <a:gd name="connsiteX21" fmla="*/ 792727 w 5405231"/>
              <a:gd name="connsiteY21" fmla="*/ 1152525 h 2381306"/>
              <a:gd name="connsiteX22" fmla="*/ 878452 w 5405231"/>
              <a:gd name="connsiteY22" fmla="*/ 1269206 h 2381306"/>
              <a:gd name="connsiteX23" fmla="*/ 944672 w 5405231"/>
              <a:gd name="connsiteY23" fmla="*/ 1343026 h 2381306"/>
              <a:gd name="connsiteX24" fmla="*/ 1018035 w 5405231"/>
              <a:gd name="connsiteY24" fmla="*/ 1402556 h 2381306"/>
              <a:gd name="connsiteX25" fmla="*/ 1088105 w 5405231"/>
              <a:gd name="connsiteY25" fmla="*/ 1433513 h 2381306"/>
              <a:gd name="connsiteX26" fmla="*/ 1152625 w 5405231"/>
              <a:gd name="connsiteY26" fmla="*/ 1433513 h 2381306"/>
              <a:gd name="connsiteX27" fmla="*/ 1211475 w 5405231"/>
              <a:gd name="connsiteY27" fmla="*/ 1416843 h 2381306"/>
              <a:gd name="connsiteX28" fmla="*/ 1288687 w 5405231"/>
              <a:gd name="connsiteY28" fmla="*/ 1383505 h 2381306"/>
              <a:gd name="connsiteX29" fmla="*/ 1322025 w 5405231"/>
              <a:gd name="connsiteY29" fmla="*/ 1357313 h 2381306"/>
              <a:gd name="connsiteX30" fmla="*/ 1365116 w 5405231"/>
              <a:gd name="connsiteY30" fmla="*/ 1302544 h 2381306"/>
              <a:gd name="connsiteX31" fmla="*/ 1405369 w 5405231"/>
              <a:gd name="connsiteY31" fmla="*/ 1247776 h 2381306"/>
              <a:gd name="connsiteX32" fmla="*/ 1456615 w 5405231"/>
              <a:gd name="connsiteY32" fmla="*/ 1154906 h 2381306"/>
              <a:gd name="connsiteX33" fmla="*/ 1492563 w 5405231"/>
              <a:gd name="connsiteY33" fmla="*/ 1069181 h 2381306"/>
              <a:gd name="connsiteX34" fmla="*/ 1585763 w 5405231"/>
              <a:gd name="connsiteY34" fmla="*/ 862012 h 2381306"/>
              <a:gd name="connsiteX35" fmla="*/ 1677491 w 5405231"/>
              <a:gd name="connsiteY35" fmla="*/ 673894 h 2381306"/>
              <a:gd name="connsiteX36" fmla="*/ 1752549 w 5405231"/>
              <a:gd name="connsiteY36" fmla="*/ 502443 h 2381306"/>
              <a:gd name="connsiteX37" fmla="*/ 1804940 w 5405231"/>
              <a:gd name="connsiteY37" fmla="*/ 395289 h 2381306"/>
              <a:gd name="connsiteX38" fmla="*/ 1846103 w 5405231"/>
              <a:gd name="connsiteY38" fmla="*/ 311944 h 2381306"/>
              <a:gd name="connsiteX39" fmla="*/ 1905407 w 5405231"/>
              <a:gd name="connsiteY39" fmla="*/ 192881 h 2381306"/>
              <a:gd name="connsiteX40" fmla="*/ 1960178 w 5405231"/>
              <a:gd name="connsiteY40" fmla="*/ 100013 h 2381306"/>
              <a:gd name="connsiteX41" fmla="*/ 2023561 w 5405231"/>
              <a:gd name="connsiteY41" fmla="*/ 40481 h 2381306"/>
              <a:gd name="connsiteX42" fmla="*/ 2072315 w 5405231"/>
              <a:gd name="connsiteY42" fmla="*/ 14640 h 2381306"/>
              <a:gd name="connsiteX43" fmla="*/ 2126510 w 5405231"/>
              <a:gd name="connsiteY43" fmla="*/ 0 h 2381306"/>
              <a:gd name="connsiteX44" fmla="*/ 2186045 w 5405231"/>
              <a:gd name="connsiteY44" fmla="*/ 2381 h 2381306"/>
              <a:gd name="connsiteX45" fmla="*/ 2235559 w 5405231"/>
              <a:gd name="connsiteY45" fmla="*/ 19403 h 2381306"/>
              <a:gd name="connsiteX46" fmla="*/ 2267305 w 5405231"/>
              <a:gd name="connsiteY46" fmla="*/ 40835 h 2381306"/>
              <a:gd name="connsiteX47" fmla="*/ 2287297 w 5405231"/>
              <a:gd name="connsiteY47" fmla="*/ 64295 h 2381306"/>
              <a:gd name="connsiteX48" fmla="*/ 2344675 w 5405231"/>
              <a:gd name="connsiteY48" fmla="*/ 138113 h 2381306"/>
              <a:gd name="connsiteX49" fmla="*/ 2400357 w 5405231"/>
              <a:gd name="connsiteY49" fmla="*/ 261938 h 2381306"/>
              <a:gd name="connsiteX50" fmla="*/ 2473489 w 5405231"/>
              <a:gd name="connsiteY50" fmla="*/ 419099 h 2381306"/>
              <a:gd name="connsiteX51" fmla="*/ 2529955 w 5405231"/>
              <a:gd name="connsiteY51" fmla="*/ 557213 h 2381306"/>
              <a:gd name="connsiteX52" fmla="*/ 2562052 w 5405231"/>
              <a:gd name="connsiteY52" fmla="*/ 628651 h 2381306"/>
              <a:gd name="connsiteX53" fmla="*/ 2598329 w 5405231"/>
              <a:gd name="connsiteY53" fmla="*/ 707231 h 2381306"/>
              <a:gd name="connsiteX54" fmla="*/ 2652744 w 5405231"/>
              <a:gd name="connsiteY54" fmla="*/ 840582 h 2381306"/>
              <a:gd name="connsiteX55" fmla="*/ 2698092 w 5405231"/>
              <a:gd name="connsiteY55" fmla="*/ 971903 h 2381306"/>
              <a:gd name="connsiteX56" fmla="*/ 2770640 w 5405231"/>
              <a:gd name="connsiteY56" fmla="*/ 1148117 h 2381306"/>
              <a:gd name="connsiteX57" fmla="*/ 2906679 w 5405231"/>
              <a:gd name="connsiteY57" fmla="*/ 1433866 h 2381306"/>
              <a:gd name="connsiteX58" fmla="*/ 3024576 w 5405231"/>
              <a:gd name="connsiteY58" fmla="*/ 1562453 h 2381306"/>
              <a:gd name="connsiteX59" fmla="*/ 3106200 w 5405231"/>
              <a:gd name="connsiteY59" fmla="*/ 1595791 h 2381306"/>
              <a:gd name="connsiteX60" fmla="*/ 3205959 w 5405231"/>
              <a:gd name="connsiteY60" fmla="*/ 1610079 h 2381306"/>
              <a:gd name="connsiteX61" fmla="*/ 3269443 w 5405231"/>
              <a:gd name="connsiteY61" fmla="*/ 1595791 h 2381306"/>
              <a:gd name="connsiteX62" fmla="*/ 3323859 w 5405231"/>
              <a:gd name="connsiteY62" fmla="*/ 1552928 h 2381306"/>
              <a:gd name="connsiteX63" fmla="*/ 3378276 w 5405231"/>
              <a:gd name="connsiteY63" fmla="*/ 1495778 h 2381306"/>
              <a:gd name="connsiteX64" fmla="*/ 3450823 w 5405231"/>
              <a:gd name="connsiteY64" fmla="*/ 1414816 h 2381306"/>
              <a:gd name="connsiteX65" fmla="*/ 3523375 w 5405231"/>
              <a:gd name="connsiteY65" fmla="*/ 1300515 h 2381306"/>
              <a:gd name="connsiteX66" fmla="*/ 3623138 w 5405231"/>
              <a:gd name="connsiteY66" fmla="*/ 1152879 h 2381306"/>
              <a:gd name="connsiteX67" fmla="*/ 3704758 w 5405231"/>
              <a:gd name="connsiteY67" fmla="*/ 1029053 h 2381306"/>
              <a:gd name="connsiteX68" fmla="*/ 3795449 w 5405231"/>
              <a:gd name="connsiteY68" fmla="*/ 952853 h 2381306"/>
              <a:gd name="connsiteX69" fmla="*/ 3895207 w 5405231"/>
              <a:gd name="connsiteY69" fmla="*/ 905228 h 2381306"/>
              <a:gd name="connsiteX70" fmla="*/ 3967761 w 5405231"/>
              <a:gd name="connsiteY70" fmla="*/ 905228 h 2381306"/>
              <a:gd name="connsiteX71" fmla="*/ 4040311 w 5405231"/>
              <a:gd name="connsiteY71" fmla="*/ 933804 h 2381306"/>
              <a:gd name="connsiteX72" fmla="*/ 4103796 w 5405231"/>
              <a:gd name="connsiteY72" fmla="*/ 1000478 h 2381306"/>
              <a:gd name="connsiteX73" fmla="*/ 4212625 w 5405231"/>
              <a:gd name="connsiteY73" fmla="*/ 1157641 h 2381306"/>
              <a:gd name="connsiteX74" fmla="*/ 4330523 w 5405231"/>
              <a:gd name="connsiteY74" fmla="*/ 1410053 h 2381306"/>
              <a:gd name="connsiteX75" fmla="*/ 4466560 w 5405231"/>
              <a:gd name="connsiteY75" fmla="*/ 1738666 h 2381306"/>
              <a:gd name="connsiteX76" fmla="*/ 4616222 w 5405231"/>
              <a:gd name="connsiteY76" fmla="*/ 2062162 h 2381306"/>
              <a:gd name="connsiteX77" fmla="*/ 4670635 w 5405231"/>
              <a:gd name="connsiteY77" fmla="*/ 2162174 h 2381306"/>
              <a:gd name="connsiteX78" fmla="*/ 4743186 w 5405231"/>
              <a:gd name="connsiteY78" fmla="*/ 2271712 h 2381306"/>
              <a:gd name="connsiteX79" fmla="*/ 4852016 w 5405231"/>
              <a:gd name="connsiteY79" fmla="*/ 2343149 h 2381306"/>
              <a:gd name="connsiteX80" fmla="*/ 4924569 w 5405231"/>
              <a:gd name="connsiteY80" fmla="*/ 2376486 h 2381306"/>
              <a:gd name="connsiteX81" fmla="*/ 5006191 w 5405231"/>
              <a:gd name="connsiteY81" fmla="*/ 2381248 h 2381306"/>
              <a:gd name="connsiteX82" fmla="*/ 5078744 w 5405231"/>
              <a:gd name="connsiteY82" fmla="*/ 2352674 h 2381306"/>
              <a:gd name="connsiteX83" fmla="*/ 5160364 w 5405231"/>
              <a:gd name="connsiteY83" fmla="*/ 2276474 h 2381306"/>
              <a:gd name="connsiteX84" fmla="*/ 5241985 w 5405231"/>
              <a:gd name="connsiteY84" fmla="*/ 2157411 h 2381306"/>
              <a:gd name="connsiteX85" fmla="*/ 5314539 w 5405231"/>
              <a:gd name="connsiteY85" fmla="*/ 1952624 h 2381306"/>
              <a:gd name="connsiteX86" fmla="*/ 5405231 w 5405231"/>
              <a:gd name="connsiteY86" fmla="*/ 1671636 h 2381306"/>
              <a:gd name="connsiteX0" fmla="*/ -1 w 5350690"/>
              <a:gd name="connsiteY0" fmla="*/ 1100138 h 2381306"/>
              <a:gd name="connsiteX1" fmla="*/ 21430 w 5350690"/>
              <a:gd name="connsiteY1" fmla="*/ 1059657 h 2381306"/>
              <a:gd name="connsiteX2" fmla="*/ 45242 w 5350690"/>
              <a:gd name="connsiteY2" fmla="*/ 1019175 h 2381306"/>
              <a:gd name="connsiteX3" fmla="*/ 66674 w 5350690"/>
              <a:gd name="connsiteY3" fmla="*/ 988219 h 2381306"/>
              <a:gd name="connsiteX4" fmla="*/ 92867 w 5350690"/>
              <a:gd name="connsiteY4" fmla="*/ 954882 h 2381306"/>
              <a:gd name="connsiteX5" fmla="*/ 116680 w 5350690"/>
              <a:gd name="connsiteY5" fmla="*/ 926306 h 2381306"/>
              <a:gd name="connsiteX6" fmla="*/ 135730 w 5350690"/>
              <a:gd name="connsiteY6" fmla="*/ 902494 h 2381306"/>
              <a:gd name="connsiteX7" fmla="*/ 161924 w 5350690"/>
              <a:gd name="connsiteY7" fmla="*/ 873919 h 2381306"/>
              <a:gd name="connsiteX8" fmla="*/ 188117 w 5350690"/>
              <a:gd name="connsiteY8" fmla="*/ 847725 h 2381306"/>
              <a:gd name="connsiteX9" fmla="*/ 211930 w 5350690"/>
              <a:gd name="connsiteY9" fmla="*/ 828675 h 2381306"/>
              <a:gd name="connsiteX10" fmla="*/ 235742 w 5350690"/>
              <a:gd name="connsiteY10" fmla="*/ 809625 h 2381306"/>
              <a:gd name="connsiteX11" fmla="*/ 266699 w 5350690"/>
              <a:gd name="connsiteY11" fmla="*/ 790575 h 2381306"/>
              <a:gd name="connsiteX12" fmla="*/ 302418 w 5350690"/>
              <a:gd name="connsiteY12" fmla="*/ 778669 h 2381306"/>
              <a:gd name="connsiteX13" fmla="*/ 335755 w 5350690"/>
              <a:gd name="connsiteY13" fmla="*/ 773906 h 2381306"/>
              <a:gd name="connsiteX14" fmla="*/ 383380 w 5350690"/>
              <a:gd name="connsiteY14" fmla="*/ 785813 h 2381306"/>
              <a:gd name="connsiteX15" fmla="*/ 431005 w 5350690"/>
              <a:gd name="connsiteY15" fmla="*/ 812006 h 2381306"/>
              <a:gd name="connsiteX16" fmla="*/ 490536 w 5350690"/>
              <a:gd name="connsiteY16" fmla="*/ 857250 h 2381306"/>
              <a:gd name="connsiteX17" fmla="*/ 542924 w 5350690"/>
              <a:gd name="connsiteY17" fmla="*/ 912019 h 2381306"/>
              <a:gd name="connsiteX18" fmla="*/ 590548 w 5350690"/>
              <a:gd name="connsiteY18" fmla="*/ 969169 h 2381306"/>
              <a:gd name="connsiteX19" fmla="*/ 659605 w 5350690"/>
              <a:gd name="connsiteY19" fmla="*/ 1054894 h 2381306"/>
              <a:gd name="connsiteX20" fmla="*/ 738186 w 5350690"/>
              <a:gd name="connsiteY20" fmla="*/ 1152525 h 2381306"/>
              <a:gd name="connsiteX21" fmla="*/ 823911 w 5350690"/>
              <a:gd name="connsiteY21" fmla="*/ 1269206 h 2381306"/>
              <a:gd name="connsiteX22" fmla="*/ 890131 w 5350690"/>
              <a:gd name="connsiteY22" fmla="*/ 1343026 h 2381306"/>
              <a:gd name="connsiteX23" fmla="*/ 963494 w 5350690"/>
              <a:gd name="connsiteY23" fmla="*/ 1402556 h 2381306"/>
              <a:gd name="connsiteX24" fmla="*/ 1033564 w 5350690"/>
              <a:gd name="connsiteY24" fmla="*/ 1433513 h 2381306"/>
              <a:gd name="connsiteX25" fmla="*/ 1098084 w 5350690"/>
              <a:gd name="connsiteY25" fmla="*/ 1433513 h 2381306"/>
              <a:gd name="connsiteX26" fmla="*/ 1156934 w 5350690"/>
              <a:gd name="connsiteY26" fmla="*/ 1416843 h 2381306"/>
              <a:gd name="connsiteX27" fmla="*/ 1234146 w 5350690"/>
              <a:gd name="connsiteY27" fmla="*/ 1383505 h 2381306"/>
              <a:gd name="connsiteX28" fmla="*/ 1267484 w 5350690"/>
              <a:gd name="connsiteY28" fmla="*/ 1357313 h 2381306"/>
              <a:gd name="connsiteX29" fmla="*/ 1310575 w 5350690"/>
              <a:gd name="connsiteY29" fmla="*/ 1302544 h 2381306"/>
              <a:gd name="connsiteX30" fmla="*/ 1350828 w 5350690"/>
              <a:gd name="connsiteY30" fmla="*/ 1247776 h 2381306"/>
              <a:gd name="connsiteX31" fmla="*/ 1402074 w 5350690"/>
              <a:gd name="connsiteY31" fmla="*/ 1154906 h 2381306"/>
              <a:gd name="connsiteX32" fmla="*/ 1438022 w 5350690"/>
              <a:gd name="connsiteY32" fmla="*/ 1069181 h 2381306"/>
              <a:gd name="connsiteX33" fmla="*/ 1531222 w 5350690"/>
              <a:gd name="connsiteY33" fmla="*/ 862012 h 2381306"/>
              <a:gd name="connsiteX34" fmla="*/ 1622950 w 5350690"/>
              <a:gd name="connsiteY34" fmla="*/ 673894 h 2381306"/>
              <a:gd name="connsiteX35" fmla="*/ 1698008 w 5350690"/>
              <a:gd name="connsiteY35" fmla="*/ 502443 h 2381306"/>
              <a:gd name="connsiteX36" fmla="*/ 1750399 w 5350690"/>
              <a:gd name="connsiteY36" fmla="*/ 395289 h 2381306"/>
              <a:gd name="connsiteX37" fmla="*/ 1791562 w 5350690"/>
              <a:gd name="connsiteY37" fmla="*/ 311944 h 2381306"/>
              <a:gd name="connsiteX38" fmla="*/ 1850866 w 5350690"/>
              <a:gd name="connsiteY38" fmla="*/ 192881 h 2381306"/>
              <a:gd name="connsiteX39" fmla="*/ 1905637 w 5350690"/>
              <a:gd name="connsiteY39" fmla="*/ 100013 h 2381306"/>
              <a:gd name="connsiteX40" fmla="*/ 1969020 w 5350690"/>
              <a:gd name="connsiteY40" fmla="*/ 40481 h 2381306"/>
              <a:gd name="connsiteX41" fmla="*/ 2017774 w 5350690"/>
              <a:gd name="connsiteY41" fmla="*/ 14640 h 2381306"/>
              <a:gd name="connsiteX42" fmla="*/ 2071969 w 5350690"/>
              <a:gd name="connsiteY42" fmla="*/ 0 h 2381306"/>
              <a:gd name="connsiteX43" fmla="*/ 2131504 w 5350690"/>
              <a:gd name="connsiteY43" fmla="*/ 2381 h 2381306"/>
              <a:gd name="connsiteX44" fmla="*/ 2181018 w 5350690"/>
              <a:gd name="connsiteY44" fmla="*/ 19403 h 2381306"/>
              <a:gd name="connsiteX45" fmla="*/ 2212764 w 5350690"/>
              <a:gd name="connsiteY45" fmla="*/ 40835 h 2381306"/>
              <a:gd name="connsiteX46" fmla="*/ 2232756 w 5350690"/>
              <a:gd name="connsiteY46" fmla="*/ 64295 h 2381306"/>
              <a:gd name="connsiteX47" fmla="*/ 2290134 w 5350690"/>
              <a:gd name="connsiteY47" fmla="*/ 138113 h 2381306"/>
              <a:gd name="connsiteX48" fmla="*/ 2345816 w 5350690"/>
              <a:gd name="connsiteY48" fmla="*/ 261938 h 2381306"/>
              <a:gd name="connsiteX49" fmla="*/ 2418948 w 5350690"/>
              <a:gd name="connsiteY49" fmla="*/ 419099 h 2381306"/>
              <a:gd name="connsiteX50" fmla="*/ 2475414 w 5350690"/>
              <a:gd name="connsiteY50" fmla="*/ 557213 h 2381306"/>
              <a:gd name="connsiteX51" fmla="*/ 2507511 w 5350690"/>
              <a:gd name="connsiteY51" fmla="*/ 628651 h 2381306"/>
              <a:gd name="connsiteX52" fmla="*/ 2543788 w 5350690"/>
              <a:gd name="connsiteY52" fmla="*/ 707231 h 2381306"/>
              <a:gd name="connsiteX53" fmla="*/ 2598203 w 5350690"/>
              <a:gd name="connsiteY53" fmla="*/ 840582 h 2381306"/>
              <a:gd name="connsiteX54" fmla="*/ 2643551 w 5350690"/>
              <a:gd name="connsiteY54" fmla="*/ 971903 h 2381306"/>
              <a:gd name="connsiteX55" fmla="*/ 2716099 w 5350690"/>
              <a:gd name="connsiteY55" fmla="*/ 1148117 h 2381306"/>
              <a:gd name="connsiteX56" fmla="*/ 2852138 w 5350690"/>
              <a:gd name="connsiteY56" fmla="*/ 1433866 h 2381306"/>
              <a:gd name="connsiteX57" fmla="*/ 2970035 w 5350690"/>
              <a:gd name="connsiteY57" fmla="*/ 1562453 h 2381306"/>
              <a:gd name="connsiteX58" fmla="*/ 3051659 w 5350690"/>
              <a:gd name="connsiteY58" fmla="*/ 1595791 h 2381306"/>
              <a:gd name="connsiteX59" fmla="*/ 3151418 w 5350690"/>
              <a:gd name="connsiteY59" fmla="*/ 1610079 h 2381306"/>
              <a:gd name="connsiteX60" fmla="*/ 3214902 w 5350690"/>
              <a:gd name="connsiteY60" fmla="*/ 1595791 h 2381306"/>
              <a:gd name="connsiteX61" fmla="*/ 3269318 w 5350690"/>
              <a:gd name="connsiteY61" fmla="*/ 1552928 h 2381306"/>
              <a:gd name="connsiteX62" fmla="*/ 3323735 w 5350690"/>
              <a:gd name="connsiteY62" fmla="*/ 1495778 h 2381306"/>
              <a:gd name="connsiteX63" fmla="*/ 3396282 w 5350690"/>
              <a:gd name="connsiteY63" fmla="*/ 1414816 h 2381306"/>
              <a:gd name="connsiteX64" fmla="*/ 3468834 w 5350690"/>
              <a:gd name="connsiteY64" fmla="*/ 1300515 h 2381306"/>
              <a:gd name="connsiteX65" fmla="*/ 3568597 w 5350690"/>
              <a:gd name="connsiteY65" fmla="*/ 1152879 h 2381306"/>
              <a:gd name="connsiteX66" fmla="*/ 3650217 w 5350690"/>
              <a:gd name="connsiteY66" fmla="*/ 1029053 h 2381306"/>
              <a:gd name="connsiteX67" fmla="*/ 3740908 w 5350690"/>
              <a:gd name="connsiteY67" fmla="*/ 952853 h 2381306"/>
              <a:gd name="connsiteX68" fmla="*/ 3840666 w 5350690"/>
              <a:gd name="connsiteY68" fmla="*/ 905228 h 2381306"/>
              <a:gd name="connsiteX69" fmla="*/ 3913220 w 5350690"/>
              <a:gd name="connsiteY69" fmla="*/ 905228 h 2381306"/>
              <a:gd name="connsiteX70" fmla="*/ 3985770 w 5350690"/>
              <a:gd name="connsiteY70" fmla="*/ 933804 h 2381306"/>
              <a:gd name="connsiteX71" fmla="*/ 4049255 w 5350690"/>
              <a:gd name="connsiteY71" fmla="*/ 1000478 h 2381306"/>
              <a:gd name="connsiteX72" fmla="*/ 4158084 w 5350690"/>
              <a:gd name="connsiteY72" fmla="*/ 1157641 h 2381306"/>
              <a:gd name="connsiteX73" fmla="*/ 4275982 w 5350690"/>
              <a:gd name="connsiteY73" fmla="*/ 1410053 h 2381306"/>
              <a:gd name="connsiteX74" fmla="*/ 4412019 w 5350690"/>
              <a:gd name="connsiteY74" fmla="*/ 1738666 h 2381306"/>
              <a:gd name="connsiteX75" fmla="*/ 4561681 w 5350690"/>
              <a:gd name="connsiteY75" fmla="*/ 2062162 h 2381306"/>
              <a:gd name="connsiteX76" fmla="*/ 4616094 w 5350690"/>
              <a:gd name="connsiteY76" fmla="*/ 2162174 h 2381306"/>
              <a:gd name="connsiteX77" fmla="*/ 4688645 w 5350690"/>
              <a:gd name="connsiteY77" fmla="*/ 2271712 h 2381306"/>
              <a:gd name="connsiteX78" fmla="*/ 4797475 w 5350690"/>
              <a:gd name="connsiteY78" fmla="*/ 2343149 h 2381306"/>
              <a:gd name="connsiteX79" fmla="*/ 4870028 w 5350690"/>
              <a:gd name="connsiteY79" fmla="*/ 2376486 h 2381306"/>
              <a:gd name="connsiteX80" fmla="*/ 4951650 w 5350690"/>
              <a:gd name="connsiteY80" fmla="*/ 2381248 h 2381306"/>
              <a:gd name="connsiteX81" fmla="*/ 5024203 w 5350690"/>
              <a:gd name="connsiteY81" fmla="*/ 2352674 h 2381306"/>
              <a:gd name="connsiteX82" fmla="*/ 5105823 w 5350690"/>
              <a:gd name="connsiteY82" fmla="*/ 2276474 h 2381306"/>
              <a:gd name="connsiteX83" fmla="*/ 5187444 w 5350690"/>
              <a:gd name="connsiteY83" fmla="*/ 2157411 h 2381306"/>
              <a:gd name="connsiteX84" fmla="*/ 5259998 w 5350690"/>
              <a:gd name="connsiteY84" fmla="*/ 1952624 h 2381306"/>
              <a:gd name="connsiteX85" fmla="*/ 5350690 w 5350690"/>
              <a:gd name="connsiteY85" fmla="*/ 1671636 h 2381306"/>
              <a:gd name="connsiteX0" fmla="*/ 1 w 5350692"/>
              <a:gd name="connsiteY0" fmla="*/ 1100138 h 2381306"/>
              <a:gd name="connsiteX1" fmla="*/ 45244 w 5350692"/>
              <a:gd name="connsiteY1" fmla="*/ 1019175 h 2381306"/>
              <a:gd name="connsiteX2" fmla="*/ 66676 w 5350692"/>
              <a:gd name="connsiteY2" fmla="*/ 988219 h 2381306"/>
              <a:gd name="connsiteX3" fmla="*/ 92869 w 5350692"/>
              <a:gd name="connsiteY3" fmla="*/ 954882 h 2381306"/>
              <a:gd name="connsiteX4" fmla="*/ 116682 w 5350692"/>
              <a:gd name="connsiteY4" fmla="*/ 926306 h 2381306"/>
              <a:gd name="connsiteX5" fmla="*/ 135732 w 5350692"/>
              <a:gd name="connsiteY5" fmla="*/ 902494 h 2381306"/>
              <a:gd name="connsiteX6" fmla="*/ 161926 w 5350692"/>
              <a:gd name="connsiteY6" fmla="*/ 873919 h 2381306"/>
              <a:gd name="connsiteX7" fmla="*/ 188119 w 5350692"/>
              <a:gd name="connsiteY7" fmla="*/ 847725 h 2381306"/>
              <a:gd name="connsiteX8" fmla="*/ 211932 w 5350692"/>
              <a:gd name="connsiteY8" fmla="*/ 828675 h 2381306"/>
              <a:gd name="connsiteX9" fmla="*/ 235744 w 5350692"/>
              <a:gd name="connsiteY9" fmla="*/ 809625 h 2381306"/>
              <a:gd name="connsiteX10" fmla="*/ 266701 w 5350692"/>
              <a:gd name="connsiteY10" fmla="*/ 790575 h 2381306"/>
              <a:gd name="connsiteX11" fmla="*/ 302420 w 5350692"/>
              <a:gd name="connsiteY11" fmla="*/ 778669 h 2381306"/>
              <a:gd name="connsiteX12" fmla="*/ 335757 w 5350692"/>
              <a:gd name="connsiteY12" fmla="*/ 773906 h 2381306"/>
              <a:gd name="connsiteX13" fmla="*/ 383382 w 5350692"/>
              <a:gd name="connsiteY13" fmla="*/ 785813 h 2381306"/>
              <a:gd name="connsiteX14" fmla="*/ 431007 w 5350692"/>
              <a:gd name="connsiteY14" fmla="*/ 812006 h 2381306"/>
              <a:gd name="connsiteX15" fmla="*/ 490538 w 5350692"/>
              <a:gd name="connsiteY15" fmla="*/ 857250 h 2381306"/>
              <a:gd name="connsiteX16" fmla="*/ 542926 w 5350692"/>
              <a:gd name="connsiteY16" fmla="*/ 912019 h 2381306"/>
              <a:gd name="connsiteX17" fmla="*/ 590550 w 5350692"/>
              <a:gd name="connsiteY17" fmla="*/ 969169 h 2381306"/>
              <a:gd name="connsiteX18" fmla="*/ 659607 w 5350692"/>
              <a:gd name="connsiteY18" fmla="*/ 1054894 h 2381306"/>
              <a:gd name="connsiteX19" fmla="*/ 738188 w 5350692"/>
              <a:gd name="connsiteY19" fmla="*/ 1152525 h 2381306"/>
              <a:gd name="connsiteX20" fmla="*/ 823913 w 5350692"/>
              <a:gd name="connsiteY20" fmla="*/ 1269206 h 2381306"/>
              <a:gd name="connsiteX21" fmla="*/ 890133 w 5350692"/>
              <a:gd name="connsiteY21" fmla="*/ 1343026 h 2381306"/>
              <a:gd name="connsiteX22" fmla="*/ 963496 w 5350692"/>
              <a:gd name="connsiteY22" fmla="*/ 1402556 h 2381306"/>
              <a:gd name="connsiteX23" fmla="*/ 1033566 w 5350692"/>
              <a:gd name="connsiteY23" fmla="*/ 1433513 h 2381306"/>
              <a:gd name="connsiteX24" fmla="*/ 1098086 w 5350692"/>
              <a:gd name="connsiteY24" fmla="*/ 1433513 h 2381306"/>
              <a:gd name="connsiteX25" fmla="*/ 1156936 w 5350692"/>
              <a:gd name="connsiteY25" fmla="*/ 1416843 h 2381306"/>
              <a:gd name="connsiteX26" fmla="*/ 1234148 w 5350692"/>
              <a:gd name="connsiteY26" fmla="*/ 1383505 h 2381306"/>
              <a:gd name="connsiteX27" fmla="*/ 1267486 w 5350692"/>
              <a:gd name="connsiteY27" fmla="*/ 1357313 h 2381306"/>
              <a:gd name="connsiteX28" fmla="*/ 1310577 w 5350692"/>
              <a:gd name="connsiteY28" fmla="*/ 1302544 h 2381306"/>
              <a:gd name="connsiteX29" fmla="*/ 1350830 w 5350692"/>
              <a:gd name="connsiteY29" fmla="*/ 1247776 h 2381306"/>
              <a:gd name="connsiteX30" fmla="*/ 1402076 w 5350692"/>
              <a:gd name="connsiteY30" fmla="*/ 1154906 h 2381306"/>
              <a:gd name="connsiteX31" fmla="*/ 1438024 w 5350692"/>
              <a:gd name="connsiteY31" fmla="*/ 1069181 h 2381306"/>
              <a:gd name="connsiteX32" fmla="*/ 1531224 w 5350692"/>
              <a:gd name="connsiteY32" fmla="*/ 862012 h 2381306"/>
              <a:gd name="connsiteX33" fmla="*/ 1622952 w 5350692"/>
              <a:gd name="connsiteY33" fmla="*/ 673894 h 2381306"/>
              <a:gd name="connsiteX34" fmla="*/ 1698010 w 5350692"/>
              <a:gd name="connsiteY34" fmla="*/ 502443 h 2381306"/>
              <a:gd name="connsiteX35" fmla="*/ 1750401 w 5350692"/>
              <a:gd name="connsiteY35" fmla="*/ 395289 h 2381306"/>
              <a:gd name="connsiteX36" fmla="*/ 1791564 w 5350692"/>
              <a:gd name="connsiteY36" fmla="*/ 311944 h 2381306"/>
              <a:gd name="connsiteX37" fmla="*/ 1850868 w 5350692"/>
              <a:gd name="connsiteY37" fmla="*/ 192881 h 2381306"/>
              <a:gd name="connsiteX38" fmla="*/ 1905639 w 5350692"/>
              <a:gd name="connsiteY38" fmla="*/ 100013 h 2381306"/>
              <a:gd name="connsiteX39" fmla="*/ 1969022 w 5350692"/>
              <a:gd name="connsiteY39" fmla="*/ 40481 h 2381306"/>
              <a:gd name="connsiteX40" fmla="*/ 2017776 w 5350692"/>
              <a:gd name="connsiteY40" fmla="*/ 14640 h 2381306"/>
              <a:gd name="connsiteX41" fmla="*/ 2071971 w 5350692"/>
              <a:gd name="connsiteY41" fmla="*/ 0 h 2381306"/>
              <a:gd name="connsiteX42" fmla="*/ 2131506 w 5350692"/>
              <a:gd name="connsiteY42" fmla="*/ 2381 h 2381306"/>
              <a:gd name="connsiteX43" fmla="*/ 2181020 w 5350692"/>
              <a:gd name="connsiteY43" fmla="*/ 19403 h 2381306"/>
              <a:gd name="connsiteX44" fmla="*/ 2212766 w 5350692"/>
              <a:gd name="connsiteY44" fmla="*/ 40835 h 2381306"/>
              <a:gd name="connsiteX45" fmla="*/ 2232758 w 5350692"/>
              <a:gd name="connsiteY45" fmla="*/ 64295 h 2381306"/>
              <a:gd name="connsiteX46" fmla="*/ 2290136 w 5350692"/>
              <a:gd name="connsiteY46" fmla="*/ 138113 h 2381306"/>
              <a:gd name="connsiteX47" fmla="*/ 2345818 w 5350692"/>
              <a:gd name="connsiteY47" fmla="*/ 261938 h 2381306"/>
              <a:gd name="connsiteX48" fmla="*/ 2418950 w 5350692"/>
              <a:gd name="connsiteY48" fmla="*/ 419099 h 2381306"/>
              <a:gd name="connsiteX49" fmla="*/ 2475416 w 5350692"/>
              <a:gd name="connsiteY49" fmla="*/ 557213 h 2381306"/>
              <a:gd name="connsiteX50" fmla="*/ 2507513 w 5350692"/>
              <a:gd name="connsiteY50" fmla="*/ 628651 h 2381306"/>
              <a:gd name="connsiteX51" fmla="*/ 2543790 w 5350692"/>
              <a:gd name="connsiteY51" fmla="*/ 707231 h 2381306"/>
              <a:gd name="connsiteX52" fmla="*/ 2598205 w 5350692"/>
              <a:gd name="connsiteY52" fmla="*/ 840582 h 2381306"/>
              <a:gd name="connsiteX53" fmla="*/ 2643553 w 5350692"/>
              <a:gd name="connsiteY53" fmla="*/ 971903 h 2381306"/>
              <a:gd name="connsiteX54" fmla="*/ 2716101 w 5350692"/>
              <a:gd name="connsiteY54" fmla="*/ 1148117 h 2381306"/>
              <a:gd name="connsiteX55" fmla="*/ 2852140 w 5350692"/>
              <a:gd name="connsiteY55" fmla="*/ 1433866 h 2381306"/>
              <a:gd name="connsiteX56" fmla="*/ 2970037 w 5350692"/>
              <a:gd name="connsiteY56" fmla="*/ 1562453 h 2381306"/>
              <a:gd name="connsiteX57" fmla="*/ 3051661 w 5350692"/>
              <a:gd name="connsiteY57" fmla="*/ 1595791 h 2381306"/>
              <a:gd name="connsiteX58" fmla="*/ 3151420 w 5350692"/>
              <a:gd name="connsiteY58" fmla="*/ 1610079 h 2381306"/>
              <a:gd name="connsiteX59" fmla="*/ 3214904 w 5350692"/>
              <a:gd name="connsiteY59" fmla="*/ 1595791 h 2381306"/>
              <a:gd name="connsiteX60" fmla="*/ 3269320 w 5350692"/>
              <a:gd name="connsiteY60" fmla="*/ 1552928 h 2381306"/>
              <a:gd name="connsiteX61" fmla="*/ 3323737 w 5350692"/>
              <a:gd name="connsiteY61" fmla="*/ 1495778 h 2381306"/>
              <a:gd name="connsiteX62" fmla="*/ 3396284 w 5350692"/>
              <a:gd name="connsiteY62" fmla="*/ 1414816 h 2381306"/>
              <a:gd name="connsiteX63" fmla="*/ 3468836 w 5350692"/>
              <a:gd name="connsiteY63" fmla="*/ 1300515 h 2381306"/>
              <a:gd name="connsiteX64" fmla="*/ 3568599 w 5350692"/>
              <a:gd name="connsiteY64" fmla="*/ 1152879 h 2381306"/>
              <a:gd name="connsiteX65" fmla="*/ 3650219 w 5350692"/>
              <a:gd name="connsiteY65" fmla="*/ 1029053 h 2381306"/>
              <a:gd name="connsiteX66" fmla="*/ 3740910 w 5350692"/>
              <a:gd name="connsiteY66" fmla="*/ 952853 h 2381306"/>
              <a:gd name="connsiteX67" fmla="*/ 3840668 w 5350692"/>
              <a:gd name="connsiteY67" fmla="*/ 905228 h 2381306"/>
              <a:gd name="connsiteX68" fmla="*/ 3913222 w 5350692"/>
              <a:gd name="connsiteY68" fmla="*/ 905228 h 2381306"/>
              <a:gd name="connsiteX69" fmla="*/ 3985772 w 5350692"/>
              <a:gd name="connsiteY69" fmla="*/ 933804 h 2381306"/>
              <a:gd name="connsiteX70" fmla="*/ 4049257 w 5350692"/>
              <a:gd name="connsiteY70" fmla="*/ 1000478 h 2381306"/>
              <a:gd name="connsiteX71" fmla="*/ 4158086 w 5350692"/>
              <a:gd name="connsiteY71" fmla="*/ 1157641 h 2381306"/>
              <a:gd name="connsiteX72" fmla="*/ 4275984 w 5350692"/>
              <a:gd name="connsiteY72" fmla="*/ 1410053 h 2381306"/>
              <a:gd name="connsiteX73" fmla="*/ 4412021 w 5350692"/>
              <a:gd name="connsiteY73" fmla="*/ 1738666 h 2381306"/>
              <a:gd name="connsiteX74" fmla="*/ 4561683 w 5350692"/>
              <a:gd name="connsiteY74" fmla="*/ 2062162 h 2381306"/>
              <a:gd name="connsiteX75" fmla="*/ 4616096 w 5350692"/>
              <a:gd name="connsiteY75" fmla="*/ 2162174 h 2381306"/>
              <a:gd name="connsiteX76" fmla="*/ 4688647 w 5350692"/>
              <a:gd name="connsiteY76" fmla="*/ 2271712 h 2381306"/>
              <a:gd name="connsiteX77" fmla="*/ 4797477 w 5350692"/>
              <a:gd name="connsiteY77" fmla="*/ 2343149 h 2381306"/>
              <a:gd name="connsiteX78" fmla="*/ 4870030 w 5350692"/>
              <a:gd name="connsiteY78" fmla="*/ 2376486 h 2381306"/>
              <a:gd name="connsiteX79" fmla="*/ 4951652 w 5350692"/>
              <a:gd name="connsiteY79" fmla="*/ 2381248 h 2381306"/>
              <a:gd name="connsiteX80" fmla="*/ 5024205 w 5350692"/>
              <a:gd name="connsiteY80" fmla="*/ 2352674 h 2381306"/>
              <a:gd name="connsiteX81" fmla="*/ 5105825 w 5350692"/>
              <a:gd name="connsiteY81" fmla="*/ 2276474 h 2381306"/>
              <a:gd name="connsiteX82" fmla="*/ 5187446 w 5350692"/>
              <a:gd name="connsiteY82" fmla="*/ 2157411 h 2381306"/>
              <a:gd name="connsiteX83" fmla="*/ 5260000 w 5350692"/>
              <a:gd name="connsiteY83" fmla="*/ 1952624 h 2381306"/>
              <a:gd name="connsiteX84" fmla="*/ 5350692 w 5350692"/>
              <a:gd name="connsiteY84" fmla="*/ 1671636 h 2381306"/>
              <a:gd name="connsiteX0" fmla="*/ 0 w 5305448"/>
              <a:gd name="connsiteY0" fmla="*/ 1019175 h 2381306"/>
              <a:gd name="connsiteX1" fmla="*/ 21432 w 5305448"/>
              <a:gd name="connsiteY1" fmla="*/ 988219 h 2381306"/>
              <a:gd name="connsiteX2" fmla="*/ 47625 w 5305448"/>
              <a:gd name="connsiteY2" fmla="*/ 954882 h 2381306"/>
              <a:gd name="connsiteX3" fmla="*/ 71438 w 5305448"/>
              <a:gd name="connsiteY3" fmla="*/ 926306 h 2381306"/>
              <a:gd name="connsiteX4" fmla="*/ 90488 w 5305448"/>
              <a:gd name="connsiteY4" fmla="*/ 902494 h 2381306"/>
              <a:gd name="connsiteX5" fmla="*/ 116682 w 5305448"/>
              <a:gd name="connsiteY5" fmla="*/ 873919 h 2381306"/>
              <a:gd name="connsiteX6" fmla="*/ 142875 w 5305448"/>
              <a:gd name="connsiteY6" fmla="*/ 847725 h 2381306"/>
              <a:gd name="connsiteX7" fmla="*/ 166688 w 5305448"/>
              <a:gd name="connsiteY7" fmla="*/ 828675 h 2381306"/>
              <a:gd name="connsiteX8" fmla="*/ 190500 w 5305448"/>
              <a:gd name="connsiteY8" fmla="*/ 809625 h 2381306"/>
              <a:gd name="connsiteX9" fmla="*/ 221457 w 5305448"/>
              <a:gd name="connsiteY9" fmla="*/ 790575 h 2381306"/>
              <a:gd name="connsiteX10" fmla="*/ 257176 w 5305448"/>
              <a:gd name="connsiteY10" fmla="*/ 778669 h 2381306"/>
              <a:gd name="connsiteX11" fmla="*/ 290513 w 5305448"/>
              <a:gd name="connsiteY11" fmla="*/ 773906 h 2381306"/>
              <a:gd name="connsiteX12" fmla="*/ 338138 w 5305448"/>
              <a:gd name="connsiteY12" fmla="*/ 785813 h 2381306"/>
              <a:gd name="connsiteX13" fmla="*/ 385763 w 5305448"/>
              <a:gd name="connsiteY13" fmla="*/ 812006 h 2381306"/>
              <a:gd name="connsiteX14" fmla="*/ 445294 w 5305448"/>
              <a:gd name="connsiteY14" fmla="*/ 857250 h 2381306"/>
              <a:gd name="connsiteX15" fmla="*/ 497682 w 5305448"/>
              <a:gd name="connsiteY15" fmla="*/ 912019 h 2381306"/>
              <a:gd name="connsiteX16" fmla="*/ 545306 w 5305448"/>
              <a:gd name="connsiteY16" fmla="*/ 969169 h 2381306"/>
              <a:gd name="connsiteX17" fmla="*/ 614363 w 5305448"/>
              <a:gd name="connsiteY17" fmla="*/ 1054894 h 2381306"/>
              <a:gd name="connsiteX18" fmla="*/ 692944 w 5305448"/>
              <a:gd name="connsiteY18" fmla="*/ 1152525 h 2381306"/>
              <a:gd name="connsiteX19" fmla="*/ 778669 w 5305448"/>
              <a:gd name="connsiteY19" fmla="*/ 1269206 h 2381306"/>
              <a:gd name="connsiteX20" fmla="*/ 844889 w 5305448"/>
              <a:gd name="connsiteY20" fmla="*/ 1343026 h 2381306"/>
              <a:gd name="connsiteX21" fmla="*/ 918252 w 5305448"/>
              <a:gd name="connsiteY21" fmla="*/ 1402556 h 2381306"/>
              <a:gd name="connsiteX22" fmla="*/ 988322 w 5305448"/>
              <a:gd name="connsiteY22" fmla="*/ 1433513 h 2381306"/>
              <a:gd name="connsiteX23" fmla="*/ 1052842 w 5305448"/>
              <a:gd name="connsiteY23" fmla="*/ 1433513 h 2381306"/>
              <a:gd name="connsiteX24" fmla="*/ 1111692 w 5305448"/>
              <a:gd name="connsiteY24" fmla="*/ 1416843 h 2381306"/>
              <a:gd name="connsiteX25" fmla="*/ 1188904 w 5305448"/>
              <a:gd name="connsiteY25" fmla="*/ 1383505 h 2381306"/>
              <a:gd name="connsiteX26" fmla="*/ 1222242 w 5305448"/>
              <a:gd name="connsiteY26" fmla="*/ 1357313 h 2381306"/>
              <a:gd name="connsiteX27" fmla="*/ 1265333 w 5305448"/>
              <a:gd name="connsiteY27" fmla="*/ 1302544 h 2381306"/>
              <a:gd name="connsiteX28" fmla="*/ 1305586 w 5305448"/>
              <a:gd name="connsiteY28" fmla="*/ 1247776 h 2381306"/>
              <a:gd name="connsiteX29" fmla="*/ 1356832 w 5305448"/>
              <a:gd name="connsiteY29" fmla="*/ 1154906 h 2381306"/>
              <a:gd name="connsiteX30" fmla="*/ 1392780 w 5305448"/>
              <a:gd name="connsiteY30" fmla="*/ 1069181 h 2381306"/>
              <a:gd name="connsiteX31" fmla="*/ 1485980 w 5305448"/>
              <a:gd name="connsiteY31" fmla="*/ 862012 h 2381306"/>
              <a:gd name="connsiteX32" fmla="*/ 1577708 w 5305448"/>
              <a:gd name="connsiteY32" fmla="*/ 673894 h 2381306"/>
              <a:gd name="connsiteX33" fmla="*/ 1652766 w 5305448"/>
              <a:gd name="connsiteY33" fmla="*/ 502443 h 2381306"/>
              <a:gd name="connsiteX34" fmla="*/ 1705157 w 5305448"/>
              <a:gd name="connsiteY34" fmla="*/ 395289 h 2381306"/>
              <a:gd name="connsiteX35" fmla="*/ 1746320 w 5305448"/>
              <a:gd name="connsiteY35" fmla="*/ 311944 h 2381306"/>
              <a:gd name="connsiteX36" fmla="*/ 1805624 w 5305448"/>
              <a:gd name="connsiteY36" fmla="*/ 192881 h 2381306"/>
              <a:gd name="connsiteX37" fmla="*/ 1860395 w 5305448"/>
              <a:gd name="connsiteY37" fmla="*/ 100013 h 2381306"/>
              <a:gd name="connsiteX38" fmla="*/ 1923778 w 5305448"/>
              <a:gd name="connsiteY38" fmla="*/ 40481 h 2381306"/>
              <a:gd name="connsiteX39" fmla="*/ 1972532 w 5305448"/>
              <a:gd name="connsiteY39" fmla="*/ 14640 h 2381306"/>
              <a:gd name="connsiteX40" fmla="*/ 2026727 w 5305448"/>
              <a:gd name="connsiteY40" fmla="*/ 0 h 2381306"/>
              <a:gd name="connsiteX41" fmla="*/ 2086262 w 5305448"/>
              <a:gd name="connsiteY41" fmla="*/ 2381 h 2381306"/>
              <a:gd name="connsiteX42" fmla="*/ 2135776 w 5305448"/>
              <a:gd name="connsiteY42" fmla="*/ 19403 h 2381306"/>
              <a:gd name="connsiteX43" fmla="*/ 2167522 w 5305448"/>
              <a:gd name="connsiteY43" fmla="*/ 40835 h 2381306"/>
              <a:gd name="connsiteX44" fmla="*/ 2187514 w 5305448"/>
              <a:gd name="connsiteY44" fmla="*/ 64295 h 2381306"/>
              <a:gd name="connsiteX45" fmla="*/ 2244892 w 5305448"/>
              <a:gd name="connsiteY45" fmla="*/ 138113 h 2381306"/>
              <a:gd name="connsiteX46" fmla="*/ 2300574 w 5305448"/>
              <a:gd name="connsiteY46" fmla="*/ 261938 h 2381306"/>
              <a:gd name="connsiteX47" fmla="*/ 2373706 w 5305448"/>
              <a:gd name="connsiteY47" fmla="*/ 419099 h 2381306"/>
              <a:gd name="connsiteX48" fmla="*/ 2430172 w 5305448"/>
              <a:gd name="connsiteY48" fmla="*/ 557213 h 2381306"/>
              <a:gd name="connsiteX49" fmla="*/ 2462269 w 5305448"/>
              <a:gd name="connsiteY49" fmla="*/ 628651 h 2381306"/>
              <a:gd name="connsiteX50" fmla="*/ 2498546 w 5305448"/>
              <a:gd name="connsiteY50" fmla="*/ 707231 h 2381306"/>
              <a:gd name="connsiteX51" fmla="*/ 2552961 w 5305448"/>
              <a:gd name="connsiteY51" fmla="*/ 840582 h 2381306"/>
              <a:gd name="connsiteX52" fmla="*/ 2598309 w 5305448"/>
              <a:gd name="connsiteY52" fmla="*/ 971903 h 2381306"/>
              <a:gd name="connsiteX53" fmla="*/ 2670857 w 5305448"/>
              <a:gd name="connsiteY53" fmla="*/ 1148117 h 2381306"/>
              <a:gd name="connsiteX54" fmla="*/ 2806896 w 5305448"/>
              <a:gd name="connsiteY54" fmla="*/ 1433866 h 2381306"/>
              <a:gd name="connsiteX55" fmla="*/ 2924793 w 5305448"/>
              <a:gd name="connsiteY55" fmla="*/ 1562453 h 2381306"/>
              <a:gd name="connsiteX56" fmla="*/ 3006417 w 5305448"/>
              <a:gd name="connsiteY56" fmla="*/ 1595791 h 2381306"/>
              <a:gd name="connsiteX57" fmla="*/ 3106176 w 5305448"/>
              <a:gd name="connsiteY57" fmla="*/ 1610079 h 2381306"/>
              <a:gd name="connsiteX58" fmla="*/ 3169660 w 5305448"/>
              <a:gd name="connsiteY58" fmla="*/ 1595791 h 2381306"/>
              <a:gd name="connsiteX59" fmla="*/ 3224076 w 5305448"/>
              <a:gd name="connsiteY59" fmla="*/ 1552928 h 2381306"/>
              <a:gd name="connsiteX60" fmla="*/ 3278493 w 5305448"/>
              <a:gd name="connsiteY60" fmla="*/ 1495778 h 2381306"/>
              <a:gd name="connsiteX61" fmla="*/ 3351040 w 5305448"/>
              <a:gd name="connsiteY61" fmla="*/ 1414816 h 2381306"/>
              <a:gd name="connsiteX62" fmla="*/ 3423592 w 5305448"/>
              <a:gd name="connsiteY62" fmla="*/ 1300515 h 2381306"/>
              <a:gd name="connsiteX63" fmla="*/ 3523355 w 5305448"/>
              <a:gd name="connsiteY63" fmla="*/ 1152879 h 2381306"/>
              <a:gd name="connsiteX64" fmla="*/ 3604975 w 5305448"/>
              <a:gd name="connsiteY64" fmla="*/ 1029053 h 2381306"/>
              <a:gd name="connsiteX65" fmla="*/ 3695666 w 5305448"/>
              <a:gd name="connsiteY65" fmla="*/ 952853 h 2381306"/>
              <a:gd name="connsiteX66" fmla="*/ 3795424 w 5305448"/>
              <a:gd name="connsiteY66" fmla="*/ 905228 h 2381306"/>
              <a:gd name="connsiteX67" fmla="*/ 3867978 w 5305448"/>
              <a:gd name="connsiteY67" fmla="*/ 905228 h 2381306"/>
              <a:gd name="connsiteX68" fmla="*/ 3940528 w 5305448"/>
              <a:gd name="connsiteY68" fmla="*/ 933804 h 2381306"/>
              <a:gd name="connsiteX69" fmla="*/ 4004013 w 5305448"/>
              <a:gd name="connsiteY69" fmla="*/ 1000478 h 2381306"/>
              <a:gd name="connsiteX70" fmla="*/ 4112842 w 5305448"/>
              <a:gd name="connsiteY70" fmla="*/ 1157641 h 2381306"/>
              <a:gd name="connsiteX71" fmla="*/ 4230740 w 5305448"/>
              <a:gd name="connsiteY71" fmla="*/ 1410053 h 2381306"/>
              <a:gd name="connsiteX72" fmla="*/ 4366777 w 5305448"/>
              <a:gd name="connsiteY72" fmla="*/ 1738666 h 2381306"/>
              <a:gd name="connsiteX73" fmla="*/ 4516439 w 5305448"/>
              <a:gd name="connsiteY73" fmla="*/ 2062162 h 2381306"/>
              <a:gd name="connsiteX74" fmla="*/ 4570852 w 5305448"/>
              <a:gd name="connsiteY74" fmla="*/ 2162174 h 2381306"/>
              <a:gd name="connsiteX75" fmla="*/ 4643403 w 5305448"/>
              <a:gd name="connsiteY75" fmla="*/ 2271712 h 2381306"/>
              <a:gd name="connsiteX76" fmla="*/ 4752233 w 5305448"/>
              <a:gd name="connsiteY76" fmla="*/ 2343149 h 2381306"/>
              <a:gd name="connsiteX77" fmla="*/ 4824786 w 5305448"/>
              <a:gd name="connsiteY77" fmla="*/ 2376486 h 2381306"/>
              <a:gd name="connsiteX78" fmla="*/ 4906408 w 5305448"/>
              <a:gd name="connsiteY78" fmla="*/ 2381248 h 2381306"/>
              <a:gd name="connsiteX79" fmla="*/ 4978961 w 5305448"/>
              <a:gd name="connsiteY79" fmla="*/ 2352674 h 2381306"/>
              <a:gd name="connsiteX80" fmla="*/ 5060581 w 5305448"/>
              <a:gd name="connsiteY80" fmla="*/ 2276474 h 2381306"/>
              <a:gd name="connsiteX81" fmla="*/ 5142202 w 5305448"/>
              <a:gd name="connsiteY81" fmla="*/ 2157411 h 2381306"/>
              <a:gd name="connsiteX82" fmla="*/ 5214756 w 5305448"/>
              <a:gd name="connsiteY82" fmla="*/ 1952624 h 2381306"/>
              <a:gd name="connsiteX83" fmla="*/ 5305448 w 5305448"/>
              <a:gd name="connsiteY83" fmla="*/ 1671636 h 2381306"/>
              <a:gd name="connsiteX0" fmla="*/ -1 w 5284015"/>
              <a:gd name="connsiteY0" fmla="*/ 988219 h 2381306"/>
              <a:gd name="connsiteX1" fmla="*/ 26192 w 5284015"/>
              <a:gd name="connsiteY1" fmla="*/ 954882 h 2381306"/>
              <a:gd name="connsiteX2" fmla="*/ 50005 w 5284015"/>
              <a:gd name="connsiteY2" fmla="*/ 926306 h 2381306"/>
              <a:gd name="connsiteX3" fmla="*/ 69055 w 5284015"/>
              <a:gd name="connsiteY3" fmla="*/ 902494 h 2381306"/>
              <a:gd name="connsiteX4" fmla="*/ 95249 w 5284015"/>
              <a:gd name="connsiteY4" fmla="*/ 873919 h 2381306"/>
              <a:gd name="connsiteX5" fmla="*/ 121442 w 5284015"/>
              <a:gd name="connsiteY5" fmla="*/ 847725 h 2381306"/>
              <a:gd name="connsiteX6" fmla="*/ 145255 w 5284015"/>
              <a:gd name="connsiteY6" fmla="*/ 828675 h 2381306"/>
              <a:gd name="connsiteX7" fmla="*/ 169067 w 5284015"/>
              <a:gd name="connsiteY7" fmla="*/ 809625 h 2381306"/>
              <a:gd name="connsiteX8" fmla="*/ 200024 w 5284015"/>
              <a:gd name="connsiteY8" fmla="*/ 790575 h 2381306"/>
              <a:gd name="connsiteX9" fmla="*/ 235743 w 5284015"/>
              <a:gd name="connsiteY9" fmla="*/ 778669 h 2381306"/>
              <a:gd name="connsiteX10" fmla="*/ 269080 w 5284015"/>
              <a:gd name="connsiteY10" fmla="*/ 773906 h 2381306"/>
              <a:gd name="connsiteX11" fmla="*/ 316705 w 5284015"/>
              <a:gd name="connsiteY11" fmla="*/ 785813 h 2381306"/>
              <a:gd name="connsiteX12" fmla="*/ 364330 w 5284015"/>
              <a:gd name="connsiteY12" fmla="*/ 812006 h 2381306"/>
              <a:gd name="connsiteX13" fmla="*/ 423861 w 5284015"/>
              <a:gd name="connsiteY13" fmla="*/ 857250 h 2381306"/>
              <a:gd name="connsiteX14" fmla="*/ 476249 w 5284015"/>
              <a:gd name="connsiteY14" fmla="*/ 912019 h 2381306"/>
              <a:gd name="connsiteX15" fmla="*/ 523873 w 5284015"/>
              <a:gd name="connsiteY15" fmla="*/ 969169 h 2381306"/>
              <a:gd name="connsiteX16" fmla="*/ 592930 w 5284015"/>
              <a:gd name="connsiteY16" fmla="*/ 1054894 h 2381306"/>
              <a:gd name="connsiteX17" fmla="*/ 671511 w 5284015"/>
              <a:gd name="connsiteY17" fmla="*/ 1152525 h 2381306"/>
              <a:gd name="connsiteX18" fmla="*/ 757236 w 5284015"/>
              <a:gd name="connsiteY18" fmla="*/ 1269206 h 2381306"/>
              <a:gd name="connsiteX19" fmla="*/ 823456 w 5284015"/>
              <a:gd name="connsiteY19" fmla="*/ 1343026 h 2381306"/>
              <a:gd name="connsiteX20" fmla="*/ 896819 w 5284015"/>
              <a:gd name="connsiteY20" fmla="*/ 1402556 h 2381306"/>
              <a:gd name="connsiteX21" fmla="*/ 966889 w 5284015"/>
              <a:gd name="connsiteY21" fmla="*/ 1433513 h 2381306"/>
              <a:gd name="connsiteX22" fmla="*/ 1031409 w 5284015"/>
              <a:gd name="connsiteY22" fmla="*/ 1433513 h 2381306"/>
              <a:gd name="connsiteX23" fmla="*/ 1090259 w 5284015"/>
              <a:gd name="connsiteY23" fmla="*/ 1416843 h 2381306"/>
              <a:gd name="connsiteX24" fmla="*/ 1167471 w 5284015"/>
              <a:gd name="connsiteY24" fmla="*/ 1383505 h 2381306"/>
              <a:gd name="connsiteX25" fmla="*/ 1200809 w 5284015"/>
              <a:gd name="connsiteY25" fmla="*/ 1357313 h 2381306"/>
              <a:gd name="connsiteX26" fmla="*/ 1243900 w 5284015"/>
              <a:gd name="connsiteY26" fmla="*/ 1302544 h 2381306"/>
              <a:gd name="connsiteX27" fmla="*/ 1284153 w 5284015"/>
              <a:gd name="connsiteY27" fmla="*/ 1247776 h 2381306"/>
              <a:gd name="connsiteX28" fmla="*/ 1335399 w 5284015"/>
              <a:gd name="connsiteY28" fmla="*/ 1154906 h 2381306"/>
              <a:gd name="connsiteX29" fmla="*/ 1371347 w 5284015"/>
              <a:gd name="connsiteY29" fmla="*/ 1069181 h 2381306"/>
              <a:gd name="connsiteX30" fmla="*/ 1464547 w 5284015"/>
              <a:gd name="connsiteY30" fmla="*/ 862012 h 2381306"/>
              <a:gd name="connsiteX31" fmla="*/ 1556275 w 5284015"/>
              <a:gd name="connsiteY31" fmla="*/ 673894 h 2381306"/>
              <a:gd name="connsiteX32" fmla="*/ 1631333 w 5284015"/>
              <a:gd name="connsiteY32" fmla="*/ 502443 h 2381306"/>
              <a:gd name="connsiteX33" fmla="*/ 1683724 w 5284015"/>
              <a:gd name="connsiteY33" fmla="*/ 395289 h 2381306"/>
              <a:gd name="connsiteX34" fmla="*/ 1724887 w 5284015"/>
              <a:gd name="connsiteY34" fmla="*/ 311944 h 2381306"/>
              <a:gd name="connsiteX35" fmla="*/ 1784191 w 5284015"/>
              <a:gd name="connsiteY35" fmla="*/ 192881 h 2381306"/>
              <a:gd name="connsiteX36" fmla="*/ 1838962 w 5284015"/>
              <a:gd name="connsiteY36" fmla="*/ 100013 h 2381306"/>
              <a:gd name="connsiteX37" fmla="*/ 1902345 w 5284015"/>
              <a:gd name="connsiteY37" fmla="*/ 40481 h 2381306"/>
              <a:gd name="connsiteX38" fmla="*/ 1951099 w 5284015"/>
              <a:gd name="connsiteY38" fmla="*/ 14640 h 2381306"/>
              <a:gd name="connsiteX39" fmla="*/ 2005294 w 5284015"/>
              <a:gd name="connsiteY39" fmla="*/ 0 h 2381306"/>
              <a:gd name="connsiteX40" fmla="*/ 2064829 w 5284015"/>
              <a:gd name="connsiteY40" fmla="*/ 2381 h 2381306"/>
              <a:gd name="connsiteX41" fmla="*/ 2114343 w 5284015"/>
              <a:gd name="connsiteY41" fmla="*/ 19403 h 2381306"/>
              <a:gd name="connsiteX42" fmla="*/ 2146089 w 5284015"/>
              <a:gd name="connsiteY42" fmla="*/ 40835 h 2381306"/>
              <a:gd name="connsiteX43" fmla="*/ 2166081 w 5284015"/>
              <a:gd name="connsiteY43" fmla="*/ 64295 h 2381306"/>
              <a:gd name="connsiteX44" fmla="*/ 2223459 w 5284015"/>
              <a:gd name="connsiteY44" fmla="*/ 138113 h 2381306"/>
              <a:gd name="connsiteX45" fmla="*/ 2279141 w 5284015"/>
              <a:gd name="connsiteY45" fmla="*/ 261938 h 2381306"/>
              <a:gd name="connsiteX46" fmla="*/ 2352273 w 5284015"/>
              <a:gd name="connsiteY46" fmla="*/ 419099 h 2381306"/>
              <a:gd name="connsiteX47" fmla="*/ 2408739 w 5284015"/>
              <a:gd name="connsiteY47" fmla="*/ 557213 h 2381306"/>
              <a:gd name="connsiteX48" fmla="*/ 2440836 w 5284015"/>
              <a:gd name="connsiteY48" fmla="*/ 628651 h 2381306"/>
              <a:gd name="connsiteX49" fmla="*/ 2477113 w 5284015"/>
              <a:gd name="connsiteY49" fmla="*/ 707231 h 2381306"/>
              <a:gd name="connsiteX50" fmla="*/ 2531528 w 5284015"/>
              <a:gd name="connsiteY50" fmla="*/ 840582 h 2381306"/>
              <a:gd name="connsiteX51" fmla="*/ 2576876 w 5284015"/>
              <a:gd name="connsiteY51" fmla="*/ 971903 h 2381306"/>
              <a:gd name="connsiteX52" fmla="*/ 2649424 w 5284015"/>
              <a:gd name="connsiteY52" fmla="*/ 1148117 h 2381306"/>
              <a:gd name="connsiteX53" fmla="*/ 2785463 w 5284015"/>
              <a:gd name="connsiteY53" fmla="*/ 1433866 h 2381306"/>
              <a:gd name="connsiteX54" fmla="*/ 2903360 w 5284015"/>
              <a:gd name="connsiteY54" fmla="*/ 1562453 h 2381306"/>
              <a:gd name="connsiteX55" fmla="*/ 2984984 w 5284015"/>
              <a:gd name="connsiteY55" fmla="*/ 1595791 h 2381306"/>
              <a:gd name="connsiteX56" fmla="*/ 3084743 w 5284015"/>
              <a:gd name="connsiteY56" fmla="*/ 1610079 h 2381306"/>
              <a:gd name="connsiteX57" fmla="*/ 3148227 w 5284015"/>
              <a:gd name="connsiteY57" fmla="*/ 1595791 h 2381306"/>
              <a:gd name="connsiteX58" fmla="*/ 3202643 w 5284015"/>
              <a:gd name="connsiteY58" fmla="*/ 1552928 h 2381306"/>
              <a:gd name="connsiteX59" fmla="*/ 3257060 w 5284015"/>
              <a:gd name="connsiteY59" fmla="*/ 1495778 h 2381306"/>
              <a:gd name="connsiteX60" fmla="*/ 3329607 w 5284015"/>
              <a:gd name="connsiteY60" fmla="*/ 1414816 h 2381306"/>
              <a:gd name="connsiteX61" fmla="*/ 3402159 w 5284015"/>
              <a:gd name="connsiteY61" fmla="*/ 1300515 h 2381306"/>
              <a:gd name="connsiteX62" fmla="*/ 3501922 w 5284015"/>
              <a:gd name="connsiteY62" fmla="*/ 1152879 h 2381306"/>
              <a:gd name="connsiteX63" fmla="*/ 3583542 w 5284015"/>
              <a:gd name="connsiteY63" fmla="*/ 1029053 h 2381306"/>
              <a:gd name="connsiteX64" fmla="*/ 3674233 w 5284015"/>
              <a:gd name="connsiteY64" fmla="*/ 952853 h 2381306"/>
              <a:gd name="connsiteX65" fmla="*/ 3773991 w 5284015"/>
              <a:gd name="connsiteY65" fmla="*/ 905228 h 2381306"/>
              <a:gd name="connsiteX66" fmla="*/ 3846545 w 5284015"/>
              <a:gd name="connsiteY66" fmla="*/ 905228 h 2381306"/>
              <a:gd name="connsiteX67" fmla="*/ 3919095 w 5284015"/>
              <a:gd name="connsiteY67" fmla="*/ 933804 h 2381306"/>
              <a:gd name="connsiteX68" fmla="*/ 3982580 w 5284015"/>
              <a:gd name="connsiteY68" fmla="*/ 1000478 h 2381306"/>
              <a:gd name="connsiteX69" fmla="*/ 4091409 w 5284015"/>
              <a:gd name="connsiteY69" fmla="*/ 1157641 h 2381306"/>
              <a:gd name="connsiteX70" fmla="*/ 4209307 w 5284015"/>
              <a:gd name="connsiteY70" fmla="*/ 1410053 h 2381306"/>
              <a:gd name="connsiteX71" fmla="*/ 4345344 w 5284015"/>
              <a:gd name="connsiteY71" fmla="*/ 1738666 h 2381306"/>
              <a:gd name="connsiteX72" fmla="*/ 4495006 w 5284015"/>
              <a:gd name="connsiteY72" fmla="*/ 2062162 h 2381306"/>
              <a:gd name="connsiteX73" fmla="*/ 4549419 w 5284015"/>
              <a:gd name="connsiteY73" fmla="*/ 2162174 h 2381306"/>
              <a:gd name="connsiteX74" fmla="*/ 4621970 w 5284015"/>
              <a:gd name="connsiteY74" fmla="*/ 2271712 h 2381306"/>
              <a:gd name="connsiteX75" fmla="*/ 4730800 w 5284015"/>
              <a:gd name="connsiteY75" fmla="*/ 2343149 h 2381306"/>
              <a:gd name="connsiteX76" fmla="*/ 4803353 w 5284015"/>
              <a:gd name="connsiteY76" fmla="*/ 2376486 h 2381306"/>
              <a:gd name="connsiteX77" fmla="*/ 4884975 w 5284015"/>
              <a:gd name="connsiteY77" fmla="*/ 2381248 h 2381306"/>
              <a:gd name="connsiteX78" fmla="*/ 4957528 w 5284015"/>
              <a:gd name="connsiteY78" fmla="*/ 2352674 h 2381306"/>
              <a:gd name="connsiteX79" fmla="*/ 5039148 w 5284015"/>
              <a:gd name="connsiteY79" fmla="*/ 2276474 h 2381306"/>
              <a:gd name="connsiteX80" fmla="*/ 5120769 w 5284015"/>
              <a:gd name="connsiteY80" fmla="*/ 2157411 h 2381306"/>
              <a:gd name="connsiteX81" fmla="*/ 5193323 w 5284015"/>
              <a:gd name="connsiteY81" fmla="*/ 1952624 h 2381306"/>
              <a:gd name="connsiteX82" fmla="*/ 5284015 w 5284015"/>
              <a:gd name="connsiteY82" fmla="*/ 1671636 h 2381306"/>
              <a:gd name="connsiteX0" fmla="*/ 1 w 5284017"/>
              <a:gd name="connsiteY0" fmla="*/ 988219 h 2381306"/>
              <a:gd name="connsiteX1" fmla="*/ 50007 w 5284017"/>
              <a:gd name="connsiteY1" fmla="*/ 926306 h 2381306"/>
              <a:gd name="connsiteX2" fmla="*/ 69057 w 5284017"/>
              <a:gd name="connsiteY2" fmla="*/ 902494 h 2381306"/>
              <a:gd name="connsiteX3" fmla="*/ 95251 w 5284017"/>
              <a:gd name="connsiteY3" fmla="*/ 873919 h 2381306"/>
              <a:gd name="connsiteX4" fmla="*/ 121444 w 5284017"/>
              <a:gd name="connsiteY4" fmla="*/ 847725 h 2381306"/>
              <a:gd name="connsiteX5" fmla="*/ 145257 w 5284017"/>
              <a:gd name="connsiteY5" fmla="*/ 828675 h 2381306"/>
              <a:gd name="connsiteX6" fmla="*/ 169069 w 5284017"/>
              <a:gd name="connsiteY6" fmla="*/ 809625 h 2381306"/>
              <a:gd name="connsiteX7" fmla="*/ 200026 w 5284017"/>
              <a:gd name="connsiteY7" fmla="*/ 790575 h 2381306"/>
              <a:gd name="connsiteX8" fmla="*/ 235745 w 5284017"/>
              <a:gd name="connsiteY8" fmla="*/ 778669 h 2381306"/>
              <a:gd name="connsiteX9" fmla="*/ 269082 w 5284017"/>
              <a:gd name="connsiteY9" fmla="*/ 773906 h 2381306"/>
              <a:gd name="connsiteX10" fmla="*/ 316707 w 5284017"/>
              <a:gd name="connsiteY10" fmla="*/ 785813 h 2381306"/>
              <a:gd name="connsiteX11" fmla="*/ 364332 w 5284017"/>
              <a:gd name="connsiteY11" fmla="*/ 812006 h 2381306"/>
              <a:gd name="connsiteX12" fmla="*/ 423863 w 5284017"/>
              <a:gd name="connsiteY12" fmla="*/ 857250 h 2381306"/>
              <a:gd name="connsiteX13" fmla="*/ 476251 w 5284017"/>
              <a:gd name="connsiteY13" fmla="*/ 912019 h 2381306"/>
              <a:gd name="connsiteX14" fmla="*/ 523875 w 5284017"/>
              <a:gd name="connsiteY14" fmla="*/ 969169 h 2381306"/>
              <a:gd name="connsiteX15" fmla="*/ 592932 w 5284017"/>
              <a:gd name="connsiteY15" fmla="*/ 1054894 h 2381306"/>
              <a:gd name="connsiteX16" fmla="*/ 671513 w 5284017"/>
              <a:gd name="connsiteY16" fmla="*/ 1152525 h 2381306"/>
              <a:gd name="connsiteX17" fmla="*/ 757238 w 5284017"/>
              <a:gd name="connsiteY17" fmla="*/ 1269206 h 2381306"/>
              <a:gd name="connsiteX18" fmla="*/ 823458 w 5284017"/>
              <a:gd name="connsiteY18" fmla="*/ 1343026 h 2381306"/>
              <a:gd name="connsiteX19" fmla="*/ 896821 w 5284017"/>
              <a:gd name="connsiteY19" fmla="*/ 1402556 h 2381306"/>
              <a:gd name="connsiteX20" fmla="*/ 966891 w 5284017"/>
              <a:gd name="connsiteY20" fmla="*/ 1433513 h 2381306"/>
              <a:gd name="connsiteX21" fmla="*/ 1031411 w 5284017"/>
              <a:gd name="connsiteY21" fmla="*/ 1433513 h 2381306"/>
              <a:gd name="connsiteX22" fmla="*/ 1090261 w 5284017"/>
              <a:gd name="connsiteY22" fmla="*/ 1416843 h 2381306"/>
              <a:gd name="connsiteX23" fmla="*/ 1167473 w 5284017"/>
              <a:gd name="connsiteY23" fmla="*/ 1383505 h 2381306"/>
              <a:gd name="connsiteX24" fmla="*/ 1200811 w 5284017"/>
              <a:gd name="connsiteY24" fmla="*/ 1357313 h 2381306"/>
              <a:gd name="connsiteX25" fmla="*/ 1243902 w 5284017"/>
              <a:gd name="connsiteY25" fmla="*/ 1302544 h 2381306"/>
              <a:gd name="connsiteX26" fmla="*/ 1284155 w 5284017"/>
              <a:gd name="connsiteY26" fmla="*/ 1247776 h 2381306"/>
              <a:gd name="connsiteX27" fmla="*/ 1335401 w 5284017"/>
              <a:gd name="connsiteY27" fmla="*/ 1154906 h 2381306"/>
              <a:gd name="connsiteX28" fmla="*/ 1371349 w 5284017"/>
              <a:gd name="connsiteY28" fmla="*/ 1069181 h 2381306"/>
              <a:gd name="connsiteX29" fmla="*/ 1464549 w 5284017"/>
              <a:gd name="connsiteY29" fmla="*/ 862012 h 2381306"/>
              <a:gd name="connsiteX30" fmla="*/ 1556277 w 5284017"/>
              <a:gd name="connsiteY30" fmla="*/ 673894 h 2381306"/>
              <a:gd name="connsiteX31" fmla="*/ 1631335 w 5284017"/>
              <a:gd name="connsiteY31" fmla="*/ 502443 h 2381306"/>
              <a:gd name="connsiteX32" fmla="*/ 1683726 w 5284017"/>
              <a:gd name="connsiteY32" fmla="*/ 395289 h 2381306"/>
              <a:gd name="connsiteX33" fmla="*/ 1724889 w 5284017"/>
              <a:gd name="connsiteY33" fmla="*/ 311944 h 2381306"/>
              <a:gd name="connsiteX34" fmla="*/ 1784193 w 5284017"/>
              <a:gd name="connsiteY34" fmla="*/ 192881 h 2381306"/>
              <a:gd name="connsiteX35" fmla="*/ 1838964 w 5284017"/>
              <a:gd name="connsiteY35" fmla="*/ 100013 h 2381306"/>
              <a:gd name="connsiteX36" fmla="*/ 1902347 w 5284017"/>
              <a:gd name="connsiteY36" fmla="*/ 40481 h 2381306"/>
              <a:gd name="connsiteX37" fmla="*/ 1951101 w 5284017"/>
              <a:gd name="connsiteY37" fmla="*/ 14640 h 2381306"/>
              <a:gd name="connsiteX38" fmla="*/ 2005296 w 5284017"/>
              <a:gd name="connsiteY38" fmla="*/ 0 h 2381306"/>
              <a:gd name="connsiteX39" fmla="*/ 2064831 w 5284017"/>
              <a:gd name="connsiteY39" fmla="*/ 2381 h 2381306"/>
              <a:gd name="connsiteX40" fmla="*/ 2114345 w 5284017"/>
              <a:gd name="connsiteY40" fmla="*/ 19403 h 2381306"/>
              <a:gd name="connsiteX41" fmla="*/ 2146091 w 5284017"/>
              <a:gd name="connsiteY41" fmla="*/ 40835 h 2381306"/>
              <a:gd name="connsiteX42" fmla="*/ 2166083 w 5284017"/>
              <a:gd name="connsiteY42" fmla="*/ 64295 h 2381306"/>
              <a:gd name="connsiteX43" fmla="*/ 2223461 w 5284017"/>
              <a:gd name="connsiteY43" fmla="*/ 138113 h 2381306"/>
              <a:gd name="connsiteX44" fmla="*/ 2279143 w 5284017"/>
              <a:gd name="connsiteY44" fmla="*/ 261938 h 2381306"/>
              <a:gd name="connsiteX45" fmla="*/ 2352275 w 5284017"/>
              <a:gd name="connsiteY45" fmla="*/ 419099 h 2381306"/>
              <a:gd name="connsiteX46" fmla="*/ 2408741 w 5284017"/>
              <a:gd name="connsiteY46" fmla="*/ 557213 h 2381306"/>
              <a:gd name="connsiteX47" fmla="*/ 2440838 w 5284017"/>
              <a:gd name="connsiteY47" fmla="*/ 628651 h 2381306"/>
              <a:gd name="connsiteX48" fmla="*/ 2477115 w 5284017"/>
              <a:gd name="connsiteY48" fmla="*/ 707231 h 2381306"/>
              <a:gd name="connsiteX49" fmla="*/ 2531530 w 5284017"/>
              <a:gd name="connsiteY49" fmla="*/ 840582 h 2381306"/>
              <a:gd name="connsiteX50" fmla="*/ 2576878 w 5284017"/>
              <a:gd name="connsiteY50" fmla="*/ 971903 h 2381306"/>
              <a:gd name="connsiteX51" fmla="*/ 2649426 w 5284017"/>
              <a:gd name="connsiteY51" fmla="*/ 1148117 h 2381306"/>
              <a:gd name="connsiteX52" fmla="*/ 2785465 w 5284017"/>
              <a:gd name="connsiteY52" fmla="*/ 1433866 h 2381306"/>
              <a:gd name="connsiteX53" fmla="*/ 2903362 w 5284017"/>
              <a:gd name="connsiteY53" fmla="*/ 1562453 h 2381306"/>
              <a:gd name="connsiteX54" fmla="*/ 2984986 w 5284017"/>
              <a:gd name="connsiteY54" fmla="*/ 1595791 h 2381306"/>
              <a:gd name="connsiteX55" fmla="*/ 3084745 w 5284017"/>
              <a:gd name="connsiteY55" fmla="*/ 1610079 h 2381306"/>
              <a:gd name="connsiteX56" fmla="*/ 3148229 w 5284017"/>
              <a:gd name="connsiteY56" fmla="*/ 1595791 h 2381306"/>
              <a:gd name="connsiteX57" fmla="*/ 3202645 w 5284017"/>
              <a:gd name="connsiteY57" fmla="*/ 1552928 h 2381306"/>
              <a:gd name="connsiteX58" fmla="*/ 3257062 w 5284017"/>
              <a:gd name="connsiteY58" fmla="*/ 1495778 h 2381306"/>
              <a:gd name="connsiteX59" fmla="*/ 3329609 w 5284017"/>
              <a:gd name="connsiteY59" fmla="*/ 1414816 h 2381306"/>
              <a:gd name="connsiteX60" fmla="*/ 3402161 w 5284017"/>
              <a:gd name="connsiteY60" fmla="*/ 1300515 h 2381306"/>
              <a:gd name="connsiteX61" fmla="*/ 3501924 w 5284017"/>
              <a:gd name="connsiteY61" fmla="*/ 1152879 h 2381306"/>
              <a:gd name="connsiteX62" fmla="*/ 3583544 w 5284017"/>
              <a:gd name="connsiteY62" fmla="*/ 1029053 h 2381306"/>
              <a:gd name="connsiteX63" fmla="*/ 3674235 w 5284017"/>
              <a:gd name="connsiteY63" fmla="*/ 952853 h 2381306"/>
              <a:gd name="connsiteX64" fmla="*/ 3773993 w 5284017"/>
              <a:gd name="connsiteY64" fmla="*/ 905228 h 2381306"/>
              <a:gd name="connsiteX65" fmla="*/ 3846547 w 5284017"/>
              <a:gd name="connsiteY65" fmla="*/ 905228 h 2381306"/>
              <a:gd name="connsiteX66" fmla="*/ 3919097 w 5284017"/>
              <a:gd name="connsiteY66" fmla="*/ 933804 h 2381306"/>
              <a:gd name="connsiteX67" fmla="*/ 3982582 w 5284017"/>
              <a:gd name="connsiteY67" fmla="*/ 1000478 h 2381306"/>
              <a:gd name="connsiteX68" fmla="*/ 4091411 w 5284017"/>
              <a:gd name="connsiteY68" fmla="*/ 1157641 h 2381306"/>
              <a:gd name="connsiteX69" fmla="*/ 4209309 w 5284017"/>
              <a:gd name="connsiteY69" fmla="*/ 1410053 h 2381306"/>
              <a:gd name="connsiteX70" fmla="*/ 4345346 w 5284017"/>
              <a:gd name="connsiteY70" fmla="*/ 1738666 h 2381306"/>
              <a:gd name="connsiteX71" fmla="*/ 4495008 w 5284017"/>
              <a:gd name="connsiteY71" fmla="*/ 2062162 h 2381306"/>
              <a:gd name="connsiteX72" fmla="*/ 4549421 w 5284017"/>
              <a:gd name="connsiteY72" fmla="*/ 2162174 h 2381306"/>
              <a:gd name="connsiteX73" fmla="*/ 4621972 w 5284017"/>
              <a:gd name="connsiteY73" fmla="*/ 2271712 h 2381306"/>
              <a:gd name="connsiteX74" fmla="*/ 4730802 w 5284017"/>
              <a:gd name="connsiteY74" fmla="*/ 2343149 h 2381306"/>
              <a:gd name="connsiteX75" fmla="*/ 4803355 w 5284017"/>
              <a:gd name="connsiteY75" fmla="*/ 2376486 h 2381306"/>
              <a:gd name="connsiteX76" fmla="*/ 4884977 w 5284017"/>
              <a:gd name="connsiteY76" fmla="*/ 2381248 h 2381306"/>
              <a:gd name="connsiteX77" fmla="*/ 4957530 w 5284017"/>
              <a:gd name="connsiteY77" fmla="*/ 2352674 h 2381306"/>
              <a:gd name="connsiteX78" fmla="*/ 5039150 w 5284017"/>
              <a:gd name="connsiteY78" fmla="*/ 2276474 h 2381306"/>
              <a:gd name="connsiteX79" fmla="*/ 5120771 w 5284017"/>
              <a:gd name="connsiteY79" fmla="*/ 2157411 h 2381306"/>
              <a:gd name="connsiteX80" fmla="*/ 5193325 w 5284017"/>
              <a:gd name="connsiteY80" fmla="*/ 1952624 h 2381306"/>
              <a:gd name="connsiteX81" fmla="*/ 5284017 w 5284017"/>
              <a:gd name="connsiteY81" fmla="*/ 1671636 h 2381306"/>
              <a:gd name="connsiteX0" fmla="*/ 0 w 5234010"/>
              <a:gd name="connsiteY0" fmla="*/ 926306 h 2381306"/>
              <a:gd name="connsiteX1" fmla="*/ 19050 w 5234010"/>
              <a:gd name="connsiteY1" fmla="*/ 902494 h 2381306"/>
              <a:gd name="connsiteX2" fmla="*/ 45244 w 5234010"/>
              <a:gd name="connsiteY2" fmla="*/ 873919 h 2381306"/>
              <a:gd name="connsiteX3" fmla="*/ 71437 w 5234010"/>
              <a:gd name="connsiteY3" fmla="*/ 847725 h 2381306"/>
              <a:gd name="connsiteX4" fmla="*/ 95250 w 5234010"/>
              <a:gd name="connsiteY4" fmla="*/ 828675 h 2381306"/>
              <a:gd name="connsiteX5" fmla="*/ 119062 w 5234010"/>
              <a:gd name="connsiteY5" fmla="*/ 809625 h 2381306"/>
              <a:gd name="connsiteX6" fmla="*/ 150019 w 5234010"/>
              <a:gd name="connsiteY6" fmla="*/ 790575 h 2381306"/>
              <a:gd name="connsiteX7" fmla="*/ 185738 w 5234010"/>
              <a:gd name="connsiteY7" fmla="*/ 778669 h 2381306"/>
              <a:gd name="connsiteX8" fmla="*/ 219075 w 5234010"/>
              <a:gd name="connsiteY8" fmla="*/ 773906 h 2381306"/>
              <a:gd name="connsiteX9" fmla="*/ 266700 w 5234010"/>
              <a:gd name="connsiteY9" fmla="*/ 785813 h 2381306"/>
              <a:gd name="connsiteX10" fmla="*/ 314325 w 5234010"/>
              <a:gd name="connsiteY10" fmla="*/ 812006 h 2381306"/>
              <a:gd name="connsiteX11" fmla="*/ 373856 w 5234010"/>
              <a:gd name="connsiteY11" fmla="*/ 857250 h 2381306"/>
              <a:gd name="connsiteX12" fmla="*/ 426244 w 5234010"/>
              <a:gd name="connsiteY12" fmla="*/ 912019 h 2381306"/>
              <a:gd name="connsiteX13" fmla="*/ 473868 w 5234010"/>
              <a:gd name="connsiteY13" fmla="*/ 969169 h 2381306"/>
              <a:gd name="connsiteX14" fmla="*/ 542925 w 5234010"/>
              <a:gd name="connsiteY14" fmla="*/ 1054894 h 2381306"/>
              <a:gd name="connsiteX15" fmla="*/ 621506 w 5234010"/>
              <a:gd name="connsiteY15" fmla="*/ 1152525 h 2381306"/>
              <a:gd name="connsiteX16" fmla="*/ 707231 w 5234010"/>
              <a:gd name="connsiteY16" fmla="*/ 1269206 h 2381306"/>
              <a:gd name="connsiteX17" fmla="*/ 773451 w 5234010"/>
              <a:gd name="connsiteY17" fmla="*/ 1343026 h 2381306"/>
              <a:gd name="connsiteX18" fmla="*/ 846814 w 5234010"/>
              <a:gd name="connsiteY18" fmla="*/ 1402556 h 2381306"/>
              <a:gd name="connsiteX19" fmla="*/ 916884 w 5234010"/>
              <a:gd name="connsiteY19" fmla="*/ 1433513 h 2381306"/>
              <a:gd name="connsiteX20" fmla="*/ 981404 w 5234010"/>
              <a:gd name="connsiteY20" fmla="*/ 1433513 h 2381306"/>
              <a:gd name="connsiteX21" fmla="*/ 1040254 w 5234010"/>
              <a:gd name="connsiteY21" fmla="*/ 1416843 h 2381306"/>
              <a:gd name="connsiteX22" fmla="*/ 1117466 w 5234010"/>
              <a:gd name="connsiteY22" fmla="*/ 1383505 h 2381306"/>
              <a:gd name="connsiteX23" fmla="*/ 1150804 w 5234010"/>
              <a:gd name="connsiteY23" fmla="*/ 1357313 h 2381306"/>
              <a:gd name="connsiteX24" fmla="*/ 1193895 w 5234010"/>
              <a:gd name="connsiteY24" fmla="*/ 1302544 h 2381306"/>
              <a:gd name="connsiteX25" fmla="*/ 1234148 w 5234010"/>
              <a:gd name="connsiteY25" fmla="*/ 1247776 h 2381306"/>
              <a:gd name="connsiteX26" fmla="*/ 1285394 w 5234010"/>
              <a:gd name="connsiteY26" fmla="*/ 1154906 h 2381306"/>
              <a:gd name="connsiteX27" fmla="*/ 1321342 w 5234010"/>
              <a:gd name="connsiteY27" fmla="*/ 1069181 h 2381306"/>
              <a:gd name="connsiteX28" fmla="*/ 1414542 w 5234010"/>
              <a:gd name="connsiteY28" fmla="*/ 862012 h 2381306"/>
              <a:gd name="connsiteX29" fmla="*/ 1506270 w 5234010"/>
              <a:gd name="connsiteY29" fmla="*/ 673894 h 2381306"/>
              <a:gd name="connsiteX30" fmla="*/ 1581328 w 5234010"/>
              <a:gd name="connsiteY30" fmla="*/ 502443 h 2381306"/>
              <a:gd name="connsiteX31" fmla="*/ 1633719 w 5234010"/>
              <a:gd name="connsiteY31" fmla="*/ 395289 h 2381306"/>
              <a:gd name="connsiteX32" fmla="*/ 1674882 w 5234010"/>
              <a:gd name="connsiteY32" fmla="*/ 311944 h 2381306"/>
              <a:gd name="connsiteX33" fmla="*/ 1734186 w 5234010"/>
              <a:gd name="connsiteY33" fmla="*/ 192881 h 2381306"/>
              <a:gd name="connsiteX34" fmla="*/ 1788957 w 5234010"/>
              <a:gd name="connsiteY34" fmla="*/ 100013 h 2381306"/>
              <a:gd name="connsiteX35" fmla="*/ 1852340 w 5234010"/>
              <a:gd name="connsiteY35" fmla="*/ 40481 h 2381306"/>
              <a:gd name="connsiteX36" fmla="*/ 1901094 w 5234010"/>
              <a:gd name="connsiteY36" fmla="*/ 14640 h 2381306"/>
              <a:gd name="connsiteX37" fmla="*/ 1955289 w 5234010"/>
              <a:gd name="connsiteY37" fmla="*/ 0 h 2381306"/>
              <a:gd name="connsiteX38" fmla="*/ 2014824 w 5234010"/>
              <a:gd name="connsiteY38" fmla="*/ 2381 h 2381306"/>
              <a:gd name="connsiteX39" fmla="*/ 2064338 w 5234010"/>
              <a:gd name="connsiteY39" fmla="*/ 19403 h 2381306"/>
              <a:gd name="connsiteX40" fmla="*/ 2096084 w 5234010"/>
              <a:gd name="connsiteY40" fmla="*/ 40835 h 2381306"/>
              <a:gd name="connsiteX41" fmla="*/ 2116076 w 5234010"/>
              <a:gd name="connsiteY41" fmla="*/ 64295 h 2381306"/>
              <a:gd name="connsiteX42" fmla="*/ 2173454 w 5234010"/>
              <a:gd name="connsiteY42" fmla="*/ 138113 h 2381306"/>
              <a:gd name="connsiteX43" fmla="*/ 2229136 w 5234010"/>
              <a:gd name="connsiteY43" fmla="*/ 261938 h 2381306"/>
              <a:gd name="connsiteX44" fmla="*/ 2302268 w 5234010"/>
              <a:gd name="connsiteY44" fmla="*/ 419099 h 2381306"/>
              <a:gd name="connsiteX45" fmla="*/ 2358734 w 5234010"/>
              <a:gd name="connsiteY45" fmla="*/ 557213 h 2381306"/>
              <a:gd name="connsiteX46" fmla="*/ 2390831 w 5234010"/>
              <a:gd name="connsiteY46" fmla="*/ 628651 h 2381306"/>
              <a:gd name="connsiteX47" fmla="*/ 2427108 w 5234010"/>
              <a:gd name="connsiteY47" fmla="*/ 707231 h 2381306"/>
              <a:gd name="connsiteX48" fmla="*/ 2481523 w 5234010"/>
              <a:gd name="connsiteY48" fmla="*/ 840582 h 2381306"/>
              <a:gd name="connsiteX49" fmla="*/ 2526871 w 5234010"/>
              <a:gd name="connsiteY49" fmla="*/ 971903 h 2381306"/>
              <a:gd name="connsiteX50" fmla="*/ 2599419 w 5234010"/>
              <a:gd name="connsiteY50" fmla="*/ 1148117 h 2381306"/>
              <a:gd name="connsiteX51" fmla="*/ 2735458 w 5234010"/>
              <a:gd name="connsiteY51" fmla="*/ 1433866 h 2381306"/>
              <a:gd name="connsiteX52" fmla="*/ 2853355 w 5234010"/>
              <a:gd name="connsiteY52" fmla="*/ 1562453 h 2381306"/>
              <a:gd name="connsiteX53" fmla="*/ 2934979 w 5234010"/>
              <a:gd name="connsiteY53" fmla="*/ 1595791 h 2381306"/>
              <a:gd name="connsiteX54" fmla="*/ 3034738 w 5234010"/>
              <a:gd name="connsiteY54" fmla="*/ 1610079 h 2381306"/>
              <a:gd name="connsiteX55" fmla="*/ 3098222 w 5234010"/>
              <a:gd name="connsiteY55" fmla="*/ 1595791 h 2381306"/>
              <a:gd name="connsiteX56" fmla="*/ 3152638 w 5234010"/>
              <a:gd name="connsiteY56" fmla="*/ 1552928 h 2381306"/>
              <a:gd name="connsiteX57" fmla="*/ 3207055 w 5234010"/>
              <a:gd name="connsiteY57" fmla="*/ 1495778 h 2381306"/>
              <a:gd name="connsiteX58" fmla="*/ 3279602 w 5234010"/>
              <a:gd name="connsiteY58" fmla="*/ 1414816 h 2381306"/>
              <a:gd name="connsiteX59" fmla="*/ 3352154 w 5234010"/>
              <a:gd name="connsiteY59" fmla="*/ 1300515 h 2381306"/>
              <a:gd name="connsiteX60" fmla="*/ 3451917 w 5234010"/>
              <a:gd name="connsiteY60" fmla="*/ 1152879 h 2381306"/>
              <a:gd name="connsiteX61" fmla="*/ 3533537 w 5234010"/>
              <a:gd name="connsiteY61" fmla="*/ 1029053 h 2381306"/>
              <a:gd name="connsiteX62" fmla="*/ 3624228 w 5234010"/>
              <a:gd name="connsiteY62" fmla="*/ 952853 h 2381306"/>
              <a:gd name="connsiteX63" fmla="*/ 3723986 w 5234010"/>
              <a:gd name="connsiteY63" fmla="*/ 905228 h 2381306"/>
              <a:gd name="connsiteX64" fmla="*/ 3796540 w 5234010"/>
              <a:gd name="connsiteY64" fmla="*/ 905228 h 2381306"/>
              <a:gd name="connsiteX65" fmla="*/ 3869090 w 5234010"/>
              <a:gd name="connsiteY65" fmla="*/ 933804 h 2381306"/>
              <a:gd name="connsiteX66" fmla="*/ 3932575 w 5234010"/>
              <a:gd name="connsiteY66" fmla="*/ 1000478 h 2381306"/>
              <a:gd name="connsiteX67" fmla="*/ 4041404 w 5234010"/>
              <a:gd name="connsiteY67" fmla="*/ 1157641 h 2381306"/>
              <a:gd name="connsiteX68" fmla="*/ 4159302 w 5234010"/>
              <a:gd name="connsiteY68" fmla="*/ 1410053 h 2381306"/>
              <a:gd name="connsiteX69" fmla="*/ 4295339 w 5234010"/>
              <a:gd name="connsiteY69" fmla="*/ 1738666 h 2381306"/>
              <a:gd name="connsiteX70" fmla="*/ 4445001 w 5234010"/>
              <a:gd name="connsiteY70" fmla="*/ 2062162 h 2381306"/>
              <a:gd name="connsiteX71" fmla="*/ 4499414 w 5234010"/>
              <a:gd name="connsiteY71" fmla="*/ 2162174 h 2381306"/>
              <a:gd name="connsiteX72" fmla="*/ 4571965 w 5234010"/>
              <a:gd name="connsiteY72" fmla="*/ 2271712 h 2381306"/>
              <a:gd name="connsiteX73" fmla="*/ 4680795 w 5234010"/>
              <a:gd name="connsiteY73" fmla="*/ 2343149 h 2381306"/>
              <a:gd name="connsiteX74" fmla="*/ 4753348 w 5234010"/>
              <a:gd name="connsiteY74" fmla="*/ 2376486 h 2381306"/>
              <a:gd name="connsiteX75" fmla="*/ 4834970 w 5234010"/>
              <a:gd name="connsiteY75" fmla="*/ 2381248 h 2381306"/>
              <a:gd name="connsiteX76" fmla="*/ 4907523 w 5234010"/>
              <a:gd name="connsiteY76" fmla="*/ 2352674 h 2381306"/>
              <a:gd name="connsiteX77" fmla="*/ 4989143 w 5234010"/>
              <a:gd name="connsiteY77" fmla="*/ 2276474 h 2381306"/>
              <a:gd name="connsiteX78" fmla="*/ 5070764 w 5234010"/>
              <a:gd name="connsiteY78" fmla="*/ 2157411 h 2381306"/>
              <a:gd name="connsiteX79" fmla="*/ 5143318 w 5234010"/>
              <a:gd name="connsiteY79" fmla="*/ 1952624 h 2381306"/>
              <a:gd name="connsiteX80" fmla="*/ 5234010 w 5234010"/>
              <a:gd name="connsiteY80" fmla="*/ 1671636 h 2381306"/>
              <a:gd name="connsiteX0" fmla="*/ 0 w 5234010"/>
              <a:gd name="connsiteY0" fmla="*/ 926306 h 2381306"/>
              <a:gd name="connsiteX1" fmla="*/ 45244 w 5234010"/>
              <a:gd name="connsiteY1" fmla="*/ 873919 h 2381306"/>
              <a:gd name="connsiteX2" fmla="*/ 71437 w 5234010"/>
              <a:gd name="connsiteY2" fmla="*/ 847725 h 2381306"/>
              <a:gd name="connsiteX3" fmla="*/ 95250 w 5234010"/>
              <a:gd name="connsiteY3" fmla="*/ 828675 h 2381306"/>
              <a:gd name="connsiteX4" fmla="*/ 119062 w 5234010"/>
              <a:gd name="connsiteY4" fmla="*/ 809625 h 2381306"/>
              <a:gd name="connsiteX5" fmla="*/ 150019 w 5234010"/>
              <a:gd name="connsiteY5" fmla="*/ 790575 h 2381306"/>
              <a:gd name="connsiteX6" fmla="*/ 185738 w 5234010"/>
              <a:gd name="connsiteY6" fmla="*/ 778669 h 2381306"/>
              <a:gd name="connsiteX7" fmla="*/ 219075 w 5234010"/>
              <a:gd name="connsiteY7" fmla="*/ 773906 h 2381306"/>
              <a:gd name="connsiteX8" fmla="*/ 266700 w 5234010"/>
              <a:gd name="connsiteY8" fmla="*/ 785813 h 2381306"/>
              <a:gd name="connsiteX9" fmla="*/ 314325 w 5234010"/>
              <a:gd name="connsiteY9" fmla="*/ 812006 h 2381306"/>
              <a:gd name="connsiteX10" fmla="*/ 373856 w 5234010"/>
              <a:gd name="connsiteY10" fmla="*/ 857250 h 2381306"/>
              <a:gd name="connsiteX11" fmla="*/ 426244 w 5234010"/>
              <a:gd name="connsiteY11" fmla="*/ 912019 h 2381306"/>
              <a:gd name="connsiteX12" fmla="*/ 473868 w 5234010"/>
              <a:gd name="connsiteY12" fmla="*/ 969169 h 2381306"/>
              <a:gd name="connsiteX13" fmla="*/ 542925 w 5234010"/>
              <a:gd name="connsiteY13" fmla="*/ 1054894 h 2381306"/>
              <a:gd name="connsiteX14" fmla="*/ 621506 w 5234010"/>
              <a:gd name="connsiteY14" fmla="*/ 1152525 h 2381306"/>
              <a:gd name="connsiteX15" fmla="*/ 707231 w 5234010"/>
              <a:gd name="connsiteY15" fmla="*/ 1269206 h 2381306"/>
              <a:gd name="connsiteX16" fmla="*/ 773451 w 5234010"/>
              <a:gd name="connsiteY16" fmla="*/ 1343026 h 2381306"/>
              <a:gd name="connsiteX17" fmla="*/ 846814 w 5234010"/>
              <a:gd name="connsiteY17" fmla="*/ 1402556 h 2381306"/>
              <a:gd name="connsiteX18" fmla="*/ 916884 w 5234010"/>
              <a:gd name="connsiteY18" fmla="*/ 1433513 h 2381306"/>
              <a:gd name="connsiteX19" fmla="*/ 981404 w 5234010"/>
              <a:gd name="connsiteY19" fmla="*/ 1433513 h 2381306"/>
              <a:gd name="connsiteX20" fmla="*/ 1040254 w 5234010"/>
              <a:gd name="connsiteY20" fmla="*/ 1416843 h 2381306"/>
              <a:gd name="connsiteX21" fmla="*/ 1117466 w 5234010"/>
              <a:gd name="connsiteY21" fmla="*/ 1383505 h 2381306"/>
              <a:gd name="connsiteX22" fmla="*/ 1150804 w 5234010"/>
              <a:gd name="connsiteY22" fmla="*/ 1357313 h 2381306"/>
              <a:gd name="connsiteX23" fmla="*/ 1193895 w 5234010"/>
              <a:gd name="connsiteY23" fmla="*/ 1302544 h 2381306"/>
              <a:gd name="connsiteX24" fmla="*/ 1234148 w 5234010"/>
              <a:gd name="connsiteY24" fmla="*/ 1247776 h 2381306"/>
              <a:gd name="connsiteX25" fmla="*/ 1285394 w 5234010"/>
              <a:gd name="connsiteY25" fmla="*/ 1154906 h 2381306"/>
              <a:gd name="connsiteX26" fmla="*/ 1321342 w 5234010"/>
              <a:gd name="connsiteY26" fmla="*/ 1069181 h 2381306"/>
              <a:gd name="connsiteX27" fmla="*/ 1414542 w 5234010"/>
              <a:gd name="connsiteY27" fmla="*/ 862012 h 2381306"/>
              <a:gd name="connsiteX28" fmla="*/ 1506270 w 5234010"/>
              <a:gd name="connsiteY28" fmla="*/ 673894 h 2381306"/>
              <a:gd name="connsiteX29" fmla="*/ 1581328 w 5234010"/>
              <a:gd name="connsiteY29" fmla="*/ 502443 h 2381306"/>
              <a:gd name="connsiteX30" fmla="*/ 1633719 w 5234010"/>
              <a:gd name="connsiteY30" fmla="*/ 395289 h 2381306"/>
              <a:gd name="connsiteX31" fmla="*/ 1674882 w 5234010"/>
              <a:gd name="connsiteY31" fmla="*/ 311944 h 2381306"/>
              <a:gd name="connsiteX32" fmla="*/ 1734186 w 5234010"/>
              <a:gd name="connsiteY32" fmla="*/ 192881 h 2381306"/>
              <a:gd name="connsiteX33" fmla="*/ 1788957 w 5234010"/>
              <a:gd name="connsiteY33" fmla="*/ 100013 h 2381306"/>
              <a:gd name="connsiteX34" fmla="*/ 1852340 w 5234010"/>
              <a:gd name="connsiteY34" fmla="*/ 40481 h 2381306"/>
              <a:gd name="connsiteX35" fmla="*/ 1901094 w 5234010"/>
              <a:gd name="connsiteY35" fmla="*/ 14640 h 2381306"/>
              <a:gd name="connsiteX36" fmla="*/ 1955289 w 5234010"/>
              <a:gd name="connsiteY36" fmla="*/ 0 h 2381306"/>
              <a:gd name="connsiteX37" fmla="*/ 2014824 w 5234010"/>
              <a:gd name="connsiteY37" fmla="*/ 2381 h 2381306"/>
              <a:gd name="connsiteX38" fmla="*/ 2064338 w 5234010"/>
              <a:gd name="connsiteY38" fmla="*/ 19403 h 2381306"/>
              <a:gd name="connsiteX39" fmla="*/ 2096084 w 5234010"/>
              <a:gd name="connsiteY39" fmla="*/ 40835 h 2381306"/>
              <a:gd name="connsiteX40" fmla="*/ 2116076 w 5234010"/>
              <a:gd name="connsiteY40" fmla="*/ 64295 h 2381306"/>
              <a:gd name="connsiteX41" fmla="*/ 2173454 w 5234010"/>
              <a:gd name="connsiteY41" fmla="*/ 138113 h 2381306"/>
              <a:gd name="connsiteX42" fmla="*/ 2229136 w 5234010"/>
              <a:gd name="connsiteY42" fmla="*/ 261938 h 2381306"/>
              <a:gd name="connsiteX43" fmla="*/ 2302268 w 5234010"/>
              <a:gd name="connsiteY43" fmla="*/ 419099 h 2381306"/>
              <a:gd name="connsiteX44" fmla="*/ 2358734 w 5234010"/>
              <a:gd name="connsiteY44" fmla="*/ 557213 h 2381306"/>
              <a:gd name="connsiteX45" fmla="*/ 2390831 w 5234010"/>
              <a:gd name="connsiteY45" fmla="*/ 628651 h 2381306"/>
              <a:gd name="connsiteX46" fmla="*/ 2427108 w 5234010"/>
              <a:gd name="connsiteY46" fmla="*/ 707231 h 2381306"/>
              <a:gd name="connsiteX47" fmla="*/ 2481523 w 5234010"/>
              <a:gd name="connsiteY47" fmla="*/ 840582 h 2381306"/>
              <a:gd name="connsiteX48" fmla="*/ 2526871 w 5234010"/>
              <a:gd name="connsiteY48" fmla="*/ 971903 h 2381306"/>
              <a:gd name="connsiteX49" fmla="*/ 2599419 w 5234010"/>
              <a:gd name="connsiteY49" fmla="*/ 1148117 h 2381306"/>
              <a:gd name="connsiteX50" fmla="*/ 2735458 w 5234010"/>
              <a:gd name="connsiteY50" fmla="*/ 1433866 h 2381306"/>
              <a:gd name="connsiteX51" fmla="*/ 2853355 w 5234010"/>
              <a:gd name="connsiteY51" fmla="*/ 1562453 h 2381306"/>
              <a:gd name="connsiteX52" fmla="*/ 2934979 w 5234010"/>
              <a:gd name="connsiteY52" fmla="*/ 1595791 h 2381306"/>
              <a:gd name="connsiteX53" fmla="*/ 3034738 w 5234010"/>
              <a:gd name="connsiteY53" fmla="*/ 1610079 h 2381306"/>
              <a:gd name="connsiteX54" fmla="*/ 3098222 w 5234010"/>
              <a:gd name="connsiteY54" fmla="*/ 1595791 h 2381306"/>
              <a:gd name="connsiteX55" fmla="*/ 3152638 w 5234010"/>
              <a:gd name="connsiteY55" fmla="*/ 1552928 h 2381306"/>
              <a:gd name="connsiteX56" fmla="*/ 3207055 w 5234010"/>
              <a:gd name="connsiteY56" fmla="*/ 1495778 h 2381306"/>
              <a:gd name="connsiteX57" fmla="*/ 3279602 w 5234010"/>
              <a:gd name="connsiteY57" fmla="*/ 1414816 h 2381306"/>
              <a:gd name="connsiteX58" fmla="*/ 3352154 w 5234010"/>
              <a:gd name="connsiteY58" fmla="*/ 1300515 h 2381306"/>
              <a:gd name="connsiteX59" fmla="*/ 3451917 w 5234010"/>
              <a:gd name="connsiteY59" fmla="*/ 1152879 h 2381306"/>
              <a:gd name="connsiteX60" fmla="*/ 3533537 w 5234010"/>
              <a:gd name="connsiteY60" fmla="*/ 1029053 h 2381306"/>
              <a:gd name="connsiteX61" fmla="*/ 3624228 w 5234010"/>
              <a:gd name="connsiteY61" fmla="*/ 952853 h 2381306"/>
              <a:gd name="connsiteX62" fmla="*/ 3723986 w 5234010"/>
              <a:gd name="connsiteY62" fmla="*/ 905228 h 2381306"/>
              <a:gd name="connsiteX63" fmla="*/ 3796540 w 5234010"/>
              <a:gd name="connsiteY63" fmla="*/ 905228 h 2381306"/>
              <a:gd name="connsiteX64" fmla="*/ 3869090 w 5234010"/>
              <a:gd name="connsiteY64" fmla="*/ 933804 h 2381306"/>
              <a:gd name="connsiteX65" fmla="*/ 3932575 w 5234010"/>
              <a:gd name="connsiteY65" fmla="*/ 1000478 h 2381306"/>
              <a:gd name="connsiteX66" fmla="*/ 4041404 w 5234010"/>
              <a:gd name="connsiteY66" fmla="*/ 1157641 h 2381306"/>
              <a:gd name="connsiteX67" fmla="*/ 4159302 w 5234010"/>
              <a:gd name="connsiteY67" fmla="*/ 1410053 h 2381306"/>
              <a:gd name="connsiteX68" fmla="*/ 4295339 w 5234010"/>
              <a:gd name="connsiteY68" fmla="*/ 1738666 h 2381306"/>
              <a:gd name="connsiteX69" fmla="*/ 4445001 w 5234010"/>
              <a:gd name="connsiteY69" fmla="*/ 2062162 h 2381306"/>
              <a:gd name="connsiteX70" fmla="*/ 4499414 w 5234010"/>
              <a:gd name="connsiteY70" fmla="*/ 2162174 h 2381306"/>
              <a:gd name="connsiteX71" fmla="*/ 4571965 w 5234010"/>
              <a:gd name="connsiteY71" fmla="*/ 2271712 h 2381306"/>
              <a:gd name="connsiteX72" fmla="*/ 4680795 w 5234010"/>
              <a:gd name="connsiteY72" fmla="*/ 2343149 h 2381306"/>
              <a:gd name="connsiteX73" fmla="*/ 4753348 w 5234010"/>
              <a:gd name="connsiteY73" fmla="*/ 2376486 h 2381306"/>
              <a:gd name="connsiteX74" fmla="*/ 4834970 w 5234010"/>
              <a:gd name="connsiteY74" fmla="*/ 2381248 h 2381306"/>
              <a:gd name="connsiteX75" fmla="*/ 4907523 w 5234010"/>
              <a:gd name="connsiteY75" fmla="*/ 2352674 h 2381306"/>
              <a:gd name="connsiteX76" fmla="*/ 4989143 w 5234010"/>
              <a:gd name="connsiteY76" fmla="*/ 2276474 h 2381306"/>
              <a:gd name="connsiteX77" fmla="*/ 5070764 w 5234010"/>
              <a:gd name="connsiteY77" fmla="*/ 2157411 h 2381306"/>
              <a:gd name="connsiteX78" fmla="*/ 5143318 w 5234010"/>
              <a:gd name="connsiteY78" fmla="*/ 1952624 h 2381306"/>
              <a:gd name="connsiteX79" fmla="*/ 5234010 w 5234010"/>
              <a:gd name="connsiteY79" fmla="*/ 1671636 h 2381306"/>
              <a:gd name="connsiteX0" fmla="*/ 0 w 5234010"/>
              <a:gd name="connsiteY0" fmla="*/ 926306 h 2381306"/>
              <a:gd name="connsiteX1" fmla="*/ 71437 w 5234010"/>
              <a:gd name="connsiteY1" fmla="*/ 847725 h 2381306"/>
              <a:gd name="connsiteX2" fmla="*/ 95250 w 5234010"/>
              <a:gd name="connsiteY2" fmla="*/ 828675 h 2381306"/>
              <a:gd name="connsiteX3" fmla="*/ 119062 w 5234010"/>
              <a:gd name="connsiteY3" fmla="*/ 809625 h 2381306"/>
              <a:gd name="connsiteX4" fmla="*/ 150019 w 5234010"/>
              <a:gd name="connsiteY4" fmla="*/ 790575 h 2381306"/>
              <a:gd name="connsiteX5" fmla="*/ 185738 w 5234010"/>
              <a:gd name="connsiteY5" fmla="*/ 778669 h 2381306"/>
              <a:gd name="connsiteX6" fmla="*/ 219075 w 5234010"/>
              <a:gd name="connsiteY6" fmla="*/ 773906 h 2381306"/>
              <a:gd name="connsiteX7" fmla="*/ 266700 w 5234010"/>
              <a:gd name="connsiteY7" fmla="*/ 785813 h 2381306"/>
              <a:gd name="connsiteX8" fmla="*/ 314325 w 5234010"/>
              <a:gd name="connsiteY8" fmla="*/ 812006 h 2381306"/>
              <a:gd name="connsiteX9" fmla="*/ 373856 w 5234010"/>
              <a:gd name="connsiteY9" fmla="*/ 857250 h 2381306"/>
              <a:gd name="connsiteX10" fmla="*/ 426244 w 5234010"/>
              <a:gd name="connsiteY10" fmla="*/ 912019 h 2381306"/>
              <a:gd name="connsiteX11" fmla="*/ 473868 w 5234010"/>
              <a:gd name="connsiteY11" fmla="*/ 969169 h 2381306"/>
              <a:gd name="connsiteX12" fmla="*/ 542925 w 5234010"/>
              <a:gd name="connsiteY12" fmla="*/ 1054894 h 2381306"/>
              <a:gd name="connsiteX13" fmla="*/ 621506 w 5234010"/>
              <a:gd name="connsiteY13" fmla="*/ 1152525 h 2381306"/>
              <a:gd name="connsiteX14" fmla="*/ 707231 w 5234010"/>
              <a:gd name="connsiteY14" fmla="*/ 1269206 h 2381306"/>
              <a:gd name="connsiteX15" fmla="*/ 773451 w 5234010"/>
              <a:gd name="connsiteY15" fmla="*/ 1343026 h 2381306"/>
              <a:gd name="connsiteX16" fmla="*/ 846814 w 5234010"/>
              <a:gd name="connsiteY16" fmla="*/ 1402556 h 2381306"/>
              <a:gd name="connsiteX17" fmla="*/ 916884 w 5234010"/>
              <a:gd name="connsiteY17" fmla="*/ 1433513 h 2381306"/>
              <a:gd name="connsiteX18" fmla="*/ 981404 w 5234010"/>
              <a:gd name="connsiteY18" fmla="*/ 1433513 h 2381306"/>
              <a:gd name="connsiteX19" fmla="*/ 1040254 w 5234010"/>
              <a:gd name="connsiteY19" fmla="*/ 1416843 h 2381306"/>
              <a:gd name="connsiteX20" fmla="*/ 1117466 w 5234010"/>
              <a:gd name="connsiteY20" fmla="*/ 1383505 h 2381306"/>
              <a:gd name="connsiteX21" fmla="*/ 1150804 w 5234010"/>
              <a:gd name="connsiteY21" fmla="*/ 1357313 h 2381306"/>
              <a:gd name="connsiteX22" fmla="*/ 1193895 w 5234010"/>
              <a:gd name="connsiteY22" fmla="*/ 1302544 h 2381306"/>
              <a:gd name="connsiteX23" fmla="*/ 1234148 w 5234010"/>
              <a:gd name="connsiteY23" fmla="*/ 1247776 h 2381306"/>
              <a:gd name="connsiteX24" fmla="*/ 1285394 w 5234010"/>
              <a:gd name="connsiteY24" fmla="*/ 1154906 h 2381306"/>
              <a:gd name="connsiteX25" fmla="*/ 1321342 w 5234010"/>
              <a:gd name="connsiteY25" fmla="*/ 1069181 h 2381306"/>
              <a:gd name="connsiteX26" fmla="*/ 1414542 w 5234010"/>
              <a:gd name="connsiteY26" fmla="*/ 862012 h 2381306"/>
              <a:gd name="connsiteX27" fmla="*/ 1506270 w 5234010"/>
              <a:gd name="connsiteY27" fmla="*/ 673894 h 2381306"/>
              <a:gd name="connsiteX28" fmla="*/ 1581328 w 5234010"/>
              <a:gd name="connsiteY28" fmla="*/ 502443 h 2381306"/>
              <a:gd name="connsiteX29" fmla="*/ 1633719 w 5234010"/>
              <a:gd name="connsiteY29" fmla="*/ 395289 h 2381306"/>
              <a:gd name="connsiteX30" fmla="*/ 1674882 w 5234010"/>
              <a:gd name="connsiteY30" fmla="*/ 311944 h 2381306"/>
              <a:gd name="connsiteX31" fmla="*/ 1734186 w 5234010"/>
              <a:gd name="connsiteY31" fmla="*/ 192881 h 2381306"/>
              <a:gd name="connsiteX32" fmla="*/ 1788957 w 5234010"/>
              <a:gd name="connsiteY32" fmla="*/ 100013 h 2381306"/>
              <a:gd name="connsiteX33" fmla="*/ 1852340 w 5234010"/>
              <a:gd name="connsiteY33" fmla="*/ 40481 h 2381306"/>
              <a:gd name="connsiteX34" fmla="*/ 1901094 w 5234010"/>
              <a:gd name="connsiteY34" fmla="*/ 14640 h 2381306"/>
              <a:gd name="connsiteX35" fmla="*/ 1955289 w 5234010"/>
              <a:gd name="connsiteY35" fmla="*/ 0 h 2381306"/>
              <a:gd name="connsiteX36" fmla="*/ 2014824 w 5234010"/>
              <a:gd name="connsiteY36" fmla="*/ 2381 h 2381306"/>
              <a:gd name="connsiteX37" fmla="*/ 2064338 w 5234010"/>
              <a:gd name="connsiteY37" fmla="*/ 19403 h 2381306"/>
              <a:gd name="connsiteX38" fmla="*/ 2096084 w 5234010"/>
              <a:gd name="connsiteY38" fmla="*/ 40835 h 2381306"/>
              <a:gd name="connsiteX39" fmla="*/ 2116076 w 5234010"/>
              <a:gd name="connsiteY39" fmla="*/ 64295 h 2381306"/>
              <a:gd name="connsiteX40" fmla="*/ 2173454 w 5234010"/>
              <a:gd name="connsiteY40" fmla="*/ 138113 h 2381306"/>
              <a:gd name="connsiteX41" fmla="*/ 2229136 w 5234010"/>
              <a:gd name="connsiteY41" fmla="*/ 261938 h 2381306"/>
              <a:gd name="connsiteX42" fmla="*/ 2302268 w 5234010"/>
              <a:gd name="connsiteY42" fmla="*/ 419099 h 2381306"/>
              <a:gd name="connsiteX43" fmla="*/ 2358734 w 5234010"/>
              <a:gd name="connsiteY43" fmla="*/ 557213 h 2381306"/>
              <a:gd name="connsiteX44" fmla="*/ 2390831 w 5234010"/>
              <a:gd name="connsiteY44" fmla="*/ 628651 h 2381306"/>
              <a:gd name="connsiteX45" fmla="*/ 2427108 w 5234010"/>
              <a:gd name="connsiteY45" fmla="*/ 707231 h 2381306"/>
              <a:gd name="connsiteX46" fmla="*/ 2481523 w 5234010"/>
              <a:gd name="connsiteY46" fmla="*/ 840582 h 2381306"/>
              <a:gd name="connsiteX47" fmla="*/ 2526871 w 5234010"/>
              <a:gd name="connsiteY47" fmla="*/ 971903 h 2381306"/>
              <a:gd name="connsiteX48" fmla="*/ 2599419 w 5234010"/>
              <a:gd name="connsiteY48" fmla="*/ 1148117 h 2381306"/>
              <a:gd name="connsiteX49" fmla="*/ 2735458 w 5234010"/>
              <a:gd name="connsiteY49" fmla="*/ 1433866 h 2381306"/>
              <a:gd name="connsiteX50" fmla="*/ 2853355 w 5234010"/>
              <a:gd name="connsiteY50" fmla="*/ 1562453 h 2381306"/>
              <a:gd name="connsiteX51" fmla="*/ 2934979 w 5234010"/>
              <a:gd name="connsiteY51" fmla="*/ 1595791 h 2381306"/>
              <a:gd name="connsiteX52" fmla="*/ 3034738 w 5234010"/>
              <a:gd name="connsiteY52" fmla="*/ 1610079 h 2381306"/>
              <a:gd name="connsiteX53" fmla="*/ 3098222 w 5234010"/>
              <a:gd name="connsiteY53" fmla="*/ 1595791 h 2381306"/>
              <a:gd name="connsiteX54" fmla="*/ 3152638 w 5234010"/>
              <a:gd name="connsiteY54" fmla="*/ 1552928 h 2381306"/>
              <a:gd name="connsiteX55" fmla="*/ 3207055 w 5234010"/>
              <a:gd name="connsiteY55" fmla="*/ 1495778 h 2381306"/>
              <a:gd name="connsiteX56" fmla="*/ 3279602 w 5234010"/>
              <a:gd name="connsiteY56" fmla="*/ 1414816 h 2381306"/>
              <a:gd name="connsiteX57" fmla="*/ 3352154 w 5234010"/>
              <a:gd name="connsiteY57" fmla="*/ 1300515 h 2381306"/>
              <a:gd name="connsiteX58" fmla="*/ 3451917 w 5234010"/>
              <a:gd name="connsiteY58" fmla="*/ 1152879 h 2381306"/>
              <a:gd name="connsiteX59" fmla="*/ 3533537 w 5234010"/>
              <a:gd name="connsiteY59" fmla="*/ 1029053 h 2381306"/>
              <a:gd name="connsiteX60" fmla="*/ 3624228 w 5234010"/>
              <a:gd name="connsiteY60" fmla="*/ 952853 h 2381306"/>
              <a:gd name="connsiteX61" fmla="*/ 3723986 w 5234010"/>
              <a:gd name="connsiteY61" fmla="*/ 905228 h 2381306"/>
              <a:gd name="connsiteX62" fmla="*/ 3796540 w 5234010"/>
              <a:gd name="connsiteY62" fmla="*/ 905228 h 2381306"/>
              <a:gd name="connsiteX63" fmla="*/ 3869090 w 5234010"/>
              <a:gd name="connsiteY63" fmla="*/ 933804 h 2381306"/>
              <a:gd name="connsiteX64" fmla="*/ 3932575 w 5234010"/>
              <a:gd name="connsiteY64" fmla="*/ 1000478 h 2381306"/>
              <a:gd name="connsiteX65" fmla="*/ 4041404 w 5234010"/>
              <a:gd name="connsiteY65" fmla="*/ 1157641 h 2381306"/>
              <a:gd name="connsiteX66" fmla="*/ 4159302 w 5234010"/>
              <a:gd name="connsiteY66" fmla="*/ 1410053 h 2381306"/>
              <a:gd name="connsiteX67" fmla="*/ 4295339 w 5234010"/>
              <a:gd name="connsiteY67" fmla="*/ 1738666 h 2381306"/>
              <a:gd name="connsiteX68" fmla="*/ 4445001 w 5234010"/>
              <a:gd name="connsiteY68" fmla="*/ 2062162 h 2381306"/>
              <a:gd name="connsiteX69" fmla="*/ 4499414 w 5234010"/>
              <a:gd name="connsiteY69" fmla="*/ 2162174 h 2381306"/>
              <a:gd name="connsiteX70" fmla="*/ 4571965 w 5234010"/>
              <a:gd name="connsiteY70" fmla="*/ 2271712 h 2381306"/>
              <a:gd name="connsiteX71" fmla="*/ 4680795 w 5234010"/>
              <a:gd name="connsiteY71" fmla="*/ 2343149 h 2381306"/>
              <a:gd name="connsiteX72" fmla="*/ 4753348 w 5234010"/>
              <a:gd name="connsiteY72" fmla="*/ 2376486 h 2381306"/>
              <a:gd name="connsiteX73" fmla="*/ 4834970 w 5234010"/>
              <a:gd name="connsiteY73" fmla="*/ 2381248 h 2381306"/>
              <a:gd name="connsiteX74" fmla="*/ 4907523 w 5234010"/>
              <a:gd name="connsiteY74" fmla="*/ 2352674 h 2381306"/>
              <a:gd name="connsiteX75" fmla="*/ 4989143 w 5234010"/>
              <a:gd name="connsiteY75" fmla="*/ 2276474 h 2381306"/>
              <a:gd name="connsiteX76" fmla="*/ 5070764 w 5234010"/>
              <a:gd name="connsiteY76" fmla="*/ 2157411 h 2381306"/>
              <a:gd name="connsiteX77" fmla="*/ 5143318 w 5234010"/>
              <a:gd name="connsiteY77" fmla="*/ 1952624 h 2381306"/>
              <a:gd name="connsiteX78" fmla="*/ 5234010 w 5234010"/>
              <a:gd name="connsiteY78" fmla="*/ 1671636 h 2381306"/>
              <a:gd name="connsiteX0" fmla="*/ -1 w 5162572"/>
              <a:gd name="connsiteY0" fmla="*/ 847725 h 2381306"/>
              <a:gd name="connsiteX1" fmla="*/ 23812 w 5162572"/>
              <a:gd name="connsiteY1" fmla="*/ 828675 h 2381306"/>
              <a:gd name="connsiteX2" fmla="*/ 47624 w 5162572"/>
              <a:gd name="connsiteY2" fmla="*/ 809625 h 2381306"/>
              <a:gd name="connsiteX3" fmla="*/ 78581 w 5162572"/>
              <a:gd name="connsiteY3" fmla="*/ 790575 h 2381306"/>
              <a:gd name="connsiteX4" fmla="*/ 114300 w 5162572"/>
              <a:gd name="connsiteY4" fmla="*/ 778669 h 2381306"/>
              <a:gd name="connsiteX5" fmla="*/ 147637 w 5162572"/>
              <a:gd name="connsiteY5" fmla="*/ 773906 h 2381306"/>
              <a:gd name="connsiteX6" fmla="*/ 195262 w 5162572"/>
              <a:gd name="connsiteY6" fmla="*/ 785813 h 2381306"/>
              <a:gd name="connsiteX7" fmla="*/ 242887 w 5162572"/>
              <a:gd name="connsiteY7" fmla="*/ 812006 h 2381306"/>
              <a:gd name="connsiteX8" fmla="*/ 302418 w 5162572"/>
              <a:gd name="connsiteY8" fmla="*/ 857250 h 2381306"/>
              <a:gd name="connsiteX9" fmla="*/ 354806 w 5162572"/>
              <a:gd name="connsiteY9" fmla="*/ 912019 h 2381306"/>
              <a:gd name="connsiteX10" fmla="*/ 402430 w 5162572"/>
              <a:gd name="connsiteY10" fmla="*/ 969169 h 2381306"/>
              <a:gd name="connsiteX11" fmla="*/ 471487 w 5162572"/>
              <a:gd name="connsiteY11" fmla="*/ 1054894 h 2381306"/>
              <a:gd name="connsiteX12" fmla="*/ 550068 w 5162572"/>
              <a:gd name="connsiteY12" fmla="*/ 1152525 h 2381306"/>
              <a:gd name="connsiteX13" fmla="*/ 635793 w 5162572"/>
              <a:gd name="connsiteY13" fmla="*/ 1269206 h 2381306"/>
              <a:gd name="connsiteX14" fmla="*/ 702013 w 5162572"/>
              <a:gd name="connsiteY14" fmla="*/ 1343026 h 2381306"/>
              <a:gd name="connsiteX15" fmla="*/ 775376 w 5162572"/>
              <a:gd name="connsiteY15" fmla="*/ 1402556 h 2381306"/>
              <a:gd name="connsiteX16" fmla="*/ 845446 w 5162572"/>
              <a:gd name="connsiteY16" fmla="*/ 1433513 h 2381306"/>
              <a:gd name="connsiteX17" fmla="*/ 909966 w 5162572"/>
              <a:gd name="connsiteY17" fmla="*/ 1433513 h 2381306"/>
              <a:gd name="connsiteX18" fmla="*/ 968816 w 5162572"/>
              <a:gd name="connsiteY18" fmla="*/ 1416843 h 2381306"/>
              <a:gd name="connsiteX19" fmla="*/ 1046028 w 5162572"/>
              <a:gd name="connsiteY19" fmla="*/ 1383505 h 2381306"/>
              <a:gd name="connsiteX20" fmla="*/ 1079366 w 5162572"/>
              <a:gd name="connsiteY20" fmla="*/ 1357313 h 2381306"/>
              <a:gd name="connsiteX21" fmla="*/ 1122457 w 5162572"/>
              <a:gd name="connsiteY21" fmla="*/ 1302544 h 2381306"/>
              <a:gd name="connsiteX22" fmla="*/ 1162710 w 5162572"/>
              <a:gd name="connsiteY22" fmla="*/ 1247776 h 2381306"/>
              <a:gd name="connsiteX23" fmla="*/ 1213956 w 5162572"/>
              <a:gd name="connsiteY23" fmla="*/ 1154906 h 2381306"/>
              <a:gd name="connsiteX24" fmla="*/ 1249904 w 5162572"/>
              <a:gd name="connsiteY24" fmla="*/ 1069181 h 2381306"/>
              <a:gd name="connsiteX25" fmla="*/ 1343104 w 5162572"/>
              <a:gd name="connsiteY25" fmla="*/ 862012 h 2381306"/>
              <a:gd name="connsiteX26" fmla="*/ 1434832 w 5162572"/>
              <a:gd name="connsiteY26" fmla="*/ 673894 h 2381306"/>
              <a:gd name="connsiteX27" fmla="*/ 1509890 w 5162572"/>
              <a:gd name="connsiteY27" fmla="*/ 502443 h 2381306"/>
              <a:gd name="connsiteX28" fmla="*/ 1562281 w 5162572"/>
              <a:gd name="connsiteY28" fmla="*/ 395289 h 2381306"/>
              <a:gd name="connsiteX29" fmla="*/ 1603444 w 5162572"/>
              <a:gd name="connsiteY29" fmla="*/ 311944 h 2381306"/>
              <a:gd name="connsiteX30" fmla="*/ 1662748 w 5162572"/>
              <a:gd name="connsiteY30" fmla="*/ 192881 h 2381306"/>
              <a:gd name="connsiteX31" fmla="*/ 1717519 w 5162572"/>
              <a:gd name="connsiteY31" fmla="*/ 100013 h 2381306"/>
              <a:gd name="connsiteX32" fmla="*/ 1780902 w 5162572"/>
              <a:gd name="connsiteY32" fmla="*/ 40481 h 2381306"/>
              <a:gd name="connsiteX33" fmla="*/ 1829656 w 5162572"/>
              <a:gd name="connsiteY33" fmla="*/ 14640 h 2381306"/>
              <a:gd name="connsiteX34" fmla="*/ 1883851 w 5162572"/>
              <a:gd name="connsiteY34" fmla="*/ 0 h 2381306"/>
              <a:gd name="connsiteX35" fmla="*/ 1943386 w 5162572"/>
              <a:gd name="connsiteY35" fmla="*/ 2381 h 2381306"/>
              <a:gd name="connsiteX36" fmla="*/ 1992900 w 5162572"/>
              <a:gd name="connsiteY36" fmla="*/ 19403 h 2381306"/>
              <a:gd name="connsiteX37" fmla="*/ 2024646 w 5162572"/>
              <a:gd name="connsiteY37" fmla="*/ 40835 h 2381306"/>
              <a:gd name="connsiteX38" fmla="*/ 2044638 w 5162572"/>
              <a:gd name="connsiteY38" fmla="*/ 64295 h 2381306"/>
              <a:gd name="connsiteX39" fmla="*/ 2102016 w 5162572"/>
              <a:gd name="connsiteY39" fmla="*/ 138113 h 2381306"/>
              <a:gd name="connsiteX40" fmla="*/ 2157698 w 5162572"/>
              <a:gd name="connsiteY40" fmla="*/ 261938 h 2381306"/>
              <a:gd name="connsiteX41" fmla="*/ 2230830 w 5162572"/>
              <a:gd name="connsiteY41" fmla="*/ 419099 h 2381306"/>
              <a:gd name="connsiteX42" fmla="*/ 2287296 w 5162572"/>
              <a:gd name="connsiteY42" fmla="*/ 557213 h 2381306"/>
              <a:gd name="connsiteX43" fmla="*/ 2319393 w 5162572"/>
              <a:gd name="connsiteY43" fmla="*/ 628651 h 2381306"/>
              <a:gd name="connsiteX44" fmla="*/ 2355670 w 5162572"/>
              <a:gd name="connsiteY44" fmla="*/ 707231 h 2381306"/>
              <a:gd name="connsiteX45" fmla="*/ 2410085 w 5162572"/>
              <a:gd name="connsiteY45" fmla="*/ 840582 h 2381306"/>
              <a:gd name="connsiteX46" fmla="*/ 2455433 w 5162572"/>
              <a:gd name="connsiteY46" fmla="*/ 971903 h 2381306"/>
              <a:gd name="connsiteX47" fmla="*/ 2527981 w 5162572"/>
              <a:gd name="connsiteY47" fmla="*/ 1148117 h 2381306"/>
              <a:gd name="connsiteX48" fmla="*/ 2664020 w 5162572"/>
              <a:gd name="connsiteY48" fmla="*/ 1433866 h 2381306"/>
              <a:gd name="connsiteX49" fmla="*/ 2781917 w 5162572"/>
              <a:gd name="connsiteY49" fmla="*/ 1562453 h 2381306"/>
              <a:gd name="connsiteX50" fmla="*/ 2863541 w 5162572"/>
              <a:gd name="connsiteY50" fmla="*/ 1595791 h 2381306"/>
              <a:gd name="connsiteX51" fmla="*/ 2963300 w 5162572"/>
              <a:gd name="connsiteY51" fmla="*/ 1610079 h 2381306"/>
              <a:gd name="connsiteX52" fmla="*/ 3026784 w 5162572"/>
              <a:gd name="connsiteY52" fmla="*/ 1595791 h 2381306"/>
              <a:gd name="connsiteX53" fmla="*/ 3081200 w 5162572"/>
              <a:gd name="connsiteY53" fmla="*/ 1552928 h 2381306"/>
              <a:gd name="connsiteX54" fmla="*/ 3135617 w 5162572"/>
              <a:gd name="connsiteY54" fmla="*/ 1495778 h 2381306"/>
              <a:gd name="connsiteX55" fmla="*/ 3208164 w 5162572"/>
              <a:gd name="connsiteY55" fmla="*/ 1414816 h 2381306"/>
              <a:gd name="connsiteX56" fmla="*/ 3280716 w 5162572"/>
              <a:gd name="connsiteY56" fmla="*/ 1300515 h 2381306"/>
              <a:gd name="connsiteX57" fmla="*/ 3380479 w 5162572"/>
              <a:gd name="connsiteY57" fmla="*/ 1152879 h 2381306"/>
              <a:gd name="connsiteX58" fmla="*/ 3462099 w 5162572"/>
              <a:gd name="connsiteY58" fmla="*/ 1029053 h 2381306"/>
              <a:gd name="connsiteX59" fmla="*/ 3552790 w 5162572"/>
              <a:gd name="connsiteY59" fmla="*/ 952853 h 2381306"/>
              <a:gd name="connsiteX60" fmla="*/ 3652548 w 5162572"/>
              <a:gd name="connsiteY60" fmla="*/ 905228 h 2381306"/>
              <a:gd name="connsiteX61" fmla="*/ 3725102 w 5162572"/>
              <a:gd name="connsiteY61" fmla="*/ 905228 h 2381306"/>
              <a:gd name="connsiteX62" fmla="*/ 3797652 w 5162572"/>
              <a:gd name="connsiteY62" fmla="*/ 933804 h 2381306"/>
              <a:gd name="connsiteX63" fmla="*/ 3861137 w 5162572"/>
              <a:gd name="connsiteY63" fmla="*/ 1000478 h 2381306"/>
              <a:gd name="connsiteX64" fmla="*/ 3969966 w 5162572"/>
              <a:gd name="connsiteY64" fmla="*/ 1157641 h 2381306"/>
              <a:gd name="connsiteX65" fmla="*/ 4087864 w 5162572"/>
              <a:gd name="connsiteY65" fmla="*/ 1410053 h 2381306"/>
              <a:gd name="connsiteX66" fmla="*/ 4223901 w 5162572"/>
              <a:gd name="connsiteY66" fmla="*/ 1738666 h 2381306"/>
              <a:gd name="connsiteX67" fmla="*/ 4373563 w 5162572"/>
              <a:gd name="connsiteY67" fmla="*/ 2062162 h 2381306"/>
              <a:gd name="connsiteX68" fmla="*/ 4427976 w 5162572"/>
              <a:gd name="connsiteY68" fmla="*/ 2162174 h 2381306"/>
              <a:gd name="connsiteX69" fmla="*/ 4500527 w 5162572"/>
              <a:gd name="connsiteY69" fmla="*/ 2271712 h 2381306"/>
              <a:gd name="connsiteX70" fmla="*/ 4609357 w 5162572"/>
              <a:gd name="connsiteY70" fmla="*/ 2343149 h 2381306"/>
              <a:gd name="connsiteX71" fmla="*/ 4681910 w 5162572"/>
              <a:gd name="connsiteY71" fmla="*/ 2376486 h 2381306"/>
              <a:gd name="connsiteX72" fmla="*/ 4763532 w 5162572"/>
              <a:gd name="connsiteY72" fmla="*/ 2381248 h 2381306"/>
              <a:gd name="connsiteX73" fmla="*/ 4836085 w 5162572"/>
              <a:gd name="connsiteY73" fmla="*/ 2352674 h 2381306"/>
              <a:gd name="connsiteX74" fmla="*/ 4917705 w 5162572"/>
              <a:gd name="connsiteY74" fmla="*/ 2276474 h 2381306"/>
              <a:gd name="connsiteX75" fmla="*/ 4999326 w 5162572"/>
              <a:gd name="connsiteY75" fmla="*/ 2157411 h 2381306"/>
              <a:gd name="connsiteX76" fmla="*/ 5071880 w 5162572"/>
              <a:gd name="connsiteY76" fmla="*/ 1952624 h 2381306"/>
              <a:gd name="connsiteX77" fmla="*/ 5162572 w 5162572"/>
              <a:gd name="connsiteY77" fmla="*/ 1671636 h 2381306"/>
              <a:gd name="connsiteX0" fmla="*/ 1 w 5162574"/>
              <a:gd name="connsiteY0" fmla="*/ 847725 h 2381306"/>
              <a:gd name="connsiteX1" fmla="*/ 23814 w 5162574"/>
              <a:gd name="connsiteY1" fmla="*/ 828675 h 2381306"/>
              <a:gd name="connsiteX2" fmla="*/ 78583 w 5162574"/>
              <a:gd name="connsiteY2" fmla="*/ 790575 h 2381306"/>
              <a:gd name="connsiteX3" fmla="*/ 114302 w 5162574"/>
              <a:gd name="connsiteY3" fmla="*/ 778669 h 2381306"/>
              <a:gd name="connsiteX4" fmla="*/ 147639 w 5162574"/>
              <a:gd name="connsiteY4" fmla="*/ 773906 h 2381306"/>
              <a:gd name="connsiteX5" fmla="*/ 195264 w 5162574"/>
              <a:gd name="connsiteY5" fmla="*/ 785813 h 2381306"/>
              <a:gd name="connsiteX6" fmla="*/ 242889 w 5162574"/>
              <a:gd name="connsiteY6" fmla="*/ 812006 h 2381306"/>
              <a:gd name="connsiteX7" fmla="*/ 302420 w 5162574"/>
              <a:gd name="connsiteY7" fmla="*/ 857250 h 2381306"/>
              <a:gd name="connsiteX8" fmla="*/ 354808 w 5162574"/>
              <a:gd name="connsiteY8" fmla="*/ 912019 h 2381306"/>
              <a:gd name="connsiteX9" fmla="*/ 402432 w 5162574"/>
              <a:gd name="connsiteY9" fmla="*/ 969169 h 2381306"/>
              <a:gd name="connsiteX10" fmla="*/ 471489 w 5162574"/>
              <a:gd name="connsiteY10" fmla="*/ 1054894 h 2381306"/>
              <a:gd name="connsiteX11" fmla="*/ 550070 w 5162574"/>
              <a:gd name="connsiteY11" fmla="*/ 1152525 h 2381306"/>
              <a:gd name="connsiteX12" fmla="*/ 635795 w 5162574"/>
              <a:gd name="connsiteY12" fmla="*/ 1269206 h 2381306"/>
              <a:gd name="connsiteX13" fmla="*/ 702015 w 5162574"/>
              <a:gd name="connsiteY13" fmla="*/ 1343026 h 2381306"/>
              <a:gd name="connsiteX14" fmla="*/ 775378 w 5162574"/>
              <a:gd name="connsiteY14" fmla="*/ 1402556 h 2381306"/>
              <a:gd name="connsiteX15" fmla="*/ 845448 w 5162574"/>
              <a:gd name="connsiteY15" fmla="*/ 1433513 h 2381306"/>
              <a:gd name="connsiteX16" fmla="*/ 909968 w 5162574"/>
              <a:gd name="connsiteY16" fmla="*/ 1433513 h 2381306"/>
              <a:gd name="connsiteX17" fmla="*/ 968818 w 5162574"/>
              <a:gd name="connsiteY17" fmla="*/ 1416843 h 2381306"/>
              <a:gd name="connsiteX18" fmla="*/ 1046030 w 5162574"/>
              <a:gd name="connsiteY18" fmla="*/ 1383505 h 2381306"/>
              <a:gd name="connsiteX19" fmla="*/ 1079368 w 5162574"/>
              <a:gd name="connsiteY19" fmla="*/ 1357313 h 2381306"/>
              <a:gd name="connsiteX20" fmla="*/ 1122459 w 5162574"/>
              <a:gd name="connsiteY20" fmla="*/ 1302544 h 2381306"/>
              <a:gd name="connsiteX21" fmla="*/ 1162712 w 5162574"/>
              <a:gd name="connsiteY21" fmla="*/ 1247776 h 2381306"/>
              <a:gd name="connsiteX22" fmla="*/ 1213958 w 5162574"/>
              <a:gd name="connsiteY22" fmla="*/ 1154906 h 2381306"/>
              <a:gd name="connsiteX23" fmla="*/ 1249906 w 5162574"/>
              <a:gd name="connsiteY23" fmla="*/ 1069181 h 2381306"/>
              <a:gd name="connsiteX24" fmla="*/ 1343106 w 5162574"/>
              <a:gd name="connsiteY24" fmla="*/ 862012 h 2381306"/>
              <a:gd name="connsiteX25" fmla="*/ 1434834 w 5162574"/>
              <a:gd name="connsiteY25" fmla="*/ 673894 h 2381306"/>
              <a:gd name="connsiteX26" fmla="*/ 1509892 w 5162574"/>
              <a:gd name="connsiteY26" fmla="*/ 502443 h 2381306"/>
              <a:gd name="connsiteX27" fmla="*/ 1562283 w 5162574"/>
              <a:gd name="connsiteY27" fmla="*/ 395289 h 2381306"/>
              <a:gd name="connsiteX28" fmla="*/ 1603446 w 5162574"/>
              <a:gd name="connsiteY28" fmla="*/ 311944 h 2381306"/>
              <a:gd name="connsiteX29" fmla="*/ 1662750 w 5162574"/>
              <a:gd name="connsiteY29" fmla="*/ 192881 h 2381306"/>
              <a:gd name="connsiteX30" fmla="*/ 1717521 w 5162574"/>
              <a:gd name="connsiteY30" fmla="*/ 100013 h 2381306"/>
              <a:gd name="connsiteX31" fmla="*/ 1780904 w 5162574"/>
              <a:gd name="connsiteY31" fmla="*/ 40481 h 2381306"/>
              <a:gd name="connsiteX32" fmla="*/ 1829658 w 5162574"/>
              <a:gd name="connsiteY32" fmla="*/ 14640 h 2381306"/>
              <a:gd name="connsiteX33" fmla="*/ 1883853 w 5162574"/>
              <a:gd name="connsiteY33" fmla="*/ 0 h 2381306"/>
              <a:gd name="connsiteX34" fmla="*/ 1943388 w 5162574"/>
              <a:gd name="connsiteY34" fmla="*/ 2381 h 2381306"/>
              <a:gd name="connsiteX35" fmla="*/ 1992902 w 5162574"/>
              <a:gd name="connsiteY35" fmla="*/ 19403 h 2381306"/>
              <a:gd name="connsiteX36" fmla="*/ 2024648 w 5162574"/>
              <a:gd name="connsiteY36" fmla="*/ 40835 h 2381306"/>
              <a:gd name="connsiteX37" fmla="*/ 2044640 w 5162574"/>
              <a:gd name="connsiteY37" fmla="*/ 64295 h 2381306"/>
              <a:gd name="connsiteX38" fmla="*/ 2102018 w 5162574"/>
              <a:gd name="connsiteY38" fmla="*/ 138113 h 2381306"/>
              <a:gd name="connsiteX39" fmla="*/ 2157700 w 5162574"/>
              <a:gd name="connsiteY39" fmla="*/ 261938 h 2381306"/>
              <a:gd name="connsiteX40" fmla="*/ 2230832 w 5162574"/>
              <a:gd name="connsiteY40" fmla="*/ 419099 h 2381306"/>
              <a:gd name="connsiteX41" fmla="*/ 2287298 w 5162574"/>
              <a:gd name="connsiteY41" fmla="*/ 557213 h 2381306"/>
              <a:gd name="connsiteX42" fmla="*/ 2319395 w 5162574"/>
              <a:gd name="connsiteY42" fmla="*/ 628651 h 2381306"/>
              <a:gd name="connsiteX43" fmla="*/ 2355672 w 5162574"/>
              <a:gd name="connsiteY43" fmla="*/ 707231 h 2381306"/>
              <a:gd name="connsiteX44" fmla="*/ 2410087 w 5162574"/>
              <a:gd name="connsiteY44" fmla="*/ 840582 h 2381306"/>
              <a:gd name="connsiteX45" fmla="*/ 2455435 w 5162574"/>
              <a:gd name="connsiteY45" fmla="*/ 971903 h 2381306"/>
              <a:gd name="connsiteX46" fmla="*/ 2527983 w 5162574"/>
              <a:gd name="connsiteY46" fmla="*/ 1148117 h 2381306"/>
              <a:gd name="connsiteX47" fmla="*/ 2664022 w 5162574"/>
              <a:gd name="connsiteY47" fmla="*/ 1433866 h 2381306"/>
              <a:gd name="connsiteX48" fmla="*/ 2781919 w 5162574"/>
              <a:gd name="connsiteY48" fmla="*/ 1562453 h 2381306"/>
              <a:gd name="connsiteX49" fmla="*/ 2863543 w 5162574"/>
              <a:gd name="connsiteY49" fmla="*/ 1595791 h 2381306"/>
              <a:gd name="connsiteX50" fmla="*/ 2963302 w 5162574"/>
              <a:gd name="connsiteY50" fmla="*/ 1610079 h 2381306"/>
              <a:gd name="connsiteX51" fmla="*/ 3026786 w 5162574"/>
              <a:gd name="connsiteY51" fmla="*/ 1595791 h 2381306"/>
              <a:gd name="connsiteX52" fmla="*/ 3081202 w 5162574"/>
              <a:gd name="connsiteY52" fmla="*/ 1552928 h 2381306"/>
              <a:gd name="connsiteX53" fmla="*/ 3135619 w 5162574"/>
              <a:gd name="connsiteY53" fmla="*/ 1495778 h 2381306"/>
              <a:gd name="connsiteX54" fmla="*/ 3208166 w 5162574"/>
              <a:gd name="connsiteY54" fmla="*/ 1414816 h 2381306"/>
              <a:gd name="connsiteX55" fmla="*/ 3280718 w 5162574"/>
              <a:gd name="connsiteY55" fmla="*/ 1300515 h 2381306"/>
              <a:gd name="connsiteX56" fmla="*/ 3380481 w 5162574"/>
              <a:gd name="connsiteY56" fmla="*/ 1152879 h 2381306"/>
              <a:gd name="connsiteX57" fmla="*/ 3462101 w 5162574"/>
              <a:gd name="connsiteY57" fmla="*/ 1029053 h 2381306"/>
              <a:gd name="connsiteX58" fmla="*/ 3552792 w 5162574"/>
              <a:gd name="connsiteY58" fmla="*/ 952853 h 2381306"/>
              <a:gd name="connsiteX59" fmla="*/ 3652550 w 5162574"/>
              <a:gd name="connsiteY59" fmla="*/ 905228 h 2381306"/>
              <a:gd name="connsiteX60" fmla="*/ 3725104 w 5162574"/>
              <a:gd name="connsiteY60" fmla="*/ 905228 h 2381306"/>
              <a:gd name="connsiteX61" fmla="*/ 3797654 w 5162574"/>
              <a:gd name="connsiteY61" fmla="*/ 933804 h 2381306"/>
              <a:gd name="connsiteX62" fmla="*/ 3861139 w 5162574"/>
              <a:gd name="connsiteY62" fmla="*/ 1000478 h 2381306"/>
              <a:gd name="connsiteX63" fmla="*/ 3969968 w 5162574"/>
              <a:gd name="connsiteY63" fmla="*/ 1157641 h 2381306"/>
              <a:gd name="connsiteX64" fmla="*/ 4087866 w 5162574"/>
              <a:gd name="connsiteY64" fmla="*/ 1410053 h 2381306"/>
              <a:gd name="connsiteX65" fmla="*/ 4223903 w 5162574"/>
              <a:gd name="connsiteY65" fmla="*/ 1738666 h 2381306"/>
              <a:gd name="connsiteX66" fmla="*/ 4373565 w 5162574"/>
              <a:gd name="connsiteY66" fmla="*/ 2062162 h 2381306"/>
              <a:gd name="connsiteX67" fmla="*/ 4427978 w 5162574"/>
              <a:gd name="connsiteY67" fmla="*/ 2162174 h 2381306"/>
              <a:gd name="connsiteX68" fmla="*/ 4500529 w 5162574"/>
              <a:gd name="connsiteY68" fmla="*/ 2271712 h 2381306"/>
              <a:gd name="connsiteX69" fmla="*/ 4609359 w 5162574"/>
              <a:gd name="connsiteY69" fmla="*/ 2343149 h 2381306"/>
              <a:gd name="connsiteX70" fmla="*/ 4681912 w 5162574"/>
              <a:gd name="connsiteY70" fmla="*/ 2376486 h 2381306"/>
              <a:gd name="connsiteX71" fmla="*/ 4763534 w 5162574"/>
              <a:gd name="connsiteY71" fmla="*/ 2381248 h 2381306"/>
              <a:gd name="connsiteX72" fmla="*/ 4836087 w 5162574"/>
              <a:gd name="connsiteY72" fmla="*/ 2352674 h 2381306"/>
              <a:gd name="connsiteX73" fmla="*/ 4917707 w 5162574"/>
              <a:gd name="connsiteY73" fmla="*/ 2276474 h 2381306"/>
              <a:gd name="connsiteX74" fmla="*/ 4999328 w 5162574"/>
              <a:gd name="connsiteY74" fmla="*/ 2157411 h 2381306"/>
              <a:gd name="connsiteX75" fmla="*/ 5071882 w 5162574"/>
              <a:gd name="connsiteY75" fmla="*/ 1952624 h 2381306"/>
              <a:gd name="connsiteX76" fmla="*/ 5162574 w 5162574"/>
              <a:gd name="connsiteY76" fmla="*/ 1671636 h 2381306"/>
              <a:gd name="connsiteX0" fmla="*/ -1 w 5162572"/>
              <a:gd name="connsiteY0" fmla="*/ 847725 h 2381306"/>
              <a:gd name="connsiteX1" fmla="*/ 23812 w 5162572"/>
              <a:gd name="connsiteY1" fmla="*/ 828675 h 2381306"/>
              <a:gd name="connsiteX2" fmla="*/ 78581 w 5162572"/>
              <a:gd name="connsiteY2" fmla="*/ 790575 h 2381306"/>
              <a:gd name="connsiteX3" fmla="*/ 147637 w 5162572"/>
              <a:gd name="connsiteY3" fmla="*/ 773906 h 2381306"/>
              <a:gd name="connsiteX4" fmla="*/ 195262 w 5162572"/>
              <a:gd name="connsiteY4" fmla="*/ 785813 h 2381306"/>
              <a:gd name="connsiteX5" fmla="*/ 242887 w 5162572"/>
              <a:gd name="connsiteY5" fmla="*/ 812006 h 2381306"/>
              <a:gd name="connsiteX6" fmla="*/ 302418 w 5162572"/>
              <a:gd name="connsiteY6" fmla="*/ 857250 h 2381306"/>
              <a:gd name="connsiteX7" fmla="*/ 354806 w 5162572"/>
              <a:gd name="connsiteY7" fmla="*/ 912019 h 2381306"/>
              <a:gd name="connsiteX8" fmla="*/ 402430 w 5162572"/>
              <a:gd name="connsiteY8" fmla="*/ 969169 h 2381306"/>
              <a:gd name="connsiteX9" fmla="*/ 471487 w 5162572"/>
              <a:gd name="connsiteY9" fmla="*/ 1054894 h 2381306"/>
              <a:gd name="connsiteX10" fmla="*/ 550068 w 5162572"/>
              <a:gd name="connsiteY10" fmla="*/ 1152525 h 2381306"/>
              <a:gd name="connsiteX11" fmla="*/ 635793 w 5162572"/>
              <a:gd name="connsiteY11" fmla="*/ 1269206 h 2381306"/>
              <a:gd name="connsiteX12" fmla="*/ 702013 w 5162572"/>
              <a:gd name="connsiteY12" fmla="*/ 1343026 h 2381306"/>
              <a:gd name="connsiteX13" fmla="*/ 775376 w 5162572"/>
              <a:gd name="connsiteY13" fmla="*/ 1402556 h 2381306"/>
              <a:gd name="connsiteX14" fmla="*/ 845446 w 5162572"/>
              <a:gd name="connsiteY14" fmla="*/ 1433513 h 2381306"/>
              <a:gd name="connsiteX15" fmla="*/ 909966 w 5162572"/>
              <a:gd name="connsiteY15" fmla="*/ 1433513 h 2381306"/>
              <a:gd name="connsiteX16" fmla="*/ 968816 w 5162572"/>
              <a:gd name="connsiteY16" fmla="*/ 1416843 h 2381306"/>
              <a:gd name="connsiteX17" fmla="*/ 1046028 w 5162572"/>
              <a:gd name="connsiteY17" fmla="*/ 1383505 h 2381306"/>
              <a:gd name="connsiteX18" fmla="*/ 1079366 w 5162572"/>
              <a:gd name="connsiteY18" fmla="*/ 1357313 h 2381306"/>
              <a:gd name="connsiteX19" fmla="*/ 1122457 w 5162572"/>
              <a:gd name="connsiteY19" fmla="*/ 1302544 h 2381306"/>
              <a:gd name="connsiteX20" fmla="*/ 1162710 w 5162572"/>
              <a:gd name="connsiteY20" fmla="*/ 1247776 h 2381306"/>
              <a:gd name="connsiteX21" fmla="*/ 1213956 w 5162572"/>
              <a:gd name="connsiteY21" fmla="*/ 1154906 h 2381306"/>
              <a:gd name="connsiteX22" fmla="*/ 1249904 w 5162572"/>
              <a:gd name="connsiteY22" fmla="*/ 1069181 h 2381306"/>
              <a:gd name="connsiteX23" fmla="*/ 1343104 w 5162572"/>
              <a:gd name="connsiteY23" fmla="*/ 862012 h 2381306"/>
              <a:gd name="connsiteX24" fmla="*/ 1434832 w 5162572"/>
              <a:gd name="connsiteY24" fmla="*/ 673894 h 2381306"/>
              <a:gd name="connsiteX25" fmla="*/ 1509890 w 5162572"/>
              <a:gd name="connsiteY25" fmla="*/ 502443 h 2381306"/>
              <a:gd name="connsiteX26" fmla="*/ 1562281 w 5162572"/>
              <a:gd name="connsiteY26" fmla="*/ 395289 h 2381306"/>
              <a:gd name="connsiteX27" fmla="*/ 1603444 w 5162572"/>
              <a:gd name="connsiteY27" fmla="*/ 311944 h 2381306"/>
              <a:gd name="connsiteX28" fmla="*/ 1662748 w 5162572"/>
              <a:gd name="connsiteY28" fmla="*/ 192881 h 2381306"/>
              <a:gd name="connsiteX29" fmla="*/ 1717519 w 5162572"/>
              <a:gd name="connsiteY29" fmla="*/ 100013 h 2381306"/>
              <a:gd name="connsiteX30" fmla="*/ 1780902 w 5162572"/>
              <a:gd name="connsiteY30" fmla="*/ 40481 h 2381306"/>
              <a:gd name="connsiteX31" fmla="*/ 1829656 w 5162572"/>
              <a:gd name="connsiteY31" fmla="*/ 14640 h 2381306"/>
              <a:gd name="connsiteX32" fmla="*/ 1883851 w 5162572"/>
              <a:gd name="connsiteY32" fmla="*/ 0 h 2381306"/>
              <a:gd name="connsiteX33" fmla="*/ 1943386 w 5162572"/>
              <a:gd name="connsiteY33" fmla="*/ 2381 h 2381306"/>
              <a:gd name="connsiteX34" fmla="*/ 1992900 w 5162572"/>
              <a:gd name="connsiteY34" fmla="*/ 19403 h 2381306"/>
              <a:gd name="connsiteX35" fmla="*/ 2024646 w 5162572"/>
              <a:gd name="connsiteY35" fmla="*/ 40835 h 2381306"/>
              <a:gd name="connsiteX36" fmla="*/ 2044638 w 5162572"/>
              <a:gd name="connsiteY36" fmla="*/ 64295 h 2381306"/>
              <a:gd name="connsiteX37" fmla="*/ 2102016 w 5162572"/>
              <a:gd name="connsiteY37" fmla="*/ 138113 h 2381306"/>
              <a:gd name="connsiteX38" fmla="*/ 2157698 w 5162572"/>
              <a:gd name="connsiteY38" fmla="*/ 261938 h 2381306"/>
              <a:gd name="connsiteX39" fmla="*/ 2230830 w 5162572"/>
              <a:gd name="connsiteY39" fmla="*/ 419099 h 2381306"/>
              <a:gd name="connsiteX40" fmla="*/ 2287296 w 5162572"/>
              <a:gd name="connsiteY40" fmla="*/ 557213 h 2381306"/>
              <a:gd name="connsiteX41" fmla="*/ 2319393 w 5162572"/>
              <a:gd name="connsiteY41" fmla="*/ 628651 h 2381306"/>
              <a:gd name="connsiteX42" fmla="*/ 2355670 w 5162572"/>
              <a:gd name="connsiteY42" fmla="*/ 707231 h 2381306"/>
              <a:gd name="connsiteX43" fmla="*/ 2410085 w 5162572"/>
              <a:gd name="connsiteY43" fmla="*/ 840582 h 2381306"/>
              <a:gd name="connsiteX44" fmla="*/ 2455433 w 5162572"/>
              <a:gd name="connsiteY44" fmla="*/ 971903 h 2381306"/>
              <a:gd name="connsiteX45" fmla="*/ 2527981 w 5162572"/>
              <a:gd name="connsiteY45" fmla="*/ 1148117 h 2381306"/>
              <a:gd name="connsiteX46" fmla="*/ 2664020 w 5162572"/>
              <a:gd name="connsiteY46" fmla="*/ 1433866 h 2381306"/>
              <a:gd name="connsiteX47" fmla="*/ 2781917 w 5162572"/>
              <a:gd name="connsiteY47" fmla="*/ 1562453 h 2381306"/>
              <a:gd name="connsiteX48" fmla="*/ 2863541 w 5162572"/>
              <a:gd name="connsiteY48" fmla="*/ 1595791 h 2381306"/>
              <a:gd name="connsiteX49" fmla="*/ 2963300 w 5162572"/>
              <a:gd name="connsiteY49" fmla="*/ 1610079 h 2381306"/>
              <a:gd name="connsiteX50" fmla="*/ 3026784 w 5162572"/>
              <a:gd name="connsiteY50" fmla="*/ 1595791 h 2381306"/>
              <a:gd name="connsiteX51" fmla="*/ 3081200 w 5162572"/>
              <a:gd name="connsiteY51" fmla="*/ 1552928 h 2381306"/>
              <a:gd name="connsiteX52" fmla="*/ 3135617 w 5162572"/>
              <a:gd name="connsiteY52" fmla="*/ 1495778 h 2381306"/>
              <a:gd name="connsiteX53" fmla="*/ 3208164 w 5162572"/>
              <a:gd name="connsiteY53" fmla="*/ 1414816 h 2381306"/>
              <a:gd name="connsiteX54" fmla="*/ 3280716 w 5162572"/>
              <a:gd name="connsiteY54" fmla="*/ 1300515 h 2381306"/>
              <a:gd name="connsiteX55" fmla="*/ 3380479 w 5162572"/>
              <a:gd name="connsiteY55" fmla="*/ 1152879 h 2381306"/>
              <a:gd name="connsiteX56" fmla="*/ 3462099 w 5162572"/>
              <a:gd name="connsiteY56" fmla="*/ 1029053 h 2381306"/>
              <a:gd name="connsiteX57" fmla="*/ 3552790 w 5162572"/>
              <a:gd name="connsiteY57" fmla="*/ 952853 h 2381306"/>
              <a:gd name="connsiteX58" fmla="*/ 3652548 w 5162572"/>
              <a:gd name="connsiteY58" fmla="*/ 905228 h 2381306"/>
              <a:gd name="connsiteX59" fmla="*/ 3725102 w 5162572"/>
              <a:gd name="connsiteY59" fmla="*/ 905228 h 2381306"/>
              <a:gd name="connsiteX60" fmla="*/ 3797652 w 5162572"/>
              <a:gd name="connsiteY60" fmla="*/ 933804 h 2381306"/>
              <a:gd name="connsiteX61" fmla="*/ 3861137 w 5162572"/>
              <a:gd name="connsiteY61" fmla="*/ 1000478 h 2381306"/>
              <a:gd name="connsiteX62" fmla="*/ 3969966 w 5162572"/>
              <a:gd name="connsiteY62" fmla="*/ 1157641 h 2381306"/>
              <a:gd name="connsiteX63" fmla="*/ 4087864 w 5162572"/>
              <a:gd name="connsiteY63" fmla="*/ 1410053 h 2381306"/>
              <a:gd name="connsiteX64" fmla="*/ 4223901 w 5162572"/>
              <a:gd name="connsiteY64" fmla="*/ 1738666 h 2381306"/>
              <a:gd name="connsiteX65" fmla="*/ 4373563 w 5162572"/>
              <a:gd name="connsiteY65" fmla="*/ 2062162 h 2381306"/>
              <a:gd name="connsiteX66" fmla="*/ 4427976 w 5162572"/>
              <a:gd name="connsiteY66" fmla="*/ 2162174 h 2381306"/>
              <a:gd name="connsiteX67" fmla="*/ 4500527 w 5162572"/>
              <a:gd name="connsiteY67" fmla="*/ 2271712 h 2381306"/>
              <a:gd name="connsiteX68" fmla="*/ 4609357 w 5162572"/>
              <a:gd name="connsiteY68" fmla="*/ 2343149 h 2381306"/>
              <a:gd name="connsiteX69" fmla="*/ 4681910 w 5162572"/>
              <a:gd name="connsiteY69" fmla="*/ 2376486 h 2381306"/>
              <a:gd name="connsiteX70" fmla="*/ 4763532 w 5162572"/>
              <a:gd name="connsiteY70" fmla="*/ 2381248 h 2381306"/>
              <a:gd name="connsiteX71" fmla="*/ 4836085 w 5162572"/>
              <a:gd name="connsiteY71" fmla="*/ 2352674 h 2381306"/>
              <a:gd name="connsiteX72" fmla="*/ 4917705 w 5162572"/>
              <a:gd name="connsiteY72" fmla="*/ 2276474 h 2381306"/>
              <a:gd name="connsiteX73" fmla="*/ 4999326 w 5162572"/>
              <a:gd name="connsiteY73" fmla="*/ 2157411 h 2381306"/>
              <a:gd name="connsiteX74" fmla="*/ 5071880 w 5162572"/>
              <a:gd name="connsiteY74" fmla="*/ 1952624 h 2381306"/>
              <a:gd name="connsiteX75" fmla="*/ 5162572 w 5162572"/>
              <a:gd name="connsiteY75" fmla="*/ 1671636 h 2381306"/>
              <a:gd name="connsiteX0" fmla="*/ 1 w 5162574"/>
              <a:gd name="connsiteY0" fmla="*/ 847725 h 2381306"/>
              <a:gd name="connsiteX1" fmla="*/ 78583 w 5162574"/>
              <a:gd name="connsiteY1" fmla="*/ 790575 h 2381306"/>
              <a:gd name="connsiteX2" fmla="*/ 147639 w 5162574"/>
              <a:gd name="connsiteY2" fmla="*/ 773906 h 2381306"/>
              <a:gd name="connsiteX3" fmla="*/ 195264 w 5162574"/>
              <a:gd name="connsiteY3" fmla="*/ 785813 h 2381306"/>
              <a:gd name="connsiteX4" fmla="*/ 242889 w 5162574"/>
              <a:gd name="connsiteY4" fmla="*/ 812006 h 2381306"/>
              <a:gd name="connsiteX5" fmla="*/ 302420 w 5162574"/>
              <a:gd name="connsiteY5" fmla="*/ 857250 h 2381306"/>
              <a:gd name="connsiteX6" fmla="*/ 354808 w 5162574"/>
              <a:gd name="connsiteY6" fmla="*/ 912019 h 2381306"/>
              <a:gd name="connsiteX7" fmla="*/ 402432 w 5162574"/>
              <a:gd name="connsiteY7" fmla="*/ 969169 h 2381306"/>
              <a:gd name="connsiteX8" fmla="*/ 471489 w 5162574"/>
              <a:gd name="connsiteY8" fmla="*/ 1054894 h 2381306"/>
              <a:gd name="connsiteX9" fmla="*/ 550070 w 5162574"/>
              <a:gd name="connsiteY9" fmla="*/ 1152525 h 2381306"/>
              <a:gd name="connsiteX10" fmla="*/ 635795 w 5162574"/>
              <a:gd name="connsiteY10" fmla="*/ 1269206 h 2381306"/>
              <a:gd name="connsiteX11" fmla="*/ 702015 w 5162574"/>
              <a:gd name="connsiteY11" fmla="*/ 1343026 h 2381306"/>
              <a:gd name="connsiteX12" fmla="*/ 775378 w 5162574"/>
              <a:gd name="connsiteY12" fmla="*/ 1402556 h 2381306"/>
              <a:gd name="connsiteX13" fmla="*/ 845448 w 5162574"/>
              <a:gd name="connsiteY13" fmla="*/ 1433513 h 2381306"/>
              <a:gd name="connsiteX14" fmla="*/ 909968 w 5162574"/>
              <a:gd name="connsiteY14" fmla="*/ 1433513 h 2381306"/>
              <a:gd name="connsiteX15" fmla="*/ 968818 w 5162574"/>
              <a:gd name="connsiteY15" fmla="*/ 1416843 h 2381306"/>
              <a:gd name="connsiteX16" fmla="*/ 1046030 w 5162574"/>
              <a:gd name="connsiteY16" fmla="*/ 1383505 h 2381306"/>
              <a:gd name="connsiteX17" fmla="*/ 1079368 w 5162574"/>
              <a:gd name="connsiteY17" fmla="*/ 1357313 h 2381306"/>
              <a:gd name="connsiteX18" fmla="*/ 1122459 w 5162574"/>
              <a:gd name="connsiteY18" fmla="*/ 1302544 h 2381306"/>
              <a:gd name="connsiteX19" fmla="*/ 1162712 w 5162574"/>
              <a:gd name="connsiteY19" fmla="*/ 1247776 h 2381306"/>
              <a:gd name="connsiteX20" fmla="*/ 1213958 w 5162574"/>
              <a:gd name="connsiteY20" fmla="*/ 1154906 h 2381306"/>
              <a:gd name="connsiteX21" fmla="*/ 1249906 w 5162574"/>
              <a:gd name="connsiteY21" fmla="*/ 1069181 h 2381306"/>
              <a:gd name="connsiteX22" fmla="*/ 1343106 w 5162574"/>
              <a:gd name="connsiteY22" fmla="*/ 862012 h 2381306"/>
              <a:gd name="connsiteX23" fmla="*/ 1434834 w 5162574"/>
              <a:gd name="connsiteY23" fmla="*/ 673894 h 2381306"/>
              <a:gd name="connsiteX24" fmla="*/ 1509892 w 5162574"/>
              <a:gd name="connsiteY24" fmla="*/ 502443 h 2381306"/>
              <a:gd name="connsiteX25" fmla="*/ 1562283 w 5162574"/>
              <a:gd name="connsiteY25" fmla="*/ 395289 h 2381306"/>
              <a:gd name="connsiteX26" fmla="*/ 1603446 w 5162574"/>
              <a:gd name="connsiteY26" fmla="*/ 311944 h 2381306"/>
              <a:gd name="connsiteX27" fmla="*/ 1662750 w 5162574"/>
              <a:gd name="connsiteY27" fmla="*/ 192881 h 2381306"/>
              <a:gd name="connsiteX28" fmla="*/ 1717521 w 5162574"/>
              <a:gd name="connsiteY28" fmla="*/ 100013 h 2381306"/>
              <a:gd name="connsiteX29" fmla="*/ 1780904 w 5162574"/>
              <a:gd name="connsiteY29" fmla="*/ 40481 h 2381306"/>
              <a:gd name="connsiteX30" fmla="*/ 1829658 w 5162574"/>
              <a:gd name="connsiteY30" fmla="*/ 14640 h 2381306"/>
              <a:gd name="connsiteX31" fmla="*/ 1883853 w 5162574"/>
              <a:gd name="connsiteY31" fmla="*/ 0 h 2381306"/>
              <a:gd name="connsiteX32" fmla="*/ 1943388 w 5162574"/>
              <a:gd name="connsiteY32" fmla="*/ 2381 h 2381306"/>
              <a:gd name="connsiteX33" fmla="*/ 1992902 w 5162574"/>
              <a:gd name="connsiteY33" fmla="*/ 19403 h 2381306"/>
              <a:gd name="connsiteX34" fmla="*/ 2024648 w 5162574"/>
              <a:gd name="connsiteY34" fmla="*/ 40835 h 2381306"/>
              <a:gd name="connsiteX35" fmla="*/ 2044640 w 5162574"/>
              <a:gd name="connsiteY35" fmla="*/ 64295 h 2381306"/>
              <a:gd name="connsiteX36" fmla="*/ 2102018 w 5162574"/>
              <a:gd name="connsiteY36" fmla="*/ 138113 h 2381306"/>
              <a:gd name="connsiteX37" fmla="*/ 2157700 w 5162574"/>
              <a:gd name="connsiteY37" fmla="*/ 261938 h 2381306"/>
              <a:gd name="connsiteX38" fmla="*/ 2230832 w 5162574"/>
              <a:gd name="connsiteY38" fmla="*/ 419099 h 2381306"/>
              <a:gd name="connsiteX39" fmla="*/ 2287298 w 5162574"/>
              <a:gd name="connsiteY39" fmla="*/ 557213 h 2381306"/>
              <a:gd name="connsiteX40" fmla="*/ 2319395 w 5162574"/>
              <a:gd name="connsiteY40" fmla="*/ 628651 h 2381306"/>
              <a:gd name="connsiteX41" fmla="*/ 2355672 w 5162574"/>
              <a:gd name="connsiteY41" fmla="*/ 707231 h 2381306"/>
              <a:gd name="connsiteX42" fmla="*/ 2410087 w 5162574"/>
              <a:gd name="connsiteY42" fmla="*/ 840582 h 2381306"/>
              <a:gd name="connsiteX43" fmla="*/ 2455435 w 5162574"/>
              <a:gd name="connsiteY43" fmla="*/ 971903 h 2381306"/>
              <a:gd name="connsiteX44" fmla="*/ 2527983 w 5162574"/>
              <a:gd name="connsiteY44" fmla="*/ 1148117 h 2381306"/>
              <a:gd name="connsiteX45" fmla="*/ 2664022 w 5162574"/>
              <a:gd name="connsiteY45" fmla="*/ 1433866 h 2381306"/>
              <a:gd name="connsiteX46" fmla="*/ 2781919 w 5162574"/>
              <a:gd name="connsiteY46" fmla="*/ 1562453 h 2381306"/>
              <a:gd name="connsiteX47" fmla="*/ 2863543 w 5162574"/>
              <a:gd name="connsiteY47" fmla="*/ 1595791 h 2381306"/>
              <a:gd name="connsiteX48" fmla="*/ 2963302 w 5162574"/>
              <a:gd name="connsiteY48" fmla="*/ 1610079 h 2381306"/>
              <a:gd name="connsiteX49" fmla="*/ 3026786 w 5162574"/>
              <a:gd name="connsiteY49" fmla="*/ 1595791 h 2381306"/>
              <a:gd name="connsiteX50" fmla="*/ 3081202 w 5162574"/>
              <a:gd name="connsiteY50" fmla="*/ 1552928 h 2381306"/>
              <a:gd name="connsiteX51" fmla="*/ 3135619 w 5162574"/>
              <a:gd name="connsiteY51" fmla="*/ 1495778 h 2381306"/>
              <a:gd name="connsiteX52" fmla="*/ 3208166 w 5162574"/>
              <a:gd name="connsiteY52" fmla="*/ 1414816 h 2381306"/>
              <a:gd name="connsiteX53" fmla="*/ 3280718 w 5162574"/>
              <a:gd name="connsiteY53" fmla="*/ 1300515 h 2381306"/>
              <a:gd name="connsiteX54" fmla="*/ 3380481 w 5162574"/>
              <a:gd name="connsiteY54" fmla="*/ 1152879 h 2381306"/>
              <a:gd name="connsiteX55" fmla="*/ 3462101 w 5162574"/>
              <a:gd name="connsiteY55" fmla="*/ 1029053 h 2381306"/>
              <a:gd name="connsiteX56" fmla="*/ 3552792 w 5162574"/>
              <a:gd name="connsiteY56" fmla="*/ 952853 h 2381306"/>
              <a:gd name="connsiteX57" fmla="*/ 3652550 w 5162574"/>
              <a:gd name="connsiteY57" fmla="*/ 905228 h 2381306"/>
              <a:gd name="connsiteX58" fmla="*/ 3725104 w 5162574"/>
              <a:gd name="connsiteY58" fmla="*/ 905228 h 2381306"/>
              <a:gd name="connsiteX59" fmla="*/ 3797654 w 5162574"/>
              <a:gd name="connsiteY59" fmla="*/ 933804 h 2381306"/>
              <a:gd name="connsiteX60" fmla="*/ 3861139 w 5162574"/>
              <a:gd name="connsiteY60" fmla="*/ 1000478 h 2381306"/>
              <a:gd name="connsiteX61" fmla="*/ 3969968 w 5162574"/>
              <a:gd name="connsiteY61" fmla="*/ 1157641 h 2381306"/>
              <a:gd name="connsiteX62" fmla="*/ 4087866 w 5162574"/>
              <a:gd name="connsiteY62" fmla="*/ 1410053 h 2381306"/>
              <a:gd name="connsiteX63" fmla="*/ 4223903 w 5162574"/>
              <a:gd name="connsiteY63" fmla="*/ 1738666 h 2381306"/>
              <a:gd name="connsiteX64" fmla="*/ 4373565 w 5162574"/>
              <a:gd name="connsiteY64" fmla="*/ 2062162 h 2381306"/>
              <a:gd name="connsiteX65" fmla="*/ 4427978 w 5162574"/>
              <a:gd name="connsiteY65" fmla="*/ 2162174 h 2381306"/>
              <a:gd name="connsiteX66" fmla="*/ 4500529 w 5162574"/>
              <a:gd name="connsiteY66" fmla="*/ 2271712 h 2381306"/>
              <a:gd name="connsiteX67" fmla="*/ 4609359 w 5162574"/>
              <a:gd name="connsiteY67" fmla="*/ 2343149 h 2381306"/>
              <a:gd name="connsiteX68" fmla="*/ 4681912 w 5162574"/>
              <a:gd name="connsiteY68" fmla="*/ 2376486 h 2381306"/>
              <a:gd name="connsiteX69" fmla="*/ 4763534 w 5162574"/>
              <a:gd name="connsiteY69" fmla="*/ 2381248 h 2381306"/>
              <a:gd name="connsiteX70" fmla="*/ 4836087 w 5162574"/>
              <a:gd name="connsiteY70" fmla="*/ 2352674 h 2381306"/>
              <a:gd name="connsiteX71" fmla="*/ 4917707 w 5162574"/>
              <a:gd name="connsiteY71" fmla="*/ 2276474 h 2381306"/>
              <a:gd name="connsiteX72" fmla="*/ 4999328 w 5162574"/>
              <a:gd name="connsiteY72" fmla="*/ 2157411 h 2381306"/>
              <a:gd name="connsiteX73" fmla="*/ 5071882 w 5162574"/>
              <a:gd name="connsiteY73" fmla="*/ 1952624 h 2381306"/>
              <a:gd name="connsiteX74" fmla="*/ 5162574 w 5162574"/>
              <a:gd name="connsiteY74" fmla="*/ 1671636 h 2381306"/>
              <a:gd name="connsiteX0" fmla="*/ -1 w 5162572"/>
              <a:gd name="connsiteY0" fmla="*/ 847725 h 2381306"/>
              <a:gd name="connsiteX1" fmla="*/ 147637 w 5162572"/>
              <a:gd name="connsiteY1" fmla="*/ 773906 h 2381306"/>
              <a:gd name="connsiteX2" fmla="*/ 195262 w 5162572"/>
              <a:gd name="connsiteY2" fmla="*/ 785813 h 2381306"/>
              <a:gd name="connsiteX3" fmla="*/ 242887 w 5162572"/>
              <a:gd name="connsiteY3" fmla="*/ 812006 h 2381306"/>
              <a:gd name="connsiteX4" fmla="*/ 302418 w 5162572"/>
              <a:gd name="connsiteY4" fmla="*/ 857250 h 2381306"/>
              <a:gd name="connsiteX5" fmla="*/ 354806 w 5162572"/>
              <a:gd name="connsiteY5" fmla="*/ 912019 h 2381306"/>
              <a:gd name="connsiteX6" fmla="*/ 402430 w 5162572"/>
              <a:gd name="connsiteY6" fmla="*/ 969169 h 2381306"/>
              <a:gd name="connsiteX7" fmla="*/ 471487 w 5162572"/>
              <a:gd name="connsiteY7" fmla="*/ 1054894 h 2381306"/>
              <a:gd name="connsiteX8" fmla="*/ 550068 w 5162572"/>
              <a:gd name="connsiteY8" fmla="*/ 1152525 h 2381306"/>
              <a:gd name="connsiteX9" fmla="*/ 635793 w 5162572"/>
              <a:gd name="connsiteY9" fmla="*/ 1269206 h 2381306"/>
              <a:gd name="connsiteX10" fmla="*/ 702013 w 5162572"/>
              <a:gd name="connsiteY10" fmla="*/ 1343026 h 2381306"/>
              <a:gd name="connsiteX11" fmla="*/ 775376 w 5162572"/>
              <a:gd name="connsiteY11" fmla="*/ 1402556 h 2381306"/>
              <a:gd name="connsiteX12" fmla="*/ 845446 w 5162572"/>
              <a:gd name="connsiteY12" fmla="*/ 1433513 h 2381306"/>
              <a:gd name="connsiteX13" fmla="*/ 909966 w 5162572"/>
              <a:gd name="connsiteY13" fmla="*/ 1433513 h 2381306"/>
              <a:gd name="connsiteX14" fmla="*/ 968816 w 5162572"/>
              <a:gd name="connsiteY14" fmla="*/ 1416843 h 2381306"/>
              <a:gd name="connsiteX15" fmla="*/ 1046028 w 5162572"/>
              <a:gd name="connsiteY15" fmla="*/ 1383505 h 2381306"/>
              <a:gd name="connsiteX16" fmla="*/ 1079366 w 5162572"/>
              <a:gd name="connsiteY16" fmla="*/ 1357313 h 2381306"/>
              <a:gd name="connsiteX17" fmla="*/ 1122457 w 5162572"/>
              <a:gd name="connsiteY17" fmla="*/ 1302544 h 2381306"/>
              <a:gd name="connsiteX18" fmla="*/ 1162710 w 5162572"/>
              <a:gd name="connsiteY18" fmla="*/ 1247776 h 2381306"/>
              <a:gd name="connsiteX19" fmla="*/ 1213956 w 5162572"/>
              <a:gd name="connsiteY19" fmla="*/ 1154906 h 2381306"/>
              <a:gd name="connsiteX20" fmla="*/ 1249904 w 5162572"/>
              <a:gd name="connsiteY20" fmla="*/ 1069181 h 2381306"/>
              <a:gd name="connsiteX21" fmla="*/ 1343104 w 5162572"/>
              <a:gd name="connsiteY21" fmla="*/ 862012 h 2381306"/>
              <a:gd name="connsiteX22" fmla="*/ 1434832 w 5162572"/>
              <a:gd name="connsiteY22" fmla="*/ 673894 h 2381306"/>
              <a:gd name="connsiteX23" fmla="*/ 1509890 w 5162572"/>
              <a:gd name="connsiteY23" fmla="*/ 502443 h 2381306"/>
              <a:gd name="connsiteX24" fmla="*/ 1562281 w 5162572"/>
              <a:gd name="connsiteY24" fmla="*/ 395289 h 2381306"/>
              <a:gd name="connsiteX25" fmla="*/ 1603444 w 5162572"/>
              <a:gd name="connsiteY25" fmla="*/ 311944 h 2381306"/>
              <a:gd name="connsiteX26" fmla="*/ 1662748 w 5162572"/>
              <a:gd name="connsiteY26" fmla="*/ 192881 h 2381306"/>
              <a:gd name="connsiteX27" fmla="*/ 1717519 w 5162572"/>
              <a:gd name="connsiteY27" fmla="*/ 100013 h 2381306"/>
              <a:gd name="connsiteX28" fmla="*/ 1780902 w 5162572"/>
              <a:gd name="connsiteY28" fmla="*/ 40481 h 2381306"/>
              <a:gd name="connsiteX29" fmla="*/ 1829656 w 5162572"/>
              <a:gd name="connsiteY29" fmla="*/ 14640 h 2381306"/>
              <a:gd name="connsiteX30" fmla="*/ 1883851 w 5162572"/>
              <a:gd name="connsiteY30" fmla="*/ 0 h 2381306"/>
              <a:gd name="connsiteX31" fmla="*/ 1943386 w 5162572"/>
              <a:gd name="connsiteY31" fmla="*/ 2381 h 2381306"/>
              <a:gd name="connsiteX32" fmla="*/ 1992900 w 5162572"/>
              <a:gd name="connsiteY32" fmla="*/ 19403 h 2381306"/>
              <a:gd name="connsiteX33" fmla="*/ 2024646 w 5162572"/>
              <a:gd name="connsiteY33" fmla="*/ 40835 h 2381306"/>
              <a:gd name="connsiteX34" fmla="*/ 2044638 w 5162572"/>
              <a:gd name="connsiteY34" fmla="*/ 64295 h 2381306"/>
              <a:gd name="connsiteX35" fmla="*/ 2102016 w 5162572"/>
              <a:gd name="connsiteY35" fmla="*/ 138113 h 2381306"/>
              <a:gd name="connsiteX36" fmla="*/ 2157698 w 5162572"/>
              <a:gd name="connsiteY36" fmla="*/ 261938 h 2381306"/>
              <a:gd name="connsiteX37" fmla="*/ 2230830 w 5162572"/>
              <a:gd name="connsiteY37" fmla="*/ 419099 h 2381306"/>
              <a:gd name="connsiteX38" fmla="*/ 2287296 w 5162572"/>
              <a:gd name="connsiteY38" fmla="*/ 557213 h 2381306"/>
              <a:gd name="connsiteX39" fmla="*/ 2319393 w 5162572"/>
              <a:gd name="connsiteY39" fmla="*/ 628651 h 2381306"/>
              <a:gd name="connsiteX40" fmla="*/ 2355670 w 5162572"/>
              <a:gd name="connsiteY40" fmla="*/ 707231 h 2381306"/>
              <a:gd name="connsiteX41" fmla="*/ 2410085 w 5162572"/>
              <a:gd name="connsiteY41" fmla="*/ 840582 h 2381306"/>
              <a:gd name="connsiteX42" fmla="*/ 2455433 w 5162572"/>
              <a:gd name="connsiteY42" fmla="*/ 971903 h 2381306"/>
              <a:gd name="connsiteX43" fmla="*/ 2527981 w 5162572"/>
              <a:gd name="connsiteY43" fmla="*/ 1148117 h 2381306"/>
              <a:gd name="connsiteX44" fmla="*/ 2664020 w 5162572"/>
              <a:gd name="connsiteY44" fmla="*/ 1433866 h 2381306"/>
              <a:gd name="connsiteX45" fmla="*/ 2781917 w 5162572"/>
              <a:gd name="connsiteY45" fmla="*/ 1562453 h 2381306"/>
              <a:gd name="connsiteX46" fmla="*/ 2863541 w 5162572"/>
              <a:gd name="connsiteY46" fmla="*/ 1595791 h 2381306"/>
              <a:gd name="connsiteX47" fmla="*/ 2963300 w 5162572"/>
              <a:gd name="connsiteY47" fmla="*/ 1610079 h 2381306"/>
              <a:gd name="connsiteX48" fmla="*/ 3026784 w 5162572"/>
              <a:gd name="connsiteY48" fmla="*/ 1595791 h 2381306"/>
              <a:gd name="connsiteX49" fmla="*/ 3081200 w 5162572"/>
              <a:gd name="connsiteY49" fmla="*/ 1552928 h 2381306"/>
              <a:gd name="connsiteX50" fmla="*/ 3135617 w 5162572"/>
              <a:gd name="connsiteY50" fmla="*/ 1495778 h 2381306"/>
              <a:gd name="connsiteX51" fmla="*/ 3208164 w 5162572"/>
              <a:gd name="connsiteY51" fmla="*/ 1414816 h 2381306"/>
              <a:gd name="connsiteX52" fmla="*/ 3280716 w 5162572"/>
              <a:gd name="connsiteY52" fmla="*/ 1300515 h 2381306"/>
              <a:gd name="connsiteX53" fmla="*/ 3380479 w 5162572"/>
              <a:gd name="connsiteY53" fmla="*/ 1152879 h 2381306"/>
              <a:gd name="connsiteX54" fmla="*/ 3462099 w 5162572"/>
              <a:gd name="connsiteY54" fmla="*/ 1029053 h 2381306"/>
              <a:gd name="connsiteX55" fmla="*/ 3552790 w 5162572"/>
              <a:gd name="connsiteY55" fmla="*/ 952853 h 2381306"/>
              <a:gd name="connsiteX56" fmla="*/ 3652548 w 5162572"/>
              <a:gd name="connsiteY56" fmla="*/ 905228 h 2381306"/>
              <a:gd name="connsiteX57" fmla="*/ 3725102 w 5162572"/>
              <a:gd name="connsiteY57" fmla="*/ 905228 h 2381306"/>
              <a:gd name="connsiteX58" fmla="*/ 3797652 w 5162572"/>
              <a:gd name="connsiteY58" fmla="*/ 933804 h 2381306"/>
              <a:gd name="connsiteX59" fmla="*/ 3861137 w 5162572"/>
              <a:gd name="connsiteY59" fmla="*/ 1000478 h 2381306"/>
              <a:gd name="connsiteX60" fmla="*/ 3969966 w 5162572"/>
              <a:gd name="connsiteY60" fmla="*/ 1157641 h 2381306"/>
              <a:gd name="connsiteX61" fmla="*/ 4087864 w 5162572"/>
              <a:gd name="connsiteY61" fmla="*/ 1410053 h 2381306"/>
              <a:gd name="connsiteX62" fmla="*/ 4223901 w 5162572"/>
              <a:gd name="connsiteY62" fmla="*/ 1738666 h 2381306"/>
              <a:gd name="connsiteX63" fmla="*/ 4373563 w 5162572"/>
              <a:gd name="connsiteY63" fmla="*/ 2062162 h 2381306"/>
              <a:gd name="connsiteX64" fmla="*/ 4427976 w 5162572"/>
              <a:gd name="connsiteY64" fmla="*/ 2162174 h 2381306"/>
              <a:gd name="connsiteX65" fmla="*/ 4500527 w 5162572"/>
              <a:gd name="connsiteY65" fmla="*/ 2271712 h 2381306"/>
              <a:gd name="connsiteX66" fmla="*/ 4609357 w 5162572"/>
              <a:gd name="connsiteY66" fmla="*/ 2343149 h 2381306"/>
              <a:gd name="connsiteX67" fmla="*/ 4681910 w 5162572"/>
              <a:gd name="connsiteY67" fmla="*/ 2376486 h 2381306"/>
              <a:gd name="connsiteX68" fmla="*/ 4763532 w 5162572"/>
              <a:gd name="connsiteY68" fmla="*/ 2381248 h 2381306"/>
              <a:gd name="connsiteX69" fmla="*/ 4836085 w 5162572"/>
              <a:gd name="connsiteY69" fmla="*/ 2352674 h 2381306"/>
              <a:gd name="connsiteX70" fmla="*/ 4917705 w 5162572"/>
              <a:gd name="connsiteY70" fmla="*/ 2276474 h 2381306"/>
              <a:gd name="connsiteX71" fmla="*/ 4999326 w 5162572"/>
              <a:gd name="connsiteY71" fmla="*/ 2157411 h 2381306"/>
              <a:gd name="connsiteX72" fmla="*/ 5071880 w 5162572"/>
              <a:gd name="connsiteY72" fmla="*/ 1952624 h 2381306"/>
              <a:gd name="connsiteX73" fmla="*/ 5162572 w 5162572"/>
              <a:gd name="connsiteY73" fmla="*/ 1671636 h 2381306"/>
              <a:gd name="connsiteX0" fmla="*/ 1 w 5014936"/>
              <a:gd name="connsiteY0" fmla="*/ 773906 h 2381306"/>
              <a:gd name="connsiteX1" fmla="*/ 47626 w 5014936"/>
              <a:gd name="connsiteY1" fmla="*/ 785813 h 2381306"/>
              <a:gd name="connsiteX2" fmla="*/ 95251 w 5014936"/>
              <a:gd name="connsiteY2" fmla="*/ 812006 h 2381306"/>
              <a:gd name="connsiteX3" fmla="*/ 154782 w 5014936"/>
              <a:gd name="connsiteY3" fmla="*/ 857250 h 2381306"/>
              <a:gd name="connsiteX4" fmla="*/ 207170 w 5014936"/>
              <a:gd name="connsiteY4" fmla="*/ 912019 h 2381306"/>
              <a:gd name="connsiteX5" fmla="*/ 254794 w 5014936"/>
              <a:gd name="connsiteY5" fmla="*/ 969169 h 2381306"/>
              <a:gd name="connsiteX6" fmla="*/ 323851 w 5014936"/>
              <a:gd name="connsiteY6" fmla="*/ 1054894 h 2381306"/>
              <a:gd name="connsiteX7" fmla="*/ 402432 w 5014936"/>
              <a:gd name="connsiteY7" fmla="*/ 1152525 h 2381306"/>
              <a:gd name="connsiteX8" fmla="*/ 488157 w 5014936"/>
              <a:gd name="connsiteY8" fmla="*/ 1269206 h 2381306"/>
              <a:gd name="connsiteX9" fmla="*/ 554377 w 5014936"/>
              <a:gd name="connsiteY9" fmla="*/ 1343026 h 2381306"/>
              <a:gd name="connsiteX10" fmla="*/ 627740 w 5014936"/>
              <a:gd name="connsiteY10" fmla="*/ 1402556 h 2381306"/>
              <a:gd name="connsiteX11" fmla="*/ 697810 w 5014936"/>
              <a:gd name="connsiteY11" fmla="*/ 1433513 h 2381306"/>
              <a:gd name="connsiteX12" fmla="*/ 762330 w 5014936"/>
              <a:gd name="connsiteY12" fmla="*/ 1433513 h 2381306"/>
              <a:gd name="connsiteX13" fmla="*/ 821180 w 5014936"/>
              <a:gd name="connsiteY13" fmla="*/ 1416843 h 2381306"/>
              <a:gd name="connsiteX14" fmla="*/ 898392 w 5014936"/>
              <a:gd name="connsiteY14" fmla="*/ 1383505 h 2381306"/>
              <a:gd name="connsiteX15" fmla="*/ 931730 w 5014936"/>
              <a:gd name="connsiteY15" fmla="*/ 1357313 h 2381306"/>
              <a:gd name="connsiteX16" fmla="*/ 974821 w 5014936"/>
              <a:gd name="connsiteY16" fmla="*/ 1302544 h 2381306"/>
              <a:gd name="connsiteX17" fmla="*/ 1015074 w 5014936"/>
              <a:gd name="connsiteY17" fmla="*/ 1247776 h 2381306"/>
              <a:gd name="connsiteX18" fmla="*/ 1066320 w 5014936"/>
              <a:gd name="connsiteY18" fmla="*/ 1154906 h 2381306"/>
              <a:gd name="connsiteX19" fmla="*/ 1102268 w 5014936"/>
              <a:gd name="connsiteY19" fmla="*/ 1069181 h 2381306"/>
              <a:gd name="connsiteX20" fmla="*/ 1195468 w 5014936"/>
              <a:gd name="connsiteY20" fmla="*/ 862012 h 2381306"/>
              <a:gd name="connsiteX21" fmla="*/ 1287196 w 5014936"/>
              <a:gd name="connsiteY21" fmla="*/ 673894 h 2381306"/>
              <a:gd name="connsiteX22" fmla="*/ 1362254 w 5014936"/>
              <a:gd name="connsiteY22" fmla="*/ 502443 h 2381306"/>
              <a:gd name="connsiteX23" fmla="*/ 1414645 w 5014936"/>
              <a:gd name="connsiteY23" fmla="*/ 395289 h 2381306"/>
              <a:gd name="connsiteX24" fmla="*/ 1455808 w 5014936"/>
              <a:gd name="connsiteY24" fmla="*/ 311944 h 2381306"/>
              <a:gd name="connsiteX25" fmla="*/ 1515112 w 5014936"/>
              <a:gd name="connsiteY25" fmla="*/ 192881 h 2381306"/>
              <a:gd name="connsiteX26" fmla="*/ 1569883 w 5014936"/>
              <a:gd name="connsiteY26" fmla="*/ 100013 h 2381306"/>
              <a:gd name="connsiteX27" fmla="*/ 1633266 w 5014936"/>
              <a:gd name="connsiteY27" fmla="*/ 40481 h 2381306"/>
              <a:gd name="connsiteX28" fmla="*/ 1682020 w 5014936"/>
              <a:gd name="connsiteY28" fmla="*/ 14640 h 2381306"/>
              <a:gd name="connsiteX29" fmla="*/ 1736215 w 5014936"/>
              <a:gd name="connsiteY29" fmla="*/ 0 h 2381306"/>
              <a:gd name="connsiteX30" fmla="*/ 1795750 w 5014936"/>
              <a:gd name="connsiteY30" fmla="*/ 2381 h 2381306"/>
              <a:gd name="connsiteX31" fmla="*/ 1845264 w 5014936"/>
              <a:gd name="connsiteY31" fmla="*/ 19403 h 2381306"/>
              <a:gd name="connsiteX32" fmla="*/ 1877010 w 5014936"/>
              <a:gd name="connsiteY32" fmla="*/ 40835 h 2381306"/>
              <a:gd name="connsiteX33" fmla="*/ 1897002 w 5014936"/>
              <a:gd name="connsiteY33" fmla="*/ 64295 h 2381306"/>
              <a:gd name="connsiteX34" fmla="*/ 1954380 w 5014936"/>
              <a:gd name="connsiteY34" fmla="*/ 138113 h 2381306"/>
              <a:gd name="connsiteX35" fmla="*/ 2010062 w 5014936"/>
              <a:gd name="connsiteY35" fmla="*/ 261938 h 2381306"/>
              <a:gd name="connsiteX36" fmla="*/ 2083194 w 5014936"/>
              <a:gd name="connsiteY36" fmla="*/ 419099 h 2381306"/>
              <a:gd name="connsiteX37" fmla="*/ 2139660 w 5014936"/>
              <a:gd name="connsiteY37" fmla="*/ 557213 h 2381306"/>
              <a:gd name="connsiteX38" fmla="*/ 2171757 w 5014936"/>
              <a:gd name="connsiteY38" fmla="*/ 628651 h 2381306"/>
              <a:gd name="connsiteX39" fmla="*/ 2208034 w 5014936"/>
              <a:gd name="connsiteY39" fmla="*/ 707231 h 2381306"/>
              <a:gd name="connsiteX40" fmla="*/ 2262449 w 5014936"/>
              <a:gd name="connsiteY40" fmla="*/ 840582 h 2381306"/>
              <a:gd name="connsiteX41" fmla="*/ 2307797 w 5014936"/>
              <a:gd name="connsiteY41" fmla="*/ 971903 h 2381306"/>
              <a:gd name="connsiteX42" fmla="*/ 2380345 w 5014936"/>
              <a:gd name="connsiteY42" fmla="*/ 1148117 h 2381306"/>
              <a:gd name="connsiteX43" fmla="*/ 2516384 w 5014936"/>
              <a:gd name="connsiteY43" fmla="*/ 1433866 h 2381306"/>
              <a:gd name="connsiteX44" fmla="*/ 2634281 w 5014936"/>
              <a:gd name="connsiteY44" fmla="*/ 1562453 h 2381306"/>
              <a:gd name="connsiteX45" fmla="*/ 2715905 w 5014936"/>
              <a:gd name="connsiteY45" fmla="*/ 1595791 h 2381306"/>
              <a:gd name="connsiteX46" fmla="*/ 2815664 w 5014936"/>
              <a:gd name="connsiteY46" fmla="*/ 1610079 h 2381306"/>
              <a:gd name="connsiteX47" fmla="*/ 2879148 w 5014936"/>
              <a:gd name="connsiteY47" fmla="*/ 1595791 h 2381306"/>
              <a:gd name="connsiteX48" fmla="*/ 2933564 w 5014936"/>
              <a:gd name="connsiteY48" fmla="*/ 1552928 h 2381306"/>
              <a:gd name="connsiteX49" fmla="*/ 2987981 w 5014936"/>
              <a:gd name="connsiteY49" fmla="*/ 1495778 h 2381306"/>
              <a:gd name="connsiteX50" fmla="*/ 3060528 w 5014936"/>
              <a:gd name="connsiteY50" fmla="*/ 1414816 h 2381306"/>
              <a:gd name="connsiteX51" fmla="*/ 3133080 w 5014936"/>
              <a:gd name="connsiteY51" fmla="*/ 1300515 h 2381306"/>
              <a:gd name="connsiteX52" fmla="*/ 3232843 w 5014936"/>
              <a:gd name="connsiteY52" fmla="*/ 1152879 h 2381306"/>
              <a:gd name="connsiteX53" fmla="*/ 3314463 w 5014936"/>
              <a:gd name="connsiteY53" fmla="*/ 1029053 h 2381306"/>
              <a:gd name="connsiteX54" fmla="*/ 3405154 w 5014936"/>
              <a:gd name="connsiteY54" fmla="*/ 952853 h 2381306"/>
              <a:gd name="connsiteX55" fmla="*/ 3504912 w 5014936"/>
              <a:gd name="connsiteY55" fmla="*/ 905228 h 2381306"/>
              <a:gd name="connsiteX56" fmla="*/ 3577466 w 5014936"/>
              <a:gd name="connsiteY56" fmla="*/ 905228 h 2381306"/>
              <a:gd name="connsiteX57" fmla="*/ 3650016 w 5014936"/>
              <a:gd name="connsiteY57" fmla="*/ 933804 h 2381306"/>
              <a:gd name="connsiteX58" fmla="*/ 3713501 w 5014936"/>
              <a:gd name="connsiteY58" fmla="*/ 1000478 h 2381306"/>
              <a:gd name="connsiteX59" fmla="*/ 3822330 w 5014936"/>
              <a:gd name="connsiteY59" fmla="*/ 1157641 h 2381306"/>
              <a:gd name="connsiteX60" fmla="*/ 3940228 w 5014936"/>
              <a:gd name="connsiteY60" fmla="*/ 1410053 h 2381306"/>
              <a:gd name="connsiteX61" fmla="*/ 4076265 w 5014936"/>
              <a:gd name="connsiteY61" fmla="*/ 1738666 h 2381306"/>
              <a:gd name="connsiteX62" fmla="*/ 4225927 w 5014936"/>
              <a:gd name="connsiteY62" fmla="*/ 2062162 h 2381306"/>
              <a:gd name="connsiteX63" fmla="*/ 4280340 w 5014936"/>
              <a:gd name="connsiteY63" fmla="*/ 2162174 h 2381306"/>
              <a:gd name="connsiteX64" fmla="*/ 4352891 w 5014936"/>
              <a:gd name="connsiteY64" fmla="*/ 2271712 h 2381306"/>
              <a:gd name="connsiteX65" fmla="*/ 4461721 w 5014936"/>
              <a:gd name="connsiteY65" fmla="*/ 2343149 h 2381306"/>
              <a:gd name="connsiteX66" fmla="*/ 4534274 w 5014936"/>
              <a:gd name="connsiteY66" fmla="*/ 2376486 h 2381306"/>
              <a:gd name="connsiteX67" fmla="*/ 4615896 w 5014936"/>
              <a:gd name="connsiteY67" fmla="*/ 2381248 h 2381306"/>
              <a:gd name="connsiteX68" fmla="*/ 4688449 w 5014936"/>
              <a:gd name="connsiteY68" fmla="*/ 2352674 h 2381306"/>
              <a:gd name="connsiteX69" fmla="*/ 4770069 w 5014936"/>
              <a:gd name="connsiteY69" fmla="*/ 2276474 h 2381306"/>
              <a:gd name="connsiteX70" fmla="*/ 4851690 w 5014936"/>
              <a:gd name="connsiteY70" fmla="*/ 2157411 h 2381306"/>
              <a:gd name="connsiteX71" fmla="*/ 4924244 w 5014936"/>
              <a:gd name="connsiteY71" fmla="*/ 1952624 h 2381306"/>
              <a:gd name="connsiteX72" fmla="*/ 5014936 w 5014936"/>
              <a:gd name="connsiteY72" fmla="*/ 1671636 h 2381306"/>
              <a:gd name="connsiteX0" fmla="*/ -1 w 5014934"/>
              <a:gd name="connsiteY0" fmla="*/ 773906 h 2381306"/>
              <a:gd name="connsiteX1" fmla="*/ 47624 w 5014934"/>
              <a:gd name="connsiteY1" fmla="*/ 785813 h 2381306"/>
              <a:gd name="connsiteX2" fmla="*/ 154780 w 5014934"/>
              <a:gd name="connsiteY2" fmla="*/ 857250 h 2381306"/>
              <a:gd name="connsiteX3" fmla="*/ 207168 w 5014934"/>
              <a:gd name="connsiteY3" fmla="*/ 912019 h 2381306"/>
              <a:gd name="connsiteX4" fmla="*/ 254792 w 5014934"/>
              <a:gd name="connsiteY4" fmla="*/ 969169 h 2381306"/>
              <a:gd name="connsiteX5" fmla="*/ 323849 w 5014934"/>
              <a:gd name="connsiteY5" fmla="*/ 1054894 h 2381306"/>
              <a:gd name="connsiteX6" fmla="*/ 402430 w 5014934"/>
              <a:gd name="connsiteY6" fmla="*/ 1152525 h 2381306"/>
              <a:gd name="connsiteX7" fmla="*/ 488155 w 5014934"/>
              <a:gd name="connsiteY7" fmla="*/ 1269206 h 2381306"/>
              <a:gd name="connsiteX8" fmla="*/ 554375 w 5014934"/>
              <a:gd name="connsiteY8" fmla="*/ 1343026 h 2381306"/>
              <a:gd name="connsiteX9" fmla="*/ 627738 w 5014934"/>
              <a:gd name="connsiteY9" fmla="*/ 1402556 h 2381306"/>
              <a:gd name="connsiteX10" fmla="*/ 697808 w 5014934"/>
              <a:gd name="connsiteY10" fmla="*/ 1433513 h 2381306"/>
              <a:gd name="connsiteX11" fmla="*/ 762328 w 5014934"/>
              <a:gd name="connsiteY11" fmla="*/ 1433513 h 2381306"/>
              <a:gd name="connsiteX12" fmla="*/ 821178 w 5014934"/>
              <a:gd name="connsiteY12" fmla="*/ 1416843 h 2381306"/>
              <a:gd name="connsiteX13" fmla="*/ 898390 w 5014934"/>
              <a:gd name="connsiteY13" fmla="*/ 1383505 h 2381306"/>
              <a:gd name="connsiteX14" fmla="*/ 931728 w 5014934"/>
              <a:gd name="connsiteY14" fmla="*/ 1357313 h 2381306"/>
              <a:gd name="connsiteX15" fmla="*/ 974819 w 5014934"/>
              <a:gd name="connsiteY15" fmla="*/ 1302544 h 2381306"/>
              <a:gd name="connsiteX16" fmla="*/ 1015072 w 5014934"/>
              <a:gd name="connsiteY16" fmla="*/ 1247776 h 2381306"/>
              <a:gd name="connsiteX17" fmla="*/ 1066318 w 5014934"/>
              <a:gd name="connsiteY17" fmla="*/ 1154906 h 2381306"/>
              <a:gd name="connsiteX18" fmla="*/ 1102266 w 5014934"/>
              <a:gd name="connsiteY18" fmla="*/ 1069181 h 2381306"/>
              <a:gd name="connsiteX19" fmla="*/ 1195466 w 5014934"/>
              <a:gd name="connsiteY19" fmla="*/ 862012 h 2381306"/>
              <a:gd name="connsiteX20" fmla="*/ 1287194 w 5014934"/>
              <a:gd name="connsiteY20" fmla="*/ 673894 h 2381306"/>
              <a:gd name="connsiteX21" fmla="*/ 1362252 w 5014934"/>
              <a:gd name="connsiteY21" fmla="*/ 502443 h 2381306"/>
              <a:gd name="connsiteX22" fmla="*/ 1414643 w 5014934"/>
              <a:gd name="connsiteY22" fmla="*/ 395289 h 2381306"/>
              <a:gd name="connsiteX23" fmla="*/ 1455806 w 5014934"/>
              <a:gd name="connsiteY23" fmla="*/ 311944 h 2381306"/>
              <a:gd name="connsiteX24" fmla="*/ 1515110 w 5014934"/>
              <a:gd name="connsiteY24" fmla="*/ 192881 h 2381306"/>
              <a:gd name="connsiteX25" fmla="*/ 1569881 w 5014934"/>
              <a:gd name="connsiteY25" fmla="*/ 100013 h 2381306"/>
              <a:gd name="connsiteX26" fmla="*/ 1633264 w 5014934"/>
              <a:gd name="connsiteY26" fmla="*/ 40481 h 2381306"/>
              <a:gd name="connsiteX27" fmla="*/ 1682018 w 5014934"/>
              <a:gd name="connsiteY27" fmla="*/ 14640 h 2381306"/>
              <a:gd name="connsiteX28" fmla="*/ 1736213 w 5014934"/>
              <a:gd name="connsiteY28" fmla="*/ 0 h 2381306"/>
              <a:gd name="connsiteX29" fmla="*/ 1795748 w 5014934"/>
              <a:gd name="connsiteY29" fmla="*/ 2381 h 2381306"/>
              <a:gd name="connsiteX30" fmla="*/ 1845262 w 5014934"/>
              <a:gd name="connsiteY30" fmla="*/ 19403 h 2381306"/>
              <a:gd name="connsiteX31" fmla="*/ 1877008 w 5014934"/>
              <a:gd name="connsiteY31" fmla="*/ 40835 h 2381306"/>
              <a:gd name="connsiteX32" fmla="*/ 1897000 w 5014934"/>
              <a:gd name="connsiteY32" fmla="*/ 64295 h 2381306"/>
              <a:gd name="connsiteX33" fmla="*/ 1954378 w 5014934"/>
              <a:gd name="connsiteY33" fmla="*/ 138113 h 2381306"/>
              <a:gd name="connsiteX34" fmla="*/ 2010060 w 5014934"/>
              <a:gd name="connsiteY34" fmla="*/ 261938 h 2381306"/>
              <a:gd name="connsiteX35" fmla="*/ 2083192 w 5014934"/>
              <a:gd name="connsiteY35" fmla="*/ 419099 h 2381306"/>
              <a:gd name="connsiteX36" fmla="*/ 2139658 w 5014934"/>
              <a:gd name="connsiteY36" fmla="*/ 557213 h 2381306"/>
              <a:gd name="connsiteX37" fmla="*/ 2171755 w 5014934"/>
              <a:gd name="connsiteY37" fmla="*/ 628651 h 2381306"/>
              <a:gd name="connsiteX38" fmla="*/ 2208032 w 5014934"/>
              <a:gd name="connsiteY38" fmla="*/ 707231 h 2381306"/>
              <a:gd name="connsiteX39" fmla="*/ 2262447 w 5014934"/>
              <a:gd name="connsiteY39" fmla="*/ 840582 h 2381306"/>
              <a:gd name="connsiteX40" fmla="*/ 2307795 w 5014934"/>
              <a:gd name="connsiteY40" fmla="*/ 971903 h 2381306"/>
              <a:gd name="connsiteX41" fmla="*/ 2380343 w 5014934"/>
              <a:gd name="connsiteY41" fmla="*/ 1148117 h 2381306"/>
              <a:gd name="connsiteX42" fmla="*/ 2516382 w 5014934"/>
              <a:gd name="connsiteY42" fmla="*/ 1433866 h 2381306"/>
              <a:gd name="connsiteX43" fmla="*/ 2634279 w 5014934"/>
              <a:gd name="connsiteY43" fmla="*/ 1562453 h 2381306"/>
              <a:gd name="connsiteX44" fmla="*/ 2715903 w 5014934"/>
              <a:gd name="connsiteY44" fmla="*/ 1595791 h 2381306"/>
              <a:gd name="connsiteX45" fmla="*/ 2815662 w 5014934"/>
              <a:gd name="connsiteY45" fmla="*/ 1610079 h 2381306"/>
              <a:gd name="connsiteX46" fmla="*/ 2879146 w 5014934"/>
              <a:gd name="connsiteY46" fmla="*/ 1595791 h 2381306"/>
              <a:gd name="connsiteX47" fmla="*/ 2933562 w 5014934"/>
              <a:gd name="connsiteY47" fmla="*/ 1552928 h 2381306"/>
              <a:gd name="connsiteX48" fmla="*/ 2987979 w 5014934"/>
              <a:gd name="connsiteY48" fmla="*/ 1495778 h 2381306"/>
              <a:gd name="connsiteX49" fmla="*/ 3060526 w 5014934"/>
              <a:gd name="connsiteY49" fmla="*/ 1414816 h 2381306"/>
              <a:gd name="connsiteX50" fmla="*/ 3133078 w 5014934"/>
              <a:gd name="connsiteY50" fmla="*/ 1300515 h 2381306"/>
              <a:gd name="connsiteX51" fmla="*/ 3232841 w 5014934"/>
              <a:gd name="connsiteY51" fmla="*/ 1152879 h 2381306"/>
              <a:gd name="connsiteX52" fmla="*/ 3314461 w 5014934"/>
              <a:gd name="connsiteY52" fmla="*/ 1029053 h 2381306"/>
              <a:gd name="connsiteX53" fmla="*/ 3405152 w 5014934"/>
              <a:gd name="connsiteY53" fmla="*/ 952853 h 2381306"/>
              <a:gd name="connsiteX54" fmla="*/ 3504910 w 5014934"/>
              <a:gd name="connsiteY54" fmla="*/ 905228 h 2381306"/>
              <a:gd name="connsiteX55" fmla="*/ 3577464 w 5014934"/>
              <a:gd name="connsiteY55" fmla="*/ 905228 h 2381306"/>
              <a:gd name="connsiteX56" fmla="*/ 3650014 w 5014934"/>
              <a:gd name="connsiteY56" fmla="*/ 933804 h 2381306"/>
              <a:gd name="connsiteX57" fmla="*/ 3713499 w 5014934"/>
              <a:gd name="connsiteY57" fmla="*/ 1000478 h 2381306"/>
              <a:gd name="connsiteX58" fmla="*/ 3822328 w 5014934"/>
              <a:gd name="connsiteY58" fmla="*/ 1157641 h 2381306"/>
              <a:gd name="connsiteX59" fmla="*/ 3940226 w 5014934"/>
              <a:gd name="connsiteY59" fmla="*/ 1410053 h 2381306"/>
              <a:gd name="connsiteX60" fmla="*/ 4076263 w 5014934"/>
              <a:gd name="connsiteY60" fmla="*/ 1738666 h 2381306"/>
              <a:gd name="connsiteX61" fmla="*/ 4225925 w 5014934"/>
              <a:gd name="connsiteY61" fmla="*/ 2062162 h 2381306"/>
              <a:gd name="connsiteX62" fmla="*/ 4280338 w 5014934"/>
              <a:gd name="connsiteY62" fmla="*/ 2162174 h 2381306"/>
              <a:gd name="connsiteX63" fmla="*/ 4352889 w 5014934"/>
              <a:gd name="connsiteY63" fmla="*/ 2271712 h 2381306"/>
              <a:gd name="connsiteX64" fmla="*/ 4461719 w 5014934"/>
              <a:gd name="connsiteY64" fmla="*/ 2343149 h 2381306"/>
              <a:gd name="connsiteX65" fmla="*/ 4534272 w 5014934"/>
              <a:gd name="connsiteY65" fmla="*/ 2376486 h 2381306"/>
              <a:gd name="connsiteX66" fmla="*/ 4615894 w 5014934"/>
              <a:gd name="connsiteY66" fmla="*/ 2381248 h 2381306"/>
              <a:gd name="connsiteX67" fmla="*/ 4688447 w 5014934"/>
              <a:gd name="connsiteY67" fmla="*/ 2352674 h 2381306"/>
              <a:gd name="connsiteX68" fmla="*/ 4770067 w 5014934"/>
              <a:gd name="connsiteY68" fmla="*/ 2276474 h 2381306"/>
              <a:gd name="connsiteX69" fmla="*/ 4851688 w 5014934"/>
              <a:gd name="connsiteY69" fmla="*/ 2157411 h 2381306"/>
              <a:gd name="connsiteX70" fmla="*/ 4924242 w 5014934"/>
              <a:gd name="connsiteY70" fmla="*/ 1952624 h 2381306"/>
              <a:gd name="connsiteX71" fmla="*/ 5014934 w 5014934"/>
              <a:gd name="connsiteY71" fmla="*/ 1671636 h 2381306"/>
              <a:gd name="connsiteX0" fmla="*/ 1 w 5014936"/>
              <a:gd name="connsiteY0" fmla="*/ 773906 h 2381306"/>
              <a:gd name="connsiteX1" fmla="*/ 154782 w 5014936"/>
              <a:gd name="connsiteY1" fmla="*/ 857250 h 2381306"/>
              <a:gd name="connsiteX2" fmla="*/ 207170 w 5014936"/>
              <a:gd name="connsiteY2" fmla="*/ 912019 h 2381306"/>
              <a:gd name="connsiteX3" fmla="*/ 254794 w 5014936"/>
              <a:gd name="connsiteY3" fmla="*/ 969169 h 2381306"/>
              <a:gd name="connsiteX4" fmla="*/ 323851 w 5014936"/>
              <a:gd name="connsiteY4" fmla="*/ 1054894 h 2381306"/>
              <a:gd name="connsiteX5" fmla="*/ 402432 w 5014936"/>
              <a:gd name="connsiteY5" fmla="*/ 1152525 h 2381306"/>
              <a:gd name="connsiteX6" fmla="*/ 488157 w 5014936"/>
              <a:gd name="connsiteY6" fmla="*/ 1269206 h 2381306"/>
              <a:gd name="connsiteX7" fmla="*/ 554377 w 5014936"/>
              <a:gd name="connsiteY7" fmla="*/ 1343026 h 2381306"/>
              <a:gd name="connsiteX8" fmla="*/ 627740 w 5014936"/>
              <a:gd name="connsiteY8" fmla="*/ 1402556 h 2381306"/>
              <a:gd name="connsiteX9" fmla="*/ 697810 w 5014936"/>
              <a:gd name="connsiteY9" fmla="*/ 1433513 h 2381306"/>
              <a:gd name="connsiteX10" fmla="*/ 762330 w 5014936"/>
              <a:gd name="connsiteY10" fmla="*/ 1433513 h 2381306"/>
              <a:gd name="connsiteX11" fmla="*/ 821180 w 5014936"/>
              <a:gd name="connsiteY11" fmla="*/ 1416843 h 2381306"/>
              <a:gd name="connsiteX12" fmla="*/ 898392 w 5014936"/>
              <a:gd name="connsiteY12" fmla="*/ 1383505 h 2381306"/>
              <a:gd name="connsiteX13" fmla="*/ 931730 w 5014936"/>
              <a:gd name="connsiteY13" fmla="*/ 1357313 h 2381306"/>
              <a:gd name="connsiteX14" fmla="*/ 974821 w 5014936"/>
              <a:gd name="connsiteY14" fmla="*/ 1302544 h 2381306"/>
              <a:gd name="connsiteX15" fmla="*/ 1015074 w 5014936"/>
              <a:gd name="connsiteY15" fmla="*/ 1247776 h 2381306"/>
              <a:gd name="connsiteX16" fmla="*/ 1066320 w 5014936"/>
              <a:gd name="connsiteY16" fmla="*/ 1154906 h 2381306"/>
              <a:gd name="connsiteX17" fmla="*/ 1102268 w 5014936"/>
              <a:gd name="connsiteY17" fmla="*/ 1069181 h 2381306"/>
              <a:gd name="connsiteX18" fmla="*/ 1195468 w 5014936"/>
              <a:gd name="connsiteY18" fmla="*/ 862012 h 2381306"/>
              <a:gd name="connsiteX19" fmla="*/ 1287196 w 5014936"/>
              <a:gd name="connsiteY19" fmla="*/ 673894 h 2381306"/>
              <a:gd name="connsiteX20" fmla="*/ 1362254 w 5014936"/>
              <a:gd name="connsiteY20" fmla="*/ 502443 h 2381306"/>
              <a:gd name="connsiteX21" fmla="*/ 1414645 w 5014936"/>
              <a:gd name="connsiteY21" fmla="*/ 395289 h 2381306"/>
              <a:gd name="connsiteX22" fmla="*/ 1455808 w 5014936"/>
              <a:gd name="connsiteY22" fmla="*/ 311944 h 2381306"/>
              <a:gd name="connsiteX23" fmla="*/ 1515112 w 5014936"/>
              <a:gd name="connsiteY23" fmla="*/ 192881 h 2381306"/>
              <a:gd name="connsiteX24" fmla="*/ 1569883 w 5014936"/>
              <a:gd name="connsiteY24" fmla="*/ 100013 h 2381306"/>
              <a:gd name="connsiteX25" fmla="*/ 1633266 w 5014936"/>
              <a:gd name="connsiteY25" fmla="*/ 40481 h 2381306"/>
              <a:gd name="connsiteX26" fmla="*/ 1682020 w 5014936"/>
              <a:gd name="connsiteY26" fmla="*/ 14640 h 2381306"/>
              <a:gd name="connsiteX27" fmla="*/ 1736215 w 5014936"/>
              <a:gd name="connsiteY27" fmla="*/ 0 h 2381306"/>
              <a:gd name="connsiteX28" fmla="*/ 1795750 w 5014936"/>
              <a:gd name="connsiteY28" fmla="*/ 2381 h 2381306"/>
              <a:gd name="connsiteX29" fmla="*/ 1845264 w 5014936"/>
              <a:gd name="connsiteY29" fmla="*/ 19403 h 2381306"/>
              <a:gd name="connsiteX30" fmla="*/ 1877010 w 5014936"/>
              <a:gd name="connsiteY30" fmla="*/ 40835 h 2381306"/>
              <a:gd name="connsiteX31" fmla="*/ 1897002 w 5014936"/>
              <a:gd name="connsiteY31" fmla="*/ 64295 h 2381306"/>
              <a:gd name="connsiteX32" fmla="*/ 1954380 w 5014936"/>
              <a:gd name="connsiteY32" fmla="*/ 138113 h 2381306"/>
              <a:gd name="connsiteX33" fmla="*/ 2010062 w 5014936"/>
              <a:gd name="connsiteY33" fmla="*/ 261938 h 2381306"/>
              <a:gd name="connsiteX34" fmla="*/ 2083194 w 5014936"/>
              <a:gd name="connsiteY34" fmla="*/ 419099 h 2381306"/>
              <a:gd name="connsiteX35" fmla="*/ 2139660 w 5014936"/>
              <a:gd name="connsiteY35" fmla="*/ 557213 h 2381306"/>
              <a:gd name="connsiteX36" fmla="*/ 2171757 w 5014936"/>
              <a:gd name="connsiteY36" fmla="*/ 628651 h 2381306"/>
              <a:gd name="connsiteX37" fmla="*/ 2208034 w 5014936"/>
              <a:gd name="connsiteY37" fmla="*/ 707231 h 2381306"/>
              <a:gd name="connsiteX38" fmla="*/ 2262449 w 5014936"/>
              <a:gd name="connsiteY38" fmla="*/ 840582 h 2381306"/>
              <a:gd name="connsiteX39" fmla="*/ 2307797 w 5014936"/>
              <a:gd name="connsiteY39" fmla="*/ 971903 h 2381306"/>
              <a:gd name="connsiteX40" fmla="*/ 2380345 w 5014936"/>
              <a:gd name="connsiteY40" fmla="*/ 1148117 h 2381306"/>
              <a:gd name="connsiteX41" fmla="*/ 2516384 w 5014936"/>
              <a:gd name="connsiteY41" fmla="*/ 1433866 h 2381306"/>
              <a:gd name="connsiteX42" fmla="*/ 2634281 w 5014936"/>
              <a:gd name="connsiteY42" fmla="*/ 1562453 h 2381306"/>
              <a:gd name="connsiteX43" fmla="*/ 2715905 w 5014936"/>
              <a:gd name="connsiteY43" fmla="*/ 1595791 h 2381306"/>
              <a:gd name="connsiteX44" fmla="*/ 2815664 w 5014936"/>
              <a:gd name="connsiteY44" fmla="*/ 1610079 h 2381306"/>
              <a:gd name="connsiteX45" fmla="*/ 2879148 w 5014936"/>
              <a:gd name="connsiteY45" fmla="*/ 1595791 h 2381306"/>
              <a:gd name="connsiteX46" fmla="*/ 2933564 w 5014936"/>
              <a:gd name="connsiteY46" fmla="*/ 1552928 h 2381306"/>
              <a:gd name="connsiteX47" fmla="*/ 2987981 w 5014936"/>
              <a:gd name="connsiteY47" fmla="*/ 1495778 h 2381306"/>
              <a:gd name="connsiteX48" fmla="*/ 3060528 w 5014936"/>
              <a:gd name="connsiteY48" fmla="*/ 1414816 h 2381306"/>
              <a:gd name="connsiteX49" fmla="*/ 3133080 w 5014936"/>
              <a:gd name="connsiteY49" fmla="*/ 1300515 h 2381306"/>
              <a:gd name="connsiteX50" fmla="*/ 3232843 w 5014936"/>
              <a:gd name="connsiteY50" fmla="*/ 1152879 h 2381306"/>
              <a:gd name="connsiteX51" fmla="*/ 3314463 w 5014936"/>
              <a:gd name="connsiteY51" fmla="*/ 1029053 h 2381306"/>
              <a:gd name="connsiteX52" fmla="*/ 3405154 w 5014936"/>
              <a:gd name="connsiteY52" fmla="*/ 952853 h 2381306"/>
              <a:gd name="connsiteX53" fmla="*/ 3504912 w 5014936"/>
              <a:gd name="connsiteY53" fmla="*/ 905228 h 2381306"/>
              <a:gd name="connsiteX54" fmla="*/ 3577466 w 5014936"/>
              <a:gd name="connsiteY54" fmla="*/ 905228 h 2381306"/>
              <a:gd name="connsiteX55" fmla="*/ 3650016 w 5014936"/>
              <a:gd name="connsiteY55" fmla="*/ 933804 h 2381306"/>
              <a:gd name="connsiteX56" fmla="*/ 3713501 w 5014936"/>
              <a:gd name="connsiteY56" fmla="*/ 1000478 h 2381306"/>
              <a:gd name="connsiteX57" fmla="*/ 3822330 w 5014936"/>
              <a:gd name="connsiteY57" fmla="*/ 1157641 h 2381306"/>
              <a:gd name="connsiteX58" fmla="*/ 3940228 w 5014936"/>
              <a:gd name="connsiteY58" fmla="*/ 1410053 h 2381306"/>
              <a:gd name="connsiteX59" fmla="*/ 4076265 w 5014936"/>
              <a:gd name="connsiteY59" fmla="*/ 1738666 h 2381306"/>
              <a:gd name="connsiteX60" fmla="*/ 4225927 w 5014936"/>
              <a:gd name="connsiteY60" fmla="*/ 2062162 h 2381306"/>
              <a:gd name="connsiteX61" fmla="*/ 4280340 w 5014936"/>
              <a:gd name="connsiteY61" fmla="*/ 2162174 h 2381306"/>
              <a:gd name="connsiteX62" fmla="*/ 4352891 w 5014936"/>
              <a:gd name="connsiteY62" fmla="*/ 2271712 h 2381306"/>
              <a:gd name="connsiteX63" fmla="*/ 4461721 w 5014936"/>
              <a:gd name="connsiteY63" fmla="*/ 2343149 h 2381306"/>
              <a:gd name="connsiteX64" fmla="*/ 4534274 w 5014936"/>
              <a:gd name="connsiteY64" fmla="*/ 2376486 h 2381306"/>
              <a:gd name="connsiteX65" fmla="*/ 4615896 w 5014936"/>
              <a:gd name="connsiteY65" fmla="*/ 2381248 h 2381306"/>
              <a:gd name="connsiteX66" fmla="*/ 4688449 w 5014936"/>
              <a:gd name="connsiteY66" fmla="*/ 2352674 h 2381306"/>
              <a:gd name="connsiteX67" fmla="*/ 4770069 w 5014936"/>
              <a:gd name="connsiteY67" fmla="*/ 2276474 h 2381306"/>
              <a:gd name="connsiteX68" fmla="*/ 4851690 w 5014936"/>
              <a:gd name="connsiteY68" fmla="*/ 2157411 h 2381306"/>
              <a:gd name="connsiteX69" fmla="*/ 4924244 w 5014936"/>
              <a:gd name="connsiteY69" fmla="*/ 1952624 h 2381306"/>
              <a:gd name="connsiteX70" fmla="*/ 5014936 w 5014936"/>
              <a:gd name="connsiteY70" fmla="*/ 1671636 h 2381306"/>
              <a:gd name="connsiteX0" fmla="*/ -1 w 4860153"/>
              <a:gd name="connsiteY0" fmla="*/ 857250 h 2381306"/>
              <a:gd name="connsiteX1" fmla="*/ 52387 w 4860153"/>
              <a:gd name="connsiteY1" fmla="*/ 912019 h 2381306"/>
              <a:gd name="connsiteX2" fmla="*/ 100011 w 4860153"/>
              <a:gd name="connsiteY2" fmla="*/ 969169 h 2381306"/>
              <a:gd name="connsiteX3" fmla="*/ 169068 w 4860153"/>
              <a:gd name="connsiteY3" fmla="*/ 1054894 h 2381306"/>
              <a:gd name="connsiteX4" fmla="*/ 247649 w 4860153"/>
              <a:gd name="connsiteY4" fmla="*/ 1152525 h 2381306"/>
              <a:gd name="connsiteX5" fmla="*/ 333374 w 4860153"/>
              <a:gd name="connsiteY5" fmla="*/ 1269206 h 2381306"/>
              <a:gd name="connsiteX6" fmla="*/ 399594 w 4860153"/>
              <a:gd name="connsiteY6" fmla="*/ 1343026 h 2381306"/>
              <a:gd name="connsiteX7" fmla="*/ 472957 w 4860153"/>
              <a:gd name="connsiteY7" fmla="*/ 1402556 h 2381306"/>
              <a:gd name="connsiteX8" fmla="*/ 543027 w 4860153"/>
              <a:gd name="connsiteY8" fmla="*/ 1433513 h 2381306"/>
              <a:gd name="connsiteX9" fmla="*/ 607547 w 4860153"/>
              <a:gd name="connsiteY9" fmla="*/ 1433513 h 2381306"/>
              <a:gd name="connsiteX10" fmla="*/ 666397 w 4860153"/>
              <a:gd name="connsiteY10" fmla="*/ 1416843 h 2381306"/>
              <a:gd name="connsiteX11" fmla="*/ 743609 w 4860153"/>
              <a:gd name="connsiteY11" fmla="*/ 1383505 h 2381306"/>
              <a:gd name="connsiteX12" fmla="*/ 776947 w 4860153"/>
              <a:gd name="connsiteY12" fmla="*/ 1357313 h 2381306"/>
              <a:gd name="connsiteX13" fmla="*/ 820038 w 4860153"/>
              <a:gd name="connsiteY13" fmla="*/ 1302544 h 2381306"/>
              <a:gd name="connsiteX14" fmla="*/ 860291 w 4860153"/>
              <a:gd name="connsiteY14" fmla="*/ 1247776 h 2381306"/>
              <a:gd name="connsiteX15" fmla="*/ 911537 w 4860153"/>
              <a:gd name="connsiteY15" fmla="*/ 1154906 h 2381306"/>
              <a:gd name="connsiteX16" fmla="*/ 947485 w 4860153"/>
              <a:gd name="connsiteY16" fmla="*/ 1069181 h 2381306"/>
              <a:gd name="connsiteX17" fmla="*/ 1040685 w 4860153"/>
              <a:gd name="connsiteY17" fmla="*/ 862012 h 2381306"/>
              <a:gd name="connsiteX18" fmla="*/ 1132413 w 4860153"/>
              <a:gd name="connsiteY18" fmla="*/ 673894 h 2381306"/>
              <a:gd name="connsiteX19" fmla="*/ 1207471 w 4860153"/>
              <a:gd name="connsiteY19" fmla="*/ 502443 h 2381306"/>
              <a:gd name="connsiteX20" fmla="*/ 1259862 w 4860153"/>
              <a:gd name="connsiteY20" fmla="*/ 395289 h 2381306"/>
              <a:gd name="connsiteX21" fmla="*/ 1301025 w 4860153"/>
              <a:gd name="connsiteY21" fmla="*/ 311944 h 2381306"/>
              <a:gd name="connsiteX22" fmla="*/ 1360329 w 4860153"/>
              <a:gd name="connsiteY22" fmla="*/ 192881 h 2381306"/>
              <a:gd name="connsiteX23" fmla="*/ 1415100 w 4860153"/>
              <a:gd name="connsiteY23" fmla="*/ 100013 h 2381306"/>
              <a:gd name="connsiteX24" fmla="*/ 1478483 w 4860153"/>
              <a:gd name="connsiteY24" fmla="*/ 40481 h 2381306"/>
              <a:gd name="connsiteX25" fmla="*/ 1527237 w 4860153"/>
              <a:gd name="connsiteY25" fmla="*/ 14640 h 2381306"/>
              <a:gd name="connsiteX26" fmla="*/ 1581432 w 4860153"/>
              <a:gd name="connsiteY26" fmla="*/ 0 h 2381306"/>
              <a:gd name="connsiteX27" fmla="*/ 1640967 w 4860153"/>
              <a:gd name="connsiteY27" fmla="*/ 2381 h 2381306"/>
              <a:gd name="connsiteX28" fmla="*/ 1690481 w 4860153"/>
              <a:gd name="connsiteY28" fmla="*/ 19403 h 2381306"/>
              <a:gd name="connsiteX29" fmla="*/ 1722227 w 4860153"/>
              <a:gd name="connsiteY29" fmla="*/ 40835 h 2381306"/>
              <a:gd name="connsiteX30" fmla="*/ 1742219 w 4860153"/>
              <a:gd name="connsiteY30" fmla="*/ 64295 h 2381306"/>
              <a:gd name="connsiteX31" fmla="*/ 1799597 w 4860153"/>
              <a:gd name="connsiteY31" fmla="*/ 138113 h 2381306"/>
              <a:gd name="connsiteX32" fmla="*/ 1855279 w 4860153"/>
              <a:gd name="connsiteY32" fmla="*/ 261938 h 2381306"/>
              <a:gd name="connsiteX33" fmla="*/ 1928411 w 4860153"/>
              <a:gd name="connsiteY33" fmla="*/ 419099 h 2381306"/>
              <a:gd name="connsiteX34" fmla="*/ 1984877 w 4860153"/>
              <a:gd name="connsiteY34" fmla="*/ 557213 h 2381306"/>
              <a:gd name="connsiteX35" fmla="*/ 2016974 w 4860153"/>
              <a:gd name="connsiteY35" fmla="*/ 628651 h 2381306"/>
              <a:gd name="connsiteX36" fmla="*/ 2053251 w 4860153"/>
              <a:gd name="connsiteY36" fmla="*/ 707231 h 2381306"/>
              <a:gd name="connsiteX37" fmla="*/ 2107666 w 4860153"/>
              <a:gd name="connsiteY37" fmla="*/ 840582 h 2381306"/>
              <a:gd name="connsiteX38" fmla="*/ 2153014 w 4860153"/>
              <a:gd name="connsiteY38" fmla="*/ 971903 h 2381306"/>
              <a:gd name="connsiteX39" fmla="*/ 2225562 w 4860153"/>
              <a:gd name="connsiteY39" fmla="*/ 1148117 h 2381306"/>
              <a:gd name="connsiteX40" fmla="*/ 2361601 w 4860153"/>
              <a:gd name="connsiteY40" fmla="*/ 1433866 h 2381306"/>
              <a:gd name="connsiteX41" fmla="*/ 2479498 w 4860153"/>
              <a:gd name="connsiteY41" fmla="*/ 1562453 h 2381306"/>
              <a:gd name="connsiteX42" fmla="*/ 2561122 w 4860153"/>
              <a:gd name="connsiteY42" fmla="*/ 1595791 h 2381306"/>
              <a:gd name="connsiteX43" fmla="*/ 2660881 w 4860153"/>
              <a:gd name="connsiteY43" fmla="*/ 1610079 h 2381306"/>
              <a:gd name="connsiteX44" fmla="*/ 2724365 w 4860153"/>
              <a:gd name="connsiteY44" fmla="*/ 1595791 h 2381306"/>
              <a:gd name="connsiteX45" fmla="*/ 2778781 w 4860153"/>
              <a:gd name="connsiteY45" fmla="*/ 1552928 h 2381306"/>
              <a:gd name="connsiteX46" fmla="*/ 2833198 w 4860153"/>
              <a:gd name="connsiteY46" fmla="*/ 1495778 h 2381306"/>
              <a:gd name="connsiteX47" fmla="*/ 2905745 w 4860153"/>
              <a:gd name="connsiteY47" fmla="*/ 1414816 h 2381306"/>
              <a:gd name="connsiteX48" fmla="*/ 2978297 w 4860153"/>
              <a:gd name="connsiteY48" fmla="*/ 1300515 h 2381306"/>
              <a:gd name="connsiteX49" fmla="*/ 3078060 w 4860153"/>
              <a:gd name="connsiteY49" fmla="*/ 1152879 h 2381306"/>
              <a:gd name="connsiteX50" fmla="*/ 3159680 w 4860153"/>
              <a:gd name="connsiteY50" fmla="*/ 1029053 h 2381306"/>
              <a:gd name="connsiteX51" fmla="*/ 3250371 w 4860153"/>
              <a:gd name="connsiteY51" fmla="*/ 952853 h 2381306"/>
              <a:gd name="connsiteX52" fmla="*/ 3350129 w 4860153"/>
              <a:gd name="connsiteY52" fmla="*/ 905228 h 2381306"/>
              <a:gd name="connsiteX53" fmla="*/ 3422683 w 4860153"/>
              <a:gd name="connsiteY53" fmla="*/ 905228 h 2381306"/>
              <a:gd name="connsiteX54" fmla="*/ 3495233 w 4860153"/>
              <a:gd name="connsiteY54" fmla="*/ 933804 h 2381306"/>
              <a:gd name="connsiteX55" fmla="*/ 3558718 w 4860153"/>
              <a:gd name="connsiteY55" fmla="*/ 1000478 h 2381306"/>
              <a:gd name="connsiteX56" fmla="*/ 3667547 w 4860153"/>
              <a:gd name="connsiteY56" fmla="*/ 1157641 h 2381306"/>
              <a:gd name="connsiteX57" fmla="*/ 3785445 w 4860153"/>
              <a:gd name="connsiteY57" fmla="*/ 1410053 h 2381306"/>
              <a:gd name="connsiteX58" fmla="*/ 3921482 w 4860153"/>
              <a:gd name="connsiteY58" fmla="*/ 1738666 h 2381306"/>
              <a:gd name="connsiteX59" fmla="*/ 4071144 w 4860153"/>
              <a:gd name="connsiteY59" fmla="*/ 2062162 h 2381306"/>
              <a:gd name="connsiteX60" fmla="*/ 4125557 w 4860153"/>
              <a:gd name="connsiteY60" fmla="*/ 2162174 h 2381306"/>
              <a:gd name="connsiteX61" fmla="*/ 4198108 w 4860153"/>
              <a:gd name="connsiteY61" fmla="*/ 2271712 h 2381306"/>
              <a:gd name="connsiteX62" fmla="*/ 4306938 w 4860153"/>
              <a:gd name="connsiteY62" fmla="*/ 2343149 h 2381306"/>
              <a:gd name="connsiteX63" fmla="*/ 4379491 w 4860153"/>
              <a:gd name="connsiteY63" fmla="*/ 2376486 h 2381306"/>
              <a:gd name="connsiteX64" fmla="*/ 4461113 w 4860153"/>
              <a:gd name="connsiteY64" fmla="*/ 2381248 h 2381306"/>
              <a:gd name="connsiteX65" fmla="*/ 4533666 w 4860153"/>
              <a:gd name="connsiteY65" fmla="*/ 2352674 h 2381306"/>
              <a:gd name="connsiteX66" fmla="*/ 4615286 w 4860153"/>
              <a:gd name="connsiteY66" fmla="*/ 2276474 h 2381306"/>
              <a:gd name="connsiteX67" fmla="*/ 4696907 w 4860153"/>
              <a:gd name="connsiteY67" fmla="*/ 2157411 h 2381306"/>
              <a:gd name="connsiteX68" fmla="*/ 4769461 w 4860153"/>
              <a:gd name="connsiteY68" fmla="*/ 1952624 h 2381306"/>
              <a:gd name="connsiteX69" fmla="*/ 4860153 w 4860153"/>
              <a:gd name="connsiteY69" fmla="*/ 1671636 h 2381306"/>
              <a:gd name="connsiteX0" fmla="*/ 0 w 4769504"/>
              <a:gd name="connsiteY0" fmla="*/ 857250 h 2381306"/>
              <a:gd name="connsiteX1" fmla="*/ 52388 w 4769504"/>
              <a:gd name="connsiteY1" fmla="*/ 912019 h 2381306"/>
              <a:gd name="connsiteX2" fmla="*/ 100012 w 4769504"/>
              <a:gd name="connsiteY2" fmla="*/ 969169 h 2381306"/>
              <a:gd name="connsiteX3" fmla="*/ 169069 w 4769504"/>
              <a:gd name="connsiteY3" fmla="*/ 1054894 h 2381306"/>
              <a:gd name="connsiteX4" fmla="*/ 247650 w 4769504"/>
              <a:gd name="connsiteY4" fmla="*/ 1152525 h 2381306"/>
              <a:gd name="connsiteX5" fmla="*/ 333375 w 4769504"/>
              <a:gd name="connsiteY5" fmla="*/ 1269206 h 2381306"/>
              <a:gd name="connsiteX6" fmla="*/ 399595 w 4769504"/>
              <a:gd name="connsiteY6" fmla="*/ 1343026 h 2381306"/>
              <a:gd name="connsiteX7" fmla="*/ 472958 w 4769504"/>
              <a:gd name="connsiteY7" fmla="*/ 1402556 h 2381306"/>
              <a:gd name="connsiteX8" fmla="*/ 543028 w 4769504"/>
              <a:gd name="connsiteY8" fmla="*/ 1433513 h 2381306"/>
              <a:gd name="connsiteX9" fmla="*/ 607548 w 4769504"/>
              <a:gd name="connsiteY9" fmla="*/ 1433513 h 2381306"/>
              <a:gd name="connsiteX10" fmla="*/ 666398 w 4769504"/>
              <a:gd name="connsiteY10" fmla="*/ 1416843 h 2381306"/>
              <a:gd name="connsiteX11" fmla="*/ 743610 w 4769504"/>
              <a:gd name="connsiteY11" fmla="*/ 1383505 h 2381306"/>
              <a:gd name="connsiteX12" fmla="*/ 776948 w 4769504"/>
              <a:gd name="connsiteY12" fmla="*/ 1357313 h 2381306"/>
              <a:gd name="connsiteX13" fmla="*/ 820039 w 4769504"/>
              <a:gd name="connsiteY13" fmla="*/ 1302544 h 2381306"/>
              <a:gd name="connsiteX14" fmla="*/ 860292 w 4769504"/>
              <a:gd name="connsiteY14" fmla="*/ 1247776 h 2381306"/>
              <a:gd name="connsiteX15" fmla="*/ 911538 w 4769504"/>
              <a:gd name="connsiteY15" fmla="*/ 1154906 h 2381306"/>
              <a:gd name="connsiteX16" fmla="*/ 947486 w 4769504"/>
              <a:gd name="connsiteY16" fmla="*/ 1069181 h 2381306"/>
              <a:gd name="connsiteX17" fmla="*/ 1040686 w 4769504"/>
              <a:gd name="connsiteY17" fmla="*/ 862012 h 2381306"/>
              <a:gd name="connsiteX18" fmla="*/ 1132414 w 4769504"/>
              <a:gd name="connsiteY18" fmla="*/ 673894 h 2381306"/>
              <a:gd name="connsiteX19" fmla="*/ 1207472 w 4769504"/>
              <a:gd name="connsiteY19" fmla="*/ 502443 h 2381306"/>
              <a:gd name="connsiteX20" fmla="*/ 1259863 w 4769504"/>
              <a:gd name="connsiteY20" fmla="*/ 395289 h 2381306"/>
              <a:gd name="connsiteX21" fmla="*/ 1301026 w 4769504"/>
              <a:gd name="connsiteY21" fmla="*/ 311944 h 2381306"/>
              <a:gd name="connsiteX22" fmla="*/ 1360330 w 4769504"/>
              <a:gd name="connsiteY22" fmla="*/ 192881 h 2381306"/>
              <a:gd name="connsiteX23" fmla="*/ 1415101 w 4769504"/>
              <a:gd name="connsiteY23" fmla="*/ 100013 h 2381306"/>
              <a:gd name="connsiteX24" fmla="*/ 1478484 w 4769504"/>
              <a:gd name="connsiteY24" fmla="*/ 40481 h 2381306"/>
              <a:gd name="connsiteX25" fmla="*/ 1527238 w 4769504"/>
              <a:gd name="connsiteY25" fmla="*/ 14640 h 2381306"/>
              <a:gd name="connsiteX26" fmla="*/ 1581433 w 4769504"/>
              <a:gd name="connsiteY26" fmla="*/ 0 h 2381306"/>
              <a:gd name="connsiteX27" fmla="*/ 1640968 w 4769504"/>
              <a:gd name="connsiteY27" fmla="*/ 2381 h 2381306"/>
              <a:gd name="connsiteX28" fmla="*/ 1690482 w 4769504"/>
              <a:gd name="connsiteY28" fmla="*/ 19403 h 2381306"/>
              <a:gd name="connsiteX29" fmla="*/ 1722228 w 4769504"/>
              <a:gd name="connsiteY29" fmla="*/ 40835 h 2381306"/>
              <a:gd name="connsiteX30" fmla="*/ 1742220 w 4769504"/>
              <a:gd name="connsiteY30" fmla="*/ 64295 h 2381306"/>
              <a:gd name="connsiteX31" fmla="*/ 1799598 w 4769504"/>
              <a:gd name="connsiteY31" fmla="*/ 138113 h 2381306"/>
              <a:gd name="connsiteX32" fmla="*/ 1855280 w 4769504"/>
              <a:gd name="connsiteY32" fmla="*/ 261938 h 2381306"/>
              <a:gd name="connsiteX33" fmla="*/ 1928412 w 4769504"/>
              <a:gd name="connsiteY33" fmla="*/ 419099 h 2381306"/>
              <a:gd name="connsiteX34" fmla="*/ 1984878 w 4769504"/>
              <a:gd name="connsiteY34" fmla="*/ 557213 h 2381306"/>
              <a:gd name="connsiteX35" fmla="*/ 2016975 w 4769504"/>
              <a:gd name="connsiteY35" fmla="*/ 628651 h 2381306"/>
              <a:gd name="connsiteX36" fmla="*/ 2053252 w 4769504"/>
              <a:gd name="connsiteY36" fmla="*/ 707231 h 2381306"/>
              <a:gd name="connsiteX37" fmla="*/ 2107667 w 4769504"/>
              <a:gd name="connsiteY37" fmla="*/ 840582 h 2381306"/>
              <a:gd name="connsiteX38" fmla="*/ 2153015 w 4769504"/>
              <a:gd name="connsiteY38" fmla="*/ 971903 h 2381306"/>
              <a:gd name="connsiteX39" fmla="*/ 2225563 w 4769504"/>
              <a:gd name="connsiteY39" fmla="*/ 1148117 h 2381306"/>
              <a:gd name="connsiteX40" fmla="*/ 2361602 w 4769504"/>
              <a:gd name="connsiteY40" fmla="*/ 1433866 h 2381306"/>
              <a:gd name="connsiteX41" fmla="*/ 2479499 w 4769504"/>
              <a:gd name="connsiteY41" fmla="*/ 1562453 h 2381306"/>
              <a:gd name="connsiteX42" fmla="*/ 2561123 w 4769504"/>
              <a:gd name="connsiteY42" fmla="*/ 1595791 h 2381306"/>
              <a:gd name="connsiteX43" fmla="*/ 2660882 w 4769504"/>
              <a:gd name="connsiteY43" fmla="*/ 1610079 h 2381306"/>
              <a:gd name="connsiteX44" fmla="*/ 2724366 w 4769504"/>
              <a:gd name="connsiteY44" fmla="*/ 1595791 h 2381306"/>
              <a:gd name="connsiteX45" fmla="*/ 2778782 w 4769504"/>
              <a:gd name="connsiteY45" fmla="*/ 1552928 h 2381306"/>
              <a:gd name="connsiteX46" fmla="*/ 2833199 w 4769504"/>
              <a:gd name="connsiteY46" fmla="*/ 1495778 h 2381306"/>
              <a:gd name="connsiteX47" fmla="*/ 2905746 w 4769504"/>
              <a:gd name="connsiteY47" fmla="*/ 1414816 h 2381306"/>
              <a:gd name="connsiteX48" fmla="*/ 2978298 w 4769504"/>
              <a:gd name="connsiteY48" fmla="*/ 1300515 h 2381306"/>
              <a:gd name="connsiteX49" fmla="*/ 3078061 w 4769504"/>
              <a:gd name="connsiteY49" fmla="*/ 1152879 h 2381306"/>
              <a:gd name="connsiteX50" fmla="*/ 3159681 w 4769504"/>
              <a:gd name="connsiteY50" fmla="*/ 1029053 h 2381306"/>
              <a:gd name="connsiteX51" fmla="*/ 3250372 w 4769504"/>
              <a:gd name="connsiteY51" fmla="*/ 952853 h 2381306"/>
              <a:gd name="connsiteX52" fmla="*/ 3350130 w 4769504"/>
              <a:gd name="connsiteY52" fmla="*/ 905228 h 2381306"/>
              <a:gd name="connsiteX53" fmla="*/ 3422684 w 4769504"/>
              <a:gd name="connsiteY53" fmla="*/ 905228 h 2381306"/>
              <a:gd name="connsiteX54" fmla="*/ 3495234 w 4769504"/>
              <a:gd name="connsiteY54" fmla="*/ 933804 h 2381306"/>
              <a:gd name="connsiteX55" fmla="*/ 3558719 w 4769504"/>
              <a:gd name="connsiteY55" fmla="*/ 1000478 h 2381306"/>
              <a:gd name="connsiteX56" fmla="*/ 3667548 w 4769504"/>
              <a:gd name="connsiteY56" fmla="*/ 1157641 h 2381306"/>
              <a:gd name="connsiteX57" fmla="*/ 3785446 w 4769504"/>
              <a:gd name="connsiteY57" fmla="*/ 1410053 h 2381306"/>
              <a:gd name="connsiteX58" fmla="*/ 3921483 w 4769504"/>
              <a:gd name="connsiteY58" fmla="*/ 1738666 h 2381306"/>
              <a:gd name="connsiteX59" fmla="*/ 4071145 w 4769504"/>
              <a:gd name="connsiteY59" fmla="*/ 2062162 h 2381306"/>
              <a:gd name="connsiteX60" fmla="*/ 4125558 w 4769504"/>
              <a:gd name="connsiteY60" fmla="*/ 2162174 h 2381306"/>
              <a:gd name="connsiteX61" fmla="*/ 4198109 w 4769504"/>
              <a:gd name="connsiteY61" fmla="*/ 2271712 h 2381306"/>
              <a:gd name="connsiteX62" fmla="*/ 4306939 w 4769504"/>
              <a:gd name="connsiteY62" fmla="*/ 2343149 h 2381306"/>
              <a:gd name="connsiteX63" fmla="*/ 4379492 w 4769504"/>
              <a:gd name="connsiteY63" fmla="*/ 2376486 h 2381306"/>
              <a:gd name="connsiteX64" fmla="*/ 4461114 w 4769504"/>
              <a:gd name="connsiteY64" fmla="*/ 2381248 h 2381306"/>
              <a:gd name="connsiteX65" fmla="*/ 4533667 w 4769504"/>
              <a:gd name="connsiteY65" fmla="*/ 2352674 h 2381306"/>
              <a:gd name="connsiteX66" fmla="*/ 4615287 w 4769504"/>
              <a:gd name="connsiteY66" fmla="*/ 2276474 h 2381306"/>
              <a:gd name="connsiteX67" fmla="*/ 4696908 w 4769504"/>
              <a:gd name="connsiteY67" fmla="*/ 2157411 h 2381306"/>
              <a:gd name="connsiteX68" fmla="*/ 4769462 w 4769504"/>
              <a:gd name="connsiteY68" fmla="*/ 1952624 h 2381306"/>
              <a:gd name="connsiteX0" fmla="*/ 0 w 4696908"/>
              <a:gd name="connsiteY0" fmla="*/ 857250 h 2381306"/>
              <a:gd name="connsiteX1" fmla="*/ 52388 w 4696908"/>
              <a:gd name="connsiteY1" fmla="*/ 912019 h 2381306"/>
              <a:gd name="connsiteX2" fmla="*/ 100012 w 4696908"/>
              <a:gd name="connsiteY2" fmla="*/ 969169 h 2381306"/>
              <a:gd name="connsiteX3" fmla="*/ 169069 w 4696908"/>
              <a:gd name="connsiteY3" fmla="*/ 1054894 h 2381306"/>
              <a:gd name="connsiteX4" fmla="*/ 247650 w 4696908"/>
              <a:gd name="connsiteY4" fmla="*/ 1152525 h 2381306"/>
              <a:gd name="connsiteX5" fmla="*/ 333375 w 4696908"/>
              <a:gd name="connsiteY5" fmla="*/ 1269206 h 2381306"/>
              <a:gd name="connsiteX6" fmla="*/ 399595 w 4696908"/>
              <a:gd name="connsiteY6" fmla="*/ 1343026 h 2381306"/>
              <a:gd name="connsiteX7" fmla="*/ 472958 w 4696908"/>
              <a:gd name="connsiteY7" fmla="*/ 1402556 h 2381306"/>
              <a:gd name="connsiteX8" fmla="*/ 543028 w 4696908"/>
              <a:gd name="connsiteY8" fmla="*/ 1433513 h 2381306"/>
              <a:gd name="connsiteX9" fmla="*/ 607548 w 4696908"/>
              <a:gd name="connsiteY9" fmla="*/ 1433513 h 2381306"/>
              <a:gd name="connsiteX10" fmla="*/ 666398 w 4696908"/>
              <a:gd name="connsiteY10" fmla="*/ 1416843 h 2381306"/>
              <a:gd name="connsiteX11" fmla="*/ 743610 w 4696908"/>
              <a:gd name="connsiteY11" fmla="*/ 1383505 h 2381306"/>
              <a:gd name="connsiteX12" fmla="*/ 776948 w 4696908"/>
              <a:gd name="connsiteY12" fmla="*/ 1357313 h 2381306"/>
              <a:gd name="connsiteX13" fmla="*/ 820039 w 4696908"/>
              <a:gd name="connsiteY13" fmla="*/ 1302544 h 2381306"/>
              <a:gd name="connsiteX14" fmla="*/ 860292 w 4696908"/>
              <a:gd name="connsiteY14" fmla="*/ 1247776 h 2381306"/>
              <a:gd name="connsiteX15" fmla="*/ 911538 w 4696908"/>
              <a:gd name="connsiteY15" fmla="*/ 1154906 h 2381306"/>
              <a:gd name="connsiteX16" fmla="*/ 947486 w 4696908"/>
              <a:gd name="connsiteY16" fmla="*/ 1069181 h 2381306"/>
              <a:gd name="connsiteX17" fmla="*/ 1040686 w 4696908"/>
              <a:gd name="connsiteY17" fmla="*/ 862012 h 2381306"/>
              <a:gd name="connsiteX18" fmla="*/ 1132414 w 4696908"/>
              <a:gd name="connsiteY18" fmla="*/ 673894 h 2381306"/>
              <a:gd name="connsiteX19" fmla="*/ 1207472 w 4696908"/>
              <a:gd name="connsiteY19" fmla="*/ 502443 h 2381306"/>
              <a:gd name="connsiteX20" fmla="*/ 1259863 w 4696908"/>
              <a:gd name="connsiteY20" fmla="*/ 395289 h 2381306"/>
              <a:gd name="connsiteX21" fmla="*/ 1301026 w 4696908"/>
              <a:gd name="connsiteY21" fmla="*/ 311944 h 2381306"/>
              <a:gd name="connsiteX22" fmla="*/ 1360330 w 4696908"/>
              <a:gd name="connsiteY22" fmla="*/ 192881 h 2381306"/>
              <a:gd name="connsiteX23" fmla="*/ 1415101 w 4696908"/>
              <a:gd name="connsiteY23" fmla="*/ 100013 h 2381306"/>
              <a:gd name="connsiteX24" fmla="*/ 1478484 w 4696908"/>
              <a:gd name="connsiteY24" fmla="*/ 40481 h 2381306"/>
              <a:gd name="connsiteX25" fmla="*/ 1527238 w 4696908"/>
              <a:gd name="connsiteY25" fmla="*/ 14640 h 2381306"/>
              <a:gd name="connsiteX26" fmla="*/ 1581433 w 4696908"/>
              <a:gd name="connsiteY26" fmla="*/ 0 h 2381306"/>
              <a:gd name="connsiteX27" fmla="*/ 1640968 w 4696908"/>
              <a:gd name="connsiteY27" fmla="*/ 2381 h 2381306"/>
              <a:gd name="connsiteX28" fmla="*/ 1690482 w 4696908"/>
              <a:gd name="connsiteY28" fmla="*/ 19403 h 2381306"/>
              <a:gd name="connsiteX29" fmla="*/ 1722228 w 4696908"/>
              <a:gd name="connsiteY29" fmla="*/ 40835 h 2381306"/>
              <a:gd name="connsiteX30" fmla="*/ 1742220 w 4696908"/>
              <a:gd name="connsiteY30" fmla="*/ 64295 h 2381306"/>
              <a:gd name="connsiteX31" fmla="*/ 1799598 w 4696908"/>
              <a:gd name="connsiteY31" fmla="*/ 138113 h 2381306"/>
              <a:gd name="connsiteX32" fmla="*/ 1855280 w 4696908"/>
              <a:gd name="connsiteY32" fmla="*/ 261938 h 2381306"/>
              <a:gd name="connsiteX33" fmla="*/ 1928412 w 4696908"/>
              <a:gd name="connsiteY33" fmla="*/ 419099 h 2381306"/>
              <a:gd name="connsiteX34" fmla="*/ 1984878 w 4696908"/>
              <a:gd name="connsiteY34" fmla="*/ 557213 h 2381306"/>
              <a:gd name="connsiteX35" fmla="*/ 2016975 w 4696908"/>
              <a:gd name="connsiteY35" fmla="*/ 628651 h 2381306"/>
              <a:gd name="connsiteX36" fmla="*/ 2053252 w 4696908"/>
              <a:gd name="connsiteY36" fmla="*/ 707231 h 2381306"/>
              <a:gd name="connsiteX37" fmla="*/ 2107667 w 4696908"/>
              <a:gd name="connsiteY37" fmla="*/ 840582 h 2381306"/>
              <a:gd name="connsiteX38" fmla="*/ 2153015 w 4696908"/>
              <a:gd name="connsiteY38" fmla="*/ 971903 h 2381306"/>
              <a:gd name="connsiteX39" fmla="*/ 2225563 w 4696908"/>
              <a:gd name="connsiteY39" fmla="*/ 1148117 h 2381306"/>
              <a:gd name="connsiteX40" fmla="*/ 2361602 w 4696908"/>
              <a:gd name="connsiteY40" fmla="*/ 1433866 h 2381306"/>
              <a:gd name="connsiteX41" fmla="*/ 2479499 w 4696908"/>
              <a:gd name="connsiteY41" fmla="*/ 1562453 h 2381306"/>
              <a:gd name="connsiteX42" fmla="*/ 2561123 w 4696908"/>
              <a:gd name="connsiteY42" fmla="*/ 1595791 h 2381306"/>
              <a:gd name="connsiteX43" fmla="*/ 2660882 w 4696908"/>
              <a:gd name="connsiteY43" fmla="*/ 1610079 h 2381306"/>
              <a:gd name="connsiteX44" fmla="*/ 2724366 w 4696908"/>
              <a:gd name="connsiteY44" fmla="*/ 1595791 h 2381306"/>
              <a:gd name="connsiteX45" fmla="*/ 2778782 w 4696908"/>
              <a:gd name="connsiteY45" fmla="*/ 1552928 h 2381306"/>
              <a:gd name="connsiteX46" fmla="*/ 2833199 w 4696908"/>
              <a:gd name="connsiteY46" fmla="*/ 1495778 h 2381306"/>
              <a:gd name="connsiteX47" fmla="*/ 2905746 w 4696908"/>
              <a:gd name="connsiteY47" fmla="*/ 1414816 h 2381306"/>
              <a:gd name="connsiteX48" fmla="*/ 2978298 w 4696908"/>
              <a:gd name="connsiteY48" fmla="*/ 1300515 h 2381306"/>
              <a:gd name="connsiteX49" fmla="*/ 3078061 w 4696908"/>
              <a:gd name="connsiteY49" fmla="*/ 1152879 h 2381306"/>
              <a:gd name="connsiteX50" fmla="*/ 3159681 w 4696908"/>
              <a:gd name="connsiteY50" fmla="*/ 1029053 h 2381306"/>
              <a:gd name="connsiteX51" fmla="*/ 3250372 w 4696908"/>
              <a:gd name="connsiteY51" fmla="*/ 952853 h 2381306"/>
              <a:gd name="connsiteX52" fmla="*/ 3350130 w 4696908"/>
              <a:gd name="connsiteY52" fmla="*/ 905228 h 2381306"/>
              <a:gd name="connsiteX53" fmla="*/ 3422684 w 4696908"/>
              <a:gd name="connsiteY53" fmla="*/ 905228 h 2381306"/>
              <a:gd name="connsiteX54" fmla="*/ 3495234 w 4696908"/>
              <a:gd name="connsiteY54" fmla="*/ 933804 h 2381306"/>
              <a:gd name="connsiteX55" fmla="*/ 3558719 w 4696908"/>
              <a:gd name="connsiteY55" fmla="*/ 1000478 h 2381306"/>
              <a:gd name="connsiteX56" fmla="*/ 3667548 w 4696908"/>
              <a:gd name="connsiteY56" fmla="*/ 1157641 h 2381306"/>
              <a:gd name="connsiteX57" fmla="*/ 3785446 w 4696908"/>
              <a:gd name="connsiteY57" fmla="*/ 1410053 h 2381306"/>
              <a:gd name="connsiteX58" fmla="*/ 3921483 w 4696908"/>
              <a:gd name="connsiteY58" fmla="*/ 1738666 h 2381306"/>
              <a:gd name="connsiteX59" fmla="*/ 4071145 w 4696908"/>
              <a:gd name="connsiteY59" fmla="*/ 2062162 h 2381306"/>
              <a:gd name="connsiteX60" fmla="*/ 4125558 w 4696908"/>
              <a:gd name="connsiteY60" fmla="*/ 2162174 h 2381306"/>
              <a:gd name="connsiteX61" fmla="*/ 4198109 w 4696908"/>
              <a:gd name="connsiteY61" fmla="*/ 2271712 h 2381306"/>
              <a:gd name="connsiteX62" fmla="*/ 4306939 w 4696908"/>
              <a:gd name="connsiteY62" fmla="*/ 2343149 h 2381306"/>
              <a:gd name="connsiteX63" fmla="*/ 4379492 w 4696908"/>
              <a:gd name="connsiteY63" fmla="*/ 2376486 h 2381306"/>
              <a:gd name="connsiteX64" fmla="*/ 4461114 w 4696908"/>
              <a:gd name="connsiteY64" fmla="*/ 2381248 h 2381306"/>
              <a:gd name="connsiteX65" fmla="*/ 4533667 w 4696908"/>
              <a:gd name="connsiteY65" fmla="*/ 2352674 h 2381306"/>
              <a:gd name="connsiteX66" fmla="*/ 4615287 w 4696908"/>
              <a:gd name="connsiteY66" fmla="*/ 2276474 h 2381306"/>
              <a:gd name="connsiteX67" fmla="*/ 4696908 w 4696908"/>
              <a:gd name="connsiteY67" fmla="*/ 2157411 h 2381306"/>
              <a:gd name="connsiteX0" fmla="*/ 0 w 4615287"/>
              <a:gd name="connsiteY0" fmla="*/ 857250 h 2381306"/>
              <a:gd name="connsiteX1" fmla="*/ 52388 w 4615287"/>
              <a:gd name="connsiteY1" fmla="*/ 912019 h 2381306"/>
              <a:gd name="connsiteX2" fmla="*/ 100012 w 4615287"/>
              <a:gd name="connsiteY2" fmla="*/ 969169 h 2381306"/>
              <a:gd name="connsiteX3" fmla="*/ 169069 w 4615287"/>
              <a:gd name="connsiteY3" fmla="*/ 1054894 h 2381306"/>
              <a:gd name="connsiteX4" fmla="*/ 247650 w 4615287"/>
              <a:gd name="connsiteY4" fmla="*/ 1152525 h 2381306"/>
              <a:gd name="connsiteX5" fmla="*/ 333375 w 4615287"/>
              <a:gd name="connsiteY5" fmla="*/ 1269206 h 2381306"/>
              <a:gd name="connsiteX6" fmla="*/ 399595 w 4615287"/>
              <a:gd name="connsiteY6" fmla="*/ 1343026 h 2381306"/>
              <a:gd name="connsiteX7" fmla="*/ 472958 w 4615287"/>
              <a:gd name="connsiteY7" fmla="*/ 1402556 h 2381306"/>
              <a:gd name="connsiteX8" fmla="*/ 543028 w 4615287"/>
              <a:gd name="connsiteY8" fmla="*/ 1433513 h 2381306"/>
              <a:gd name="connsiteX9" fmla="*/ 607548 w 4615287"/>
              <a:gd name="connsiteY9" fmla="*/ 1433513 h 2381306"/>
              <a:gd name="connsiteX10" fmla="*/ 666398 w 4615287"/>
              <a:gd name="connsiteY10" fmla="*/ 1416843 h 2381306"/>
              <a:gd name="connsiteX11" fmla="*/ 743610 w 4615287"/>
              <a:gd name="connsiteY11" fmla="*/ 1383505 h 2381306"/>
              <a:gd name="connsiteX12" fmla="*/ 776948 w 4615287"/>
              <a:gd name="connsiteY12" fmla="*/ 1357313 h 2381306"/>
              <a:gd name="connsiteX13" fmla="*/ 820039 w 4615287"/>
              <a:gd name="connsiteY13" fmla="*/ 1302544 h 2381306"/>
              <a:gd name="connsiteX14" fmla="*/ 860292 w 4615287"/>
              <a:gd name="connsiteY14" fmla="*/ 1247776 h 2381306"/>
              <a:gd name="connsiteX15" fmla="*/ 911538 w 4615287"/>
              <a:gd name="connsiteY15" fmla="*/ 1154906 h 2381306"/>
              <a:gd name="connsiteX16" fmla="*/ 947486 w 4615287"/>
              <a:gd name="connsiteY16" fmla="*/ 1069181 h 2381306"/>
              <a:gd name="connsiteX17" fmla="*/ 1040686 w 4615287"/>
              <a:gd name="connsiteY17" fmla="*/ 862012 h 2381306"/>
              <a:gd name="connsiteX18" fmla="*/ 1132414 w 4615287"/>
              <a:gd name="connsiteY18" fmla="*/ 673894 h 2381306"/>
              <a:gd name="connsiteX19" fmla="*/ 1207472 w 4615287"/>
              <a:gd name="connsiteY19" fmla="*/ 502443 h 2381306"/>
              <a:gd name="connsiteX20" fmla="*/ 1259863 w 4615287"/>
              <a:gd name="connsiteY20" fmla="*/ 395289 h 2381306"/>
              <a:gd name="connsiteX21" fmla="*/ 1301026 w 4615287"/>
              <a:gd name="connsiteY21" fmla="*/ 311944 h 2381306"/>
              <a:gd name="connsiteX22" fmla="*/ 1360330 w 4615287"/>
              <a:gd name="connsiteY22" fmla="*/ 192881 h 2381306"/>
              <a:gd name="connsiteX23" fmla="*/ 1415101 w 4615287"/>
              <a:gd name="connsiteY23" fmla="*/ 100013 h 2381306"/>
              <a:gd name="connsiteX24" fmla="*/ 1478484 w 4615287"/>
              <a:gd name="connsiteY24" fmla="*/ 40481 h 2381306"/>
              <a:gd name="connsiteX25" fmla="*/ 1527238 w 4615287"/>
              <a:gd name="connsiteY25" fmla="*/ 14640 h 2381306"/>
              <a:gd name="connsiteX26" fmla="*/ 1581433 w 4615287"/>
              <a:gd name="connsiteY26" fmla="*/ 0 h 2381306"/>
              <a:gd name="connsiteX27" fmla="*/ 1640968 w 4615287"/>
              <a:gd name="connsiteY27" fmla="*/ 2381 h 2381306"/>
              <a:gd name="connsiteX28" fmla="*/ 1690482 w 4615287"/>
              <a:gd name="connsiteY28" fmla="*/ 19403 h 2381306"/>
              <a:gd name="connsiteX29" fmla="*/ 1722228 w 4615287"/>
              <a:gd name="connsiteY29" fmla="*/ 40835 h 2381306"/>
              <a:gd name="connsiteX30" fmla="*/ 1742220 w 4615287"/>
              <a:gd name="connsiteY30" fmla="*/ 64295 h 2381306"/>
              <a:gd name="connsiteX31" fmla="*/ 1799598 w 4615287"/>
              <a:gd name="connsiteY31" fmla="*/ 138113 h 2381306"/>
              <a:gd name="connsiteX32" fmla="*/ 1855280 w 4615287"/>
              <a:gd name="connsiteY32" fmla="*/ 261938 h 2381306"/>
              <a:gd name="connsiteX33" fmla="*/ 1928412 w 4615287"/>
              <a:gd name="connsiteY33" fmla="*/ 419099 h 2381306"/>
              <a:gd name="connsiteX34" fmla="*/ 1984878 w 4615287"/>
              <a:gd name="connsiteY34" fmla="*/ 557213 h 2381306"/>
              <a:gd name="connsiteX35" fmla="*/ 2016975 w 4615287"/>
              <a:gd name="connsiteY35" fmla="*/ 628651 h 2381306"/>
              <a:gd name="connsiteX36" fmla="*/ 2053252 w 4615287"/>
              <a:gd name="connsiteY36" fmla="*/ 707231 h 2381306"/>
              <a:gd name="connsiteX37" fmla="*/ 2107667 w 4615287"/>
              <a:gd name="connsiteY37" fmla="*/ 840582 h 2381306"/>
              <a:gd name="connsiteX38" fmla="*/ 2153015 w 4615287"/>
              <a:gd name="connsiteY38" fmla="*/ 971903 h 2381306"/>
              <a:gd name="connsiteX39" fmla="*/ 2225563 w 4615287"/>
              <a:gd name="connsiteY39" fmla="*/ 1148117 h 2381306"/>
              <a:gd name="connsiteX40" fmla="*/ 2361602 w 4615287"/>
              <a:gd name="connsiteY40" fmla="*/ 1433866 h 2381306"/>
              <a:gd name="connsiteX41" fmla="*/ 2479499 w 4615287"/>
              <a:gd name="connsiteY41" fmla="*/ 1562453 h 2381306"/>
              <a:gd name="connsiteX42" fmla="*/ 2561123 w 4615287"/>
              <a:gd name="connsiteY42" fmla="*/ 1595791 h 2381306"/>
              <a:gd name="connsiteX43" fmla="*/ 2660882 w 4615287"/>
              <a:gd name="connsiteY43" fmla="*/ 1610079 h 2381306"/>
              <a:gd name="connsiteX44" fmla="*/ 2724366 w 4615287"/>
              <a:gd name="connsiteY44" fmla="*/ 1595791 h 2381306"/>
              <a:gd name="connsiteX45" fmla="*/ 2778782 w 4615287"/>
              <a:gd name="connsiteY45" fmla="*/ 1552928 h 2381306"/>
              <a:gd name="connsiteX46" fmla="*/ 2833199 w 4615287"/>
              <a:gd name="connsiteY46" fmla="*/ 1495778 h 2381306"/>
              <a:gd name="connsiteX47" fmla="*/ 2905746 w 4615287"/>
              <a:gd name="connsiteY47" fmla="*/ 1414816 h 2381306"/>
              <a:gd name="connsiteX48" fmla="*/ 2978298 w 4615287"/>
              <a:gd name="connsiteY48" fmla="*/ 1300515 h 2381306"/>
              <a:gd name="connsiteX49" fmla="*/ 3078061 w 4615287"/>
              <a:gd name="connsiteY49" fmla="*/ 1152879 h 2381306"/>
              <a:gd name="connsiteX50" fmla="*/ 3159681 w 4615287"/>
              <a:gd name="connsiteY50" fmla="*/ 1029053 h 2381306"/>
              <a:gd name="connsiteX51" fmla="*/ 3250372 w 4615287"/>
              <a:gd name="connsiteY51" fmla="*/ 952853 h 2381306"/>
              <a:gd name="connsiteX52" fmla="*/ 3350130 w 4615287"/>
              <a:gd name="connsiteY52" fmla="*/ 905228 h 2381306"/>
              <a:gd name="connsiteX53" fmla="*/ 3422684 w 4615287"/>
              <a:gd name="connsiteY53" fmla="*/ 905228 h 2381306"/>
              <a:gd name="connsiteX54" fmla="*/ 3495234 w 4615287"/>
              <a:gd name="connsiteY54" fmla="*/ 933804 h 2381306"/>
              <a:gd name="connsiteX55" fmla="*/ 3558719 w 4615287"/>
              <a:gd name="connsiteY55" fmla="*/ 1000478 h 2381306"/>
              <a:gd name="connsiteX56" fmla="*/ 3667548 w 4615287"/>
              <a:gd name="connsiteY56" fmla="*/ 1157641 h 2381306"/>
              <a:gd name="connsiteX57" fmla="*/ 3785446 w 4615287"/>
              <a:gd name="connsiteY57" fmla="*/ 1410053 h 2381306"/>
              <a:gd name="connsiteX58" fmla="*/ 3921483 w 4615287"/>
              <a:gd name="connsiteY58" fmla="*/ 1738666 h 2381306"/>
              <a:gd name="connsiteX59" fmla="*/ 4071145 w 4615287"/>
              <a:gd name="connsiteY59" fmla="*/ 2062162 h 2381306"/>
              <a:gd name="connsiteX60" fmla="*/ 4125558 w 4615287"/>
              <a:gd name="connsiteY60" fmla="*/ 2162174 h 2381306"/>
              <a:gd name="connsiteX61" fmla="*/ 4198109 w 4615287"/>
              <a:gd name="connsiteY61" fmla="*/ 2271712 h 2381306"/>
              <a:gd name="connsiteX62" fmla="*/ 4306939 w 4615287"/>
              <a:gd name="connsiteY62" fmla="*/ 2343149 h 2381306"/>
              <a:gd name="connsiteX63" fmla="*/ 4379492 w 4615287"/>
              <a:gd name="connsiteY63" fmla="*/ 2376486 h 2381306"/>
              <a:gd name="connsiteX64" fmla="*/ 4461114 w 4615287"/>
              <a:gd name="connsiteY64" fmla="*/ 2381248 h 2381306"/>
              <a:gd name="connsiteX65" fmla="*/ 4533667 w 4615287"/>
              <a:gd name="connsiteY65" fmla="*/ 2352674 h 2381306"/>
              <a:gd name="connsiteX66" fmla="*/ 4615287 w 4615287"/>
              <a:gd name="connsiteY66" fmla="*/ 2276474 h 2381306"/>
              <a:gd name="connsiteX0" fmla="*/ 0 w 4533667"/>
              <a:gd name="connsiteY0" fmla="*/ 857250 h 2381306"/>
              <a:gd name="connsiteX1" fmla="*/ 52388 w 4533667"/>
              <a:gd name="connsiteY1" fmla="*/ 912019 h 2381306"/>
              <a:gd name="connsiteX2" fmla="*/ 100012 w 4533667"/>
              <a:gd name="connsiteY2" fmla="*/ 969169 h 2381306"/>
              <a:gd name="connsiteX3" fmla="*/ 169069 w 4533667"/>
              <a:gd name="connsiteY3" fmla="*/ 1054894 h 2381306"/>
              <a:gd name="connsiteX4" fmla="*/ 247650 w 4533667"/>
              <a:gd name="connsiteY4" fmla="*/ 1152525 h 2381306"/>
              <a:gd name="connsiteX5" fmla="*/ 333375 w 4533667"/>
              <a:gd name="connsiteY5" fmla="*/ 1269206 h 2381306"/>
              <a:gd name="connsiteX6" fmla="*/ 399595 w 4533667"/>
              <a:gd name="connsiteY6" fmla="*/ 1343026 h 2381306"/>
              <a:gd name="connsiteX7" fmla="*/ 472958 w 4533667"/>
              <a:gd name="connsiteY7" fmla="*/ 1402556 h 2381306"/>
              <a:gd name="connsiteX8" fmla="*/ 543028 w 4533667"/>
              <a:gd name="connsiteY8" fmla="*/ 1433513 h 2381306"/>
              <a:gd name="connsiteX9" fmla="*/ 607548 w 4533667"/>
              <a:gd name="connsiteY9" fmla="*/ 1433513 h 2381306"/>
              <a:gd name="connsiteX10" fmla="*/ 666398 w 4533667"/>
              <a:gd name="connsiteY10" fmla="*/ 1416843 h 2381306"/>
              <a:gd name="connsiteX11" fmla="*/ 743610 w 4533667"/>
              <a:gd name="connsiteY11" fmla="*/ 1383505 h 2381306"/>
              <a:gd name="connsiteX12" fmla="*/ 776948 w 4533667"/>
              <a:gd name="connsiteY12" fmla="*/ 1357313 h 2381306"/>
              <a:gd name="connsiteX13" fmla="*/ 820039 w 4533667"/>
              <a:gd name="connsiteY13" fmla="*/ 1302544 h 2381306"/>
              <a:gd name="connsiteX14" fmla="*/ 860292 w 4533667"/>
              <a:gd name="connsiteY14" fmla="*/ 1247776 h 2381306"/>
              <a:gd name="connsiteX15" fmla="*/ 911538 w 4533667"/>
              <a:gd name="connsiteY15" fmla="*/ 1154906 h 2381306"/>
              <a:gd name="connsiteX16" fmla="*/ 947486 w 4533667"/>
              <a:gd name="connsiteY16" fmla="*/ 1069181 h 2381306"/>
              <a:gd name="connsiteX17" fmla="*/ 1040686 w 4533667"/>
              <a:gd name="connsiteY17" fmla="*/ 862012 h 2381306"/>
              <a:gd name="connsiteX18" fmla="*/ 1132414 w 4533667"/>
              <a:gd name="connsiteY18" fmla="*/ 673894 h 2381306"/>
              <a:gd name="connsiteX19" fmla="*/ 1207472 w 4533667"/>
              <a:gd name="connsiteY19" fmla="*/ 502443 h 2381306"/>
              <a:gd name="connsiteX20" fmla="*/ 1259863 w 4533667"/>
              <a:gd name="connsiteY20" fmla="*/ 395289 h 2381306"/>
              <a:gd name="connsiteX21" fmla="*/ 1301026 w 4533667"/>
              <a:gd name="connsiteY21" fmla="*/ 311944 h 2381306"/>
              <a:gd name="connsiteX22" fmla="*/ 1360330 w 4533667"/>
              <a:gd name="connsiteY22" fmla="*/ 192881 h 2381306"/>
              <a:gd name="connsiteX23" fmla="*/ 1415101 w 4533667"/>
              <a:gd name="connsiteY23" fmla="*/ 100013 h 2381306"/>
              <a:gd name="connsiteX24" fmla="*/ 1478484 w 4533667"/>
              <a:gd name="connsiteY24" fmla="*/ 40481 h 2381306"/>
              <a:gd name="connsiteX25" fmla="*/ 1527238 w 4533667"/>
              <a:gd name="connsiteY25" fmla="*/ 14640 h 2381306"/>
              <a:gd name="connsiteX26" fmla="*/ 1581433 w 4533667"/>
              <a:gd name="connsiteY26" fmla="*/ 0 h 2381306"/>
              <a:gd name="connsiteX27" fmla="*/ 1640968 w 4533667"/>
              <a:gd name="connsiteY27" fmla="*/ 2381 h 2381306"/>
              <a:gd name="connsiteX28" fmla="*/ 1690482 w 4533667"/>
              <a:gd name="connsiteY28" fmla="*/ 19403 h 2381306"/>
              <a:gd name="connsiteX29" fmla="*/ 1722228 w 4533667"/>
              <a:gd name="connsiteY29" fmla="*/ 40835 h 2381306"/>
              <a:gd name="connsiteX30" fmla="*/ 1742220 w 4533667"/>
              <a:gd name="connsiteY30" fmla="*/ 64295 h 2381306"/>
              <a:gd name="connsiteX31" fmla="*/ 1799598 w 4533667"/>
              <a:gd name="connsiteY31" fmla="*/ 138113 h 2381306"/>
              <a:gd name="connsiteX32" fmla="*/ 1855280 w 4533667"/>
              <a:gd name="connsiteY32" fmla="*/ 261938 h 2381306"/>
              <a:gd name="connsiteX33" fmla="*/ 1928412 w 4533667"/>
              <a:gd name="connsiteY33" fmla="*/ 419099 h 2381306"/>
              <a:gd name="connsiteX34" fmla="*/ 1984878 w 4533667"/>
              <a:gd name="connsiteY34" fmla="*/ 557213 h 2381306"/>
              <a:gd name="connsiteX35" fmla="*/ 2016975 w 4533667"/>
              <a:gd name="connsiteY35" fmla="*/ 628651 h 2381306"/>
              <a:gd name="connsiteX36" fmla="*/ 2053252 w 4533667"/>
              <a:gd name="connsiteY36" fmla="*/ 707231 h 2381306"/>
              <a:gd name="connsiteX37" fmla="*/ 2107667 w 4533667"/>
              <a:gd name="connsiteY37" fmla="*/ 840582 h 2381306"/>
              <a:gd name="connsiteX38" fmla="*/ 2153015 w 4533667"/>
              <a:gd name="connsiteY38" fmla="*/ 971903 h 2381306"/>
              <a:gd name="connsiteX39" fmla="*/ 2225563 w 4533667"/>
              <a:gd name="connsiteY39" fmla="*/ 1148117 h 2381306"/>
              <a:gd name="connsiteX40" fmla="*/ 2361602 w 4533667"/>
              <a:gd name="connsiteY40" fmla="*/ 1433866 h 2381306"/>
              <a:gd name="connsiteX41" fmla="*/ 2479499 w 4533667"/>
              <a:gd name="connsiteY41" fmla="*/ 1562453 h 2381306"/>
              <a:gd name="connsiteX42" fmla="*/ 2561123 w 4533667"/>
              <a:gd name="connsiteY42" fmla="*/ 1595791 h 2381306"/>
              <a:gd name="connsiteX43" fmla="*/ 2660882 w 4533667"/>
              <a:gd name="connsiteY43" fmla="*/ 1610079 h 2381306"/>
              <a:gd name="connsiteX44" fmla="*/ 2724366 w 4533667"/>
              <a:gd name="connsiteY44" fmla="*/ 1595791 h 2381306"/>
              <a:gd name="connsiteX45" fmla="*/ 2778782 w 4533667"/>
              <a:gd name="connsiteY45" fmla="*/ 1552928 h 2381306"/>
              <a:gd name="connsiteX46" fmla="*/ 2833199 w 4533667"/>
              <a:gd name="connsiteY46" fmla="*/ 1495778 h 2381306"/>
              <a:gd name="connsiteX47" fmla="*/ 2905746 w 4533667"/>
              <a:gd name="connsiteY47" fmla="*/ 1414816 h 2381306"/>
              <a:gd name="connsiteX48" fmla="*/ 2978298 w 4533667"/>
              <a:gd name="connsiteY48" fmla="*/ 1300515 h 2381306"/>
              <a:gd name="connsiteX49" fmla="*/ 3078061 w 4533667"/>
              <a:gd name="connsiteY49" fmla="*/ 1152879 h 2381306"/>
              <a:gd name="connsiteX50" fmla="*/ 3159681 w 4533667"/>
              <a:gd name="connsiteY50" fmla="*/ 1029053 h 2381306"/>
              <a:gd name="connsiteX51" fmla="*/ 3250372 w 4533667"/>
              <a:gd name="connsiteY51" fmla="*/ 952853 h 2381306"/>
              <a:gd name="connsiteX52" fmla="*/ 3350130 w 4533667"/>
              <a:gd name="connsiteY52" fmla="*/ 905228 h 2381306"/>
              <a:gd name="connsiteX53" fmla="*/ 3422684 w 4533667"/>
              <a:gd name="connsiteY53" fmla="*/ 905228 h 2381306"/>
              <a:gd name="connsiteX54" fmla="*/ 3495234 w 4533667"/>
              <a:gd name="connsiteY54" fmla="*/ 933804 h 2381306"/>
              <a:gd name="connsiteX55" fmla="*/ 3558719 w 4533667"/>
              <a:gd name="connsiteY55" fmla="*/ 1000478 h 2381306"/>
              <a:gd name="connsiteX56" fmla="*/ 3667548 w 4533667"/>
              <a:gd name="connsiteY56" fmla="*/ 1157641 h 2381306"/>
              <a:gd name="connsiteX57" fmla="*/ 3785446 w 4533667"/>
              <a:gd name="connsiteY57" fmla="*/ 1410053 h 2381306"/>
              <a:gd name="connsiteX58" fmla="*/ 3921483 w 4533667"/>
              <a:gd name="connsiteY58" fmla="*/ 1738666 h 2381306"/>
              <a:gd name="connsiteX59" fmla="*/ 4071145 w 4533667"/>
              <a:gd name="connsiteY59" fmla="*/ 2062162 h 2381306"/>
              <a:gd name="connsiteX60" fmla="*/ 4125558 w 4533667"/>
              <a:gd name="connsiteY60" fmla="*/ 2162174 h 2381306"/>
              <a:gd name="connsiteX61" fmla="*/ 4198109 w 4533667"/>
              <a:gd name="connsiteY61" fmla="*/ 2271712 h 2381306"/>
              <a:gd name="connsiteX62" fmla="*/ 4306939 w 4533667"/>
              <a:gd name="connsiteY62" fmla="*/ 2343149 h 2381306"/>
              <a:gd name="connsiteX63" fmla="*/ 4379492 w 4533667"/>
              <a:gd name="connsiteY63" fmla="*/ 2376486 h 2381306"/>
              <a:gd name="connsiteX64" fmla="*/ 4461114 w 4533667"/>
              <a:gd name="connsiteY64" fmla="*/ 2381248 h 2381306"/>
              <a:gd name="connsiteX65" fmla="*/ 4533667 w 4533667"/>
              <a:gd name="connsiteY65" fmla="*/ 2352674 h 2381306"/>
              <a:gd name="connsiteX0" fmla="*/ 0 w 4461114"/>
              <a:gd name="connsiteY0" fmla="*/ 857250 h 2381248"/>
              <a:gd name="connsiteX1" fmla="*/ 52388 w 4461114"/>
              <a:gd name="connsiteY1" fmla="*/ 912019 h 2381248"/>
              <a:gd name="connsiteX2" fmla="*/ 100012 w 4461114"/>
              <a:gd name="connsiteY2" fmla="*/ 969169 h 2381248"/>
              <a:gd name="connsiteX3" fmla="*/ 169069 w 4461114"/>
              <a:gd name="connsiteY3" fmla="*/ 1054894 h 2381248"/>
              <a:gd name="connsiteX4" fmla="*/ 247650 w 4461114"/>
              <a:gd name="connsiteY4" fmla="*/ 1152525 h 2381248"/>
              <a:gd name="connsiteX5" fmla="*/ 333375 w 4461114"/>
              <a:gd name="connsiteY5" fmla="*/ 1269206 h 2381248"/>
              <a:gd name="connsiteX6" fmla="*/ 399595 w 4461114"/>
              <a:gd name="connsiteY6" fmla="*/ 1343026 h 2381248"/>
              <a:gd name="connsiteX7" fmla="*/ 472958 w 4461114"/>
              <a:gd name="connsiteY7" fmla="*/ 1402556 h 2381248"/>
              <a:gd name="connsiteX8" fmla="*/ 543028 w 4461114"/>
              <a:gd name="connsiteY8" fmla="*/ 1433513 h 2381248"/>
              <a:gd name="connsiteX9" fmla="*/ 607548 w 4461114"/>
              <a:gd name="connsiteY9" fmla="*/ 1433513 h 2381248"/>
              <a:gd name="connsiteX10" fmla="*/ 666398 w 4461114"/>
              <a:gd name="connsiteY10" fmla="*/ 1416843 h 2381248"/>
              <a:gd name="connsiteX11" fmla="*/ 743610 w 4461114"/>
              <a:gd name="connsiteY11" fmla="*/ 1383505 h 2381248"/>
              <a:gd name="connsiteX12" fmla="*/ 776948 w 4461114"/>
              <a:gd name="connsiteY12" fmla="*/ 1357313 h 2381248"/>
              <a:gd name="connsiteX13" fmla="*/ 820039 w 4461114"/>
              <a:gd name="connsiteY13" fmla="*/ 1302544 h 2381248"/>
              <a:gd name="connsiteX14" fmla="*/ 860292 w 4461114"/>
              <a:gd name="connsiteY14" fmla="*/ 1247776 h 2381248"/>
              <a:gd name="connsiteX15" fmla="*/ 911538 w 4461114"/>
              <a:gd name="connsiteY15" fmla="*/ 1154906 h 2381248"/>
              <a:gd name="connsiteX16" fmla="*/ 947486 w 4461114"/>
              <a:gd name="connsiteY16" fmla="*/ 1069181 h 2381248"/>
              <a:gd name="connsiteX17" fmla="*/ 1040686 w 4461114"/>
              <a:gd name="connsiteY17" fmla="*/ 862012 h 2381248"/>
              <a:gd name="connsiteX18" fmla="*/ 1132414 w 4461114"/>
              <a:gd name="connsiteY18" fmla="*/ 673894 h 2381248"/>
              <a:gd name="connsiteX19" fmla="*/ 1207472 w 4461114"/>
              <a:gd name="connsiteY19" fmla="*/ 502443 h 2381248"/>
              <a:gd name="connsiteX20" fmla="*/ 1259863 w 4461114"/>
              <a:gd name="connsiteY20" fmla="*/ 395289 h 2381248"/>
              <a:gd name="connsiteX21" fmla="*/ 1301026 w 4461114"/>
              <a:gd name="connsiteY21" fmla="*/ 311944 h 2381248"/>
              <a:gd name="connsiteX22" fmla="*/ 1360330 w 4461114"/>
              <a:gd name="connsiteY22" fmla="*/ 192881 h 2381248"/>
              <a:gd name="connsiteX23" fmla="*/ 1415101 w 4461114"/>
              <a:gd name="connsiteY23" fmla="*/ 100013 h 2381248"/>
              <a:gd name="connsiteX24" fmla="*/ 1478484 w 4461114"/>
              <a:gd name="connsiteY24" fmla="*/ 40481 h 2381248"/>
              <a:gd name="connsiteX25" fmla="*/ 1527238 w 4461114"/>
              <a:gd name="connsiteY25" fmla="*/ 14640 h 2381248"/>
              <a:gd name="connsiteX26" fmla="*/ 1581433 w 4461114"/>
              <a:gd name="connsiteY26" fmla="*/ 0 h 2381248"/>
              <a:gd name="connsiteX27" fmla="*/ 1640968 w 4461114"/>
              <a:gd name="connsiteY27" fmla="*/ 2381 h 2381248"/>
              <a:gd name="connsiteX28" fmla="*/ 1690482 w 4461114"/>
              <a:gd name="connsiteY28" fmla="*/ 19403 h 2381248"/>
              <a:gd name="connsiteX29" fmla="*/ 1722228 w 4461114"/>
              <a:gd name="connsiteY29" fmla="*/ 40835 h 2381248"/>
              <a:gd name="connsiteX30" fmla="*/ 1742220 w 4461114"/>
              <a:gd name="connsiteY30" fmla="*/ 64295 h 2381248"/>
              <a:gd name="connsiteX31" fmla="*/ 1799598 w 4461114"/>
              <a:gd name="connsiteY31" fmla="*/ 138113 h 2381248"/>
              <a:gd name="connsiteX32" fmla="*/ 1855280 w 4461114"/>
              <a:gd name="connsiteY32" fmla="*/ 261938 h 2381248"/>
              <a:gd name="connsiteX33" fmla="*/ 1928412 w 4461114"/>
              <a:gd name="connsiteY33" fmla="*/ 419099 h 2381248"/>
              <a:gd name="connsiteX34" fmla="*/ 1984878 w 4461114"/>
              <a:gd name="connsiteY34" fmla="*/ 557213 h 2381248"/>
              <a:gd name="connsiteX35" fmla="*/ 2016975 w 4461114"/>
              <a:gd name="connsiteY35" fmla="*/ 628651 h 2381248"/>
              <a:gd name="connsiteX36" fmla="*/ 2053252 w 4461114"/>
              <a:gd name="connsiteY36" fmla="*/ 707231 h 2381248"/>
              <a:gd name="connsiteX37" fmla="*/ 2107667 w 4461114"/>
              <a:gd name="connsiteY37" fmla="*/ 840582 h 2381248"/>
              <a:gd name="connsiteX38" fmla="*/ 2153015 w 4461114"/>
              <a:gd name="connsiteY38" fmla="*/ 971903 h 2381248"/>
              <a:gd name="connsiteX39" fmla="*/ 2225563 w 4461114"/>
              <a:gd name="connsiteY39" fmla="*/ 1148117 h 2381248"/>
              <a:gd name="connsiteX40" fmla="*/ 2361602 w 4461114"/>
              <a:gd name="connsiteY40" fmla="*/ 1433866 h 2381248"/>
              <a:gd name="connsiteX41" fmla="*/ 2479499 w 4461114"/>
              <a:gd name="connsiteY41" fmla="*/ 1562453 h 2381248"/>
              <a:gd name="connsiteX42" fmla="*/ 2561123 w 4461114"/>
              <a:gd name="connsiteY42" fmla="*/ 1595791 h 2381248"/>
              <a:gd name="connsiteX43" fmla="*/ 2660882 w 4461114"/>
              <a:gd name="connsiteY43" fmla="*/ 1610079 h 2381248"/>
              <a:gd name="connsiteX44" fmla="*/ 2724366 w 4461114"/>
              <a:gd name="connsiteY44" fmla="*/ 1595791 h 2381248"/>
              <a:gd name="connsiteX45" fmla="*/ 2778782 w 4461114"/>
              <a:gd name="connsiteY45" fmla="*/ 1552928 h 2381248"/>
              <a:gd name="connsiteX46" fmla="*/ 2833199 w 4461114"/>
              <a:gd name="connsiteY46" fmla="*/ 1495778 h 2381248"/>
              <a:gd name="connsiteX47" fmla="*/ 2905746 w 4461114"/>
              <a:gd name="connsiteY47" fmla="*/ 1414816 h 2381248"/>
              <a:gd name="connsiteX48" fmla="*/ 2978298 w 4461114"/>
              <a:gd name="connsiteY48" fmla="*/ 1300515 h 2381248"/>
              <a:gd name="connsiteX49" fmla="*/ 3078061 w 4461114"/>
              <a:gd name="connsiteY49" fmla="*/ 1152879 h 2381248"/>
              <a:gd name="connsiteX50" fmla="*/ 3159681 w 4461114"/>
              <a:gd name="connsiteY50" fmla="*/ 1029053 h 2381248"/>
              <a:gd name="connsiteX51" fmla="*/ 3250372 w 4461114"/>
              <a:gd name="connsiteY51" fmla="*/ 952853 h 2381248"/>
              <a:gd name="connsiteX52" fmla="*/ 3350130 w 4461114"/>
              <a:gd name="connsiteY52" fmla="*/ 905228 h 2381248"/>
              <a:gd name="connsiteX53" fmla="*/ 3422684 w 4461114"/>
              <a:gd name="connsiteY53" fmla="*/ 905228 h 2381248"/>
              <a:gd name="connsiteX54" fmla="*/ 3495234 w 4461114"/>
              <a:gd name="connsiteY54" fmla="*/ 933804 h 2381248"/>
              <a:gd name="connsiteX55" fmla="*/ 3558719 w 4461114"/>
              <a:gd name="connsiteY55" fmla="*/ 1000478 h 2381248"/>
              <a:gd name="connsiteX56" fmla="*/ 3667548 w 4461114"/>
              <a:gd name="connsiteY56" fmla="*/ 1157641 h 2381248"/>
              <a:gd name="connsiteX57" fmla="*/ 3785446 w 4461114"/>
              <a:gd name="connsiteY57" fmla="*/ 1410053 h 2381248"/>
              <a:gd name="connsiteX58" fmla="*/ 3921483 w 4461114"/>
              <a:gd name="connsiteY58" fmla="*/ 1738666 h 2381248"/>
              <a:gd name="connsiteX59" fmla="*/ 4071145 w 4461114"/>
              <a:gd name="connsiteY59" fmla="*/ 2062162 h 2381248"/>
              <a:gd name="connsiteX60" fmla="*/ 4125558 w 4461114"/>
              <a:gd name="connsiteY60" fmla="*/ 2162174 h 2381248"/>
              <a:gd name="connsiteX61" fmla="*/ 4198109 w 4461114"/>
              <a:gd name="connsiteY61" fmla="*/ 2271712 h 2381248"/>
              <a:gd name="connsiteX62" fmla="*/ 4306939 w 4461114"/>
              <a:gd name="connsiteY62" fmla="*/ 2343149 h 2381248"/>
              <a:gd name="connsiteX63" fmla="*/ 4379492 w 4461114"/>
              <a:gd name="connsiteY63" fmla="*/ 2376486 h 2381248"/>
              <a:gd name="connsiteX64" fmla="*/ 4461114 w 4461114"/>
              <a:gd name="connsiteY64" fmla="*/ 2381248 h 2381248"/>
              <a:gd name="connsiteX0" fmla="*/ 0 w 4379492"/>
              <a:gd name="connsiteY0" fmla="*/ 857250 h 2376486"/>
              <a:gd name="connsiteX1" fmla="*/ 52388 w 4379492"/>
              <a:gd name="connsiteY1" fmla="*/ 912019 h 2376486"/>
              <a:gd name="connsiteX2" fmla="*/ 100012 w 4379492"/>
              <a:gd name="connsiteY2" fmla="*/ 969169 h 2376486"/>
              <a:gd name="connsiteX3" fmla="*/ 169069 w 4379492"/>
              <a:gd name="connsiteY3" fmla="*/ 1054894 h 2376486"/>
              <a:gd name="connsiteX4" fmla="*/ 247650 w 4379492"/>
              <a:gd name="connsiteY4" fmla="*/ 1152525 h 2376486"/>
              <a:gd name="connsiteX5" fmla="*/ 333375 w 4379492"/>
              <a:gd name="connsiteY5" fmla="*/ 1269206 h 2376486"/>
              <a:gd name="connsiteX6" fmla="*/ 399595 w 4379492"/>
              <a:gd name="connsiteY6" fmla="*/ 1343026 h 2376486"/>
              <a:gd name="connsiteX7" fmla="*/ 472958 w 4379492"/>
              <a:gd name="connsiteY7" fmla="*/ 1402556 h 2376486"/>
              <a:gd name="connsiteX8" fmla="*/ 543028 w 4379492"/>
              <a:gd name="connsiteY8" fmla="*/ 1433513 h 2376486"/>
              <a:gd name="connsiteX9" fmla="*/ 607548 w 4379492"/>
              <a:gd name="connsiteY9" fmla="*/ 1433513 h 2376486"/>
              <a:gd name="connsiteX10" fmla="*/ 666398 w 4379492"/>
              <a:gd name="connsiteY10" fmla="*/ 1416843 h 2376486"/>
              <a:gd name="connsiteX11" fmla="*/ 743610 w 4379492"/>
              <a:gd name="connsiteY11" fmla="*/ 1383505 h 2376486"/>
              <a:gd name="connsiteX12" fmla="*/ 776948 w 4379492"/>
              <a:gd name="connsiteY12" fmla="*/ 1357313 h 2376486"/>
              <a:gd name="connsiteX13" fmla="*/ 820039 w 4379492"/>
              <a:gd name="connsiteY13" fmla="*/ 1302544 h 2376486"/>
              <a:gd name="connsiteX14" fmla="*/ 860292 w 4379492"/>
              <a:gd name="connsiteY14" fmla="*/ 1247776 h 2376486"/>
              <a:gd name="connsiteX15" fmla="*/ 911538 w 4379492"/>
              <a:gd name="connsiteY15" fmla="*/ 1154906 h 2376486"/>
              <a:gd name="connsiteX16" fmla="*/ 947486 w 4379492"/>
              <a:gd name="connsiteY16" fmla="*/ 1069181 h 2376486"/>
              <a:gd name="connsiteX17" fmla="*/ 1040686 w 4379492"/>
              <a:gd name="connsiteY17" fmla="*/ 862012 h 2376486"/>
              <a:gd name="connsiteX18" fmla="*/ 1132414 w 4379492"/>
              <a:gd name="connsiteY18" fmla="*/ 673894 h 2376486"/>
              <a:gd name="connsiteX19" fmla="*/ 1207472 w 4379492"/>
              <a:gd name="connsiteY19" fmla="*/ 502443 h 2376486"/>
              <a:gd name="connsiteX20" fmla="*/ 1259863 w 4379492"/>
              <a:gd name="connsiteY20" fmla="*/ 395289 h 2376486"/>
              <a:gd name="connsiteX21" fmla="*/ 1301026 w 4379492"/>
              <a:gd name="connsiteY21" fmla="*/ 311944 h 2376486"/>
              <a:gd name="connsiteX22" fmla="*/ 1360330 w 4379492"/>
              <a:gd name="connsiteY22" fmla="*/ 192881 h 2376486"/>
              <a:gd name="connsiteX23" fmla="*/ 1415101 w 4379492"/>
              <a:gd name="connsiteY23" fmla="*/ 100013 h 2376486"/>
              <a:gd name="connsiteX24" fmla="*/ 1478484 w 4379492"/>
              <a:gd name="connsiteY24" fmla="*/ 40481 h 2376486"/>
              <a:gd name="connsiteX25" fmla="*/ 1527238 w 4379492"/>
              <a:gd name="connsiteY25" fmla="*/ 14640 h 2376486"/>
              <a:gd name="connsiteX26" fmla="*/ 1581433 w 4379492"/>
              <a:gd name="connsiteY26" fmla="*/ 0 h 2376486"/>
              <a:gd name="connsiteX27" fmla="*/ 1640968 w 4379492"/>
              <a:gd name="connsiteY27" fmla="*/ 2381 h 2376486"/>
              <a:gd name="connsiteX28" fmla="*/ 1690482 w 4379492"/>
              <a:gd name="connsiteY28" fmla="*/ 19403 h 2376486"/>
              <a:gd name="connsiteX29" fmla="*/ 1722228 w 4379492"/>
              <a:gd name="connsiteY29" fmla="*/ 40835 h 2376486"/>
              <a:gd name="connsiteX30" fmla="*/ 1742220 w 4379492"/>
              <a:gd name="connsiteY30" fmla="*/ 64295 h 2376486"/>
              <a:gd name="connsiteX31" fmla="*/ 1799598 w 4379492"/>
              <a:gd name="connsiteY31" fmla="*/ 138113 h 2376486"/>
              <a:gd name="connsiteX32" fmla="*/ 1855280 w 4379492"/>
              <a:gd name="connsiteY32" fmla="*/ 261938 h 2376486"/>
              <a:gd name="connsiteX33" fmla="*/ 1928412 w 4379492"/>
              <a:gd name="connsiteY33" fmla="*/ 419099 h 2376486"/>
              <a:gd name="connsiteX34" fmla="*/ 1984878 w 4379492"/>
              <a:gd name="connsiteY34" fmla="*/ 557213 h 2376486"/>
              <a:gd name="connsiteX35" fmla="*/ 2016975 w 4379492"/>
              <a:gd name="connsiteY35" fmla="*/ 628651 h 2376486"/>
              <a:gd name="connsiteX36" fmla="*/ 2053252 w 4379492"/>
              <a:gd name="connsiteY36" fmla="*/ 707231 h 2376486"/>
              <a:gd name="connsiteX37" fmla="*/ 2107667 w 4379492"/>
              <a:gd name="connsiteY37" fmla="*/ 840582 h 2376486"/>
              <a:gd name="connsiteX38" fmla="*/ 2153015 w 4379492"/>
              <a:gd name="connsiteY38" fmla="*/ 971903 h 2376486"/>
              <a:gd name="connsiteX39" fmla="*/ 2225563 w 4379492"/>
              <a:gd name="connsiteY39" fmla="*/ 1148117 h 2376486"/>
              <a:gd name="connsiteX40" fmla="*/ 2361602 w 4379492"/>
              <a:gd name="connsiteY40" fmla="*/ 1433866 h 2376486"/>
              <a:gd name="connsiteX41" fmla="*/ 2479499 w 4379492"/>
              <a:gd name="connsiteY41" fmla="*/ 1562453 h 2376486"/>
              <a:gd name="connsiteX42" fmla="*/ 2561123 w 4379492"/>
              <a:gd name="connsiteY42" fmla="*/ 1595791 h 2376486"/>
              <a:gd name="connsiteX43" fmla="*/ 2660882 w 4379492"/>
              <a:gd name="connsiteY43" fmla="*/ 1610079 h 2376486"/>
              <a:gd name="connsiteX44" fmla="*/ 2724366 w 4379492"/>
              <a:gd name="connsiteY44" fmla="*/ 1595791 h 2376486"/>
              <a:gd name="connsiteX45" fmla="*/ 2778782 w 4379492"/>
              <a:gd name="connsiteY45" fmla="*/ 1552928 h 2376486"/>
              <a:gd name="connsiteX46" fmla="*/ 2833199 w 4379492"/>
              <a:gd name="connsiteY46" fmla="*/ 1495778 h 2376486"/>
              <a:gd name="connsiteX47" fmla="*/ 2905746 w 4379492"/>
              <a:gd name="connsiteY47" fmla="*/ 1414816 h 2376486"/>
              <a:gd name="connsiteX48" fmla="*/ 2978298 w 4379492"/>
              <a:gd name="connsiteY48" fmla="*/ 1300515 h 2376486"/>
              <a:gd name="connsiteX49" fmla="*/ 3078061 w 4379492"/>
              <a:gd name="connsiteY49" fmla="*/ 1152879 h 2376486"/>
              <a:gd name="connsiteX50" fmla="*/ 3159681 w 4379492"/>
              <a:gd name="connsiteY50" fmla="*/ 1029053 h 2376486"/>
              <a:gd name="connsiteX51" fmla="*/ 3250372 w 4379492"/>
              <a:gd name="connsiteY51" fmla="*/ 952853 h 2376486"/>
              <a:gd name="connsiteX52" fmla="*/ 3350130 w 4379492"/>
              <a:gd name="connsiteY52" fmla="*/ 905228 h 2376486"/>
              <a:gd name="connsiteX53" fmla="*/ 3422684 w 4379492"/>
              <a:gd name="connsiteY53" fmla="*/ 905228 h 2376486"/>
              <a:gd name="connsiteX54" fmla="*/ 3495234 w 4379492"/>
              <a:gd name="connsiteY54" fmla="*/ 933804 h 2376486"/>
              <a:gd name="connsiteX55" fmla="*/ 3558719 w 4379492"/>
              <a:gd name="connsiteY55" fmla="*/ 1000478 h 2376486"/>
              <a:gd name="connsiteX56" fmla="*/ 3667548 w 4379492"/>
              <a:gd name="connsiteY56" fmla="*/ 1157641 h 2376486"/>
              <a:gd name="connsiteX57" fmla="*/ 3785446 w 4379492"/>
              <a:gd name="connsiteY57" fmla="*/ 1410053 h 2376486"/>
              <a:gd name="connsiteX58" fmla="*/ 3921483 w 4379492"/>
              <a:gd name="connsiteY58" fmla="*/ 1738666 h 2376486"/>
              <a:gd name="connsiteX59" fmla="*/ 4071145 w 4379492"/>
              <a:gd name="connsiteY59" fmla="*/ 2062162 h 2376486"/>
              <a:gd name="connsiteX60" fmla="*/ 4125558 w 4379492"/>
              <a:gd name="connsiteY60" fmla="*/ 2162174 h 2376486"/>
              <a:gd name="connsiteX61" fmla="*/ 4198109 w 4379492"/>
              <a:gd name="connsiteY61" fmla="*/ 2271712 h 2376486"/>
              <a:gd name="connsiteX62" fmla="*/ 4306939 w 4379492"/>
              <a:gd name="connsiteY62" fmla="*/ 2343149 h 2376486"/>
              <a:gd name="connsiteX63" fmla="*/ 4379492 w 4379492"/>
              <a:gd name="connsiteY63" fmla="*/ 2376486 h 2376486"/>
              <a:gd name="connsiteX0" fmla="*/ 0 w 4306939"/>
              <a:gd name="connsiteY0" fmla="*/ 857250 h 2343149"/>
              <a:gd name="connsiteX1" fmla="*/ 52388 w 4306939"/>
              <a:gd name="connsiteY1" fmla="*/ 912019 h 2343149"/>
              <a:gd name="connsiteX2" fmla="*/ 100012 w 4306939"/>
              <a:gd name="connsiteY2" fmla="*/ 969169 h 2343149"/>
              <a:gd name="connsiteX3" fmla="*/ 169069 w 4306939"/>
              <a:gd name="connsiteY3" fmla="*/ 1054894 h 2343149"/>
              <a:gd name="connsiteX4" fmla="*/ 247650 w 4306939"/>
              <a:gd name="connsiteY4" fmla="*/ 1152525 h 2343149"/>
              <a:gd name="connsiteX5" fmla="*/ 333375 w 4306939"/>
              <a:gd name="connsiteY5" fmla="*/ 1269206 h 2343149"/>
              <a:gd name="connsiteX6" fmla="*/ 399595 w 4306939"/>
              <a:gd name="connsiteY6" fmla="*/ 1343026 h 2343149"/>
              <a:gd name="connsiteX7" fmla="*/ 472958 w 4306939"/>
              <a:gd name="connsiteY7" fmla="*/ 1402556 h 2343149"/>
              <a:gd name="connsiteX8" fmla="*/ 543028 w 4306939"/>
              <a:gd name="connsiteY8" fmla="*/ 1433513 h 2343149"/>
              <a:gd name="connsiteX9" fmla="*/ 607548 w 4306939"/>
              <a:gd name="connsiteY9" fmla="*/ 1433513 h 2343149"/>
              <a:gd name="connsiteX10" fmla="*/ 666398 w 4306939"/>
              <a:gd name="connsiteY10" fmla="*/ 1416843 h 2343149"/>
              <a:gd name="connsiteX11" fmla="*/ 743610 w 4306939"/>
              <a:gd name="connsiteY11" fmla="*/ 1383505 h 2343149"/>
              <a:gd name="connsiteX12" fmla="*/ 776948 w 4306939"/>
              <a:gd name="connsiteY12" fmla="*/ 1357313 h 2343149"/>
              <a:gd name="connsiteX13" fmla="*/ 820039 w 4306939"/>
              <a:gd name="connsiteY13" fmla="*/ 1302544 h 2343149"/>
              <a:gd name="connsiteX14" fmla="*/ 860292 w 4306939"/>
              <a:gd name="connsiteY14" fmla="*/ 1247776 h 2343149"/>
              <a:gd name="connsiteX15" fmla="*/ 911538 w 4306939"/>
              <a:gd name="connsiteY15" fmla="*/ 1154906 h 2343149"/>
              <a:gd name="connsiteX16" fmla="*/ 947486 w 4306939"/>
              <a:gd name="connsiteY16" fmla="*/ 1069181 h 2343149"/>
              <a:gd name="connsiteX17" fmla="*/ 1040686 w 4306939"/>
              <a:gd name="connsiteY17" fmla="*/ 862012 h 2343149"/>
              <a:gd name="connsiteX18" fmla="*/ 1132414 w 4306939"/>
              <a:gd name="connsiteY18" fmla="*/ 673894 h 2343149"/>
              <a:gd name="connsiteX19" fmla="*/ 1207472 w 4306939"/>
              <a:gd name="connsiteY19" fmla="*/ 502443 h 2343149"/>
              <a:gd name="connsiteX20" fmla="*/ 1259863 w 4306939"/>
              <a:gd name="connsiteY20" fmla="*/ 395289 h 2343149"/>
              <a:gd name="connsiteX21" fmla="*/ 1301026 w 4306939"/>
              <a:gd name="connsiteY21" fmla="*/ 311944 h 2343149"/>
              <a:gd name="connsiteX22" fmla="*/ 1360330 w 4306939"/>
              <a:gd name="connsiteY22" fmla="*/ 192881 h 2343149"/>
              <a:gd name="connsiteX23" fmla="*/ 1415101 w 4306939"/>
              <a:gd name="connsiteY23" fmla="*/ 100013 h 2343149"/>
              <a:gd name="connsiteX24" fmla="*/ 1478484 w 4306939"/>
              <a:gd name="connsiteY24" fmla="*/ 40481 h 2343149"/>
              <a:gd name="connsiteX25" fmla="*/ 1527238 w 4306939"/>
              <a:gd name="connsiteY25" fmla="*/ 14640 h 2343149"/>
              <a:gd name="connsiteX26" fmla="*/ 1581433 w 4306939"/>
              <a:gd name="connsiteY26" fmla="*/ 0 h 2343149"/>
              <a:gd name="connsiteX27" fmla="*/ 1640968 w 4306939"/>
              <a:gd name="connsiteY27" fmla="*/ 2381 h 2343149"/>
              <a:gd name="connsiteX28" fmla="*/ 1690482 w 4306939"/>
              <a:gd name="connsiteY28" fmla="*/ 19403 h 2343149"/>
              <a:gd name="connsiteX29" fmla="*/ 1722228 w 4306939"/>
              <a:gd name="connsiteY29" fmla="*/ 40835 h 2343149"/>
              <a:gd name="connsiteX30" fmla="*/ 1742220 w 4306939"/>
              <a:gd name="connsiteY30" fmla="*/ 64295 h 2343149"/>
              <a:gd name="connsiteX31" fmla="*/ 1799598 w 4306939"/>
              <a:gd name="connsiteY31" fmla="*/ 138113 h 2343149"/>
              <a:gd name="connsiteX32" fmla="*/ 1855280 w 4306939"/>
              <a:gd name="connsiteY32" fmla="*/ 261938 h 2343149"/>
              <a:gd name="connsiteX33" fmla="*/ 1928412 w 4306939"/>
              <a:gd name="connsiteY33" fmla="*/ 419099 h 2343149"/>
              <a:gd name="connsiteX34" fmla="*/ 1984878 w 4306939"/>
              <a:gd name="connsiteY34" fmla="*/ 557213 h 2343149"/>
              <a:gd name="connsiteX35" fmla="*/ 2016975 w 4306939"/>
              <a:gd name="connsiteY35" fmla="*/ 628651 h 2343149"/>
              <a:gd name="connsiteX36" fmla="*/ 2053252 w 4306939"/>
              <a:gd name="connsiteY36" fmla="*/ 707231 h 2343149"/>
              <a:gd name="connsiteX37" fmla="*/ 2107667 w 4306939"/>
              <a:gd name="connsiteY37" fmla="*/ 840582 h 2343149"/>
              <a:gd name="connsiteX38" fmla="*/ 2153015 w 4306939"/>
              <a:gd name="connsiteY38" fmla="*/ 971903 h 2343149"/>
              <a:gd name="connsiteX39" fmla="*/ 2225563 w 4306939"/>
              <a:gd name="connsiteY39" fmla="*/ 1148117 h 2343149"/>
              <a:gd name="connsiteX40" fmla="*/ 2361602 w 4306939"/>
              <a:gd name="connsiteY40" fmla="*/ 1433866 h 2343149"/>
              <a:gd name="connsiteX41" fmla="*/ 2479499 w 4306939"/>
              <a:gd name="connsiteY41" fmla="*/ 1562453 h 2343149"/>
              <a:gd name="connsiteX42" fmla="*/ 2561123 w 4306939"/>
              <a:gd name="connsiteY42" fmla="*/ 1595791 h 2343149"/>
              <a:gd name="connsiteX43" fmla="*/ 2660882 w 4306939"/>
              <a:gd name="connsiteY43" fmla="*/ 1610079 h 2343149"/>
              <a:gd name="connsiteX44" fmla="*/ 2724366 w 4306939"/>
              <a:gd name="connsiteY44" fmla="*/ 1595791 h 2343149"/>
              <a:gd name="connsiteX45" fmla="*/ 2778782 w 4306939"/>
              <a:gd name="connsiteY45" fmla="*/ 1552928 h 2343149"/>
              <a:gd name="connsiteX46" fmla="*/ 2833199 w 4306939"/>
              <a:gd name="connsiteY46" fmla="*/ 1495778 h 2343149"/>
              <a:gd name="connsiteX47" fmla="*/ 2905746 w 4306939"/>
              <a:gd name="connsiteY47" fmla="*/ 1414816 h 2343149"/>
              <a:gd name="connsiteX48" fmla="*/ 2978298 w 4306939"/>
              <a:gd name="connsiteY48" fmla="*/ 1300515 h 2343149"/>
              <a:gd name="connsiteX49" fmla="*/ 3078061 w 4306939"/>
              <a:gd name="connsiteY49" fmla="*/ 1152879 h 2343149"/>
              <a:gd name="connsiteX50" fmla="*/ 3159681 w 4306939"/>
              <a:gd name="connsiteY50" fmla="*/ 1029053 h 2343149"/>
              <a:gd name="connsiteX51" fmla="*/ 3250372 w 4306939"/>
              <a:gd name="connsiteY51" fmla="*/ 952853 h 2343149"/>
              <a:gd name="connsiteX52" fmla="*/ 3350130 w 4306939"/>
              <a:gd name="connsiteY52" fmla="*/ 905228 h 2343149"/>
              <a:gd name="connsiteX53" fmla="*/ 3422684 w 4306939"/>
              <a:gd name="connsiteY53" fmla="*/ 905228 h 2343149"/>
              <a:gd name="connsiteX54" fmla="*/ 3495234 w 4306939"/>
              <a:gd name="connsiteY54" fmla="*/ 933804 h 2343149"/>
              <a:gd name="connsiteX55" fmla="*/ 3558719 w 4306939"/>
              <a:gd name="connsiteY55" fmla="*/ 1000478 h 2343149"/>
              <a:gd name="connsiteX56" fmla="*/ 3667548 w 4306939"/>
              <a:gd name="connsiteY56" fmla="*/ 1157641 h 2343149"/>
              <a:gd name="connsiteX57" fmla="*/ 3785446 w 4306939"/>
              <a:gd name="connsiteY57" fmla="*/ 1410053 h 2343149"/>
              <a:gd name="connsiteX58" fmla="*/ 3921483 w 4306939"/>
              <a:gd name="connsiteY58" fmla="*/ 1738666 h 2343149"/>
              <a:gd name="connsiteX59" fmla="*/ 4071145 w 4306939"/>
              <a:gd name="connsiteY59" fmla="*/ 2062162 h 2343149"/>
              <a:gd name="connsiteX60" fmla="*/ 4125558 w 4306939"/>
              <a:gd name="connsiteY60" fmla="*/ 2162174 h 2343149"/>
              <a:gd name="connsiteX61" fmla="*/ 4198109 w 4306939"/>
              <a:gd name="connsiteY61" fmla="*/ 2271712 h 2343149"/>
              <a:gd name="connsiteX62" fmla="*/ 4306939 w 4306939"/>
              <a:gd name="connsiteY62" fmla="*/ 2343149 h 2343149"/>
              <a:gd name="connsiteX0" fmla="*/ 0 w 4306939"/>
              <a:gd name="connsiteY0" fmla="*/ 857250 h 2343149"/>
              <a:gd name="connsiteX1" fmla="*/ 52388 w 4306939"/>
              <a:gd name="connsiteY1" fmla="*/ 912019 h 2343149"/>
              <a:gd name="connsiteX2" fmla="*/ 100012 w 4306939"/>
              <a:gd name="connsiteY2" fmla="*/ 969169 h 2343149"/>
              <a:gd name="connsiteX3" fmla="*/ 169069 w 4306939"/>
              <a:gd name="connsiteY3" fmla="*/ 1054894 h 2343149"/>
              <a:gd name="connsiteX4" fmla="*/ 247650 w 4306939"/>
              <a:gd name="connsiteY4" fmla="*/ 1152525 h 2343149"/>
              <a:gd name="connsiteX5" fmla="*/ 333375 w 4306939"/>
              <a:gd name="connsiteY5" fmla="*/ 1269206 h 2343149"/>
              <a:gd name="connsiteX6" fmla="*/ 399595 w 4306939"/>
              <a:gd name="connsiteY6" fmla="*/ 1343026 h 2343149"/>
              <a:gd name="connsiteX7" fmla="*/ 472958 w 4306939"/>
              <a:gd name="connsiteY7" fmla="*/ 1402556 h 2343149"/>
              <a:gd name="connsiteX8" fmla="*/ 543028 w 4306939"/>
              <a:gd name="connsiteY8" fmla="*/ 1433513 h 2343149"/>
              <a:gd name="connsiteX9" fmla="*/ 607548 w 4306939"/>
              <a:gd name="connsiteY9" fmla="*/ 1433513 h 2343149"/>
              <a:gd name="connsiteX10" fmla="*/ 666398 w 4306939"/>
              <a:gd name="connsiteY10" fmla="*/ 1416843 h 2343149"/>
              <a:gd name="connsiteX11" fmla="*/ 743610 w 4306939"/>
              <a:gd name="connsiteY11" fmla="*/ 1383505 h 2343149"/>
              <a:gd name="connsiteX12" fmla="*/ 776948 w 4306939"/>
              <a:gd name="connsiteY12" fmla="*/ 1357313 h 2343149"/>
              <a:gd name="connsiteX13" fmla="*/ 820039 w 4306939"/>
              <a:gd name="connsiteY13" fmla="*/ 1302544 h 2343149"/>
              <a:gd name="connsiteX14" fmla="*/ 860292 w 4306939"/>
              <a:gd name="connsiteY14" fmla="*/ 1247776 h 2343149"/>
              <a:gd name="connsiteX15" fmla="*/ 911538 w 4306939"/>
              <a:gd name="connsiteY15" fmla="*/ 1154906 h 2343149"/>
              <a:gd name="connsiteX16" fmla="*/ 947486 w 4306939"/>
              <a:gd name="connsiteY16" fmla="*/ 1069181 h 2343149"/>
              <a:gd name="connsiteX17" fmla="*/ 1040686 w 4306939"/>
              <a:gd name="connsiteY17" fmla="*/ 862012 h 2343149"/>
              <a:gd name="connsiteX18" fmla="*/ 1132414 w 4306939"/>
              <a:gd name="connsiteY18" fmla="*/ 673894 h 2343149"/>
              <a:gd name="connsiteX19" fmla="*/ 1207472 w 4306939"/>
              <a:gd name="connsiteY19" fmla="*/ 502443 h 2343149"/>
              <a:gd name="connsiteX20" fmla="*/ 1259863 w 4306939"/>
              <a:gd name="connsiteY20" fmla="*/ 395289 h 2343149"/>
              <a:gd name="connsiteX21" fmla="*/ 1301026 w 4306939"/>
              <a:gd name="connsiteY21" fmla="*/ 311944 h 2343149"/>
              <a:gd name="connsiteX22" fmla="*/ 1360330 w 4306939"/>
              <a:gd name="connsiteY22" fmla="*/ 192881 h 2343149"/>
              <a:gd name="connsiteX23" fmla="*/ 1415101 w 4306939"/>
              <a:gd name="connsiteY23" fmla="*/ 100013 h 2343149"/>
              <a:gd name="connsiteX24" fmla="*/ 1478484 w 4306939"/>
              <a:gd name="connsiteY24" fmla="*/ 40481 h 2343149"/>
              <a:gd name="connsiteX25" fmla="*/ 1527238 w 4306939"/>
              <a:gd name="connsiteY25" fmla="*/ 14640 h 2343149"/>
              <a:gd name="connsiteX26" fmla="*/ 1581433 w 4306939"/>
              <a:gd name="connsiteY26" fmla="*/ 0 h 2343149"/>
              <a:gd name="connsiteX27" fmla="*/ 1640968 w 4306939"/>
              <a:gd name="connsiteY27" fmla="*/ 2381 h 2343149"/>
              <a:gd name="connsiteX28" fmla="*/ 1690482 w 4306939"/>
              <a:gd name="connsiteY28" fmla="*/ 19403 h 2343149"/>
              <a:gd name="connsiteX29" fmla="*/ 1722228 w 4306939"/>
              <a:gd name="connsiteY29" fmla="*/ 40835 h 2343149"/>
              <a:gd name="connsiteX30" fmla="*/ 1742220 w 4306939"/>
              <a:gd name="connsiteY30" fmla="*/ 64295 h 2343149"/>
              <a:gd name="connsiteX31" fmla="*/ 1799598 w 4306939"/>
              <a:gd name="connsiteY31" fmla="*/ 138113 h 2343149"/>
              <a:gd name="connsiteX32" fmla="*/ 1855280 w 4306939"/>
              <a:gd name="connsiteY32" fmla="*/ 261938 h 2343149"/>
              <a:gd name="connsiteX33" fmla="*/ 1928412 w 4306939"/>
              <a:gd name="connsiteY33" fmla="*/ 419099 h 2343149"/>
              <a:gd name="connsiteX34" fmla="*/ 1984878 w 4306939"/>
              <a:gd name="connsiteY34" fmla="*/ 557213 h 2343149"/>
              <a:gd name="connsiteX35" fmla="*/ 2016975 w 4306939"/>
              <a:gd name="connsiteY35" fmla="*/ 628651 h 2343149"/>
              <a:gd name="connsiteX36" fmla="*/ 2053252 w 4306939"/>
              <a:gd name="connsiteY36" fmla="*/ 707231 h 2343149"/>
              <a:gd name="connsiteX37" fmla="*/ 2107667 w 4306939"/>
              <a:gd name="connsiteY37" fmla="*/ 840582 h 2343149"/>
              <a:gd name="connsiteX38" fmla="*/ 2153015 w 4306939"/>
              <a:gd name="connsiteY38" fmla="*/ 971903 h 2343149"/>
              <a:gd name="connsiteX39" fmla="*/ 2225563 w 4306939"/>
              <a:gd name="connsiteY39" fmla="*/ 1148117 h 2343149"/>
              <a:gd name="connsiteX40" fmla="*/ 2361602 w 4306939"/>
              <a:gd name="connsiteY40" fmla="*/ 1433866 h 2343149"/>
              <a:gd name="connsiteX41" fmla="*/ 2479499 w 4306939"/>
              <a:gd name="connsiteY41" fmla="*/ 1562453 h 2343149"/>
              <a:gd name="connsiteX42" fmla="*/ 2561123 w 4306939"/>
              <a:gd name="connsiteY42" fmla="*/ 1595791 h 2343149"/>
              <a:gd name="connsiteX43" fmla="*/ 2660882 w 4306939"/>
              <a:gd name="connsiteY43" fmla="*/ 1610079 h 2343149"/>
              <a:gd name="connsiteX44" fmla="*/ 2724366 w 4306939"/>
              <a:gd name="connsiteY44" fmla="*/ 1595791 h 2343149"/>
              <a:gd name="connsiteX45" fmla="*/ 2778782 w 4306939"/>
              <a:gd name="connsiteY45" fmla="*/ 1552928 h 2343149"/>
              <a:gd name="connsiteX46" fmla="*/ 2833199 w 4306939"/>
              <a:gd name="connsiteY46" fmla="*/ 1495778 h 2343149"/>
              <a:gd name="connsiteX47" fmla="*/ 2905746 w 4306939"/>
              <a:gd name="connsiteY47" fmla="*/ 1414816 h 2343149"/>
              <a:gd name="connsiteX48" fmla="*/ 2978298 w 4306939"/>
              <a:gd name="connsiteY48" fmla="*/ 1300515 h 2343149"/>
              <a:gd name="connsiteX49" fmla="*/ 3078061 w 4306939"/>
              <a:gd name="connsiteY49" fmla="*/ 1152879 h 2343149"/>
              <a:gd name="connsiteX50" fmla="*/ 3159681 w 4306939"/>
              <a:gd name="connsiteY50" fmla="*/ 1029053 h 2343149"/>
              <a:gd name="connsiteX51" fmla="*/ 3250372 w 4306939"/>
              <a:gd name="connsiteY51" fmla="*/ 952853 h 2343149"/>
              <a:gd name="connsiteX52" fmla="*/ 3350130 w 4306939"/>
              <a:gd name="connsiteY52" fmla="*/ 905228 h 2343149"/>
              <a:gd name="connsiteX53" fmla="*/ 3422684 w 4306939"/>
              <a:gd name="connsiteY53" fmla="*/ 905228 h 2343149"/>
              <a:gd name="connsiteX54" fmla="*/ 3495234 w 4306939"/>
              <a:gd name="connsiteY54" fmla="*/ 933804 h 2343149"/>
              <a:gd name="connsiteX55" fmla="*/ 3558719 w 4306939"/>
              <a:gd name="connsiteY55" fmla="*/ 1000478 h 2343149"/>
              <a:gd name="connsiteX56" fmla="*/ 3667548 w 4306939"/>
              <a:gd name="connsiteY56" fmla="*/ 1157641 h 2343149"/>
              <a:gd name="connsiteX57" fmla="*/ 3785446 w 4306939"/>
              <a:gd name="connsiteY57" fmla="*/ 1410053 h 2343149"/>
              <a:gd name="connsiteX58" fmla="*/ 3921483 w 4306939"/>
              <a:gd name="connsiteY58" fmla="*/ 1738666 h 2343149"/>
              <a:gd name="connsiteX59" fmla="*/ 4071145 w 4306939"/>
              <a:gd name="connsiteY59" fmla="*/ 2062162 h 2343149"/>
              <a:gd name="connsiteX60" fmla="*/ 4125558 w 4306939"/>
              <a:gd name="connsiteY60" fmla="*/ 2162174 h 2343149"/>
              <a:gd name="connsiteX61" fmla="*/ 4198109 w 4306939"/>
              <a:gd name="connsiteY61" fmla="*/ 2271712 h 2343149"/>
              <a:gd name="connsiteX62" fmla="*/ 4306939 w 4306939"/>
              <a:gd name="connsiteY62" fmla="*/ 2343149 h 2343149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198109 w 4518858"/>
              <a:gd name="connsiteY61" fmla="*/ 2271712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71145 w 4518858"/>
              <a:gd name="connsiteY59" fmla="*/ 2062162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25558 w 4518858"/>
              <a:gd name="connsiteY60" fmla="*/ 2162174 h 2773455"/>
              <a:gd name="connsiteX61" fmla="*/ 4223041 w 4518858"/>
              <a:gd name="connsiteY61" fmla="*/ 2312053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25558 w 4518858"/>
              <a:gd name="connsiteY60" fmla="*/ 2162174 h 2773455"/>
              <a:gd name="connsiteX61" fmla="*/ 4322768 w 4518858"/>
              <a:gd name="connsiteY61" fmla="*/ 2459971 h 2773455"/>
              <a:gd name="connsiteX62" fmla="*/ 4518858 w 4518858"/>
              <a:gd name="connsiteY62" fmla="*/ 2773455 h 2773455"/>
              <a:gd name="connsiteX0" fmla="*/ 0 w 4518858"/>
              <a:gd name="connsiteY0" fmla="*/ 857250 h 2773455"/>
              <a:gd name="connsiteX1" fmla="*/ 52388 w 4518858"/>
              <a:gd name="connsiteY1" fmla="*/ 912019 h 2773455"/>
              <a:gd name="connsiteX2" fmla="*/ 100012 w 4518858"/>
              <a:gd name="connsiteY2" fmla="*/ 969169 h 2773455"/>
              <a:gd name="connsiteX3" fmla="*/ 169069 w 4518858"/>
              <a:gd name="connsiteY3" fmla="*/ 1054894 h 2773455"/>
              <a:gd name="connsiteX4" fmla="*/ 247650 w 4518858"/>
              <a:gd name="connsiteY4" fmla="*/ 1152525 h 2773455"/>
              <a:gd name="connsiteX5" fmla="*/ 333375 w 4518858"/>
              <a:gd name="connsiteY5" fmla="*/ 1269206 h 2773455"/>
              <a:gd name="connsiteX6" fmla="*/ 399595 w 4518858"/>
              <a:gd name="connsiteY6" fmla="*/ 1343026 h 2773455"/>
              <a:gd name="connsiteX7" fmla="*/ 472958 w 4518858"/>
              <a:gd name="connsiteY7" fmla="*/ 1402556 h 2773455"/>
              <a:gd name="connsiteX8" fmla="*/ 543028 w 4518858"/>
              <a:gd name="connsiteY8" fmla="*/ 1433513 h 2773455"/>
              <a:gd name="connsiteX9" fmla="*/ 607548 w 4518858"/>
              <a:gd name="connsiteY9" fmla="*/ 1433513 h 2773455"/>
              <a:gd name="connsiteX10" fmla="*/ 666398 w 4518858"/>
              <a:gd name="connsiteY10" fmla="*/ 1416843 h 2773455"/>
              <a:gd name="connsiteX11" fmla="*/ 743610 w 4518858"/>
              <a:gd name="connsiteY11" fmla="*/ 1383505 h 2773455"/>
              <a:gd name="connsiteX12" fmla="*/ 776948 w 4518858"/>
              <a:gd name="connsiteY12" fmla="*/ 1357313 h 2773455"/>
              <a:gd name="connsiteX13" fmla="*/ 820039 w 4518858"/>
              <a:gd name="connsiteY13" fmla="*/ 1302544 h 2773455"/>
              <a:gd name="connsiteX14" fmla="*/ 860292 w 4518858"/>
              <a:gd name="connsiteY14" fmla="*/ 1247776 h 2773455"/>
              <a:gd name="connsiteX15" fmla="*/ 911538 w 4518858"/>
              <a:gd name="connsiteY15" fmla="*/ 1154906 h 2773455"/>
              <a:gd name="connsiteX16" fmla="*/ 947486 w 4518858"/>
              <a:gd name="connsiteY16" fmla="*/ 1069181 h 2773455"/>
              <a:gd name="connsiteX17" fmla="*/ 1040686 w 4518858"/>
              <a:gd name="connsiteY17" fmla="*/ 862012 h 2773455"/>
              <a:gd name="connsiteX18" fmla="*/ 1132414 w 4518858"/>
              <a:gd name="connsiteY18" fmla="*/ 673894 h 2773455"/>
              <a:gd name="connsiteX19" fmla="*/ 1207472 w 4518858"/>
              <a:gd name="connsiteY19" fmla="*/ 502443 h 2773455"/>
              <a:gd name="connsiteX20" fmla="*/ 1259863 w 4518858"/>
              <a:gd name="connsiteY20" fmla="*/ 395289 h 2773455"/>
              <a:gd name="connsiteX21" fmla="*/ 1301026 w 4518858"/>
              <a:gd name="connsiteY21" fmla="*/ 311944 h 2773455"/>
              <a:gd name="connsiteX22" fmla="*/ 1360330 w 4518858"/>
              <a:gd name="connsiteY22" fmla="*/ 192881 h 2773455"/>
              <a:gd name="connsiteX23" fmla="*/ 1415101 w 4518858"/>
              <a:gd name="connsiteY23" fmla="*/ 100013 h 2773455"/>
              <a:gd name="connsiteX24" fmla="*/ 1478484 w 4518858"/>
              <a:gd name="connsiteY24" fmla="*/ 40481 h 2773455"/>
              <a:gd name="connsiteX25" fmla="*/ 1527238 w 4518858"/>
              <a:gd name="connsiteY25" fmla="*/ 14640 h 2773455"/>
              <a:gd name="connsiteX26" fmla="*/ 1581433 w 4518858"/>
              <a:gd name="connsiteY26" fmla="*/ 0 h 2773455"/>
              <a:gd name="connsiteX27" fmla="*/ 1640968 w 4518858"/>
              <a:gd name="connsiteY27" fmla="*/ 2381 h 2773455"/>
              <a:gd name="connsiteX28" fmla="*/ 1690482 w 4518858"/>
              <a:gd name="connsiteY28" fmla="*/ 19403 h 2773455"/>
              <a:gd name="connsiteX29" fmla="*/ 1722228 w 4518858"/>
              <a:gd name="connsiteY29" fmla="*/ 40835 h 2773455"/>
              <a:gd name="connsiteX30" fmla="*/ 1742220 w 4518858"/>
              <a:gd name="connsiteY30" fmla="*/ 64295 h 2773455"/>
              <a:gd name="connsiteX31" fmla="*/ 1799598 w 4518858"/>
              <a:gd name="connsiteY31" fmla="*/ 138113 h 2773455"/>
              <a:gd name="connsiteX32" fmla="*/ 1855280 w 4518858"/>
              <a:gd name="connsiteY32" fmla="*/ 261938 h 2773455"/>
              <a:gd name="connsiteX33" fmla="*/ 1928412 w 4518858"/>
              <a:gd name="connsiteY33" fmla="*/ 419099 h 2773455"/>
              <a:gd name="connsiteX34" fmla="*/ 1984878 w 4518858"/>
              <a:gd name="connsiteY34" fmla="*/ 557213 h 2773455"/>
              <a:gd name="connsiteX35" fmla="*/ 2016975 w 4518858"/>
              <a:gd name="connsiteY35" fmla="*/ 628651 h 2773455"/>
              <a:gd name="connsiteX36" fmla="*/ 2053252 w 4518858"/>
              <a:gd name="connsiteY36" fmla="*/ 707231 h 2773455"/>
              <a:gd name="connsiteX37" fmla="*/ 2107667 w 4518858"/>
              <a:gd name="connsiteY37" fmla="*/ 840582 h 2773455"/>
              <a:gd name="connsiteX38" fmla="*/ 2153015 w 4518858"/>
              <a:gd name="connsiteY38" fmla="*/ 971903 h 2773455"/>
              <a:gd name="connsiteX39" fmla="*/ 2225563 w 4518858"/>
              <a:gd name="connsiteY39" fmla="*/ 1148117 h 2773455"/>
              <a:gd name="connsiteX40" fmla="*/ 2361602 w 4518858"/>
              <a:gd name="connsiteY40" fmla="*/ 1433866 h 2773455"/>
              <a:gd name="connsiteX41" fmla="*/ 2479499 w 4518858"/>
              <a:gd name="connsiteY41" fmla="*/ 1562453 h 2773455"/>
              <a:gd name="connsiteX42" fmla="*/ 2561123 w 4518858"/>
              <a:gd name="connsiteY42" fmla="*/ 1595791 h 2773455"/>
              <a:gd name="connsiteX43" fmla="*/ 2660882 w 4518858"/>
              <a:gd name="connsiteY43" fmla="*/ 1610079 h 2773455"/>
              <a:gd name="connsiteX44" fmla="*/ 2724366 w 4518858"/>
              <a:gd name="connsiteY44" fmla="*/ 1595791 h 2773455"/>
              <a:gd name="connsiteX45" fmla="*/ 2778782 w 4518858"/>
              <a:gd name="connsiteY45" fmla="*/ 1552928 h 2773455"/>
              <a:gd name="connsiteX46" fmla="*/ 2833199 w 4518858"/>
              <a:gd name="connsiteY46" fmla="*/ 1495778 h 2773455"/>
              <a:gd name="connsiteX47" fmla="*/ 2905746 w 4518858"/>
              <a:gd name="connsiteY47" fmla="*/ 1414816 h 2773455"/>
              <a:gd name="connsiteX48" fmla="*/ 2978298 w 4518858"/>
              <a:gd name="connsiteY48" fmla="*/ 1300515 h 2773455"/>
              <a:gd name="connsiteX49" fmla="*/ 3078061 w 4518858"/>
              <a:gd name="connsiteY49" fmla="*/ 1152879 h 2773455"/>
              <a:gd name="connsiteX50" fmla="*/ 3159681 w 4518858"/>
              <a:gd name="connsiteY50" fmla="*/ 1029053 h 2773455"/>
              <a:gd name="connsiteX51" fmla="*/ 3250372 w 4518858"/>
              <a:gd name="connsiteY51" fmla="*/ 952853 h 2773455"/>
              <a:gd name="connsiteX52" fmla="*/ 3350130 w 4518858"/>
              <a:gd name="connsiteY52" fmla="*/ 905228 h 2773455"/>
              <a:gd name="connsiteX53" fmla="*/ 3422684 w 4518858"/>
              <a:gd name="connsiteY53" fmla="*/ 905228 h 2773455"/>
              <a:gd name="connsiteX54" fmla="*/ 3495234 w 4518858"/>
              <a:gd name="connsiteY54" fmla="*/ 933804 h 2773455"/>
              <a:gd name="connsiteX55" fmla="*/ 3558719 w 4518858"/>
              <a:gd name="connsiteY55" fmla="*/ 1000478 h 2773455"/>
              <a:gd name="connsiteX56" fmla="*/ 3667548 w 4518858"/>
              <a:gd name="connsiteY56" fmla="*/ 1157641 h 2773455"/>
              <a:gd name="connsiteX57" fmla="*/ 3785446 w 4518858"/>
              <a:gd name="connsiteY57" fmla="*/ 1410053 h 2773455"/>
              <a:gd name="connsiteX58" fmla="*/ 3921483 w 4518858"/>
              <a:gd name="connsiteY58" fmla="*/ 1738666 h 2773455"/>
              <a:gd name="connsiteX59" fmla="*/ 4033748 w 4518858"/>
              <a:gd name="connsiteY59" fmla="*/ 1941139 h 2773455"/>
              <a:gd name="connsiteX60" fmla="*/ 4162957 w 4518858"/>
              <a:gd name="connsiteY60" fmla="*/ 2162174 h 2773455"/>
              <a:gd name="connsiteX61" fmla="*/ 4322768 w 4518858"/>
              <a:gd name="connsiteY61" fmla="*/ 2459971 h 2773455"/>
              <a:gd name="connsiteX62" fmla="*/ 4518858 w 4518858"/>
              <a:gd name="connsiteY62" fmla="*/ 2773455 h 2773455"/>
              <a:gd name="connsiteX0" fmla="*/ 0 w 4466470"/>
              <a:gd name="connsiteY0" fmla="*/ 912019 h 2773455"/>
              <a:gd name="connsiteX1" fmla="*/ 47624 w 4466470"/>
              <a:gd name="connsiteY1" fmla="*/ 969169 h 2773455"/>
              <a:gd name="connsiteX2" fmla="*/ 116681 w 4466470"/>
              <a:gd name="connsiteY2" fmla="*/ 1054894 h 2773455"/>
              <a:gd name="connsiteX3" fmla="*/ 195262 w 4466470"/>
              <a:gd name="connsiteY3" fmla="*/ 1152525 h 2773455"/>
              <a:gd name="connsiteX4" fmla="*/ 280987 w 4466470"/>
              <a:gd name="connsiteY4" fmla="*/ 1269206 h 2773455"/>
              <a:gd name="connsiteX5" fmla="*/ 347207 w 4466470"/>
              <a:gd name="connsiteY5" fmla="*/ 1343026 h 2773455"/>
              <a:gd name="connsiteX6" fmla="*/ 420570 w 4466470"/>
              <a:gd name="connsiteY6" fmla="*/ 1402556 h 2773455"/>
              <a:gd name="connsiteX7" fmla="*/ 490640 w 4466470"/>
              <a:gd name="connsiteY7" fmla="*/ 1433513 h 2773455"/>
              <a:gd name="connsiteX8" fmla="*/ 555160 w 4466470"/>
              <a:gd name="connsiteY8" fmla="*/ 1433513 h 2773455"/>
              <a:gd name="connsiteX9" fmla="*/ 614010 w 4466470"/>
              <a:gd name="connsiteY9" fmla="*/ 1416843 h 2773455"/>
              <a:gd name="connsiteX10" fmla="*/ 691222 w 4466470"/>
              <a:gd name="connsiteY10" fmla="*/ 1383505 h 2773455"/>
              <a:gd name="connsiteX11" fmla="*/ 724560 w 4466470"/>
              <a:gd name="connsiteY11" fmla="*/ 1357313 h 2773455"/>
              <a:gd name="connsiteX12" fmla="*/ 767651 w 4466470"/>
              <a:gd name="connsiteY12" fmla="*/ 1302544 h 2773455"/>
              <a:gd name="connsiteX13" fmla="*/ 807904 w 4466470"/>
              <a:gd name="connsiteY13" fmla="*/ 1247776 h 2773455"/>
              <a:gd name="connsiteX14" fmla="*/ 859150 w 4466470"/>
              <a:gd name="connsiteY14" fmla="*/ 1154906 h 2773455"/>
              <a:gd name="connsiteX15" fmla="*/ 895098 w 4466470"/>
              <a:gd name="connsiteY15" fmla="*/ 1069181 h 2773455"/>
              <a:gd name="connsiteX16" fmla="*/ 988298 w 4466470"/>
              <a:gd name="connsiteY16" fmla="*/ 862012 h 2773455"/>
              <a:gd name="connsiteX17" fmla="*/ 1080026 w 4466470"/>
              <a:gd name="connsiteY17" fmla="*/ 673894 h 2773455"/>
              <a:gd name="connsiteX18" fmla="*/ 1155084 w 4466470"/>
              <a:gd name="connsiteY18" fmla="*/ 502443 h 2773455"/>
              <a:gd name="connsiteX19" fmla="*/ 1207475 w 4466470"/>
              <a:gd name="connsiteY19" fmla="*/ 395289 h 2773455"/>
              <a:gd name="connsiteX20" fmla="*/ 1248638 w 4466470"/>
              <a:gd name="connsiteY20" fmla="*/ 311944 h 2773455"/>
              <a:gd name="connsiteX21" fmla="*/ 1307942 w 4466470"/>
              <a:gd name="connsiteY21" fmla="*/ 192881 h 2773455"/>
              <a:gd name="connsiteX22" fmla="*/ 1362713 w 4466470"/>
              <a:gd name="connsiteY22" fmla="*/ 100013 h 2773455"/>
              <a:gd name="connsiteX23" fmla="*/ 1426096 w 4466470"/>
              <a:gd name="connsiteY23" fmla="*/ 40481 h 2773455"/>
              <a:gd name="connsiteX24" fmla="*/ 1474850 w 4466470"/>
              <a:gd name="connsiteY24" fmla="*/ 14640 h 2773455"/>
              <a:gd name="connsiteX25" fmla="*/ 1529045 w 4466470"/>
              <a:gd name="connsiteY25" fmla="*/ 0 h 2773455"/>
              <a:gd name="connsiteX26" fmla="*/ 1588580 w 4466470"/>
              <a:gd name="connsiteY26" fmla="*/ 2381 h 2773455"/>
              <a:gd name="connsiteX27" fmla="*/ 1638094 w 4466470"/>
              <a:gd name="connsiteY27" fmla="*/ 19403 h 2773455"/>
              <a:gd name="connsiteX28" fmla="*/ 1669840 w 4466470"/>
              <a:gd name="connsiteY28" fmla="*/ 40835 h 2773455"/>
              <a:gd name="connsiteX29" fmla="*/ 1689832 w 4466470"/>
              <a:gd name="connsiteY29" fmla="*/ 64295 h 2773455"/>
              <a:gd name="connsiteX30" fmla="*/ 1747210 w 4466470"/>
              <a:gd name="connsiteY30" fmla="*/ 138113 h 2773455"/>
              <a:gd name="connsiteX31" fmla="*/ 1802892 w 4466470"/>
              <a:gd name="connsiteY31" fmla="*/ 261938 h 2773455"/>
              <a:gd name="connsiteX32" fmla="*/ 1876024 w 4466470"/>
              <a:gd name="connsiteY32" fmla="*/ 419099 h 2773455"/>
              <a:gd name="connsiteX33" fmla="*/ 1932490 w 4466470"/>
              <a:gd name="connsiteY33" fmla="*/ 557213 h 2773455"/>
              <a:gd name="connsiteX34" fmla="*/ 1964587 w 4466470"/>
              <a:gd name="connsiteY34" fmla="*/ 628651 h 2773455"/>
              <a:gd name="connsiteX35" fmla="*/ 2000864 w 4466470"/>
              <a:gd name="connsiteY35" fmla="*/ 707231 h 2773455"/>
              <a:gd name="connsiteX36" fmla="*/ 2055279 w 4466470"/>
              <a:gd name="connsiteY36" fmla="*/ 840582 h 2773455"/>
              <a:gd name="connsiteX37" fmla="*/ 2100627 w 4466470"/>
              <a:gd name="connsiteY37" fmla="*/ 971903 h 2773455"/>
              <a:gd name="connsiteX38" fmla="*/ 2173175 w 4466470"/>
              <a:gd name="connsiteY38" fmla="*/ 1148117 h 2773455"/>
              <a:gd name="connsiteX39" fmla="*/ 2309214 w 4466470"/>
              <a:gd name="connsiteY39" fmla="*/ 1433866 h 2773455"/>
              <a:gd name="connsiteX40" fmla="*/ 2427111 w 4466470"/>
              <a:gd name="connsiteY40" fmla="*/ 1562453 h 2773455"/>
              <a:gd name="connsiteX41" fmla="*/ 2508735 w 4466470"/>
              <a:gd name="connsiteY41" fmla="*/ 1595791 h 2773455"/>
              <a:gd name="connsiteX42" fmla="*/ 2608494 w 4466470"/>
              <a:gd name="connsiteY42" fmla="*/ 1610079 h 2773455"/>
              <a:gd name="connsiteX43" fmla="*/ 2671978 w 4466470"/>
              <a:gd name="connsiteY43" fmla="*/ 1595791 h 2773455"/>
              <a:gd name="connsiteX44" fmla="*/ 2726394 w 4466470"/>
              <a:gd name="connsiteY44" fmla="*/ 1552928 h 2773455"/>
              <a:gd name="connsiteX45" fmla="*/ 2780811 w 4466470"/>
              <a:gd name="connsiteY45" fmla="*/ 1495778 h 2773455"/>
              <a:gd name="connsiteX46" fmla="*/ 2853358 w 4466470"/>
              <a:gd name="connsiteY46" fmla="*/ 1414816 h 2773455"/>
              <a:gd name="connsiteX47" fmla="*/ 2925910 w 4466470"/>
              <a:gd name="connsiteY47" fmla="*/ 1300515 h 2773455"/>
              <a:gd name="connsiteX48" fmla="*/ 3025673 w 4466470"/>
              <a:gd name="connsiteY48" fmla="*/ 1152879 h 2773455"/>
              <a:gd name="connsiteX49" fmla="*/ 3107293 w 4466470"/>
              <a:gd name="connsiteY49" fmla="*/ 1029053 h 2773455"/>
              <a:gd name="connsiteX50" fmla="*/ 3197984 w 4466470"/>
              <a:gd name="connsiteY50" fmla="*/ 952853 h 2773455"/>
              <a:gd name="connsiteX51" fmla="*/ 3297742 w 4466470"/>
              <a:gd name="connsiteY51" fmla="*/ 905228 h 2773455"/>
              <a:gd name="connsiteX52" fmla="*/ 3370296 w 4466470"/>
              <a:gd name="connsiteY52" fmla="*/ 905228 h 2773455"/>
              <a:gd name="connsiteX53" fmla="*/ 3442846 w 4466470"/>
              <a:gd name="connsiteY53" fmla="*/ 933804 h 2773455"/>
              <a:gd name="connsiteX54" fmla="*/ 3506331 w 4466470"/>
              <a:gd name="connsiteY54" fmla="*/ 1000478 h 2773455"/>
              <a:gd name="connsiteX55" fmla="*/ 3615160 w 4466470"/>
              <a:gd name="connsiteY55" fmla="*/ 1157641 h 2773455"/>
              <a:gd name="connsiteX56" fmla="*/ 3733058 w 4466470"/>
              <a:gd name="connsiteY56" fmla="*/ 1410053 h 2773455"/>
              <a:gd name="connsiteX57" fmla="*/ 3869095 w 4466470"/>
              <a:gd name="connsiteY57" fmla="*/ 1738666 h 2773455"/>
              <a:gd name="connsiteX58" fmla="*/ 3981360 w 4466470"/>
              <a:gd name="connsiteY58" fmla="*/ 1941139 h 2773455"/>
              <a:gd name="connsiteX59" fmla="*/ 4110569 w 4466470"/>
              <a:gd name="connsiteY59" fmla="*/ 2162174 h 2773455"/>
              <a:gd name="connsiteX60" fmla="*/ 4270380 w 4466470"/>
              <a:gd name="connsiteY60" fmla="*/ 2459971 h 2773455"/>
              <a:gd name="connsiteX61" fmla="*/ 4466470 w 4466470"/>
              <a:gd name="connsiteY61" fmla="*/ 2773455 h 2773455"/>
              <a:gd name="connsiteX0" fmla="*/ 0 w 4466470"/>
              <a:gd name="connsiteY0" fmla="*/ 912019 h 2773455"/>
              <a:gd name="connsiteX1" fmla="*/ 116681 w 4466470"/>
              <a:gd name="connsiteY1" fmla="*/ 1054894 h 2773455"/>
              <a:gd name="connsiteX2" fmla="*/ 195262 w 4466470"/>
              <a:gd name="connsiteY2" fmla="*/ 1152525 h 2773455"/>
              <a:gd name="connsiteX3" fmla="*/ 280987 w 4466470"/>
              <a:gd name="connsiteY3" fmla="*/ 1269206 h 2773455"/>
              <a:gd name="connsiteX4" fmla="*/ 347207 w 4466470"/>
              <a:gd name="connsiteY4" fmla="*/ 1343026 h 2773455"/>
              <a:gd name="connsiteX5" fmla="*/ 420570 w 4466470"/>
              <a:gd name="connsiteY5" fmla="*/ 1402556 h 2773455"/>
              <a:gd name="connsiteX6" fmla="*/ 490640 w 4466470"/>
              <a:gd name="connsiteY6" fmla="*/ 1433513 h 2773455"/>
              <a:gd name="connsiteX7" fmla="*/ 555160 w 4466470"/>
              <a:gd name="connsiteY7" fmla="*/ 1433513 h 2773455"/>
              <a:gd name="connsiteX8" fmla="*/ 614010 w 4466470"/>
              <a:gd name="connsiteY8" fmla="*/ 1416843 h 2773455"/>
              <a:gd name="connsiteX9" fmla="*/ 691222 w 4466470"/>
              <a:gd name="connsiteY9" fmla="*/ 1383505 h 2773455"/>
              <a:gd name="connsiteX10" fmla="*/ 724560 w 4466470"/>
              <a:gd name="connsiteY10" fmla="*/ 1357313 h 2773455"/>
              <a:gd name="connsiteX11" fmla="*/ 767651 w 4466470"/>
              <a:gd name="connsiteY11" fmla="*/ 1302544 h 2773455"/>
              <a:gd name="connsiteX12" fmla="*/ 807904 w 4466470"/>
              <a:gd name="connsiteY12" fmla="*/ 1247776 h 2773455"/>
              <a:gd name="connsiteX13" fmla="*/ 859150 w 4466470"/>
              <a:gd name="connsiteY13" fmla="*/ 1154906 h 2773455"/>
              <a:gd name="connsiteX14" fmla="*/ 895098 w 4466470"/>
              <a:gd name="connsiteY14" fmla="*/ 1069181 h 2773455"/>
              <a:gd name="connsiteX15" fmla="*/ 988298 w 4466470"/>
              <a:gd name="connsiteY15" fmla="*/ 862012 h 2773455"/>
              <a:gd name="connsiteX16" fmla="*/ 1080026 w 4466470"/>
              <a:gd name="connsiteY16" fmla="*/ 673894 h 2773455"/>
              <a:gd name="connsiteX17" fmla="*/ 1155084 w 4466470"/>
              <a:gd name="connsiteY17" fmla="*/ 502443 h 2773455"/>
              <a:gd name="connsiteX18" fmla="*/ 1207475 w 4466470"/>
              <a:gd name="connsiteY18" fmla="*/ 395289 h 2773455"/>
              <a:gd name="connsiteX19" fmla="*/ 1248638 w 4466470"/>
              <a:gd name="connsiteY19" fmla="*/ 311944 h 2773455"/>
              <a:gd name="connsiteX20" fmla="*/ 1307942 w 4466470"/>
              <a:gd name="connsiteY20" fmla="*/ 192881 h 2773455"/>
              <a:gd name="connsiteX21" fmla="*/ 1362713 w 4466470"/>
              <a:gd name="connsiteY21" fmla="*/ 100013 h 2773455"/>
              <a:gd name="connsiteX22" fmla="*/ 1426096 w 4466470"/>
              <a:gd name="connsiteY22" fmla="*/ 40481 h 2773455"/>
              <a:gd name="connsiteX23" fmla="*/ 1474850 w 4466470"/>
              <a:gd name="connsiteY23" fmla="*/ 14640 h 2773455"/>
              <a:gd name="connsiteX24" fmla="*/ 1529045 w 4466470"/>
              <a:gd name="connsiteY24" fmla="*/ 0 h 2773455"/>
              <a:gd name="connsiteX25" fmla="*/ 1588580 w 4466470"/>
              <a:gd name="connsiteY25" fmla="*/ 2381 h 2773455"/>
              <a:gd name="connsiteX26" fmla="*/ 1638094 w 4466470"/>
              <a:gd name="connsiteY26" fmla="*/ 19403 h 2773455"/>
              <a:gd name="connsiteX27" fmla="*/ 1669840 w 4466470"/>
              <a:gd name="connsiteY27" fmla="*/ 40835 h 2773455"/>
              <a:gd name="connsiteX28" fmla="*/ 1689832 w 4466470"/>
              <a:gd name="connsiteY28" fmla="*/ 64295 h 2773455"/>
              <a:gd name="connsiteX29" fmla="*/ 1747210 w 4466470"/>
              <a:gd name="connsiteY29" fmla="*/ 138113 h 2773455"/>
              <a:gd name="connsiteX30" fmla="*/ 1802892 w 4466470"/>
              <a:gd name="connsiteY30" fmla="*/ 261938 h 2773455"/>
              <a:gd name="connsiteX31" fmla="*/ 1876024 w 4466470"/>
              <a:gd name="connsiteY31" fmla="*/ 419099 h 2773455"/>
              <a:gd name="connsiteX32" fmla="*/ 1932490 w 4466470"/>
              <a:gd name="connsiteY32" fmla="*/ 557213 h 2773455"/>
              <a:gd name="connsiteX33" fmla="*/ 1964587 w 4466470"/>
              <a:gd name="connsiteY33" fmla="*/ 628651 h 2773455"/>
              <a:gd name="connsiteX34" fmla="*/ 2000864 w 4466470"/>
              <a:gd name="connsiteY34" fmla="*/ 707231 h 2773455"/>
              <a:gd name="connsiteX35" fmla="*/ 2055279 w 4466470"/>
              <a:gd name="connsiteY35" fmla="*/ 840582 h 2773455"/>
              <a:gd name="connsiteX36" fmla="*/ 2100627 w 4466470"/>
              <a:gd name="connsiteY36" fmla="*/ 971903 h 2773455"/>
              <a:gd name="connsiteX37" fmla="*/ 2173175 w 4466470"/>
              <a:gd name="connsiteY37" fmla="*/ 1148117 h 2773455"/>
              <a:gd name="connsiteX38" fmla="*/ 2309214 w 4466470"/>
              <a:gd name="connsiteY38" fmla="*/ 1433866 h 2773455"/>
              <a:gd name="connsiteX39" fmla="*/ 2427111 w 4466470"/>
              <a:gd name="connsiteY39" fmla="*/ 1562453 h 2773455"/>
              <a:gd name="connsiteX40" fmla="*/ 2508735 w 4466470"/>
              <a:gd name="connsiteY40" fmla="*/ 1595791 h 2773455"/>
              <a:gd name="connsiteX41" fmla="*/ 2608494 w 4466470"/>
              <a:gd name="connsiteY41" fmla="*/ 1610079 h 2773455"/>
              <a:gd name="connsiteX42" fmla="*/ 2671978 w 4466470"/>
              <a:gd name="connsiteY42" fmla="*/ 1595791 h 2773455"/>
              <a:gd name="connsiteX43" fmla="*/ 2726394 w 4466470"/>
              <a:gd name="connsiteY43" fmla="*/ 1552928 h 2773455"/>
              <a:gd name="connsiteX44" fmla="*/ 2780811 w 4466470"/>
              <a:gd name="connsiteY44" fmla="*/ 1495778 h 2773455"/>
              <a:gd name="connsiteX45" fmla="*/ 2853358 w 4466470"/>
              <a:gd name="connsiteY45" fmla="*/ 1414816 h 2773455"/>
              <a:gd name="connsiteX46" fmla="*/ 2925910 w 4466470"/>
              <a:gd name="connsiteY46" fmla="*/ 1300515 h 2773455"/>
              <a:gd name="connsiteX47" fmla="*/ 3025673 w 4466470"/>
              <a:gd name="connsiteY47" fmla="*/ 1152879 h 2773455"/>
              <a:gd name="connsiteX48" fmla="*/ 3107293 w 4466470"/>
              <a:gd name="connsiteY48" fmla="*/ 1029053 h 2773455"/>
              <a:gd name="connsiteX49" fmla="*/ 3197984 w 4466470"/>
              <a:gd name="connsiteY49" fmla="*/ 952853 h 2773455"/>
              <a:gd name="connsiteX50" fmla="*/ 3297742 w 4466470"/>
              <a:gd name="connsiteY50" fmla="*/ 905228 h 2773455"/>
              <a:gd name="connsiteX51" fmla="*/ 3370296 w 4466470"/>
              <a:gd name="connsiteY51" fmla="*/ 905228 h 2773455"/>
              <a:gd name="connsiteX52" fmla="*/ 3442846 w 4466470"/>
              <a:gd name="connsiteY52" fmla="*/ 933804 h 2773455"/>
              <a:gd name="connsiteX53" fmla="*/ 3506331 w 4466470"/>
              <a:gd name="connsiteY53" fmla="*/ 1000478 h 2773455"/>
              <a:gd name="connsiteX54" fmla="*/ 3615160 w 4466470"/>
              <a:gd name="connsiteY54" fmla="*/ 1157641 h 2773455"/>
              <a:gd name="connsiteX55" fmla="*/ 3733058 w 4466470"/>
              <a:gd name="connsiteY55" fmla="*/ 1410053 h 2773455"/>
              <a:gd name="connsiteX56" fmla="*/ 3869095 w 4466470"/>
              <a:gd name="connsiteY56" fmla="*/ 1738666 h 2773455"/>
              <a:gd name="connsiteX57" fmla="*/ 3981360 w 4466470"/>
              <a:gd name="connsiteY57" fmla="*/ 1941139 h 2773455"/>
              <a:gd name="connsiteX58" fmla="*/ 4110569 w 4466470"/>
              <a:gd name="connsiteY58" fmla="*/ 2162174 h 2773455"/>
              <a:gd name="connsiteX59" fmla="*/ 4270380 w 4466470"/>
              <a:gd name="connsiteY59" fmla="*/ 2459971 h 2773455"/>
              <a:gd name="connsiteX60" fmla="*/ 4466470 w 4466470"/>
              <a:gd name="connsiteY60" fmla="*/ 2773455 h 2773455"/>
              <a:gd name="connsiteX0" fmla="*/ 0 w 4349789"/>
              <a:gd name="connsiteY0" fmla="*/ 1054894 h 2773455"/>
              <a:gd name="connsiteX1" fmla="*/ 78581 w 4349789"/>
              <a:gd name="connsiteY1" fmla="*/ 1152525 h 2773455"/>
              <a:gd name="connsiteX2" fmla="*/ 164306 w 4349789"/>
              <a:gd name="connsiteY2" fmla="*/ 1269206 h 2773455"/>
              <a:gd name="connsiteX3" fmla="*/ 230526 w 4349789"/>
              <a:gd name="connsiteY3" fmla="*/ 1343026 h 2773455"/>
              <a:gd name="connsiteX4" fmla="*/ 303889 w 4349789"/>
              <a:gd name="connsiteY4" fmla="*/ 1402556 h 2773455"/>
              <a:gd name="connsiteX5" fmla="*/ 373959 w 4349789"/>
              <a:gd name="connsiteY5" fmla="*/ 1433513 h 2773455"/>
              <a:gd name="connsiteX6" fmla="*/ 438479 w 4349789"/>
              <a:gd name="connsiteY6" fmla="*/ 1433513 h 2773455"/>
              <a:gd name="connsiteX7" fmla="*/ 497329 w 4349789"/>
              <a:gd name="connsiteY7" fmla="*/ 1416843 h 2773455"/>
              <a:gd name="connsiteX8" fmla="*/ 574541 w 4349789"/>
              <a:gd name="connsiteY8" fmla="*/ 1383505 h 2773455"/>
              <a:gd name="connsiteX9" fmla="*/ 607879 w 4349789"/>
              <a:gd name="connsiteY9" fmla="*/ 1357313 h 2773455"/>
              <a:gd name="connsiteX10" fmla="*/ 650970 w 4349789"/>
              <a:gd name="connsiteY10" fmla="*/ 1302544 h 2773455"/>
              <a:gd name="connsiteX11" fmla="*/ 691223 w 4349789"/>
              <a:gd name="connsiteY11" fmla="*/ 1247776 h 2773455"/>
              <a:gd name="connsiteX12" fmla="*/ 742469 w 4349789"/>
              <a:gd name="connsiteY12" fmla="*/ 1154906 h 2773455"/>
              <a:gd name="connsiteX13" fmla="*/ 778417 w 4349789"/>
              <a:gd name="connsiteY13" fmla="*/ 1069181 h 2773455"/>
              <a:gd name="connsiteX14" fmla="*/ 871617 w 4349789"/>
              <a:gd name="connsiteY14" fmla="*/ 862012 h 2773455"/>
              <a:gd name="connsiteX15" fmla="*/ 963345 w 4349789"/>
              <a:gd name="connsiteY15" fmla="*/ 673894 h 2773455"/>
              <a:gd name="connsiteX16" fmla="*/ 1038403 w 4349789"/>
              <a:gd name="connsiteY16" fmla="*/ 502443 h 2773455"/>
              <a:gd name="connsiteX17" fmla="*/ 1090794 w 4349789"/>
              <a:gd name="connsiteY17" fmla="*/ 395289 h 2773455"/>
              <a:gd name="connsiteX18" fmla="*/ 1131957 w 4349789"/>
              <a:gd name="connsiteY18" fmla="*/ 311944 h 2773455"/>
              <a:gd name="connsiteX19" fmla="*/ 1191261 w 4349789"/>
              <a:gd name="connsiteY19" fmla="*/ 192881 h 2773455"/>
              <a:gd name="connsiteX20" fmla="*/ 1246032 w 4349789"/>
              <a:gd name="connsiteY20" fmla="*/ 100013 h 2773455"/>
              <a:gd name="connsiteX21" fmla="*/ 1309415 w 4349789"/>
              <a:gd name="connsiteY21" fmla="*/ 40481 h 2773455"/>
              <a:gd name="connsiteX22" fmla="*/ 1358169 w 4349789"/>
              <a:gd name="connsiteY22" fmla="*/ 14640 h 2773455"/>
              <a:gd name="connsiteX23" fmla="*/ 1412364 w 4349789"/>
              <a:gd name="connsiteY23" fmla="*/ 0 h 2773455"/>
              <a:gd name="connsiteX24" fmla="*/ 1471899 w 4349789"/>
              <a:gd name="connsiteY24" fmla="*/ 2381 h 2773455"/>
              <a:gd name="connsiteX25" fmla="*/ 1521413 w 4349789"/>
              <a:gd name="connsiteY25" fmla="*/ 19403 h 2773455"/>
              <a:gd name="connsiteX26" fmla="*/ 1553159 w 4349789"/>
              <a:gd name="connsiteY26" fmla="*/ 40835 h 2773455"/>
              <a:gd name="connsiteX27" fmla="*/ 1573151 w 4349789"/>
              <a:gd name="connsiteY27" fmla="*/ 64295 h 2773455"/>
              <a:gd name="connsiteX28" fmla="*/ 1630529 w 4349789"/>
              <a:gd name="connsiteY28" fmla="*/ 138113 h 2773455"/>
              <a:gd name="connsiteX29" fmla="*/ 1686211 w 4349789"/>
              <a:gd name="connsiteY29" fmla="*/ 261938 h 2773455"/>
              <a:gd name="connsiteX30" fmla="*/ 1759343 w 4349789"/>
              <a:gd name="connsiteY30" fmla="*/ 419099 h 2773455"/>
              <a:gd name="connsiteX31" fmla="*/ 1815809 w 4349789"/>
              <a:gd name="connsiteY31" fmla="*/ 557213 h 2773455"/>
              <a:gd name="connsiteX32" fmla="*/ 1847906 w 4349789"/>
              <a:gd name="connsiteY32" fmla="*/ 628651 h 2773455"/>
              <a:gd name="connsiteX33" fmla="*/ 1884183 w 4349789"/>
              <a:gd name="connsiteY33" fmla="*/ 707231 h 2773455"/>
              <a:gd name="connsiteX34" fmla="*/ 1938598 w 4349789"/>
              <a:gd name="connsiteY34" fmla="*/ 840582 h 2773455"/>
              <a:gd name="connsiteX35" fmla="*/ 1983946 w 4349789"/>
              <a:gd name="connsiteY35" fmla="*/ 971903 h 2773455"/>
              <a:gd name="connsiteX36" fmla="*/ 2056494 w 4349789"/>
              <a:gd name="connsiteY36" fmla="*/ 1148117 h 2773455"/>
              <a:gd name="connsiteX37" fmla="*/ 2192533 w 4349789"/>
              <a:gd name="connsiteY37" fmla="*/ 1433866 h 2773455"/>
              <a:gd name="connsiteX38" fmla="*/ 2310430 w 4349789"/>
              <a:gd name="connsiteY38" fmla="*/ 1562453 h 2773455"/>
              <a:gd name="connsiteX39" fmla="*/ 2392054 w 4349789"/>
              <a:gd name="connsiteY39" fmla="*/ 1595791 h 2773455"/>
              <a:gd name="connsiteX40" fmla="*/ 2491813 w 4349789"/>
              <a:gd name="connsiteY40" fmla="*/ 1610079 h 2773455"/>
              <a:gd name="connsiteX41" fmla="*/ 2555297 w 4349789"/>
              <a:gd name="connsiteY41" fmla="*/ 1595791 h 2773455"/>
              <a:gd name="connsiteX42" fmla="*/ 2609713 w 4349789"/>
              <a:gd name="connsiteY42" fmla="*/ 1552928 h 2773455"/>
              <a:gd name="connsiteX43" fmla="*/ 2664130 w 4349789"/>
              <a:gd name="connsiteY43" fmla="*/ 1495778 h 2773455"/>
              <a:gd name="connsiteX44" fmla="*/ 2736677 w 4349789"/>
              <a:gd name="connsiteY44" fmla="*/ 1414816 h 2773455"/>
              <a:gd name="connsiteX45" fmla="*/ 2809229 w 4349789"/>
              <a:gd name="connsiteY45" fmla="*/ 1300515 h 2773455"/>
              <a:gd name="connsiteX46" fmla="*/ 2908992 w 4349789"/>
              <a:gd name="connsiteY46" fmla="*/ 1152879 h 2773455"/>
              <a:gd name="connsiteX47" fmla="*/ 2990612 w 4349789"/>
              <a:gd name="connsiteY47" fmla="*/ 1029053 h 2773455"/>
              <a:gd name="connsiteX48" fmla="*/ 3081303 w 4349789"/>
              <a:gd name="connsiteY48" fmla="*/ 952853 h 2773455"/>
              <a:gd name="connsiteX49" fmla="*/ 3181061 w 4349789"/>
              <a:gd name="connsiteY49" fmla="*/ 905228 h 2773455"/>
              <a:gd name="connsiteX50" fmla="*/ 3253615 w 4349789"/>
              <a:gd name="connsiteY50" fmla="*/ 905228 h 2773455"/>
              <a:gd name="connsiteX51" fmla="*/ 3326165 w 4349789"/>
              <a:gd name="connsiteY51" fmla="*/ 933804 h 2773455"/>
              <a:gd name="connsiteX52" fmla="*/ 3389650 w 4349789"/>
              <a:gd name="connsiteY52" fmla="*/ 1000478 h 2773455"/>
              <a:gd name="connsiteX53" fmla="*/ 3498479 w 4349789"/>
              <a:gd name="connsiteY53" fmla="*/ 1157641 h 2773455"/>
              <a:gd name="connsiteX54" fmla="*/ 3616377 w 4349789"/>
              <a:gd name="connsiteY54" fmla="*/ 1410053 h 2773455"/>
              <a:gd name="connsiteX55" fmla="*/ 3752414 w 4349789"/>
              <a:gd name="connsiteY55" fmla="*/ 1738666 h 2773455"/>
              <a:gd name="connsiteX56" fmla="*/ 3864679 w 4349789"/>
              <a:gd name="connsiteY56" fmla="*/ 1941139 h 2773455"/>
              <a:gd name="connsiteX57" fmla="*/ 3993888 w 4349789"/>
              <a:gd name="connsiteY57" fmla="*/ 2162174 h 2773455"/>
              <a:gd name="connsiteX58" fmla="*/ 4153699 w 4349789"/>
              <a:gd name="connsiteY58" fmla="*/ 2459971 h 2773455"/>
              <a:gd name="connsiteX59" fmla="*/ 4349789 w 4349789"/>
              <a:gd name="connsiteY59" fmla="*/ 2773455 h 2773455"/>
              <a:gd name="connsiteX0" fmla="*/ 0 w 4271208"/>
              <a:gd name="connsiteY0" fmla="*/ 1152525 h 2773455"/>
              <a:gd name="connsiteX1" fmla="*/ 85725 w 4271208"/>
              <a:gd name="connsiteY1" fmla="*/ 1269206 h 2773455"/>
              <a:gd name="connsiteX2" fmla="*/ 151945 w 4271208"/>
              <a:gd name="connsiteY2" fmla="*/ 1343026 h 2773455"/>
              <a:gd name="connsiteX3" fmla="*/ 225308 w 4271208"/>
              <a:gd name="connsiteY3" fmla="*/ 1402556 h 2773455"/>
              <a:gd name="connsiteX4" fmla="*/ 295378 w 4271208"/>
              <a:gd name="connsiteY4" fmla="*/ 1433513 h 2773455"/>
              <a:gd name="connsiteX5" fmla="*/ 359898 w 4271208"/>
              <a:gd name="connsiteY5" fmla="*/ 1433513 h 2773455"/>
              <a:gd name="connsiteX6" fmla="*/ 418748 w 4271208"/>
              <a:gd name="connsiteY6" fmla="*/ 1416843 h 2773455"/>
              <a:gd name="connsiteX7" fmla="*/ 495960 w 4271208"/>
              <a:gd name="connsiteY7" fmla="*/ 1383505 h 2773455"/>
              <a:gd name="connsiteX8" fmla="*/ 529298 w 4271208"/>
              <a:gd name="connsiteY8" fmla="*/ 1357313 h 2773455"/>
              <a:gd name="connsiteX9" fmla="*/ 572389 w 4271208"/>
              <a:gd name="connsiteY9" fmla="*/ 1302544 h 2773455"/>
              <a:gd name="connsiteX10" fmla="*/ 612642 w 4271208"/>
              <a:gd name="connsiteY10" fmla="*/ 1247776 h 2773455"/>
              <a:gd name="connsiteX11" fmla="*/ 663888 w 4271208"/>
              <a:gd name="connsiteY11" fmla="*/ 1154906 h 2773455"/>
              <a:gd name="connsiteX12" fmla="*/ 699836 w 4271208"/>
              <a:gd name="connsiteY12" fmla="*/ 1069181 h 2773455"/>
              <a:gd name="connsiteX13" fmla="*/ 793036 w 4271208"/>
              <a:gd name="connsiteY13" fmla="*/ 862012 h 2773455"/>
              <a:gd name="connsiteX14" fmla="*/ 884764 w 4271208"/>
              <a:gd name="connsiteY14" fmla="*/ 673894 h 2773455"/>
              <a:gd name="connsiteX15" fmla="*/ 959822 w 4271208"/>
              <a:gd name="connsiteY15" fmla="*/ 502443 h 2773455"/>
              <a:gd name="connsiteX16" fmla="*/ 1012213 w 4271208"/>
              <a:gd name="connsiteY16" fmla="*/ 395289 h 2773455"/>
              <a:gd name="connsiteX17" fmla="*/ 1053376 w 4271208"/>
              <a:gd name="connsiteY17" fmla="*/ 311944 h 2773455"/>
              <a:gd name="connsiteX18" fmla="*/ 1112680 w 4271208"/>
              <a:gd name="connsiteY18" fmla="*/ 192881 h 2773455"/>
              <a:gd name="connsiteX19" fmla="*/ 1167451 w 4271208"/>
              <a:gd name="connsiteY19" fmla="*/ 100013 h 2773455"/>
              <a:gd name="connsiteX20" fmla="*/ 1230834 w 4271208"/>
              <a:gd name="connsiteY20" fmla="*/ 40481 h 2773455"/>
              <a:gd name="connsiteX21" fmla="*/ 1279588 w 4271208"/>
              <a:gd name="connsiteY21" fmla="*/ 14640 h 2773455"/>
              <a:gd name="connsiteX22" fmla="*/ 1333783 w 4271208"/>
              <a:gd name="connsiteY22" fmla="*/ 0 h 2773455"/>
              <a:gd name="connsiteX23" fmla="*/ 1393318 w 4271208"/>
              <a:gd name="connsiteY23" fmla="*/ 2381 h 2773455"/>
              <a:gd name="connsiteX24" fmla="*/ 1442832 w 4271208"/>
              <a:gd name="connsiteY24" fmla="*/ 19403 h 2773455"/>
              <a:gd name="connsiteX25" fmla="*/ 1474578 w 4271208"/>
              <a:gd name="connsiteY25" fmla="*/ 40835 h 2773455"/>
              <a:gd name="connsiteX26" fmla="*/ 1494570 w 4271208"/>
              <a:gd name="connsiteY26" fmla="*/ 64295 h 2773455"/>
              <a:gd name="connsiteX27" fmla="*/ 1551948 w 4271208"/>
              <a:gd name="connsiteY27" fmla="*/ 138113 h 2773455"/>
              <a:gd name="connsiteX28" fmla="*/ 1607630 w 4271208"/>
              <a:gd name="connsiteY28" fmla="*/ 261938 h 2773455"/>
              <a:gd name="connsiteX29" fmla="*/ 1680762 w 4271208"/>
              <a:gd name="connsiteY29" fmla="*/ 419099 h 2773455"/>
              <a:gd name="connsiteX30" fmla="*/ 1737228 w 4271208"/>
              <a:gd name="connsiteY30" fmla="*/ 557213 h 2773455"/>
              <a:gd name="connsiteX31" fmla="*/ 1769325 w 4271208"/>
              <a:gd name="connsiteY31" fmla="*/ 628651 h 2773455"/>
              <a:gd name="connsiteX32" fmla="*/ 1805602 w 4271208"/>
              <a:gd name="connsiteY32" fmla="*/ 707231 h 2773455"/>
              <a:gd name="connsiteX33" fmla="*/ 1860017 w 4271208"/>
              <a:gd name="connsiteY33" fmla="*/ 840582 h 2773455"/>
              <a:gd name="connsiteX34" fmla="*/ 1905365 w 4271208"/>
              <a:gd name="connsiteY34" fmla="*/ 971903 h 2773455"/>
              <a:gd name="connsiteX35" fmla="*/ 1977913 w 4271208"/>
              <a:gd name="connsiteY35" fmla="*/ 1148117 h 2773455"/>
              <a:gd name="connsiteX36" fmla="*/ 2113952 w 4271208"/>
              <a:gd name="connsiteY36" fmla="*/ 1433866 h 2773455"/>
              <a:gd name="connsiteX37" fmla="*/ 2231849 w 4271208"/>
              <a:gd name="connsiteY37" fmla="*/ 1562453 h 2773455"/>
              <a:gd name="connsiteX38" fmla="*/ 2313473 w 4271208"/>
              <a:gd name="connsiteY38" fmla="*/ 1595791 h 2773455"/>
              <a:gd name="connsiteX39" fmla="*/ 2413232 w 4271208"/>
              <a:gd name="connsiteY39" fmla="*/ 1610079 h 2773455"/>
              <a:gd name="connsiteX40" fmla="*/ 2476716 w 4271208"/>
              <a:gd name="connsiteY40" fmla="*/ 1595791 h 2773455"/>
              <a:gd name="connsiteX41" fmla="*/ 2531132 w 4271208"/>
              <a:gd name="connsiteY41" fmla="*/ 1552928 h 2773455"/>
              <a:gd name="connsiteX42" fmla="*/ 2585549 w 4271208"/>
              <a:gd name="connsiteY42" fmla="*/ 1495778 h 2773455"/>
              <a:gd name="connsiteX43" fmla="*/ 2658096 w 4271208"/>
              <a:gd name="connsiteY43" fmla="*/ 1414816 h 2773455"/>
              <a:gd name="connsiteX44" fmla="*/ 2730648 w 4271208"/>
              <a:gd name="connsiteY44" fmla="*/ 1300515 h 2773455"/>
              <a:gd name="connsiteX45" fmla="*/ 2830411 w 4271208"/>
              <a:gd name="connsiteY45" fmla="*/ 1152879 h 2773455"/>
              <a:gd name="connsiteX46" fmla="*/ 2912031 w 4271208"/>
              <a:gd name="connsiteY46" fmla="*/ 1029053 h 2773455"/>
              <a:gd name="connsiteX47" fmla="*/ 3002722 w 4271208"/>
              <a:gd name="connsiteY47" fmla="*/ 952853 h 2773455"/>
              <a:gd name="connsiteX48" fmla="*/ 3102480 w 4271208"/>
              <a:gd name="connsiteY48" fmla="*/ 905228 h 2773455"/>
              <a:gd name="connsiteX49" fmla="*/ 3175034 w 4271208"/>
              <a:gd name="connsiteY49" fmla="*/ 905228 h 2773455"/>
              <a:gd name="connsiteX50" fmla="*/ 3247584 w 4271208"/>
              <a:gd name="connsiteY50" fmla="*/ 933804 h 2773455"/>
              <a:gd name="connsiteX51" fmla="*/ 3311069 w 4271208"/>
              <a:gd name="connsiteY51" fmla="*/ 1000478 h 2773455"/>
              <a:gd name="connsiteX52" fmla="*/ 3419898 w 4271208"/>
              <a:gd name="connsiteY52" fmla="*/ 1157641 h 2773455"/>
              <a:gd name="connsiteX53" fmla="*/ 3537796 w 4271208"/>
              <a:gd name="connsiteY53" fmla="*/ 1410053 h 2773455"/>
              <a:gd name="connsiteX54" fmla="*/ 3673833 w 4271208"/>
              <a:gd name="connsiteY54" fmla="*/ 1738666 h 2773455"/>
              <a:gd name="connsiteX55" fmla="*/ 3786098 w 4271208"/>
              <a:gd name="connsiteY55" fmla="*/ 1941139 h 2773455"/>
              <a:gd name="connsiteX56" fmla="*/ 3915307 w 4271208"/>
              <a:gd name="connsiteY56" fmla="*/ 2162174 h 2773455"/>
              <a:gd name="connsiteX57" fmla="*/ 4075118 w 4271208"/>
              <a:gd name="connsiteY57" fmla="*/ 2459971 h 2773455"/>
              <a:gd name="connsiteX58" fmla="*/ 4271208 w 4271208"/>
              <a:gd name="connsiteY58" fmla="*/ 2773455 h 2773455"/>
              <a:gd name="connsiteX0" fmla="*/ 0 w 4271208"/>
              <a:gd name="connsiteY0" fmla="*/ 1152525 h 2773455"/>
              <a:gd name="connsiteX1" fmla="*/ 85725 w 4271208"/>
              <a:gd name="connsiteY1" fmla="*/ 1269206 h 2773455"/>
              <a:gd name="connsiteX2" fmla="*/ 151945 w 4271208"/>
              <a:gd name="connsiteY2" fmla="*/ 1343026 h 2773455"/>
              <a:gd name="connsiteX3" fmla="*/ 225308 w 4271208"/>
              <a:gd name="connsiteY3" fmla="*/ 1402556 h 2773455"/>
              <a:gd name="connsiteX4" fmla="*/ 295378 w 4271208"/>
              <a:gd name="connsiteY4" fmla="*/ 1433513 h 2773455"/>
              <a:gd name="connsiteX5" fmla="*/ 359898 w 4271208"/>
              <a:gd name="connsiteY5" fmla="*/ 1433513 h 2773455"/>
              <a:gd name="connsiteX6" fmla="*/ 418748 w 4271208"/>
              <a:gd name="connsiteY6" fmla="*/ 1416843 h 2773455"/>
              <a:gd name="connsiteX7" fmla="*/ 495960 w 4271208"/>
              <a:gd name="connsiteY7" fmla="*/ 1383505 h 2773455"/>
              <a:gd name="connsiteX8" fmla="*/ 529298 w 4271208"/>
              <a:gd name="connsiteY8" fmla="*/ 1357313 h 2773455"/>
              <a:gd name="connsiteX9" fmla="*/ 572389 w 4271208"/>
              <a:gd name="connsiteY9" fmla="*/ 1302544 h 2773455"/>
              <a:gd name="connsiteX10" fmla="*/ 612642 w 4271208"/>
              <a:gd name="connsiteY10" fmla="*/ 1247776 h 2773455"/>
              <a:gd name="connsiteX11" fmla="*/ 663888 w 4271208"/>
              <a:gd name="connsiteY11" fmla="*/ 1154906 h 2773455"/>
              <a:gd name="connsiteX12" fmla="*/ 699836 w 4271208"/>
              <a:gd name="connsiteY12" fmla="*/ 1069181 h 2773455"/>
              <a:gd name="connsiteX13" fmla="*/ 793036 w 4271208"/>
              <a:gd name="connsiteY13" fmla="*/ 862012 h 2773455"/>
              <a:gd name="connsiteX14" fmla="*/ 884764 w 4271208"/>
              <a:gd name="connsiteY14" fmla="*/ 673894 h 2773455"/>
              <a:gd name="connsiteX15" fmla="*/ 959822 w 4271208"/>
              <a:gd name="connsiteY15" fmla="*/ 502443 h 2773455"/>
              <a:gd name="connsiteX16" fmla="*/ 1012213 w 4271208"/>
              <a:gd name="connsiteY16" fmla="*/ 395289 h 2773455"/>
              <a:gd name="connsiteX17" fmla="*/ 1053376 w 4271208"/>
              <a:gd name="connsiteY17" fmla="*/ 311944 h 2773455"/>
              <a:gd name="connsiteX18" fmla="*/ 1112680 w 4271208"/>
              <a:gd name="connsiteY18" fmla="*/ 192881 h 2773455"/>
              <a:gd name="connsiteX19" fmla="*/ 1167451 w 4271208"/>
              <a:gd name="connsiteY19" fmla="*/ 100013 h 2773455"/>
              <a:gd name="connsiteX20" fmla="*/ 1230834 w 4271208"/>
              <a:gd name="connsiteY20" fmla="*/ 40481 h 2773455"/>
              <a:gd name="connsiteX21" fmla="*/ 1279588 w 4271208"/>
              <a:gd name="connsiteY21" fmla="*/ 14640 h 2773455"/>
              <a:gd name="connsiteX22" fmla="*/ 1333783 w 4271208"/>
              <a:gd name="connsiteY22" fmla="*/ 0 h 2773455"/>
              <a:gd name="connsiteX23" fmla="*/ 1393318 w 4271208"/>
              <a:gd name="connsiteY23" fmla="*/ 2381 h 2773455"/>
              <a:gd name="connsiteX24" fmla="*/ 1442832 w 4271208"/>
              <a:gd name="connsiteY24" fmla="*/ 19403 h 2773455"/>
              <a:gd name="connsiteX25" fmla="*/ 1474578 w 4271208"/>
              <a:gd name="connsiteY25" fmla="*/ 40835 h 2773455"/>
              <a:gd name="connsiteX26" fmla="*/ 1494570 w 4271208"/>
              <a:gd name="connsiteY26" fmla="*/ 64295 h 2773455"/>
              <a:gd name="connsiteX27" fmla="*/ 1551948 w 4271208"/>
              <a:gd name="connsiteY27" fmla="*/ 138113 h 2773455"/>
              <a:gd name="connsiteX28" fmla="*/ 1607630 w 4271208"/>
              <a:gd name="connsiteY28" fmla="*/ 261938 h 2773455"/>
              <a:gd name="connsiteX29" fmla="*/ 1680762 w 4271208"/>
              <a:gd name="connsiteY29" fmla="*/ 419099 h 2773455"/>
              <a:gd name="connsiteX30" fmla="*/ 1737228 w 4271208"/>
              <a:gd name="connsiteY30" fmla="*/ 557213 h 2773455"/>
              <a:gd name="connsiteX31" fmla="*/ 1769325 w 4271208"/>
              <a:gd name="connsiteY31" fmla="*/ 628651 h 2773455"/>
              <a:gd name="connsiteX32" fmla="*/ 1805602 w 4271208"/>
              <a:gd name="connsiteY32" fmla="*/ 707231 h 2773455"/>
              <a:gd name="connsiteX33" fmla="*/ 1860017 w 4271208"/>
              <a:gd name="connsiteY33" fmla="*/ 840582 h 2773455"/>
              <a:gd name="connsiteX34" fmla="*/ 1905365 w 4271208"/>
              <a:gd name="connsiteY34" fmla="*/ 971903 h 2773455"/>
              <a:gd name="connsiteX35" fmla="*/ 1977913 w 4271208"/>
              <a:gd name="connsiteY35" fmla="*/ 1148117 h 2773455"/>
              <a:gd name="connsiteX36" fmla="*/ 2113952 w 4271208"/>
              <a:gd name="connsiteY36" fmla="*/ 1433866 h 2773455"/>
              <a:gd name="connsiteX37" fmla="*/ 2231849 w 4271208"/>
              <a:gd name="connsiteY37" fmla="*/ 1562453 h 2773455"/>
              <a:gd name="connsiteX38" fmla="*/ 2313473 w 4271208"/>
              <a:gd name="connsiteY38" fmla="*/ 1595791 h 2773455"/>
              <a:gd name="connsiteX39" fmla="*/ 2413232 w 4271208"/>
              <a:gd name="connsiteY39" fmla="*/ 1610079 h 2773455"/>
              <a:gd name="connsiteX40" fmla="*/ 2476716 w 4271208"/>
              <a:gd name="connsiteY40" fmla="*/ 1595791 h 2773455"/>
              <a:gd name="connsiteX41" fmla="*/ 2531132 w 4271208"/>
              <a:gd name="connsiteY41" fmla="*/ 1552928 h 2773455"/>
              <a:gd name="connsiteX42" fmla="*/ 2585549 w 4271208"/>
              <a:gd name="connsiteY42" fmla="*/ 1495778 h 2773455"/>
              <a:gd name="connsiteX43" fmla="*/ 2658096 w 4271208"/>
              <a:gd name="connsiteY43" fmla="*/ 1414816 h 2773455"/>
              <a:gd name="connsiteX44" fmla="*/ 2730648 w 4271208"/>
              <a:gd name="connsiteY44" fmla="*/ 1300515 h 2773455"/>
              <a:gd name="connsiteX45" fmla="*/ 2830411 w 4271208"/>
              <a:gd name="connsiteY45" fmla="*/ 1152879 h 2773455"/>
              <a:gd name="connsiteX46" fmla="*/ 2912031 w 4271208"/>
              <a:gd name="connsiteY46" fmla="*/ 1029053 h 2773455"/>
              <a:gd name="connsiteX47" fmla="*/ 3002722 w 4271208"/>
              <a:gd name="connsiteY47" fmla="*/ 952853 h 2773455"/>
              <a:gd name="connsiteX48" fmla="*/ 3102480 w 4271208"/>
              <a:gd name="connsiteY48" fmla="*/ 905228 h 2773455"/>
              <a:gd name="connsiteX49" fmla="*/ 3175034 w 4271208"/>
              <a:gd name="connsiteY49" fmla="*/ 905228 h 2773455"/>
              <a:gd name="connsiteX50" fmla="*/ 3247584 w 4271208"/>
              <a:gd name="connsiteY50" fmla="*/ 933804 h 2773455"/>
              <a:gd name="connsiteX51" fmla="*/ 3311069 w 4271208"/>
              <a:gd name="connsiteY51" fmla="*/ 1000478 h 2773455"/>
              <a:gd name="connsiteX52" fmla="*/ 3419898 w 4271208"/>
              <a:gd name="connsiteY52" fmla="*/ 1157641 h 2773455"/>
              <a:gd name="connsiteX53" fmla="*/ 3537796 w 4271208"/>
              <a:gd name="connsiteY53" fmla="*/ 1410053 h 2773455"/>
              <a:gd name="connsiteX54" fmla="*/ 3673833 w 4271208"/>
              <a:gd name="connsiteY54" fmla="*/ 1738666 h 2773455"/>
              <a:gd name="connsiteX55" fmla="*/ 3786098 w 4271208"/>
              <a:gd name="connsiteY55" fmla="*/ 1941139 h 2773455"/>
              <a:gd name="connsiteX56" fmla="*/ 3915307 w 4271208"/>
              <a:gd name="connsiteY56" fmla="*/ 2162174 h 2773455"/>
              <a:gd name="connsiteX57" fmla="*/ 4075118 w 4271208"/>
              <a:gd name="connsiteY57" fmla="*/ 2459971 h 2773455"/>
              <a:gd name="connsiteX58" fmla="*/ 4271208 w 4271208"/>
              <a:gd name="connsiteY58" fmla="*/ 2773455 h 2773455"/>
              <a:gd name="connsiteX0" fmla="*/ 0 w 4075118"/>
              <a:gd name="connsiteY0" fmla="*/ 1152525 h 2459971"/>
              <a:gd name="connsiteX1" fmla="*/ 85725 w 4075118"/>
              <a:gd name="connsiteY1" fmla="*/ 1269206 h 2459971"/>
              <a:gd name="connsiteX2" fmla="*/ 151945 w 4075118"/>
              <a:gd name="connsiteY2" fmla="*/ 1343026 h 2459971"/>
              <a:gd name="connsiteX3" fmla="*/ 225308 w 4075118"/>
              <a:gd name="connsiteY3" fmla="*/ 1402556 h 2459971"/>
              <a:gd name="connsiteX4" fmla="*/ 295378 w 4075118"/>
              <a:gd name="connsiteY4" fmla="*/ 1433513 h 2459971"/>
              <a:gd name="connsiteX5" fmla="*/ 359898 w 4075118"/>
              <a:gd name="connsiteY5" fmla="*/ 1433513 h 2459971"/>
              <a:gd name="connsiteX6" fmla="*/ 418748 w 4075118"/>
              <a:gd name="connsiteY6" fmla="*/ 1416843 h 2459971"/>
              <a:gd name="connsiteX7" fmla="*/ 495960 w 4075118"/>
              <a:gd name="connsiteY7" fmla="*/ 1383505 h 2459971"/>
              <a:gd name="connsiteX8" fmla="*/ 529298 w 4075118"/>
              <a:gd name="connsiteY8" fmla="*/ 1357313 h 2459971"/>
              <a:gd name="connsiteX9" fmla="*/ 572389 w 4075118"/>
              <a:gd name="connsiteY9" fmla="*/ 1302544 h 2459971"/>
              <a:gd name="connsiteX10" fmla="*/ 612642 w 4075118"/>
              <a:gd name="connsiteY10" fmla="*/ 1247776 h 2459971"/>
              <a:gd name="connsiteX11" fmla="*/ 663888 w 4075118"/>
              <a:gd name="connsiteY11" fmla="*/ 1154906 h 2459971"/>
              <a:gd name="connsiteX12" fmla="*/ 699836 w 4075118"/>
              <a:gd name="connsiteY12" fmla="*/ 1069181 h 2459971"/>
              <a:gd name="connsiteX13" fmla="*/ 793036 w 4075118"/>
              <a:gd name="connsiteY13" fmla="*/ 862012 h 2459971"/>
              <a:gd name="connsiteX14" fmla="*/ 884764 w 4075118"/>
              <a:gd name="connsiteY14" fmla="*/ 673894 h 2459971"/>
              <a:gd name="connsiteX15" fmla="*/ 959822 w 4075118"/>
              <a:gd name="connsiteY15" fmla="*/ 502443 h 2459971"/>
              <a:gd name="connsiteX16" fmla="*/ 1012213 w 4075118"/>
              <a:gd name="connsiteY16" fmla="*/ 395289 h 2459971"/>
              <a:gd name="connsiteX17" fmla="*/ 1053376 w 4075118"/>
              <a:gd name="connsiteY17" fmla="*/ 311944 h 2459971"/>
              <a:gd name="connsiteX18" fmla="*/ 1112680 w 4075118"/>
              <a:gd name="connsiteY18" fmla="*/ 192881 h 2459971"/>
              <a:gd name="connsiteX19" fmla="*/ 1167451 w 4075118"/>
              <a:gd name="connsiteY19" fmla="*/ 100013 h 2459971"/>
              <a:gd name="connsiteX20" fmla="*/ 1230834 w 4075118"/>
              <a:gd name="connsiteY20" fmla="*/ 40481 h 2459971"/>
              <a:gd name="connsiteX21" fmla="*/ 1279588 w 4075118"/>
              <a:gd name="connsiteY21" fmla="*/ 14640 h 2459971"/>
              <a:gd name="connsiteX22" fmla="*/ 1333783 w 4075118"/>
              <a:gd name="connsiteY22" fmla="*/ 0 h 2459971"/>
              <a:gd name="connsiteX23" fmla="*/ 1393318 w 4075118"/>
              <a:gd name="connsiteY23" fmla="*/ 2381 h 2459971"/>
              <a:gd name="connsiteX24" fmla="*/ 1442832 w 4075118"/>
              <a:gd name="connsiteY24" fmla="*/ 19403 h 2459971"/>
              <a:gd name="connsiteX25" fmla="*/ 1474578 w 4075118"/>
              <a:gd name="connsiteY25" fmla="*/ 40835 h 2459971"/>
              <a:gd name="connsiteX26" fmla="*/ 1494570 w 4075118"/>
              <a:gd name="connsiteY26" fmla="*/ 64295 h 2459971"/>
              <a:gd name="connsiteX27" fmla="*/ 1551948 w 4075118"/>
              <a:gd name="connsiteY27" fmla="*/ 138113 h 2459971"/>
              <a:gd name="connsiteX28" fmla="*/ 1607630 w 4075118"/>
              <a:gd name="connsiteY28" fmla="*/ 261938 h 2459971"/>
              <a:gd name="connsiteX29" fmla="*/ 1680762 w 4075118"/>
              <a:gd name="connsiteY29" fmla="*/ 419099 h 2459971"/>
              <a:gd name="connsiteX30" fmla="*/ 1737228 w 4075118"/>
              <a:gd name="connsiteY30" fmla="*/ 557213 h 2459971"/>
              <a:gd name="connsiteX31" fmla="*/ 1769325 w 4075118"/>
              <a:gd name="connsiteY31" fmla="*/ 628651 h 2459971"/>
              <a:gd name="connsiteX32" fmla="*/ 1805602 w 4075118"/>
              <a:gd name="connsiteY32" fmla="*/ 707231 h 2459971"/>
              <a:gd name="connsiteX33" fmla="*/ 1860017 w 4075118"/>
              <a:gd name="connsiteY33" fmla="*/ 840582 h 2459971"/>
              <a:gd name="connsiteX34" fmla="*/ 1905365 w 4075118"/>
              <a:gd name="connsiteY34" fmla="*/ 971903 h 2459971"/>
              <a:gd name="connsiteX35" fmla="*/ 1977913 w 4075118"/>
              <a:gd name="connsiteY35" fmla="*/ 1148117 h 2459971"/>
              <a:gd name="connsiteX36" fmla="*/ 2113952 w 4075118"/>
              <a:gd name="connsiteY36" fmla="*/ 1433866 h 2459971"/>
              <a:gd name="connsiteX37" fmla="*/ 2231849 w 4075118"/>
              <a:gd name="connsiteY37" fmla="*/ 1562453 h 2459971"/>
              <a:gd name="connsiteX38" fmla="*/ 2313473 w 4075118"/>
              <a:gd name="connsiteY38" fmla="*/ 1595791 h 2459971"/>
              <a:gd name="connsiteX39" fmla="*/ 2413232 w 4075118"/>
              <a:gd name="connsiteY39" fmla="*/ 1610079 h 2459971"/>
              <a:gd name="connsiteX40" fmla="*/ 2476716 w 4075118"/>
              <a:gd name="connsiteY40" fmla="*/ 1595791 h 2459971"/>
              <a:gd name="connsiteX41" fmla="*/ 2531132 w 4075118"/>
              <a:gd name="connsiteY41" fmla="*/ 1552928 h 2459971"/>
              <a:gd name="connsiteX42" fmla="*/ 2585549 w 4075118"/>
              <a:gd name="connsiteY42" fmla="*/ 1495778 h 2459971"/>
              <a:gd name="connsiteX43" fmla="*/ 2658096 w 4075118"/>
              <a:gd name="connsiteY43" fmla="*/ 1414816 h 2459971"/>
              <a:gd name="connsiteX44" fmla="*/ 2730648 w 4075118"/>
              <a:gd name="connsiteY44" fmla="*/ 1300515 h 2459971"/>
              <a:gd name="connsiteX45" fmla="*/ 2830411 w 4075118"/>
              <a:gd name="connsiteY45" fmla="*/ 1152879 h 2459971"/>
              <a:gd name="connsiteX46" fmla="*/ 2912031 w 4075118"/>
              <a:gd name="connsiteY46" fmla="*/ 1029053 h 2459971"/>
              <a:gd name="connsiteX47" fmla="*/ 3002722 w 4075118"/>
              <a:gd name="connsiteY47" fmla="*/ 952853 h 2459971"/>
              <a:gd name="connsiteX48" fmla="*/ 3102480 w 4075118"/>
              <a:gd name="connsiteY48" fmla="*/ 905228 h 2459971"/>
              <a:gd name="connsiteX49" fmla="*/ 3175034 w 4075118"/>
              <a:gd name="connsiteY49" fmla="*/ 905228 h 2459971"/>
              <a:gd name="connsiteX50" fmla="*/ 3247584 w 4075118"/>
              <a:gd name="connsiteY50" fmla="*/ 933804 h 2459971"/>
              <a:gd name="connsiteX51" fmla="*/ 3311069 w 4075118"/>
              <a:gd name="connsiteY51" fmla="*/ 1000478 h 2459971"/>
              <a:gd name="connsiteX52" fmla="*/ 3419898 w 4075118"/>
              <a:gd name="connsiteY52" fmla="*/ 1157641 h 2459971"/>
              <a:gd name="connsiteX53" fmla="*/ 3537796 w 4075118"/>
              <a:gd name="connsiteY53" fmla="*/ 1410053 h 2459971"/>
              <a:gd name="connsiteX54" fmla="*/ 3673833 w 4075118"/>
              <a:gd name="connsiteY54" fmla="*/ 1738666 h 2459971"/>
              <a:gd name="connsiteX55" fmla="*/ 3786098 w 4075118"/>
              <a:gd name="connsiteY55" fmla="*/ 1941139 h 2459971"/>
              <a:gd name="connsiteX56" fmla="*/ 3915307 w 4075118"/>
              <a:gd name="connsiteY56" fmla="*/ 2162174 h 2459971"/>
              <a:gd name="connsiteX57" fmla="*/ 4075118 w 4075118"/>
              <a:gd name="connsiteY57" fmla="*/ 2459971 h 2459971"/>
              <a:gd name="connsiteX0" fmla="*/ 0 w 3915307"/>
              <a:gd name="connsiteY0" fmla="*/ 1152525 h 2162174"/>
              <a:gd name="connsiteX1" fmla="*/ 85725 w 3915307"/>
              <a:gd name="connsiteY1" fmla="*/ 1269206 h 2162174"/>
              <a:gd name="connsiteX2" fmla="*/ 151945 w 3915307"/>
              <a:gd name="connsiteY2" fmla="*/ 1343026 h 2162174"/>
              <a:gd name="connsiteX3" fmla="*/ 225308 w 3915307"/>
              <a:gd name="connsiteY3" fmla="*/ 1402556 h 2162174"/>
              <a:gd name="connsiteX4" fmla="*/ 295378 w 3915307"/>
              <a:gd name="connsiteY4" fmla="*/ 1433513 h 2162174"/>
              <a:gd name="connsiteX5" fmla="*/ 359898 w 3915307"/>
              <a:gd name="connsiteY5" fmla="*/ 1433513 h 2162174"/>
              <a:gd name="connsiteX6" fmla="*/ 418748 w 3915307"/>
              <a:gd name="connsiteY6" fmla="*/ 1416843 h 2162174"/>
              <a:gd name="connsiteX7" fmla="*/ 495960 w 3915307"/>
              <a:gd name="connsiteY7" fmla="*/ 1383505 h 2162174"/>
              <a:gd name="connsiteX8" fmla="*/ 529298 w 3915307"/>
              <a:gd name="connsiteY8" fmla="*/ 1357313 h 2162174"/>
              <a:gd name="connsiteX9" fmla="*/ 572389 w 3915307"/>
              <a:gd name="connsiteY9" fmla="*/ 1302544 h 2162174"/>
              <a:gd name="connsiteX10" fmla="*/ 612642 w 3915307"/>
              <a:gd name="connsiteY10" fmla="*/ 1247776 h 2162174"/>
              <a:gd name="connsiteX11" fmla="*/ 663888 w 3915307"/>
              <a:gd name="connsiteY11" fmla="*/ 1154906 h 2162174"/>
              <a:gd name="connsiteX12" fmla="*/ 699836 w 3915307"/>
              <a:gd name="connsiteY12" fmla="*/ 1069181 h 2162174"/>
              <a:gd name="connsiteX13" fmla="*/ 793036 w 3915307"/>
              <a:gd name="connsiteY13" fmla="*/ 862012 h 2162174"/>
              <a:gd name="connsiteX14" fmla="*/ 884764 w 3915307"/>
              <a:gd name="connsiteY14" fmla="*/ 673894 h 2162174"/>
              <a:gd name="connsiteX15" fmla="*/ 959822 w 3915307"/>
              <a:gd name="connsiteY15" fmla="*/ 502443 h 2162174"/>
              <a:gd name="connsiteX16" fmla="*/ 1012213 w 3915307"/>
              <a:gd name="connsiteY16" fmla="*/ 395289 h 2162174"/>
              <a:gd name="connsiteX17" fmla="*/ 1053376 w 3915307"/>
              <a:gd name="connsiteY17" fmla="*/ 311944 h 2162174"/>
              <a:gd name="connsiteX18" fmla="*/ 1112680 w 3915307"/>
              <a:gd name="connsiteY18" fmla="*/ 192881 h 2162174"/>
              <a:gd name="connsiteX19" fmla="*/ 1167451 w 3915307"/>
              <a:gd name="connsiteY19" fmla="*/ 100013 h 2162174"/>
              <a:gd name="connsiteX20" fmla="*/ 1230834 w 3915307"/>
              <a:gd name="connsiteY20" fmla="*/ 40481 h 2162174"/>
              <a:gd name="connsiteX21" fmla="*/ 1279588 w 3915307"/>
              <a:gd name="connsiteY21" fmla="*/ 14640 h 2162174"/>
              <a:gd name="connsiteX22" fmla="*/ 1333783 w 3915307"/>
              <a:gd name="connsiteY22" fmla="*/ 0 h 2162174"/>
              <a:gd name="connsiteX23" fmla="*/ 1393318 w 3915307"/>
              <a:gd name="connsiteY23" fmla="*/ 2381 h 2162174"/>
              <a:gd name="connsiteX24" fmla="*/ 1442832 w 3915307"/>
              <a:gd name="connsiteY24" fmla="*/ 19403 h 2162174"/>
              <a:gd name="connsiteX25" fmla="*/ 1474578 w 3915307"/>
              <a:gd name="connsiteY25" fmla="*/ 40835 h 2162174"/>
              <a:gd name="connsiteX26" fmla="*/ 1494570 w 3915307"/>
              <a:gd name="connsiteY26" fmla="*/ 64295 h 2162174"/>
              <a:gd name="connsiteX27" fmla="*/ 1551948 w 3915307"/>
              <a:gd name="connsiteY27" fmla="*/ 138113 h 2162174"/>
              <a:gd name="connsiteX28" fmla="*/ 1607630 w 3915307"/>
              <a:gd name="connsiteY28" fmla="*/ 261938 h 2162174"/>
              <a:gd name="connsiteX29" fmla="*/ 1680762 w 3915307"/>
              <a:gd name="connsiteY29" fmla="*/ 419099 h 2162174"/>
              <a:gd name="connsiteX30" fmla="*/ 1737228 w 3915307"/>
              <a:gd name="connsiteY30" fmla="*/ 557213 h 2162174"/>
              <a:gd name="connsiteX31" fmla="*/ 1769325 w 3915307"/>
              <a:gd name="connsiteY31" fmla="*/ 628651 h 2162174"/>
              <a:gd name="connsiteX32" fmla="*/ 1805602 w 3915307"/>
              <a:gd name="connsiteY32" fmla="*/ 707231 h 2162174"/>
              <a:gd name="connsiteX33" fmla="*/ 1860017 w 3915307"/>
              <a:gd name="connsiteY33" fmla="*/ 840582 h 2162174"/>
              <a:gd name="connsiteX34" fmla="*/ 1905365 w 3915307"/>
              <a:gd name="connsiteY34" fmla="*/ 971903 h 2162174"/>
              <a:gd name="connsiteX35" fmla="*/ 1977913 w 3915307"/>
              <a:gd name="connsiteY35" fmla="*/ 1148117 h 2162174"/>
              <a:gd name="connsiteX36" fmla="*/ 2113952 w 3915307"/>
              <a:gd name="connsiteY36" fmla="*/ 1433866 h 2162174"/>
              <a:gd name="connsiteX37" fmla="*/ 2231849 w 3915307"/>
              <a:gd name="connsiteY37" fmla="*/ 1562453 h 2162174"/>
              <a:gd name="connsiteX38" fmla="*/ 2313473 w 3915307"/>
              <a:gd name="connsiteY38" fmla="*/ 1595791 h 2162174"/>
              <a:gd name="connsiteX39" fmla="*/ 2413232 w 3915307"/>
              <a:gd name="connsiteY39" fmla="*/ 1610079 h 2162174"/>
              <a:gd name="connsiteX40" fmla="*/ 2476716 w 3915307"/>
              <a:gd name="connsiteY40" fmla="*/ 1595791 h 2162174"/>
              <a:gd name="connsiteX41" fmla="*/ 2531132 w 3915307"/>
              <a:gd name="connsiteY41" fmla="*/ 1552928 h 2162174"/>
              <a:gd name="connsiteX42" fmla="*/ 2585549 w 3915307"/>
              <a:gd name="connsiteY42" fmla="*/ 1495778 h 2162174"/>
              <a:gd name="connsiteX43" fmla="*/ 2658096 w 3915307"/>
              <a:gd name="connsiteY43" fmla="*/ 1414816 h 2162174"/>
              <a:gd name="connsiteX44" fmla="*/ 2730648 w 3915307"/>
              <a:gd name="connsiteY44" fmla="*/ 1300515 h 2162174"/>
              <a:gd name="connsiteX45" fmla="*/ 2830411 w 3915307"/>
              <a:gd name="connsiteY45" fmla="*/ 1152879 h 2162174"/>
              <a:gd name="connsiteX46" fmla="*/ 2912031 w 3915307"/>
              <a:gd name="connsiteY46" fmla="*/ 1029053 h 2162174"/>
              <a:gd name="connsiteX47" fmla="*/ 3002722 w 3915307"/>
              <a:gd name="connsiteY47" fmla="*/ 952853 h 2162174"/>
              <a:gd name="connsiteX48" fmla="*/ 3102480 w 3915307"/>
              <a:gd name="connsiteY48" fmla="*/ 905228 h 2162174"/>
              <a:gd name="connsiteX49" fmla="*/ 3175034 w 3915307"/>
              <a:gd name="connsiteY49" fmla="*/ 905228 h 2162174"/>
              <a:gd name="connsiteX50" fmla="*/ 3247584 w 3915307"/>
              <a:gd name="connsiteY50" fmla="*/ 933804 h 2162174"/>
              <a:gd name="connsiteX51" fmla="*/ 3311069 w 3915307"/>
              <a:gd name="connsiteY51" fmla="*/ 1000478 h 2162174"/>
              <a:gd name="connsiteX52" fmla="*/ 3419898 w 3915307"/>
              <a:gd name="connsiteY52" fmla="*/ 1157641 h 2162174"/>
              <a:gd name="connsiteX53" fmla="*/ 3537796 w 3915307"/>
              <a:gd name="connsiteY53" fmla="*/ 1410053 h 2162174"/>
              <a:gd name="connsiteX54" fmla="*/ 3673833 w 3915307"/>
              <a:gd name="connsiteY54" fmla="*/ 1738666 h 2162174"/>
              <a:gd name="connsiteX55" fmla="*/ 3786098 w 3915307"/>
              <a:gd name="connsiteY55" fmla="*/ 1941139 h 2162174"/>
              <a:gd name="connsiteX56" fmla="*/ 3915307 w 3915307"/>
              <a:gd name="connsiteY56" fmla="*/ 2162174 h 2162174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93036 w 3786098"/>
              <a:gd name="connsiteY13" fmla="*/ 862012 h 1941139"/>
              <a:gd name="connsiteX14" fmla="*/ 884764 w 3786098"/>
              <a:gd name="connsiteY14" fmla="*/ 673894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93036 w 3786098"/>
              <a:gd name="connsiteY13" fmla="*/ 862012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99836 w 3786098"/>
              <a:gd name="connsiteY12" fmla="*/ 1069181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663888 w 3786098"/>
              <a:gd name="connsiteY11" fmla="*/ 1154906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502443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59832 w 3786098"/>
              <a:gd name="connsiteY14" fmla="*/ 552871 h 1941139"/>
              <a:gd name="connsiteX15" fmla="*/ 959822 w 3786098"/>
              <a:gd name="connsiteY15" fmla="*/ 475549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86098"/>
              <a:gd name="connsiteY0" fmla="*/ 1152525 h 1941139"/>
              <a:gd name="connsiteX1" fmla="*/ 85725 w 3786098"/>
              <a:gd name="connsiteY1" fmla="*/ 1269206 h 1941139"/>
              <a:gd name="connsiteX2" fmla="*/ 151945 w 3786098"/>
              <a:gd name="connsiteY2" fmla="*/ 1343026 h 1941139"/>
              <a:gd name="connsiteX3" fmla="*/ 225308 w 3786098"/>
              <a:gd name="connsiteY3" fmla="*/ 1402556 h 1941139"/>
              <a:gd name="connsiteX4" fmla="*/ 295378 w 3786098"/>
              <a:gd name="connsiteY4" fmla="*/ 1433513 h 1941139"/>
              <a:gd name="connsiteX5" fmla="*/ 359898 w 3786098"/>
              <a:gd name="connsiteY5" fmla="*/ 1433513 h 1941139"/>
              <a:gd name="connsiteX6" fmla="*/ 418748 w 3786098"/>
              <a:gd name="connsiteY6" fmla="*/ 1416843 h 1941139"/>
              <a:gd name="connsiteX7" fmla="*/ 495960 w 3786098"/>
              <a:gd name="connsiteY7" fmla="*/ 1383505 h 1941139"/>
              <a:gd name="connsiteX8" fmla="*/ 529298 w 3786098"/>
              <a:gd name="connsiteY8" fmla="*/ 1357313 h 1941139"/>
              <a:gd name="connsiteX9" fmla="*/ 572389 w 3786098"/>
              <a:gd name="connsiteY9" fmla="*/ 1302544 h 1941139"/>
              <a:gd name="connsiteX10" fmla="*/ 612642 w 3786098"/>
              <a:gd name="connsiteY10" fmla="*/ 1247776 h 1941139"/>
              <a:gd name="connsiteX11" fmla="*/ 539231 w 3786098"/>
              <a:gd name="connsiteY11" fmla="*/ 576682 h 1941139"/>
              <a:gd name="connsiteX12" fmla="*/ 649973 w 3786098"/>
              <a:gd name="connsiteY12" fmla="*/ 571640 h 1941139"/>
              <a:gd name="connsiteX13" fmla="*/ 780570 w 3786098"/>
              <a:gd name="connsiteY13" fmla="*/ 566177 h 1941139"/>
              <a:gd name="connsiteX14" fmla="*/ 872298 w 3786098"/>
              <a:gd name="connsiteY14" fmla="*/ 525977 h 1941139"/>
              <a:gd name="connsiteX15" fmla="*/ 959822 w 3786098"/>
              <a:gd name="connsiteY15" fmla="*/ 475549 h 1941139"/>
              <a:gd name="connsiteX16" fmla="*/ 1012213 w 3786098"/>
              <a:gd name="connsiteY16" fmla="*/ 395289 h 1941139"/>
              <a:gd name="connsiteX17" fmla="*/ 1053376 w 3786098"/>
              <a:gd name="connsiteY17" fmla="*/ 311944 h 1941139"/>
              <a:gd name="connsiteX18" fmla="*/ 1112680 w 3786098"/>
              <a:gd name="connsiteY18" fmla="*/ 192881 h 1941139"/>
              <a:gd name="connsiteX19" fmla="*/ 1167451 w 3786098"/>
              <a:gd name="connsiteY19" fmla="*/ 100013 h 1941139"/>
              <a:gd name="connsiteX20" fmla="*/ 1230834 w 3786098"/>
              <a:gd name="connsiteY20" fmla="*/ 40481 h 1941139"/>
              <a:gd name="connsiteX21" fmla="*/ 1279588 w 3786098"/>
              <a:gd name="connsiteY21" fmla="*/ 14640 h 1941139"/>
              <a:gd name="connsiteX22" fmla="*/ 1333783 w 3786098"/>
              <a:gd name="connsiteY22" fmla="*/ 0 h 1941139"/>
              <a:gd name="connsiteX23" fmla="*/ 1393318 w 3786098"/>
              <a:gd name="connsiteY23" fmla="*/ 2381 h 1941139"/>
              <a:gd name="connsiteX24" fmla="*/ 1442832 w 3786098"/>
              <a:gd name="connsiteY24" fmla="*/ 19403 h 1941139"/>
              <a:gd name="connsiteX25" fmla="*/ 1474578 w 3786098"/>
              <a:gd name="connsiteY25" fmla="*/ 40835 h 1941139"/>
              <a:gd name="connsiteX26" fmla="*/ 1494570 w 3786098"/>
              <a:gd name="connsiteY26" fmla="*/ 64295 h 1941139"/>
              <a:gd name="connsiteX27" fmla="*/ 1551948 w 3786098"/>
              <a:gd name="connsiteY27" fmla="*/ 138113 h 1941139"/>
              <a:gd name="connsiteX28" fmla="*/ 1607630 w 3786098"/>
              <a:gd name="connsiteY28" fmla="*/ 261938 h 1941139"/>
              <a:gd name="connsiteX29" fmla="*/ 1680762 w 3786098"/>
              <a:gd name="connsiteY29" fmla="*/ 419099 h 1941139"/>
              <a:gd name="connsiteX30" fmla="*/ 1737228 w 3786098"/>
              <a:gd name="connsiteY30" fmla="*/ 557213 h 1941139"/>
              <a:gd name="connsiteX31" fmla="*/ 1769325 w 3786098"/>
              <a:gd name="connsiteY31" fmla="*/ 628651 h 1941139"/>
              <a:gd name="connsiteX32" fmla="*/ 1805602 w 3786098"/>
              <a:gd name="connsiteY32" fmla="*/ 707231 h 1941139"/>
              <a:gd name="connsiteX33" fmla="*/ 1860017 w 3786098"/>
              <a:gd name="connsiteY33" fmla="*/ 840582 h 1941139"/>
              <a:gd name="connsiteX34" fmla="*/ 1905365 w 3786098"/>
              <a:gd name="connsiteY34" fmla="*/ 971903 h 1941139"/>
              <a:gd name="connsiteX35" fmla="*/ 1977913 w 3786098"/>
              <a:gd name="connsiteY35" fmla="*/ 1148117 h 1941139"/>
              <a:gd name="connsiteX36" fmla="*/ 2113952 w 3786098"/>
              <a:gd name="connsiteY36" fmla="*/ 1433866 h 1941139"/>
              <a:gd name="connsiteX37" fmla="*/ 2231849 w 3786098"/>
              <a:gd name="connsiteY37" fmla="*/ 1562453 h 1941139"/>
              <a:gd name="connsiteX38" fmla="*/ 2313473 w 3786098"/>
              <a:gd name="connsiteY38" fmla="*/ 1595791 h 1941139"/>
              <a:gd name="connsiteX39" fmla="*/ 2413232 w 3786098"/>
              <a:gd name="connsiteY39" fmla="*/ 1610079 h 1941139"/>
              <a:gd name="connsiteX40" fmla="*/ 2476716 w 3786098"/>
              <a:gd name="connsiteY40" fmla="*/ 1595791 h 1941139"/>
              <a:gd name="connsiteX41" fmla="*/ 2531132 w 3786098"/>
              <a:gd name="connsiteY41" fmla="*/ 1552928 h 1941139"/>
              <a:gd name="connsiteX42" fmla="*/ 2585549 w 3786098"/>
              <a:gd name="connsiteY42" fmla="*/ 1495778 h 1941139"/>
              <a:gd name="connsiteX43" fmla="*/ 2658096 w 3786098"/>
              <a:gd name="connsiteY43" fmla="*/ 1414816 h 1941139"/>
              <a:gd name="connsiteX44" fmla="*/ 2730648 w 3786098"/>
              <a:gd name="connsiteY44" fmla="*/ 1300515 h 1941139"/>
              <a:gd name="connsiteX45" fmla="*/ 2830411 w 3786098"/>
              <a:gd name="connsiteY45" fmla="*/ 1152879 h 1941139"/>
              <a:gd name="connsiteX46" fmla="*/ 2912031 w 3786098"/>
              <a:gd name="connsiteY46" fmla="*/ 1029053 h 1941139"/>
              <a:gd name="connsiteX47" fmla="*/ 3002722 w 3786098"/>
              <a:gd name="connsiteY47" fmla="*/ 952853 h 1941139"/>
              <a:gd name="connsiteX48" fmla="*/ 3102480 w 3786098"/>
              <a:gd name="connsiteY48" fmla="*/ 905228 h 1941139"/>
              <a:gd name="connsiteX49" fmla="*/ 3175034 w 3786098"/>
              <a:gd name="connsiteY49" fmla="*/ 905228 h 1941139"/>
              <a:gd name="connsiteX50" fmla="*/ 3247584 w 3786098"/>
              <a:gd name="connsiteY50" fmla="*/ 933804 h 1941139"/>
              <a:gd name="connsiteX51" fmla="*/ 3311069 w 3786098"/>
              <a:gd name="connsiteY51" fmla="*/ 1000478 h 1941139"/>
              <a:gd name="connsiteX52" fmla="*/ 3419898 w 3786098"/>
              <a:gd name="connsiteY52" fmla="*/ 1157641 h 1941139"/>
              <a:gd name="connsiteX53" fmla="*/ 3537796 w 3786098"/>
              <a:gd name="connsiteY53" fmla="*/ 1410053 h 1941139"/>
              <a:gd name="connsiteX54" fmla="*/ 3673833 w 3786098"/>
              <a:gd name="connsiteY54" fmla="*/ 1738666 h 1941139"/>
              <a:gd name="connsiteX55" fmla="*/ 3786098 w 3786098"/>
              <a:gd name="connsiteY55" fmla="*/ 1941139 h 1941139"/>
              <a:gd name="connsiteX0" fmla="*/ 0 w 3700373"/>
              <a:gd name="connsiteY0" fmla="*/ 1269206 h 1941139"/>
              <a:gd name="connsiteX1" fmla="*/ 66220 w 3700373"/>
              <a:gd name="connsiteY1" fmla="*/ 1343026 h 1941139"/>
              <a:gd name="connsiteX2" fmla="*/ 139583 w 3700373"/>
              <a:gd name="connsiteY2" fmla="*/ 1402556 h 1941139"/>
              <a:gd name="connsiteX3" fmla="*/ 209653 w 3700373"/>
              <a:gd name="connsiteY3" fmla="*/ 1433513 h 1941139"/>
              <a:gd name="connsiteX4" fmla="*/ 274173 w 3700373"/>
              <a:gd name="connsiteY4" fmla="*/ 1433513 h 1941139"/>
              <a:gd name="connsiteX5" fmla="*/ 333023 w 3700373"/>
              <a:gd name="connsiteY5" fmla="*/ 1416843 h 1941139"/>
              <a:gd name="connsiteX6" fmla="*/ 410235 w 3700373"/>
              <a:gd name="connsiteY6" fmla="*/ 1383505 h 1941139"/>
              <a:gd name="connsiteX7" fmla="*/ 443573 w 3700373"/>
              <a:gd name="connsiteY7" fmla="*/ 1357313 h 1941139"/>
              <a:gd name="connsiteX8" fmla="*/ 486664 w 3700373"/>
              <a:gd name="connsiteY8" fmla="*/ 1302544 h 1941139"/>
              <a:gd name="connsiteX9" fmla="*/ 526917 w 3700373"/>
              <a:gd name="connsiteY9" fmla="*/ 1247776 h 1941139"/>
              <a:gd name="connsiteX10" fmla="*/ 453506 w 3700373"/>
              <a:gd name="connsiteY10" fmla="*/ 576682 h 1941139"/>
              <a:gd name="connsiteX11" fmla="*/ 564248 w 3700373"/>
              <a:gd name="connsiteY11" fmla="*/ 571640 h 1941139"/>
              <a:gd name="connsiteX12" fmla="*/ 694845 w 3700373"/>
              <a:gd name="connsiteY12" fmla="*/ 566177 h 1941139"/>
              <a:gd name="connsiteX13" fmla="*/ 786573 w 3700373"/>
              <a:gd name="connsiteY13" fmla="*/ 525977 h 1941139"/>
              <a:gd name="connsiteX14" fmla="*/ 874097 w 3700373"/>
              <a:gd name="connsiteY14" fmla="*/ 475549 h 1941139"/>
              <a:gd name="connsiteX15" fmla="*/ 926488 w 3700373"/>
              <a:gd name="connsiteY15" fmla="*/ 395289 h 1941139"/>
              <a:gd name="connsiteX16" fmla="*/ 967651 w 3700373"/>
              <a:gd name="connsiteY16" fmla="*/ 311944 h 1941139"/>
              <a:gd name="connsiteX17" fmla="*/ 1026955 w 3700373"/>
              <a:gd name="connsiteY17" fmla="*/ 192881 h 1941139"/>
              <a:gd name="connsiteX18" fmla="*/ 1081726 w 3700373"/>
              <a:gd name="connsiteY18" fmla="*/ 100013 h 1941139"/>
              <a:gd name="connsiteX19" fmla="*/ 1145109 w 3700373"/>
              <a:gd name="connsiteY19" fmla="*/ 40481 h 1941139"/>
              <a:gd name="connsiteX20" fmla="*/ 1193863 w 3700373"/>
              <a:gd name="connsiteY20" fmla="*/ 14640 h 1941139"/>
              <a:gd name="connsiteX21" fmla="*/ 1248058 w 3700373"/>
              <a:gd name="connsiteY21" fmla="*/ 0 h 1941139"/>
              <a:gd name="connsiteX22" fmla="*/ 1307593 w 3700373"/>
              <a:gd name="connsiteY22" fmla="*/ 2381 h 1941139"/>
              <a:gd name="connsiteX23" fmla="*/ 1357107 w 3700373"/>
              <a:gd name="connsiteY23" fmla="*/ 19403 h 1941139"/>
              <a:gd name="connsiteX24" fmla="*/ 1388853 w 3700373"/>
              <a:gd name="connsiteY24" fmla="*/ 40835 h 1941139"/>
              <a:gd name="connsiteX25" fmla="*/ 1408845 w 3700373"/>
              <a:gd name="connsiteY25" fmla="*/ 64295 h 1941139"/>
              <a:gd name="connsiteX26" fmla="*/ 1466223 w 3700373"/>
              <a:gd name="connsiteY26" fmla="*/ 138113 h 1941139"/>
              <a:gd name="connsiteX27" fmla="*/ 1521905 w 3700373"/>
              <a:gd name="connsiteY27" fmla="*/ 261938 h 1941139"/>
              <a:gd name="connsiteX28" fmla="*/ 1595037 w 3700373"/>
              <a:gd name="connsiteY28" fmla="*/ 419099 h 1941139"/>
              <a:gd name="connsiteX29" fmla="*/ 1651503 w 3700373"/>
              <a:gd name="connsiteY29" fmla="*/ 557213 h 1941139"/>
              <a:gd name="connsiteX30" fmla="*/ 1683600 w 3700373"/>
              <a:gd name="connsiteY30" fmla="*/ 628651 h 1941139"/>
              <a:gd name="connsiteX31" fmla="*/ 1719877 w 3700373"/>
              <a:gd name="connsiteY31" fmla="*/ 707231 h 1941139"/>
              <a:gd name="connsiteX32" fmla="*/ 1774292 w 3700373"/>
              <a:gd name="connsiteY32" fmla="*/ 840582 h 1941139"/>
              <a:gd name="connsiteX33" fmla="*/ 1819640 w 3700373"/>
              <a:gd name="connsiteY33" fmla="*/ 971903 h 1941139"/>
              <a:gd name="connsiteX34" fmla="*/ 1892188 w 3700373"/>
              <a:gd name="connsiteY34" fmla="*/ 1148117 h 1941139"/>
              <a:gd name="connsiteX35" fmla="*/ 2028227 w 3700373"/>
              <a:gd name="connsiteY35" fmla="*/ 1433866 h 1941139"/>
              <a:gd name="connsiteX36" fmla="*/ 2146124 w 3700373"/>
              <a:gd name="connsiteY36" fmla="*/ 1562453 h 1941139"/>
              <a:gd name="connsiteX37" fmla="*/ 2227748 w 3700373"/>
              <a:gd name="connsiteY37" fmla="*/ 1595791 h 1941139"/>
              <a:gd name="connsiteX38" fmla="*/ 2327507 w 3700373"/>
              <a:gd name="connsiteY38" fmla="*/ 1610079 h 1941139"/>
              <a:gd name="connsiteX39" fmla="*/ 2390991 w 3700373"/>
              <a:gd name="connsiteY39" fmla="*/ 1595791 h 1941139"/>
              <a:gd name="connsiteX40" fmla="*/ 2445407 w 3700373"/>
              <a:gd name="connsiteY40" fmla="*/ 1552928 h 1941139"/>
              <a:gd name="connsiteX41" fmla="*/ 2499824 w 3700373"/>
              <a:gd name="connsiteY41" fmla="*/ 1495778 h 1941139"/>
              <a:gd name="connsiteX42" fmla="*/ 2572371 w 3700373"/>
              <a:gd name="connsiteY42" fmla="*/ 1414816 h 1941139"/>
              <a:gd name="connsiteX43" fmla="*/ 2644923 w 3700373"/>
              <a:gd name="connsiteY43" fmla="*/ 1300515 h 1941139"/>
              <a:gd name="connsiteX44" fmla="*/ 2744686 w 3700373"/>
              <a:gd name="connsiteY44" fmla="*/ 1152879 h 1941139"/>
              <a:gd name="connsiteX45" fmla="*/ 2826306 w 3700373"/>
              <a:gd name="connsiteY45" fmla="*/ 1029053 h 1941139"/>
              <a:gd name="connsiteX46" fmla="*/ 2916997 w 3700373"/>
              <a:gd name="connsiteY46" fmla="*/ 952853 h 1941139"/>
              <a:gd name="connsiteX47" fmla="*/ 3016755 w 3700373"/>
              <a:gd name="connsiteY47" fmla="*/ 905228 h 1941139"/>
              <a:gd name="connsiteX48" fmla="*/ 3089309 w 3700373"/>
              <a:gd name="connsiteY48" fmla="*/ 905228 h 1941139"/>
              <a:gd name="connsiteX49" fmla="*/ 3161859 w 3700373"/>
              <a:gd name="connsiteY49" fmla="*/ 933804 h 1941139"/>
              <a:gd name="connsiteX50" fmla="*/ 3225344 w 3700373"/>
              <a:gd name="connsiteY50" fmla="*/ 1000478 h 1941139"/>
              <a:gd name="connsiteX51" fmla="*/ 3334173 w 3700373"/>
              <a:gd name="connsiteY51" fmla="*/ 1157641 h 1941139"/>
              <a:gd name="connsiteX52" fmla="*/ 3452071 w 3700373"/>
              <a:gd name="connsiteY52" fmla="*/ 1410053 h 1941139"/>
              <a:gd name="connsiteX53" fmla="*/ 3588108 w 3700373"/>
              <a:gd name="connsiteY53" fmla="*/ 1738666 h 1941139"/>
              <a:gd name="connsiteX54" fmla="*/ 3700373 w 3700373"/>
              <a:gd name="connsiteY54" fmla="*/ 1941139 h 1941139"/>
              <a:gd name="connsiteX0" fmla="*/ 0 w 3634153"/>
              <a:gd name="connsiteY0" fmla="*/ 1343026 h 1941139"/>
              <a:gd name="connsiteX1" fmla="*/ 73363 w 3634153"/>
              <a:gd name="connsiteY1" fmla="*/ 1402556 h 1941139"/>
              <a:gd name="connsiteX2" fmla="*/ 143433 w 3634153"/>
              <a:gd name="connsiteY2" fmla="*/ 1433513 h 1941139"/>
              <a:gd name="connsiteX3" fmla="*/ 207953 w 3634153"/>
              <a:gd name="connsiteY3" fmla="*/ 1433513 h 1941139"/>
              <a:gd name="connsiteX4" fmla="*/ 266803 w 3634153"/>
              <a:gd name="connsiteY4" fmla="*/ 1416843 h 1941139"/>
              <a:gd name="connsiteX5" fmla="*/ 344015 w 3634153"/>
              <a:gd name="connsiteY5" fmla="*/ 1383505 h 1941139"/>
              <a:gd name="connsiteX6" fmla="*/ 377353 w 3634153"/>
              <a:gd name="connsiteY6" fmla="*/ 1357313 h 1941139"/>
              <a:gd name="connsiteX7" fmla="*/ 420444 w 3634153"/>
              <a:gd name="connsiteY7" fmla="*/ 1302544 h 1941139"/>
              <a:gd name="connsiteX8" fmla="*/ 460697 w 3634153"/>
              <a:gd name="connsiteY8" fmla="*/ 1247776 h 1941139"/>
              <a:gd name="connsiteX9" fmla="*/ 387286 w 3634153"/>
              <a:gd name="connsiteY9" fmla="*/ 576682 h 1941139"/>
              <a:gd name="connsiteX10" fmla="*/ 498028 w 3634153"/>
              <a:gd name="connsiteY10" fmla="*/ 571640 h 1941139"/>
              <a:gd name="connsiteX11" fmla="*/ 628625 w 3634153"/>
              <a:gd name="connsiteY11" fmla="*/ 566177 h 1941139"/>
              <a:gd name="connsiteX12" fmla="*/ 720353 w 3634153"/>
              <a:gd name="connsiteY12" fmla="*/ 525977 h 1941139"/>
              <a:gd name="connsiteX13" fmla="*/ 807877 w 3634153"/>
              <a:gd name="connsiteY13" fmla="*/ 475549 h 1941139"/>
              <a:gd name="connsiteX14" fmla="*/ 860268 w 3634153"/>
              <a:gd name="connsiteY14" fmla="*/ 395289 h 1941139"/>
              <a:gd name="connsiteX15" fmla="*/ 901431 w 3634153"/>
              <a:gd name="connsiteY15" fmla="*/ 311944 h 1941139"/>
              <a:gd name="connsiteX16" fmla="*/ 960735 w 3634153"/>
              <a:gd name="connsiteY16" fmla="*/ 192881 h 1941139"/>
              <a:gd name="connsiteX17" fmla="*/ 1015506 w 3634153"/>
              <a:gd name="connsiteY17" fmla="*/ 100013 h 1941139"/>
              <a:gd name="connsiteX18" fmla="*/ 1078889 w 3634153"/>
              <a:gd name="connsiteY18" fmla="*/ 40481 h 1941139"/>
              <a:gd name="connsiteX19" fmla="*/ 1127643 w 3634153"/>
              <a:gd name="connsiteY19" fmla="*/ 14640 h 1941139"/>
              <a:gd name="connsiteX20" fmla="*/ 1181838 w 3634153"/>
              <a:gd name="connsiteY20" fmla="*/ 0 h 1941139"/>
              <a:gd name="connsiteX21" fmla="*/ 1241373 w 3634153"/>
              <a:gd name="connsiteY21" fmla="*/ 2381 h 1941139"/>
              <a:gd name="connsiteX22" fmla="*/ 1290887 w 3634153"/>
              <a:gd name="connsiteY22" fmla="*/ 19403 h 1941139"/>
              <a:gd name="connsiteX23" fmla="*/ 1322633 w 3634153"/>
              <a:gd name="connsiteY23" fmla="*/ 40835 h 1941139"/>
              <a:gd name="connsiteX24" fmla="*/ 1342625 w 3634153"/>
              <a:gd name="connsiteY24" fmla="*/ 64295 h 1941139"/>
              <a:gd name="connsiteX25" fmla="*/ 1400003 w 3634153"/>
              <a:gd name="connsiteY25" fmla="*/ 138113 h 1941139"/>
              <a:gd name="connsiteX26" fmla="*/ 1455685 w 3634153"/>
              <a:gd name="connsiteY26" fmla="*/ 261938 h 1941139"/>
              <a:gd name="connsiteX27" fmla="*/ 1528817 w 3634153"/>
              <a:gd name="connsiteY27" fmla="*/ 419099 h 1941139"/>
              <a:gd name="connsiteX28" fmla="*/ 1585283 w 3634153"/>
              <a:gd name="connsiteY28" fmla="*/ 557213 h 1941139"/>
              <a:gd name="connsiteX29" fmla="*/ 1617380 w 3634153"/>
              <a:gd name="connsiteY29" fmla="*/ 628651 h 1941139"/>
              <a:gd name="connsiteX30" fmla="*/ 1653657 w 3634153"/>
              <a:gd name="connsiteY30" fmla="*/ 707231 h 1941139"/>
              <a:gd name="connsiteX31" fmla="*/ 1708072 w 3634153"/>
              <a:gd name="connsiteY31" fmla="*/ 840582 h 1941139"/>
              <a:gd name="connsiteX32" fmla="*/ 1753420 w 3634153"/>
              <a:gd name="connsiteY32" fmla="*/ 971903 h 1941139"/>
              <a:gd name="connsiteX33" fmla="*/ 1825968 w 3634153"/>
              <a:gd name="connsiteY33" fmla="*/ 1148117 h 1941139"/>
              <a:gd name="connsiteX34" fmla="*/ 1962007 w 3634153"/>
              <a:gd name="connsiteY34" fmla="*/ 1433866 h 1941139"/>
              <a:gd name="connsiteX35" fmla="*/ 2079904 w 3634153"/>
              <a:gd name="connsiteY35" fmla="*/ 1562453 h 1941139"/>
              <a:gd name="connsiteX36" fmla="*/ 2161528 w 3634153"/>
              <a:gd name="connsiteY36" fmla="*/ 1595791 h 1941139"/>
              <a:gd name="connsiteX37" fmla="*/ 2261287 w 3634153"/>
              <a:gd name="connsiteY37" fmla="*/ 1610079 h 1941139"/>
              <a:gd name="connsiteX38" fmla="*/ 2324771 w 3634153"/>
              <a:gd name="connsiteY38" fmla="*/ 1595791 h 1941139"/>
              <a:gd name="connsiteX39" fmla="*/ 2379187 w 3634153"/>
              <a:gd name="connsiteY39" fmla="*/ 1552928 h 1941139"/>
              <a:gd name="connsiteX40" fmla="*/ 2433604 w 3634153"/>
              <a:gd name="connsiteY40" fmla="*/ 1495778 h 1941139"/>
              <a:gd name="connsiteX41" fmla="*/ 2506151 w 3634153"/>
              <a:gd name="connsiteY41" fmla="*/ 1414816 h 1941139"/>
              <a:gd name="connsiteX42" fmla="*/ 2578703 w 3634153"/>
              <a:gd name="connsiteY42" fmla="*/ 1300515 h 1941139"/>
              <a:gd name="connsiteX43" fmla="*/ 2678466 w 3634153"/>
              <a:gd name="connsiteY43" fmla="*/ 1152879 h 1941139"/>
              <a:gd name="connsiteX44" fmla="*/ 2760086 w 3634153"/>
              <a:gd name="connsiteY44" fmla="*/ 1029053 h 1941139"/>
              <a:gd name="connsiteX45" fmla="*/ 2850777 w 3634153"/>
              <a:gd name="connsiteY45" fmla="*/ 952853 h 1941139"/>
              <a:gd name="connsiteX46" fmla="*/ 2950535 w 3634153"/>
              <a:gd name="connsiteY46" fmla="*/ 905228 h 1941139"/>
              <a:gd name="connsiteX47" fmla="*/ 3023089 w 3634153"/>
              <a:gd name="connsiteY47" fmla="*/ 905228 h 1941139"/>
              <a:gd name="connsiteX48" fmla="*/ 3095639 w 3634153"/>
              <a:gd name="connsiteY48" fmla="*/ 933804 h 1941139"/>
              <a:gd name="connsiteX49" fmla="*/ 3159124 w 3634153"/>
              <a:gd name="connsiteY49" fmla="*/ 1000478 h 1941139"/>
              <a:gd name="connsiteX50" fmla="*/ 3267953 w 3634153"/>
              <a:gd name="connsiteY50" fmla="*/ 1157641 h 1941139"/>
              <a:gd name="connsiteX51" fmla="*/ 3385851 w 3634153"/>
              <a:gd name="connsiteY51" fmla="*/ 1410053 h 1941139"/>
              <a:gd name="connsiteX52" fmla="*/ 3521888 w 3634153"/>
              <a:gd name="connsiteY52" fmla="*/ 1738666 h 1941139"/>
              <a:gd name="connsiteX53" fmla="*/ 3634153 w 3634153"/>
              <a:gd name="connsiteY53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420444 w 3634153"/>
              <a:gd name="connsiteY6" fmla="*/ 1302544 h 1941139"/>
              <a:gd name="connsiteX7" fmla="*/ 460697 w 3634153"/>
              <a:gd name="connsiteY7" fmla="*/ 1247776 h 1941139"/>
              <a:gd name="connsiteX8" fmla="*/ 387286 w 3634153"/>
              <a:gd name="connsiteY8" fmla="*/ 576682 h 1941139"/>
              <a:gd name="connsiteX9" fmla="*/ 498028 w 3634153"/>
              <a:gd name="connsiteY9" fmla="*/ 571640 h 1941139"/>
              <a:gd name="connsiteX10" fmla="*/ 628625 w 3634153"/>
              <a:gd name="connsiteY10" fmla="*/ 566177 h 1941139"/>
              <a:gd name="connsiteX11" fmla="*/ 720353 w 3634153"/>
              <a:gd name="connsiteY11" fmla="*/ 525977 h 1941139"/>
              <a:gd name="connsiteX12" fmla="*/ 807877 w 3634153"/>
              <a:gd name="connsiteY12" fmla="*/ 475549 h 1941139"/>
              <a:gd name="connsiteX13" fmla="*/ 860268 w 3634153"/>
              <a:gd name="connsiteY13" fmla="*/ 395289 h 1941139"/>
              <a:gd name="connsiteX14" fmla="*/ 901431 w 3634153"/>
              <a:gd name="connsiteY14" fmla="*/ 311944 h 1941139"/>
              <a:gd name="connsiteX15" fmla="*/ 960735 w 3634153"/>
              <a:gd name="connsiteY15" fmla="*/ 192881 h 1941139"/>
              <a:gd name="connsiteX16" fmla="*/ 1015506 w 3634153"/>
              <a:gd name="connsiteY16" fmla="*/ 100013 h 1941139"/>
              <a:gd name="connsiteX17" fmla="*/ 1078889 w 3634153"/>
              <a:gd name="connsiteY17" fmla="*/ 40481 h 1941139"/>
              <a:gd name="connsiteX18" fmla="*/ 1127643 w 3634153"/>
              <a:gd name="connsiteY18" fmla="*/ 14640 h 1941139"/>
              <a:gd name="connsiteX19" fmla="*/ 1181838 w 3634153"/>
              <a:gd name="connsiteY19" fmla="*/ 0 h 1941139"/>
              <a:gd name="connsiteX20" fmla="*/ 1241373 w 3634153"/>
              <a:gd name="connsiteY20" fmla="*/ 2381 h 1941139"/>
              <a:gd name="connsiteX21" fmla="*/ 1290887 w 3634153"/>
              <a:gd name="connsiteY21" fmla="*/ 19403 h 1941139"/>
              <a:gd name="connsiteX22" fmla="*/ 1322633 w 3634153"/>
              <a:gd name="connsiteY22" fmla="*/ 40835 h 1941139"/>
              <a:gd name="connsiteX23" fmla="*/ 1342625 w 3634153"/>
              <a:gd name="connsiteY23" fmla="*/ 64295 h 1941139"/>
              <a:gd name="connsiteX24" fmla="*/ 1400003 w 3634153"/>
              <a:gd name="connsiteY24" fmla="*/ 138113 h 1941139"/>
              <a:gd name="connsiteX25" fmla="*/ 1455685 w 3634153"/>
              <a:gd name="connsiteY25" fmla="*/ 261938 h 1941139"/>
              <a:gd name="connsiteX26" fmla="*/ 1528817 w 3634153"/>
              <a:gd name="connsiteY26" fmla="*/ 419099 h 1941139"/>
              <a:gd name="connsiteX27" fmla="*/ 1585283 w 3634153"/>
              <a:gd name="connsiteY27" fmla="*/ 557213 h 1941139"/>
              <a:gd name="connsiteX28" fmla="*/ 1617380 w 3634153"/>
              <a:gd name="connsiteY28" fmla="*/ 628651 h 1941139"/>
              <a:gd name="connsiteX29" fmla="*/ 1653657 w 3634153"/>
              <a:gd name="connsiteY29" fmla="*/ 707231 h 1941139"/>
              <a:gd name="connsiteX30" fmla="*/ 1708072 w 3634153"/>
              <a:gd name="connsiteY30" fmla="*/ 840582 h 1941139"/>
              <a:gd name="connsiteX31" fmla="*/ 1753420 w 3634153"/>
              <a:gd name="connsiteY31" fmla="*/ 971903 h 1941139"/>
              <a:gd name="connsiteX32" fmla="*/ 1825968 w 3634153"/>
              <a:gd name="connsiteY32" fmla="*/ 1148117 h 1941139"/>
              <a:gd name="connsiteX33" fmla="*/ 1962007 w 3634153"/>
              <a:gd name="connsiteY33" fmla="*/ 1433866 h 1941139"/>
              <a:gd name="connsiteX34" fmla="*/ 2079904 w 3634153"/>
              <a:gd name="connsiteY34" fmla="*/ 1562453 h 1941139"/>
              <a:gd name="connsiteX35" fmla="*/ 2161528 w 3634153"/>
              <a:gd name="connsiteY35" fmla="*/ 1595791 h 1941139"/>
              <a:gd name="connsiteX36" fmla="*/ 2261287 w 3634153"/>
              <a:gd name="connsiteY36" fmla="*/ 1610079 h 1941139"/>
              <a:gd name="connsiteX37" fmla="*/ 2324771 w 3634153"/>
              <a:gd name="connsiteY37" fmla="*/ 1595791 h 1941139"/>
              <a:gd name="connsiteX38" fmla="*/ 2379187 w 3634153"/>
              <a:gd name="connsiteY38" fmla="*/ 1552928 h 1941139"/>
              <a:gd name="connsiteX39" fmla="*/ 2433604 w 3634153"/>
              <a:gd name="connsiteY39" fmla="*/ 1495778 h 1941139"/>
              <a:gd name="connsiteX40" fmla="*/ 2506151 w 3634153"/>
              <a:gd name="connsiteY40" fmla="*/ 1414816 h 1941139"/>
              <a:gd name="connsiteX41" fmla="*/ 2578703 w 3634153"/>
              <a:gd name="connsiteY41" fmla="*/ 1300515 h 1941139"/>
              <a:gd name="connsiteX42" fmla="*/ 2678466 w 3634153"/>
              <a:gd name="connsiteY42" fmla="*/ 1152879 h 1941139"/>
              <a:gd name="connsiteX43" fmla="*/ 2760086 w 3634153"/>
              <a:gd name="connsiteY43" fmla="*/ 1029053 h 1941139"/>
              <a:gd name="connsiteX44" fmla="*/ 2850777 w 3634153"/>
              <a:gd name="connsiteY44" fmla="*/ 952853 h 1941139"/>
              <a:gd name="connsiteX45" fmla="*/ 2950535 w 3634153"/>
              <a:gd name="connsiteY45" fmla="*/ 905228 h 1941139"/>
              <a:gd name="connsiteX46" fmla="*/ 3023089 w 3634153"/>
              <a:gd name="connsiteY46" fmla="*/ 905228 h 1941139"/>
              <a:gd name="connsiteX47" fmla="*/ 3095639 w 3634153"/>
              <a:gd name="connsiteY47" fmla="*/ 933804 h 1941139"/>
              <a:gd name="connsiteX48" fmla="*/ 3159124 w 3634153"/>
              <a:gd name="connsiteY48" fmla="*/ 1000478 h 1941139"/>
              <a:gd name="connsiteX49" fmla="*/ 3267953 w 3634153"/>
              <a:gd name="connsiteY49" fmla="*/ 1157641 h 1941139"/>
              <a:gd name="connsiteX50" fmla="*/ 3385851 w 3634153"/>
              <a:gd name="connsiteY50" fmla="*/ 1410053 h 1941139"/>
              <a:gd name="connsiteX51" fmla="*/ 3521888 w 3634153"/>
              <a:gd name="connsiteY51" fmla="*/ 1738666 h 1941139"/>
              <a:gd name="connsiteX52" fmla="*/ 3634153 w 3634153"/>
              <a:gd name="connsiteY52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420444 w 3634153"/>
              <a:gd name="connsiteY6" fmla="*/ 1302544 h 1941139"/>
              <a:gd name="connsiteX7" fmla="*/ 298641 w 3634153"/>
              <a:gd name="connsiteY7" fmla="*/ 602317 h 1941139"/>
              <a:gd name="connsiteX8" fmla="*/ 387286 w 3634153"/>
              <a:gd name="connsiteY8" fmla="*/ 576682 h 1941139"/>
              <a:gd name="connsiteX9" fmla="*/ 498028 w 3634153"/>
              <a:gd name="connsiteY9" fmla="*/ 571640 h 1941139"/>
              <a:gd name="connsiteX10" fmla="*/ 628625 w 3634153"/>
              <a:gd name="connsiteY10" fmla="*/ 566177 h 1941139"/>
              <a:gd name="connsiteX11" fmla="*/ 720353 w 3634153"/>
              <a:gd name="connsiteY11" fmla="*/ 525977 h 1941139"/>
              <a:gd name="connsiteX12" fmla="*/ 807877 w 3634153"/>
              <a:gd name="connsiteY12" fmla="*/ 475549 h 1941139"/>
              <a:gd name="connsiteX13" fmla="*/ 860268 w 3634153"/>
              <a:gd name="connsiteY13" fmla="*/ 395289 h 1941139"/>
              <a:gd name="connsiteX14" fmla="*/ 901431 w 3634153"/>
              <a:gd name="connsiteY14" fmla="*/ 311944 h 1941139"/>
              <a:gd name="connsiteX15" fmla="*/ 960735 w 3634153"/>
              <a:gd name="connsiteY15" fmla="*/ 192881 h 1941139"/>
              <a:gd name="connsiteX16" fmla="*/ 1015506 w 3634153"/>
              <a:gd name="connsiteY16" fmla="*/ 100013 h 1941139"/>
              <a:gd name="connsiteX17" fmla="*/ 1078889 w 3634153"/>
              <a:gd name="connsiteY17" fmla="*/ 40481 h 1941139"/>
              <a:gd name="connsiteX18" fmla="*/ 1127643 w 3634153"/>
              <a:gd name="connsiteY18" fmla="*/ 14640 h 1941139"/>
              <a:gd name="connsiteX19" fmla="*/ 1181838 w 3634153"/>
              <a:gd name="connsiteY19" fmla="*/ 0 h 1941139"/>
              <a:gd name="connsiteX20" fmla="*/ 1241373 w 3634153"/>
              <a:gd name="connsiteY20" fmla="*/ 2381 h 1941139"/>
              <a:gd name="connsiteX21" fmla="*/ 1290887 w 3634153"/>
              <a:gd name="connsiteY21" fmla="*/ 19403 h 1941139"/>
              <a:gd name="connsiteX22" fmla="*/ 1322633 w 3634153"/>
              <a:gd name="connsiteY22" fmla="*/ 40835 h 1941139"/>
              <a:gd name="connsiteX23" fmla="*/ 1342625 w 3634153"/>
              <a:gd name="connsiteY23" fmla="*/ 64295 h 1941139"/>
              <a:gd name="connsiteX24" fmla="*/ 1400003 w 3634153"/>
              <a:gd name="connsiteY24" fmla="*/ 138113 h 1941139"/>
              <a:gd name="connsiteX25" fmla="*/ 1455685 w 3634153"/>
              <a:gd name="connsiteY25" fmla="*/ 261938 h 1941139"/>
              <a:gd name="connsiteX26" fmla="*/ 1528817 w 3634153"/>
              <a:gd name="connsiteY26" fmla="*/ 419099 h 1941139"/>
              <a:gd name="connsiteX27" fmla="*/ 1585283 w 3634153"/>
              <a:gd name="connsiteY27" fmla="*/ 557213 h 1941139"/>
              <a:gd name="connsiteX28" fmla="*/ 1617380 w 3634153"/>
              <a:gd name="connsiteY28" fmla="*/ 628651 h 1941139"/>
              <a:gd name="connsiteX29" fmla="*/ 1653657 w 3634153"/>
              <a:gd name="connsiteY29" fmla="*/ 707231 h 1941139"/>
              <a:gd name="connsiteX30" fmla="*/ 1708072 w 3634153"/>
              <a:gd name="connsiteY30" fmla="*/ 840582 h 1941139"/>
              <a:gd name="connsiteX31" fmla="*/ 1753420 w 3634153"/>
              <a:gd name="connsiteY31" fmla="*/ 971903 h 1941139"/>
              <a:gd name="connsiteX32" fmla="*/ 1825968 w 3634153"/>
              <a:gd name="connsiteY32" fmla="*/ 1148117 h 1941139"/>
              <a:gd name="connsiteX33" fmla="*/ 1962007 w 3634153"/>
              <a:gd name="connsiteY33" fmla="*/ 1433866 h 1941139"/>
              <a:gd name="connsiteX34" fmla="*/ 2079904 w 3634153"/>
              <a:gd name="connsiteY34" fmla="*/ 1562453 h 1941139"/>
              <a:gd name="connsiteX35" fmla="*/ 2161528 w 3634153"/>
              <a:gd name="connsiteY35" fmla="*/ 1595791 h 1941139"/>
              <a:gd name="connsiteX36" fmla="*/ 2261287 w 3634153"/>
              <a:gd name="connsiteY36" fmla="*/ 1610079 h 1941139"/>
              <a:gd name="connsiteX37" fmla="*/ 2324771 w 3634153"/>
              <a:gd name="connsiteY37" fmla="*/ 1595791 h 1941139"/>
              <a:gd name="connsiteX38" fmla="*/ 2379187 w 3634153"/>
              <a:gd name="connsiteY38" fmla="*/ 1552928 h 1941139"/>
              <a:gd name="connsiteX39" fmla="*/ 2433604 w 3634153"/>
              <a:gd name="connsiteY39" fmla="*/ 1495778 h 1941139"/>
              <a:gd name="connsiteX40" fmla="*/ 2506151 w 3634153"/>
              <a:gd name="connsiteY40" fmla="*/ 1414816 h 1941139"/>
              <a:gd name="connsiteX41" fmla="*/ 2578703 w 3634153"/>
              <a:gd name="connsiteY41" fmla="*/ 1300515 h 1941139"/>
              <a:gd name="connsiteX42" fmla="*/ 2678466 w 3634153"/>
              <a:gd name="connsiteY42" fmla="*/ 1152879 h 1941139"/>
              <a:gd name="connsiteX43" fmla="*/ 2760086 w 3634153"/>
              <a:gd name="connsiteY43" fmla="*/ 1029053 h 1941139"/>
              <a:gd name="connsiteX44" fmla="*/ 2850777 w 3634153"/>
              <a:gd name="connsiteY44" fmla="*/ 952853 h 1941139"/>
              <a:gd name="connsiteX45" fmla="*/ 2950535 w 3634153"/>
              <a:gd name="connsiteY45" fmla="*/ 905228 h 1941139"/>
              <a:gd name="connsiteX46" fmla="*/ 3023089 w 3634153"/>
              <a:gd name="connsiteY46" fmla="*/ 905228 h 1941139"/>
              <a:gd name="connsiteX47" fmla="*/ 3095639 w 3634153"/>
              <a:gd name="connsiteY47" fmla="*/ 933804 h 1941139"/>
              <a:gd name="connsiteX48" fmla="*/ 3159124 w 3634153"/>
              <a:gd name="connsiteY48" fmla="*/ 1000478 h 1941139"/>
              <a:gd name="connsiteX49" fmla="*/ 3267953 w 3634153"/>
              <a:gd name="connsiteY49" fmla="*/ 1157641 h 1941139"/>
              <a:gd name="connsiteX50" fmla="*/ 3385851 w 3634153"/>
              <a:gd name="connsiteY50" fmla="*/ 1410053 h 1941139"/>
              <a:gd name="connsiteX51" fmla="*/ 3521888 w 3634153"/>
              <a:gd name="connsiteY51" fmla="*/ 1738666 h 1941139"/>
              <a:gd name="connsiteX52" fmla="*/ 3634153 w 3634153"/>
              <a:gd name="connsiteY52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377353 w 3634153"/>
              <a:gd name="connsiteY5" fmla="*/ 1357313 h 1941139"/>
              <a:gd name="connsiteX6" fmla="*/ 298641 w 3634153"/>
              <a:gd name="connsiteY6" fmla="*/ 602317 h 1941139"/>
              <a:gd name="connsiteX7" fmla="*/ 387286 w 3634153"/>
              <a:gd name="connsiteY7" fmla="*/ 576682 h 1941139"/>
              <a:gd name="connsiteX8" fmla="*/ 498028 w 3634153"/>
              <a:gd name="connsiteY8" fmla="*/ 571640 h 1941139"/>
              <a:gd name="connsiteX9" fmla="*/ 628625 w 3634153"/>
              <a:gd name="connsiteY9" fmla="*/ 566177 h 1941139"/>
              <a:gd name="connsiteX10" fmla="*/ 720353 w 3634153"/>
              <a:gd name="connsiteY10" fmla="*/ 525977 h 1941139"/>
              <a:gd name="connsiteX11" fmla="*/ 807877 w 3634153"/>
              <a:gd name="connsiteY11" fmla="*/ 475549 h 1941139"/>
              <a:gd name="connsiteX12" fmla="*/ 860268 w 3634153"/>
              <a:gd name="connsiteY12" fmla="*/ 395289 h 1941139"/>
              <a:gd name="connsiteX13" fmla="*/ 901431 w 3634153"/>
              <a:gd name="connsiteY13" fmla="*/ 311944 h 1941139"/>
              <a:gd name="connsiteX14" fmla="*/ 960735 w 3634153"/>
              <a:gd name="connsiteY14" fmla="*/ 192881 h 1941139"/>
              <a:gd name="connsiteX15" fmla="*/ 1015506 w 3634153"/>
              <a:gd name="connsiteY15" fmla="*/ 100013 h 1941139"/>
              <a:gd name="connsiteX16" fmla="*/ 1078889 w 3634153"/>
              <a:gd name="connsiteY16" fmla="*/ 40481 h 1941139"/>
              <a:gd name="connsiteX17" fmla="*/ 1127643 w 3634153"/>
              <a:gd name="connsiteY17" fmla="*/ 14640 h 1941139"/>
              <a:gd name="connsiteX18" fmla="*/ 1181838 w 3634153"/>
              <a:gd name="connsiteY18" fmla="*/ 0 h 1941139"/>
              <a:gd name="connsiteX19" fmla="*/ 1241373 w 3634153"/>
              <a:gd name="connsiteY19" fmla="*/ 2381 h 1941139"/>
              <a:gd name="connsiteX20" fmla="*/ 1290887 w 3634153"/>
              <a:gd name="connsiteY20" fmla="*/ 19403 h 1941139"/>
              <a:gd name="connsiteX21" fmla="*/ 1322633 w 3634153"/>
              <a:gd name="connsiteY21" fmla="*/ 40835 h 1941139"/>
              <a:gd name="connsiteX22" fmla="*/ 1342625 w 3634153"/>
              <a:gd name="connsiteY22" fmla="*/ 64295 h 1941139"/>
              <a:gd name="connsiteX23" fmla="*/ 1400003 w 3634153"/>
              <a:gd name="connsiteY23" fmla="*/ 138113 h 1941139"/>
              <a:gd name="connsiteX24" fmla="*/ 1455685 w 3634153"/>
              <a:gd name="connsiteY24" fmla="*/ 261938 h 1941139"/>
              <a:gd name="connsiteX25" fmla="*/ 1528817 w 3634153"/>
              <a:gd name="connsiteY25" fmla="*/ 419099 h 1941139"/>
              <a:gd name="connsiteX26" fmla="*/ 1585283 w 3634153"/>
              <a:gd name="connsiteY26" fmla="*/ 557213 h 1941139"/>
              <a:gd name="connsiteX27" fmla="*/ 1617380 w 3634153"/>
              <a:gd name="connsiteY27" fmla="*/ 628651 h 1941139"/>
              <a:gd name="connsiteX28" fmla="*/ 1653657 w 3634153"/>
              <a:gd name="connsiteY28" fmla="*/ 707231 h 1941139"/>
              <a:gd name="connsiteX29" fmla="*/ 1708072 w 3634153"/>
              <a:gd name="connsiteY29" fmla="*/ 840582 h 1941139"/>
              <a:gd name="connsiteX30" fmla="*/ 1753420 w 3634153"/>
              <a:gd name="connsiteY30" fmla="*/ 971903 h 1941139"/>
              <a:gd name="connsiteX31" fmla="*/ 1825968 w 3634153"/>
              <a:gd name="connsiteY31" fmla="*/ 1148117 h 1941139"/>
              <a:gd name="connsiteX32" fmla="*/ 1962007 w 3634153"/>
              <a:gd name="connsiteY32" fmla="*/ 1433866 h 1941139"/>
              <a:gd name="connsiteX33" fmla="*/ 2079904 w 3634153"/>
              <a:gd name="connsiteY33" fmla="*/ 1562453 h 1941139"/>
              <a:gd name="connsiteX34" fmla="*/ 2161528 w 3634153"/>
              <a:gd name="connsiteY34" fmla="*/ 1595791 h 1941139"/>
              <a:gd name="connsiteX35" fmla="*/ 2261287 w 3634153"/>
              <a:gd name="connsiteY35" fmla="*/ 1610079 h 1941139"/>
              <a:gd name="connsiteX36" fmla="*/ 2324771 w 3634153"/>
              <a:gd name="connsiteY36" fmla="*/ 1595791 h 1941139"/>
              <a:gd name="connsiteX37" fmla="*/ 2379187 w 3634153"/>
              <a:gd name="connsiteY37" fmla="*/ 1552928 h 1941139"/>
              <a:gd name="connsiteX38" fmla="*/ 2433604 w 3634153"/>
              <a:gd name="connsiteY38" fmla="*/ 1495778 h 1941139"/>
              <a:gd name="connsiteX39" fmla="*/ 2506151 w 3634153"/>
              <a:gd name="connsiteY39" fmla="*/ 1414816 h 1941139"/>
              <a:gd name="connsiteX40" fmla="*/ 2578703 w 3634153"/>
              <a:gd name="connsiteY40" fmla="*/ 1300515 h 1941139"/>
              <a:gd name="connsiteX41" fmla="*/ 2678466 w 3634153"/>
              <a:gd name="connsiteY41" fmla="*/ 1152879 h 1941139"/>
              <a:gd name="connsiteX42" fmla="*/ 2760086 w 3634153"/>
              <a:gd name="connsiteY42" fmla="*/ 1029053 h 1941139"/>
              <a:gd name="connsiteX43" fmla="*/ 2850777 w 3634153"/>
              <a:gd name="connsiteY43" fmla="*/ 952853 h 1941139"/>
              <a:gd name="connsiteX44" fmla="*/ 2950535 w 3634153"/>
              <a:gd name="connsiteY44" fmla="*/ 905228 h 1941139"/>
              <a:gd name="connsiteX45" fmla="*/ 3023089 w 3634153"/>
              <a:gd name="connsiteY45" fmla="*/ 905228 h 1941139"/>
              <a:gd name="connsiteX46" fmla="*/ 3095639 w 3634153"/>
              <a:gd name="connsiteY46" fmla="*/ 933804 h 1941139"/>
              <a:gd name="connsiteX47" fmla="*/ 3159124 w 3634153"/>
              <a:gd name="connsiteY47" fmla="*/ 1000478 h 1941139"/>
              <a:gd name="connsiteX48" fmla="*/ 3267953 w 3634153"/>
              <a:gd name="connsiteY48" fmla="*/ 1157641 h 1941139"/>
              <a:gd name="connsiteX49" fmla="*/ 3385851 w 3634153"/>
              <a:gd name="connsiteY49" fmla="*/ 1410053 h 1941139"/>
              <a:gd name="connsiteX50" fmla="*/ 3521888 w 3634153"/>
              <a:gd name="connsiteY50" fmla="*/ 1738666 h 1941139"/>
              <a:gd name="connsiteX51" fmla="*/ 3634153 w 3634153"/>
              <a:gd name="connsiteY51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344015 w 3634153"/>
              <a:gd name="connsiteY4" fmla="*/ 1383505 h 1941139"/>
              <a:gd name="connsiteX5" fmla="*/ 298641 w 3634153"/>
              <a:gd name="connsiteY5" fmla="*/ 602317 h 1941139"/>
              <a:gd name="connsiteX6" fmla="*/ 387286 w 3634153"/>
              <a:gd name="connsiteY6" fmla="*/ 576682 h 1941139"/>
              <a:gd name="connsiteX7" fmla="*/ 498028 w 3634153"/>
              <a:gd name="connsiteY7" fmla="*/ 571640 h 1941139"/>
              <a:gd name="connsiteX8" fmla="*/ 628625 w 3634153"/>
              <a:gd name="connsiteY8" fmla="*/ 566177 h 1941139"/>
              <a:gd name="connsiteX9" fmla="*/ 720353 w 3634153"/>
              <a:gd name="connsiteY9" fmla="*/ 525977 h 1941139"/>
              <a:gd name="connsiteX10" fmla="*/ 807877 w 3634153"/>
              <a:gd name="connsiteY10" fmla="*/ 475549 h 1941139"/>
              <a:gd name="connsiteX11" fmla="*/ 860268 w 3634153"/>
              <a:gd name="connsiteY11" fmla="*/ 395289 h 1941139"/>
              <a:gd name="connsiteX12" fmla="*/ 901431 w 3634153"/>
              <a:gd name="connsiteY12" fmla="*/ 311944 h 1941139"/>
              <a:gd name="connsiteX13" fmla="*/ 960735 w 3634153"/>
              <a:gd name="connsiteY13" fmla="*/ 192881 h 1941139"/>
              <a:gd name="connsiteX14" fmla="*/ 1015506 w 3634153"/>
              <a:gd name="connsiteY14" fmla="*/ 100013 h 1941139"/>
              <a:gd name="connsiteX15" fmla="*/ 1078889 w 3634153"/>
              <a:gd name="connsiteY15" fmla="*/ 40481 h 1941139"/>
              <a:gd name="connsiteX16" fmla="*/ 1127643 w 3634153"/>
              <a:gd name="connsiteY16" fmla="*/ 14640 h 1941139"/>
              <a:gd name="connsiteX17" fmla="*/ 1181838 w 3634153"/>
              <a:gd name="connsiteY17" fmla="*/ 0 h 1941139"/>
              <a:gd name="connsiteX18" fmla="*/ 1241373 w 3634153"/>
              <a:gd name="connsiteY18" fmla="*/ 2381 h 1941139"/>
              <a:gd name="connsiteX19" fmla="*/ 1290887 w 3634153"/>
              <a:gd name="connsiteY19" fmla="*/ 19403 h 1941139"/>
              <a:gd name="connsiteX20" fmla="*/ 1322633 w 3634153"/>
              <a:gd name="connsiteY20" fmla="*/ 40835 h 1941139"/>
              <a:gd name="connsiteX21" fmla="*/ 1342625 w 3634153"/>
              <a:gd name="connsiteY21" fmla="*/ 64295 h 1941139"/>
              <a:gd name="connsiteX22" fmla="*/ 1400003 w 3634153"/>
              <a:gd name="connsiteY22" fmla="*/ 138113 h 1941139"/>
              <a:gd name="connsiteX23" fmla="*/ 1455685 w 3634153"/>
              <a:gd name="connsiteY23" fmla="*/ 261938 h 1941139"/>
              <a:gd name="connsiteX24" fmla="*/ 1528817 w 3634153"/>
              <a:gd name="connsiteY24" fmla="*/ 419099 h 1941139"/>
              <a:gd name="connsiteX25" fmla="*/ 1585283 w 3634153"/>
              <a:gd name="connsiteY25" fmla="*/ 557213 h 1941139"/>
              <a:gd name="connsiteX26" fmla="*/ 1617380 w 3634153"/>
              <a:gd name="connsiteY26" fmla="*/ 628651 h 1941139"/>
              <a:gd name="connsiteX27" fmla="*/ 1653657 w 3634153"/>
              <a:gd name="connsiteY27" fmla="*/ 707231 h 1941139"/>
              <a:gd name="connsiteX28" fmla="*/ 1708072 w 3634153"/>
              <a:gd name="connsiteY28" fmla="*/ 840582 h 1941139"/>
              <a:gd name="connsiteX29" fmla="*/ 1753420 w 3634153"/>
              <a:gd name="connsiteY29" fmla="*/ 971903 h 1941139"/>
              <a:gd name="connsiteX30" fmla="*/ 1825968 w 3634153"/>
              <a:gd name="connsiteY30" fmla="*/ 1148117 h 1941139"/>
              <a:gd name="connsiteX31" fmla="*/ 1962007 w 3634153"/>
              <a:gd name="connsiteY31" fmla="*/ 1433866 h 1941139"/>
              <a:gd name="connsiteX32" fmla="*/ 2079904 w 3634153"/>
              <a:gd name="connsiteY32" fmla="*/ 1562453 h 1941139"/>
              <a:gd name="connsiteX33" fmla="*/ 2161528 w 3634153"/>
              <a:gd name="connsiteY33" fmla="*/ 1595791 h 1941139"/>
              <a:gd name="connsiteX34" fmla="*/ 2261287 w 3634153"/>
              <a:gd name="connsiteY34" fmla="*/ 1610079 h 1941139"/>
              <a:gd name="connsiteX35" fmla="*/ 2324771 w 3634153"/>
              <a:gd name="connsiteY35" fmla="*/ 1595791 h 1941139"/>
              <a:gd name="connsiteX36" fmla="*/ 2379187 w 3634153"/>
              <a:gd name="connsiteY36" fmla="*/ 1552928 h 1941139"/>
              <a:gd name="connsiteX37" fmla="*/ 2433604 w 3634153"/>
              <a:gd name="connsiteY37" fmla="*/ 1495778 h 1941139"/>
              <a:gd name="connsiteX38" fmla="*/ 2506151 w 3634153"/>
              <a:gd name="connsiteY38" fmla="*/ 1414816 h 1941139"/>
              <a:gd name="connsiteX39" fmla="*/ 2578703 w 3634153"/>
              <a:gd name="connsiteY39" fmla="*/ 1300515 h 1941139"/>
              <a:gd name="connsiteX40" fmla="*/ 2678466 w 3634153"/>
              <a:gd name="connsiteY40" fmla="*/ 1152879 h 1941139"/>
              <a:gd name="connsiteX41" fmla="*/ 2760086 w 3634153"/>
              <a:gd name="connsiteY41" fmla="*/ 1029053 h 1941139"/>
              <a:gd name="connsiteX42" fmla="*/ 2850777 w 3634153"/>
              <a:gd name="connsiteY42" fmla="*/ 952853 h 1941139"/>
              <a:gd name="connsiteX43" fmla="*/ 2950535 w 3634153"/>
              <a:gd name="connsiteY43" fmla="*/ 905228 h 1941139"/>
              <a:gd name="connsiteX44" fmla="*/ 3023089 w 3634153"/>
              <a:gd name="connsiteY44" fmla="*/ 905228 h 1941139"/>
              <a:gd name="connsiteX45" fmla="*/ 3095639 w 3634153"/>
              <a:gd name="connsiteY45" fmla="*/ 933804 h 1941139"/>
              <a:gd name="connsiteX46" fmla="*/ 3159124 w 3634153"/>
              <a:gd name="connsiteY46" fmla="*/ 1000478 h 1941139"/>
              <a:gd name="connsiteX47" fmla="*/ 3267953 w 3634153"/>
              <a:gd name="connsiteY47" fmla="*/ 1157641 h 1941139"/>
              <a:gd name="connsiteX48" fmla="*/ 3385851 w 3634153"/>
              <a:gd name="connsiteY48" fmla="*/ 1410053 h 1941139"/>
              <a:gd name="connsiteX49" fmla="*/ 3521888 w 3634153"/>
              <a:gd name="connsiteY49" fmla="*/ 1738666 h 1941139"/>
              <a:gd name="connsiteX50" fmla="*/ 3634153 w 3634153"/>
              <a:gd name="connsiteY50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66803 w 3634153"/>
              <a:gd name="connsiteY3" fmla="*/ 1416843 h 1941139"/>
              <a:gd name="connsiteX4" fmla="*/ 298641 w 3634153"/>
              <a:gd name="connsiteY4" fmla="*/ 602317 h 1941139"/>
              <a:gd name="connsiteX5" fmla="*/ 387286 w 3634153"/>
              <a:gd name="connsiteY5" fmla="*/ 576682 h 1941139"/>
              <a:gd name="connsiteX6" fmla="*/ 498028 w 3634153"/>
              <a:gd name="connsiteY6" fmla="*/ 571640 h 1941139"/>
              <a:gd name="connsiteX7" fmla="*/ 628625 w 3634153"/>
              <a:gd name="connsiteY7" fmla="*/ 566177 h 1941139"/>
              <a:gd name="connsiteX8" fmla="*/ 720353 w 3634153"/>
              <a:gd name="connsiteY8" fmla="*/ 525977 h 1941139"/>
              <a:gd name="connsiteX9" fmla="*/ 807877 w 3634153"/>
              <a:gd name="connsiteY9" fmla="*/ 475549 h 1941139"/>
              <a:gd name="connsiteX10" fmla="*/ 860268 w 3634153"/>
              <a:gd name="connsiteY10" fmla="*/ 395289 h 1941139"/>
              <a:gd name="connsiteX11" fmla="*/ 901431 w 3634153"/>
              <a:gd name="connsiteY11" fmla="*/ 311944 h 1941139"/>
              <a:gd name="connsiteX12" fmla="*/ 960735 w 3634153"/>
              <a:gd name="connsiteY12" fmla="*/ 192881 h 1941139"/>
              <a:gd name="connsiteX13" fmla="*/ 1015506 w 3634153"/>
              <a:gd name="connsiteY13" fmla="*/ 100013 h 1941139"/>
              <a:gd name="connsiteX14" fmla="*/ 1078889 w 3634153"/>
              <a:gd name="connsiteY14" fmla="*/ 40481 h 1941139"/>
              <a:gd name="connsiteX15" fmla="*/ 1127643 w 3634153"/>
              <a:gd name="connsiteY15" fmla="*/ 14640 h 1941139"/>
              <a:gd name="connsiteX16" fmla="*/ 1181838 w 3634153"/>
              <a:gd name="connsiteY16" fmla="*/ 0 h 1941139"/>
              <a:gd name="connsiteX17" fmla="*/ 1241373 w 3634153"/>
              <a:gd name="connsiteY17" fmla="*/ 2381 h 1941139"/>
              <a:gd name="connsiteX18" fmla="*/ 1290887 w 3634153"/>
              <a:gd name="connsiteY18" fmla="*/ 19403 h 1941139"/>
              <a:gd name="connsiteX19" fmla="*/ 1322633 w 3634153"/>
              <a:gd name="connsiteY19" fmla="*/ 40835 h 1941139"/>
              <a:gd name="connsiteX20" fmla="*/ 1342625 w 3634153"/>
              <a:gd name="connsiteY20" fmla="*/ 64295 h 1941139"/>
              <a:gd name="connsiteX21" fmla="*/ 1400003 w 3634153"/>
              <a:gd name="connsiteY21" fmla="*/ 138113 h 1941139"/>
              <a:gd name="connsiteX22" fmla="*/ 1455685 w 3634153"/>
              <a:gd name="connsiteY22" fmla="*/ 261938 h 1941139"/>
              <a:gd name="connsiteX23" fmla="*/ 1528817 w 3634153"/>
              <a:gd name="connsiteY23" fmla="*/ 419099 h 1941139"/>
              <a:gd name="connsiteX24" fmla="*/ 1585283 w 3634153"/>
              <a:gd name="connsiteY24" fmla="*/ 557213 h 1941139"/>
              <a:gd name="connsiteX25" fmla="*/ 1617380 w 3634153"/>
              <a:gd name="connsiteY25" fmla="*/ 628651 h 1941139"/>
              <a:gd name="connsiteX26" fmla="*/ 1653657 w 3634153"/>
              <a:gd name="connsiteY26" fmla="*/ 707231 h 1941139"/>
              <a:gd name="connsiteX27" fmla="*/ 1708072 w 3634153"/>
              <a:gd name="connsiteY27" fmla="*/ 840582 h 1941139"/>
              <a:gd name="connsiteX28" fmla="*/ 1753420 w 3634153"/>
              <a:gd name="connsiteY28" fmla="*/ 971903 h 1941139"/>
              <a:gd name="connsiteX29" fmla="*/ 1825968 w 3634153"/>
              <a:gd name="connsiteY29" fmla="*/ 1148117 h 1941139"/>
              <a:gd name="connsiteX30" fmla="*/ 1962007 w 3634153"/>
              <a:gd name="connsiteY30" fmla="*/ 1433866 h 1941139"/>
              <a:gd name="connsiteX31" fmla="*/ 2079904 w 3634153"/>
              <a:gd name="connsiteY31" fmla="*/ 1562453 h 1941139"/>
              <a:gd name="connsiteX32" fmla="*/ 2161528 w 3634153"/>
              <a:gd name="connsiteY32" fmla="*/ 1595791 h 1941139"/>
              <a:gd name="connsiteX33" fmla="*/ 2261287 w 3634153"/>
              <a:gd name="connsiteY33" fmla="*/ 1610079 h 1941139"/>
              <a:gd name="connsiteX34" fmla="*/ 2324771 w 3634153"/>
              <a:gd name="connsiteY34" fmla="*/ 1595791 h 1941139"/>
              <a:gd name="connsiteX35" fmla="*/ 2379187 w 3634153"/>
              <a:gd name="connsiteY35" fmla="*/ 1552928 h 1941139"/>
              <a:gd name="connsiteX36" fmla="*/ 2433604 w 3634153"/>
              <a:gd name="connsiteY36" fmla="*/ 1495778 h 1941139"/>
              <a:gd name="connsiteX37" fmla="*/ 2506151 w 3634153"/>
              <a:gd name="connsiteY37" fmla="*/ 1414816 h 1941139"/>
              <a:gd name="connsiteX38" fmla="*/ 2578703 w 3634153"/>
              <a:gd name="connsiteY38" fmla="*/ 1300515 h 1941139"/>
              <a:gd name="connsiteX39" fmla="*/ 2678466 w 3634153"/>
              <a:gd name="connsiteY39" fmla="*/ 1152879 h 1941139"/>
              <a:gd name="connsiteX40" fmla="*/ 2760086 w 3634153"/>
              <a:gd name="connsiteY40" fmla="*/ 1029053 h 1941139"/>
              <a:gd name="connsiteX41" fmla="*/ 2850777 w 3634153"/>
              <a:gd name="connsiteY41" fmla="*/ 952853 h 1941139"/>
              <a:gd name="connsiteX42" fmla="*/ 2950535 w 3634153"/>
              <a:gd name="connsiteY42" fmla="*/ 905228 h 1941139"/>
              <a:gd name="connsiteX43" fmla="*/ 3023089 w 3634153"/>
              <a:gd name="connsiteY43" fmla="*/ 905228 h 1941139"/>
              <a:gd name="connsiteX44" fmla="*/ 3095639 w 3634153"/>
              <a:gd name="connsiteY44" fmla="*/ 933804 h 1941139"/>
              <a:gd name="connsiteX45" fmla="*/ 3159124 w 3634153"/>
              <a:gd name="connsiteY45" fmla="*/ 1000478 h 1941139"/>
              <a:gd name="connsiteX46" fmla="*/ 3267953 w 3634153"/>
              <a:gd name="connsiteY46" fmla="*/ 1157641 h 1941139"/>
              <a:gd name="connsiteX47" fmla="*/ 3385851 w 3634153"/>
              <a:gd name="connsiteY47" fmla="*/ 1410053 h 1941139"/>
              <a:gd name="connsiteX48" fmla="*/ 3521888 w 3634153"/>
              <a:gd name="connsiteY48" fmla="*/ 1738666 h 1941139"/>
              <a:gd name="connsiteX49" fmla="*/ 3634153 w 3634153"/>
              <a:gd name="connsiteY49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07953 w 3634153"/>
              <a:gd name="connsiteY2" fmla="*/ 1433513 h 1941139"/>
              <a:gd name="connsiteX3" fmla="*/ 298641 w 3634153"/>
              <a:gd name="connsiteY3" fmla="*/ 602317 h 1941139"/>
              <a:gd name="connsiteX4" fmla="*/ 387286 w 3634153"/>
              <a:gd name="connsiteY4" fmla="*/ 576682 h 1941139"/>
              <a:gd name="connsiteX5" fmla="*/ 498028 w 3634153"/>
              <a:gd name="connsiteY5" fmla="*/ 571640 h 1941139"/>
              <a:gd name="connsiteX6" fmla="*/ 628625 w 3634153"/>
              <a:gd name="connsiteY6" fmla="*/ 566177 h 1941139"/>
              <a:gd name="connsiteX7" fmla="*/ 720353 w 3634153"/>
              <a:gd name="connsiteY7" fmla="*/ 525977 h 1941139"/>
              <a:gd name="connsiteX8" fmla="*/ 807877 w 3634153"/>
              <a:gd name="connsiteY8" fmla="*/ 475549 h 1941139"/>
              <a:gd name="connsiteX9" fmla="*/ 860268 w 3634153"/>
              <a:gd name="connsiteY9" fmla="*/ 395289 h 1941139"/>
              <a:gd name="connsiteX10" fmla="*/ 901431 w 3634153"/>
              <a:gd name="connsiteY10" fmla="*/ 311944 h 1941139"/>
              <a:gd name="connsiteX11" fmla="*/ 960735 w 3634153"/>
              <a:gd name="connsiteY11" fmla="*/ 192881 h 1941139"/>
              <a:gd name="connsiteX12" fmla="*/ 1015506 w 3634153"/>
              <a:gd name="connsiteY12" fmla="*/ 100013 h 1941139"/>
              <a:gd name="connsiteX13" fmla="*/ 1078889 w 3634153"/>
              <a:gd name="connsiteY13" fmla="*/ 40481 h 1941139"/>
              <a:gd name="connsiteX14" fmla="*/ 1127643 w 3634153"/>
              <a:gd name="connsiteY14" fmla="*/ 14640 h 1941139"/>
              <a:gd name="connsiteX15" fmla="*/ 1181838 w 3634153"/>
              <a:gd name="connsiteY15" fmla="*/ 0 h 1941139"/>
              <a:gd name="connsiteX16" fmla="*/ 1241373 w 3634153"/>
              <a:gd name="connsiteY16" fmla="*/ 2381 h 1941139"/>
              <a:gd name="connsiteX17" fmla="*/ 1290887 w 3634153"/>
              <a:gd name="connsiteY17" fmla="*/ 19403 h 1941139"/>
              <a:gd name="connsiteX18" fmla="*/ 1322633 w 3634153"/>
              <a:gd name="connsiteY18" fmla="*/ 40835 h 1941139"/>
              <a:gd name="connsiteX19" fmla="*/ 1342625 w 3634153"/>
              <a:gd name="connsiteY19" fmla="*/ 64295 h 1941139"/>
              <a:gd name="connsiteX20" fmla="*/ 1400003 w 3634153"/>
              <a:gd name="connsiteY20" fmla="*/ 138113 h 1941139"/>
              <a:gd name="connsiteX21" fmla="*/ 1455685 w 3634153"/>
              <a:gd name="connsiteY21" fmla="*/ 261938 h 1941139"/>
              <a:gd name="connsiteX22" fmla="*/ 1528817 w 3634153"/>
              <a:gd name="connsiteY22" fmla="*/ 419099 h 1941139"/>
              <a:gd name="connsiteX23" fmla="*/ 1585283 w 3634153"/>
              <a:gd name="connsiteY23" fmla="*/ 557213 h 1941139"/>
              <a:gd name="connsiteX24" fmla="*/ 1617380 w 3634153"/>
              <a:gd name="connsiteY24" fmla="*/ 628651 h 1941139"/>
              <a:gd name="connsiteX25" fmla="*/ 1653657 w 3634153"/>
              <a:gd name="connsiteY25" fmla="*/ 707231 h 1941139"/>
              <a:gd name="connsiteX26" fmla="*/ 1708072 w 3634153"/>
              <a:gd name="connsiteY26" fmla="*/ 840582 h 1941139"/>
              <a:gd name="connsiteX27" fmla="*/ 1753420 w 3634153"/>
              <a:gd name="connsiteY27" fmla="*/ 971903 h 1941139"/>
              <a:gd name="connsiteX28" fmla="*/ 1825968 w 3634153"/>
              <a:gd name="connsiteY28" fmla="*/ 1148117 h 1941139"/>
              <a:gd name="connsiteX29" fmla="*/ 1962007 w 3634153"/>
              <a:gd name="connsiteY29" fmla="*/ 1433866 h 1941139"/>
              <a:gd name="connsiteX30" fmla="*/ 2079904 w 3634153"/>
              <a:gd name="connsiteY30" fmla="*/ 1562453 h 1941139"/>
              <a:gd name="connsiteX31" fmla="*/ 2161528 w 3634153"/>
              <a:gd name="connsiteY31" fmla="*/ 1595791 h 1941139"/>
              <a:gd name="connsiteX32" fmla="*/ 2261287 w 3634153"/>
              <a:gd name="connsiteY32" fmla="*/ 1610079 h 1941139"/>
              <a:gd name="connsiteX33" fmla="*/ 2324771 w 3634153"/>
              <a:gd name="connsiteY33" fmla="*/ 1595791 h 1941139"/>
              <a:gd name="connsiteX34" fmla="*/ 2379187 w 3634153"/>
              <a:gd name="connsiteY34" fmla="*/ 1552928 h 1941139"/>
              <a:gd name="connsiteX35" fmla="*/ 2433604 w 3634153"/>
              <a:gd name="connsiteY35" fmla="*/ 1495778 h 1941139"/>
              <a:gd name="connsiteX36" fmla="*/ 2506151 w 3634153"/>
              <a:gd name="connsiteY36" fmla="*/ 1414816 h 1941139"/>
              <a:gd name="connsiteX37" fmla="*/ 2578703 w 3634153"/>
              <a:gd name="connsiteY37" fmla="*/ 1300515 h 1941139"/>
              <a:gd name="connsiteX38" fmla="*/ 2678466 w 3634153"/>
              <a:gd name="connsiteY38" fmla="*/ 1152879 h 1941139"/>
              <a:gd name="connsiteX39" fmla="*/ 2760086 w 3634153"/>
              <a:gd name="connsiteY39" fmla="*/ 1029053 h 1941139"/>
              <a:gd name="connsiteX40" fmla="*/ 2850777 w 3634153"/>
              <a:gd name="connsiteY40" fmla="*/ 952853 h 1941139"/>
              <a:gd name="connsiteX41" fmla="*/ 2950535 w 3634153"/>
              <a:gd name="connsiteY41" fmla="*/ 905228 h 1941139"/>
              <a:gd name="connsiteX42" fmla="*/ 3023089 w 3634153"/>
              <a:gd name="connsiteY42" fmla="*/ 905228 h 1941139"/>
              <a:gd name="connsiteX43" fmla="*/ 3095639 w 3634153"/>
              <a:gd name="connsiteY43" fmla="*/ 933804 h 1941139"/>
              <a:gd name="connsiteX44" fmla="*/ 3159124 w 3634153"/>
              <a:gd name="connsiteY44" fmla="*/ 1000478 h 1941139"/>
              <a:gd name="connsiteX45" fmla="*/ 3267953 w 3634153"/>
              <a:gd name="connsiteY45" fmla="*/ 1157641 h 1941139"/>
              <a:gd name="connsiteX46" fmla="*/ 3385851 w 3634153"/>
              <a:gd name="connsiteY46" fmla="*/ 1410053 h 1941139"/>
              <a:gd name="connsiteX47" fmla="*/ 3521888 w 3634153"/>
              <a:gd name="connsiteY47" fmla="*/ 1738666 h 1941139"/>
              <a:gd name="connsiteX48" fmla="*/ 3634153 w 3634153"/>
              <a:gd name="connsiteY48" fmla="*/ 1941139 h 1941139"/>
              <a:gd name="connsiteX0" fmla="*/ 0 w 3634153"/>
              <a:gd name="connsiteY0" fmla="*/ 1343026 h 1941139"/>
              <a:gd name="connsiteX1" fmla="*/ 143433 w 3634153"/>
              <a:gd name="connsiteY1" fmla="*/ 1433513 h 1941139"/>
              <a:gd name="connsiteX2" fmla="*/ 298641 w 3634153"/>
              <a:gd name="connsiteY2" fmla="*/ 602317 h 1941139"/>
              <a:gd name="connsiteX3" fmla="*/ 387286 w 3634153"/>
              <a:gd name="connsiteY3" fmla="*/ 576682 h 1941139"/>
              <a:gd name="connsiteX4" fmla="*/ 498028 w 3634153"/>
              <a:gd name="connsiteY4" fmla="*/ 571640 h 1941139"/>
              <a:gd name="connsiteX5" fmla="*/ 628625 w 3634153"/>
              <a:gd name="connsiteY5" fmla="*/ 566177 h 1941139"/>
              <a:gd name="connsiteX6" fmla="*/ 720353 w 3634153"/>
              <a:gd name="connsiteY6" fmla="*/ 525977 h 1941139"/>
              <a:gd name="connsiteX7" fmla="*/ 807877 w 3634153"/>
              <a:gd name="connsiteY7" fmla="*/ 475549 h 1941139"/>
              <a:gd name="connsiteX8" fmla="*/ 860268 w 3634153"/>
              <a:gd name="connsiteY8" fmla="*/ 395289 h 1941139"/>
              <a:gd name="connsiteX9" fmla="*/ 901431 w 3634153"/>
              <a:gd name="connsiteY9" fmla="*/ 311944 h 1941139"/>
              <a:gd name="connsiteX10" fmla="*/ 960735 w 3634153"/>
              <a:gd name="connsiteY10" fmla="*/ 192881 h 1941139"/>
              <a:gd name="connsiteX11" fmla="*/ 1015506 w 3634153"/>
              <a:gd name="connsiteY11" fmla="*/ 100013 h 1941139"/>
              <a:gd name="connsiteX12" fmla="*/ 1078889 w 3634153"/>
              <a:gd name="connsiteY12" fmla="*/ 40481 h 1941139"/>
              <a:gd name="connsiteX13" fmla="*/ 1127643 w 3634153"/>
              <a:gd name="connsiteY13" fmla="*/ 14640 h 1941139"/>
              <a:gd name="connsiteX14" fmla="*/ 1181838 w 3634153"/>
              <a:gd name="connsiteY14" fmla="*/ 0 h 1941139"/>
              <a:gd name="connsiteX15" fmla="*/ 1241373 w 3634153"/>
              <a:gd name="connsiteY15" fmla="*/ 2381 h 1941139"/>
              <a:gd name="connsiteX16" fmla="*/ 1290887 w 3634153"/>
              <a:gd name="connsiteY16" fmla="*/ 19403 h 1941139"/>
              <a:gd name="connsiteX17" fmla="*/ 1322633 w 3634153"/>
              <a:gd name="connsiteY17" fmla="*/ 40835 h 1941139"/>
              <a:gd name="connsiteX18" fmla="*/ 1342625 w 3634153"/>
              <a:gd name="connsiteY18" fmla="*/ 64295 h 1941139"/>
              <a:gd name="connsiteX19" fmla="*/ 1400003 w 3634153"/>
              <a:gd name="connsiteY19" fmla="*/ 138113 h 1941139"/>
              <a:gd name="connsiteX20" fmla="*/ 1455685 w 3634153"/>
              <a:gd name="connsiteY20" fmla="*/ 261938 h 1941139"/>
              <a:gd name="connsiteX21" fmla="*/ 1528817 w 3634153"/>
              <a:gd name="connsiteY21" fmla="*/ 419099 h 1941139"/>
              <a:gd name="connsiteX22" fmla="*/ 1585283 w 3634153"/>
              <a:gd name="connsiteY22" fmla="*/ 557213 h 1941139"/>
              <a:gd name="connsiteX23" fmla="*/ 1617380 w 3634153"/>
              <a:gd name="connsiteY23" fmla="*/ 628651 h 1941139"/>
              <a:gd name="connsiteX24" fmla="*/ 1653657 w 3634153"/>
              <a:gd name="connsiteY24" fmla="*/ 707231 h 1941139"/>
              <a:gd name="connsiteX25" fmla="*/ 1708072 w 3634153"/>
              <a:gd name="connsiteY25" fmla="*/ 840582 h 1941139"/>
              <a:gd name="connsiteX26" fmla="*/ 1753420 w 3634153"/>
              <a:gd name="connsiteY26" fmla="*/ 971903 h 1941139"/>
              <a:gd name="connsiteX27" fmla="*/ 1825968 w 3634153"/>
              <a:gd name="connsiteY27" fmla="*/ 1148117 h 1941139"/>
              <a:gd name="connsiteX28" fmla="*/ 1962007 w 3634153"/>
              <a:gd name="connsiteY28" fmla="*/ 1433866 h 1941139"/>
              <a:gd name="connsiteX29" fmla="*/ 2079904 w 3634153"/>
              <a:gd name="connsiteY29" fmla="*/ 1562453 h 1941139"/>
              <a:gd name="connsiteX30" fmla="*/ 2161528 w 3634153"/>
              <a:gd name="connsiteY30" fmla="*/ 1595791 h 1941139"/>
              <a:gd name="connsiteX31" fmla="*/ 2261287 w 3634153"/>
              <a:gd name="connsiteY31" fmla="*/ 1610079 h 1941139"/>
              <a:gd name="connsiteX32" fmla="*/ 2324771 w 3634153"/>
              <a:gd name="connsiteY32" fmla="*/ 1595791 h 1941139"/>
              <a:gd name="connsiteX33" fmla="*/ 2379187 w 3634153"/>
              <a:gd name="connsiteY33" fmla="*/ 1552928 h 1941139"/>
              <a:gd name="connsiteX34" fmla="*/ 2433604 w 3634153"/>
              <a:gd name="connsiteY34" fmla="*/ 1495778 h 1941139"/>
              <a:gd name="connsiteX35" fmla="*/ 2506151 w 3634153"/>
              <a:gd name="connsiteY35" fmla="*/ 1414816 h 1941139"/>
              <a:gd name="connsiteX36" fmla="*/ 2578703 w 3634153"/>
              <a:gd name="connsiteY36" fmla="*/ 1300515 h 1941139"/>
              <a:gd name="connsiteX37" fmla="*/ 2678466 w 3634153"/>
              <a:gd name="connsiteY37" fmla="*/ 1152879 h 1941139"/>
              <a:gd name="connsiteX38" fmla="*/ 2760086 w 3634153"/>
              <a:gd name="connsiteY38" fmla="*/ 1029053 h 1941139"/>
              <a:gd name="connsiteX39" fmla="*/ 2850777 w 3634153"/>
              <a:gd name="connsiteY39" fmla="*/ 952853 h 1941139"/>
              <a:gd name="connsiteX40" fmla="*/ 2950535 w 3634153"/>
              <a:gd name="connsiteY40" fmla="*/ 905228 h 1941139"/>
              <a:gd name="connsiteX41" fmla="*/ 3023089 w 3634153"/>
              <a:gd name="connsiteY41" fmla="*/ 905228 h 1941139"/>
              <a:gd name="connsiteX42" fmla="*/ 3095639 w 3634153"/>
              <a:gd name="connsiteY42" fmla="*/ 933804 h 1941139"/>
              <a:gd name="connsiteX43" fmla="*/ 3159124 w 3634153"/>
              <a:gd name="connsiteY43" fmla="*/ 1000478 h 1941139"/>
              <a:gd name="connsiteX44" fmla="*/ 3267953 w 3634153"/>
              <a:gd name="connsiteY44" fmla="*/ 1157641 h 1941139"/>
              <a:gd name="connsiteX45" fmla="*/ 3385851 w 3634153"/>
              <a:gd name="connsiteY45" fmla="*/ 1410053 h 1941139"/>
              <a:gd name="connsiteX46" fmla="*/ 3521888 w 3634153"/>
              <a:gd name="connsiteY46" fmla="*/ 1738666 h 1941139"/>
              <a:gd name="connsiteX47" fmla="*/ 3634153 w 3634153"/>
              <a:gd name="connsiteY47" fmla="*/ 1941139 h 1941139"/>
              <a:gd name="connsiteX0" fmla="*/ 0 w 3634153"/>
              <a:gd name="connsiteY0" fmla="*/ 1343026 h 1941139"/>
              <a:gd name="connsiteX1" fmla="*/ 298641 w 3634153"/>
              <a:gd name="connsiteY1" fmla="*/ 602317 h 1941139"/>
              <a:gd name="connsiteX2" fmla="*/ 387286 w 3634153"/>
              <a:gd name="connsiteY2" fmla="*/ 576682 h 1941139"/>
              <a:gd name="connsiteX3" fmla="*/ 498028 w 3634153"/>
              <a:gd name="connsiteY3" fmla="*/ 571640 h 1941139"/>
              <a:gd name="connsiteX4" fmla="*/ 628625 w 3634153"/>
              <a:gd name="connsiteY4" fmla="*/ 566177 h 1941139"/>
              <a:gd name="connsiteX5" fmla="*/ 720353 w 3634153"/>
              <a:gd name="connsiteY5" fmla="*/ 525977 h 1941139"/>
              <a:gd name="connsiteX6" fmla="*/ 807877 w 3634153"/>
              <a:gd name="connsiteY6" fmla="*/ 475549 h 1941139"/>
              <a:gd name="connsiteX7" fmla="*/ 860268 w 3634153"/>
              <a:gd name="connsiteY7" fmla="*/ 395289 h 1941139"/>
              <a:gd name="connsiteX8" fmla="*/ 901431 w 3634153"/>
              <a:gd name="connsiteY8" fmla="*/ 311944 h 1941139"/>
              <a:gd name="connsiteX9" fmla="*/ 960735 w 3634153"/>
              <a:gd name="connsiteY9" fmla="*/ 192881 h 1941139"/>
              <a:gd name="connsiteX10" fmla="*/ 1015506 w 3634153"/>
              <a:gd name="connsiteY10" fmla="*/ 100013 h 1941139"/>
              <a:gd name="connsiteX11" fmla="*/ 1078889 w 3634153"/>
              <a:gd name="connsiteY11" fmla="*/ 40481 h 1941139"/>
              <a:gd name="connsiteX12" fmla="*/ 1127643 w 3634153"/>
              <a:gd name="connsiteY12" fmla="*/ 14640 h 1941139"/>
              <a:gd name="connsiteX13" fmla="*/ 1181838 w 3634153"/>
              <a:gd name="connsiteY13" fmla="*/ 0 h 1941139"/>
              <a:gd name="connsiteX14" fmla="*/ 1241373 w 3634153"/>
              <a:gd name="connsiteY14" fmla="*/ 2381 h 1941139"/>
              <a:gd name="connsiteX15" fmla="*/ 1290887 w 3634153"/>
              <a:gd name="connsiteY15" fmla="*/ 19403 h 1941139"/>
              <a:gd name="connsiteX16" fmla="*/ 1322633 w 3634153"/>
              <a:gd name="connsiteY16" fmla="*/ 40835 h 1941139"/>
              <a:gd name="connsiteX17" fmla="*/ 1342625 w 3634153"/>
              <a:gd name="connsiteY17" fmla="*/ 64295 h 1941139"/>
              <a:gd name="connsiteX18" fmla="*/ 1400003 w 3634153"/>
              <a:gd name="connsiteY18" fmla="*/ 138113 h 1941139"/>
              <a:gd name="connsiteX19" fmla="*/ 1455685 w 3634153"/>
              <a:gd name="connsiteY19" fmla="*/ 261938 h 1941139"/>
              <a:gd name="connsiteX20" fmla="*/ 1528817 w 3634153"/>
              <a:gd name="connsiteY20" fmla="*/ 419099 h 1941139"/>
              <a:gd name="connsiteX21" fmla="*/ 1585283 w 3634153"/>
              <a:gd name="connsiteY21" fmla="*/ 557213 h 1941139"/>
              <a:gd name="connsiteX22" fmla="*/ 1617380 w 3634153"/>
              <a:gd name="connsiteY22" fmla="*/ 628651 h 1941139"/>
              <a:gd name="connsiteX23" fmla="*/ 1653657 w 3634153"/>
              <a:gd name="connsiteY23" fmla="*/ 707231 h 1941139"/>
              <a:gd name="connsiteX24" fmla="*/ 1708072 w 3634153"/>
              <a:gd name="connsiteY24" fmla="*/ 840582 h 1941139"/>
              <a:gd name="connsiteX25" fmla="*/ 1753420 w 3634153"/>
              <a:gd name="connsiteY25" fmla="*/ 971903 h 1941139"/>
              <a:gd name="connsiteX26" fmla="*/ 1825968 w 3634153"/>
              <a:gd name="connsiteY26" fmla="*/ 1148117 h 1941139"/>
              <a:gd name="connsiteX27" fmla="*/ 1962007 w 3634153"/>
              <a:gd name="connsiteY27" fmla="*/ 1433866 h 1941139"/>
              <a:gd name="connsiteX28" fmla="*/ 2079904 w 3634153"/>
              <a:gd name="connsiteY28" fmla="*/ 1562453 h 1941139"/>
              <a:gd name="connsiteX29" fmla="*/ 2161528 w 3634153"/>
              <a:gd name="connsiteY29" fmla="*/ 1595791 h 1941139"/>
              <a:gd name="connsiteX30" fmla="*/ 2261287 w 3634153"/>
              <a:gd name="connsiteY30" fmla="*/ 1610079 h 1941139"/>
              <a:gd name="connsiteX31" fmla="*/ 2324771 w 3634153"/>
              <a:gd name="connsiteY31" fmla="*/ 1595791 h 1941139"/>
              <a:gd name="connsiteX32" fmla="*/ 2379187 w 3634153"/>
              <a:gd name="connsiteY32" fmla="*/ 1552928 h 1941139"/>
              <a:gd name="connsiteX33" fmla="*/ 2433604 w 3634153"/>
              <a:gd name="connsiteY33" fmla="*/ 1495778 h 1941139"/>
              <a:gd name="connsiteX34" fmla="*/ 2506151 w 3634153"/>
              <a:gd name="connsiteY34" fmla="*/ 1414816 h 1941139"/>
              <a:gd name="connsiteX35" fmla="*/ 2578703 w 3634153"/>
              <a:gd name="connsiteY35" fmla="*/ 1300515 h 1941139"/>
              <a:gd name="connsiteX36" fmla="*/ 2678466 w 3634153"/>
              <a:gd name="connsiteY36" fmla="*/ 1152879 h 1941139"/>
              <a:gd name="connsiteX37" fmla="*/ 2760086 w 3634153"/>
              <a:gd name="connsiteY37" fmla="*/ 1029053 h 1941139"/>
              <a:gd name="connsiteX38" fmla="*/ 2850777 w 3634153"/>
              <a:gd name="connsiteY38" fmla="*/ 952853 h 1941139"/>
              <a:gd name="connsiteX39" fmla="*/ 2950535 w 3634153"/>
              <a:gd name="connsiteY39" fmla="*/ 905228 h 1941139"/>
              <a:gd name="connsiteX40" fmla="*/ 3023089 w 3634153"/>
              <a:gd name="connsiteY40" fmla="*/ 905228 h 1941139"/>
              <a:gd name="connsiteX41" fmla="*/ 3095639 w 3634153"/>
              <a:gd name="connsiteY41" fmla="*/ 933804 h 1941139"/>
              <a:gd name="connsiteX42" fmla="*/ 3159124 w 3634153"/>
              <a:gd name="connsiteY42" fmla="*/ 1000478 h 1941139"/>
              <a:gd name="connsiteX43" fmla="*/ 3267953 w 3634153"/>
              <a:gd name="connsiteY43" fmla="*/ 1157641 h 1941139"/>
              <a:gd name="connsiteX44" fmla="*/ 3385851 w 3634153"/>
              <a:gd name="connsiteY44" fmla="*/ 1410053 h 1941139"/>
              <a:gd name="connsiteX45" fmla="*/ 3521888 w 3634153"/>
              <a:gd name="connsiteY45" fmla="*/ 1738666 h 1941139"/>
              <a:gd name="connsiteX46" fmla="*/ 3634153 w 3634153"/>
              <a:gd name="connsiteY46" fmla="*/ 1941139 h 1941139"/>
              <a:gd name="connsiteX0" fmla="*/ 0 w 3335512"/>
              <a:gd name="connsiteY0" fmla="*/ 602317 h 1941139"/>
              <a:gd name="connsiteX1" fmla="*/ 88645 w 3335512"/>
              <a:gd name="connsiteY1" fmla="*/ 576682 h 1941139"/>
              <a:gd name="connsiteX2" fmla="*/ 199387 w 3335512"/>
              <a:gd name="connsiteY2" fmla="*/ 571640 h 1941139"/>
              <a:gd name="connsiteX3" fmla="*/ 329984 w 3335512"/>
              <a:gd name="connsiteY3" fmla="*/ 566177 h 1941139"/>
              <a:gd name="connsiteX4" fmla="*/ 421712 w 3335512"/>
              <a:gd name="connsiteY4" fmla="*/ 525977 h 1941139"/>
              <a:gd name="connsiteX5" fmla="*/ 509236 w 3335512"/>
              <a:gd name="connsiteY5" fmla="*/ 475549 h 1941139"/>
              <a:gd name="connsiteX6" fmla="*/ 561627 w 3335512"/>
              <a:gd name="connsiteY6" fmla="*/ 395289 h 1941139"/>
              <a:gd name="connsiteX7" fmla="*/ 602790 w 3335512"/>
              <a:gd name="connsiteY7" fmla="*/ 311944 h 1941139"/>
              <a:gd name="connsiteX8" fmla="*/ 662094 w 3335512"/>
              <a:gd name="connsiteY8" fmla="*/ 192881 h 1941139"/>
              <a:gd name="connsiteX9" fmla="*/ 716865 w 3335512"/>
              <a:gd name="connsiteY9" fmla="*/ 100013 h 1941139"/>
              <a:gd name="connsiteX10" fmla="*/ 780248 w 3335512"/>
              <a:gd name="connsiteY10" fmla="*/ 40481 h 1941139"/>
              <a:gd name="connsiteX11" fmla="*/ 829002 w 3335512"/>
              <a:gd name="connsiteY11" fmla="*/ 14640 h 1941139"/>
              <a:gd name="connsiteX12" fmla="*/ 883197 w 3335512"/>
              <a:gd name="connsiteY12" fmla="*/ 0 h 1941139"/>
              <a:gd name="connsiteX13" fmla="*/ 942732 w 3335512"/>
              <a:gd name="connsiteY13" fmla="*/ 2381 h 1941139"/>
              <a:gd name="connsiteX14" fmla="*/ 992246 w 3335512"/>
              <a:gd name="connsiteY14" fmla="*/ 19403 h 1941139"/>
              <a:gd name="connsiteX15" fmla="*/ 1023992 w 3335512"/>
              <a:gd name="connsiteY15" fmla="*/ 40835 h 1941139"/>
              <a:gd name="connsiteX16" fmla="*/ 1043984 w 3335512"/>
              <a:gd name="connsiteY16" fmla="*/ 64295 h 1941139"/>
              <a:gd name="connsiteX17" fmla="*/ 1101362 w 3335512"/>
              <a:gd name="connsiteY17" fmla="*/ 138113 h 1941139"/>
              <a:gd name="connsiteX18" fmla="*/ 1157044 w 3335512"/>
              <a:gd name="connsiteY18" fmla="*/ 261938 h 1941139"/>
              <a:gd name="connsiteX19" fmla="*/ 1230176 w 3335512"/>
              <a:gd name="connsiteY19" fmla="*/ 419099 h 1941139"/>
              <a:gd name="connsiteX20" fmla="*/ 1286642 w 3335512"/>
              <a:gd name="connsiteY20" fmla="*/ 557213 h 1941139"/>
              <a:gd name="connsiteX21" fmla="*/ 1318739 w 3335512"/>
              <a:gd name="connsiteY21" fmla="*/ 628651 h 1941139"/>
              <a:gd name="connsiteX22" fmla="*/ 1355016 w 3335512"/>
              <a:gd name="connsiteY22" fmla="*/ 707231 h 1941139"/>
              <a:gd name="connsiteX23" fmla="*/ 1409431 w 3335512"/>
              <a:gd name="connsiteY23" fmla="*/ 840582 h 1941139"/>
              <a:gd name="connsiteX24" fmla="*/ 1454779 w 3335512"/>
              <a:gd name="connsiteY24" fmla="*/ 971903 h 1941139"/>
              <a:gd name="connsiteX25" fmla="*/ 1527327 w 3335512"/>
              <a:gd name="connsiteY25" fmla="*/ 1148117 h 1941139"/>
              <a:gd name="connsiteX26" fmla="*/ 1663366 w 3335512"/>
              <a:gd name="connsiteY26" fmla="*/ 1433866 h 1941139"/>
              <a:gd name="connsiteX27" fmla="*/ 1781263 w 3335512"/>
              <a:gd name="connsiteY27" fmla="*/ 1562453 h 1941139"/>
              <a:gd name="connsiteX28" fmla="*/ 1862887 w 3335512"/>
              <a:gd name="connsiteY28" fmla="*/ 1595791 h 1941139"/>
              <a:gd name="connsiteX29" fmla="*/ 1962646 w 3335512"/>
              <a:gd name="connsiteY29" fmla="*/ 1610079 h 1941139"/>
              <a:gd name="connsiteX30" fmla="*/ 2026130 w 3335512"/>
              <a:gd name="connsiteY30" fmla="*/ 1595791 h 1941139"/>
              <a:gd name="connsiteX31" fmla="*/ 2080546 w 3335512"/>
              <a:gd name="connsiteY31" fmla="*/ 1552928 h 1941139"/>
              <a:gd name="connsiteX32" fmla="*/ 2134963 w 3335512"/>
              <a:gd name="connsiteY32" fmla="*/ 1495778 h 1941139"/>
              <a:gd name="connsiteX33" fmla="*/ 2207510 w 3335512"/>
              <a:gd name="connsiteY33" fmla="*/ 1414816 h 1941139"/>
              <a:gd name="connsiteX34" fmla="*/ 2280062 w 3335512"/>
              <a:gd name="connsiteY34" fmla="*/ 1300515 h 1941139"/>
              <a:gd name="connsiteX35" fmla="*/ 2379825 w 3335512"/>
              <a:gd name="connsiteY35" fmla="*/ 1152879 h 1941139"/>
              <a:gd name="connsiteX36" fmla="*/ 2461445 w 3335512"/>
              <a:gd name="connsiteY36" fmla="*/ 1029053 h 1941139"/>
              <a:gd name="connsiteX37" fmla="*/ 2552136 w 3335512"/>
              <a:gd name="connsiteY37" fmla="*/ 952853 h 1941139"/>
              <a:gd name="connsiteX38" fmla="*/ 2651894 w 3335512"/>
              <a:gd name="connsiteY38" fmla="*/ 905228 h 1941139"/>
              <a:gd name="connsiteX39" fmla="*/ 2724448 w 3335512"/>
              <a:gd name="connsiteY39" fmla="*/ 905228 h 1941139"/>
              <a:gd name="connsiteX40" fmla="*/ 2796998 w 3335512"/>
              <a:gd name="connsiteY40" fmla="*/ 933804 h 1941139"/>
              <a:gd name="connsiteX41" fmla="*/ 2860483 w 3335512"/>
              <a:gd name="connsiteY41" fmla="*/ 1000478 h 1941139"/>
              <a:gd name="connsiteX42" fmla="*/ 2969312 w 3335512"/>
              <a:gd name="connsiteY42" fmla="*/ 1157641 h 1941139"/>
              <a:gd name="connsiteX43" fmla="*/ 3087210 w 3335512"/>
              <a:gd name="connsiteY43" fmla="*/ 1410053 h 1941139"/>
              <a:gd name="connsiteX44" fmla="*/ 3223247 w 3335512"/>
              <a:gd name="connsiteY44" fmla="*/ 1738666 h 1941139"/>
              <a:gd name="connsiteX45" fmla="*/ 3335512 w 3335512"/>
              <a:gd name="connsiteY45" fmla="*/ 1941139 h 1941139"/>
              <a:gd name="connsiteX0" fmla="*/ 0 w 3397841"/>
              <a:gd name="connsiteY0" fmla="*/ 629211 h 1941139"/>
              <a:gd name="connsiteX1" fmla="*/ 150974 w 3397841"/>
              <a:gd name="connsiteY1" fmla="*/ 576682 h 1941139"/>
              <a:gd name="connsiteX2" fmla="*/ 261716 w 3397841"/>
              <a:gd name="connsiteY2" fmla="*/ 571640 h 1941139"/>
              <a:gd name="connsiteX3" fmla="*/ 392313 w 3397841"/>
              <a:gd name="connsiteY3" fmla="*/ 566177 h 1941139"/>
              <a:gd name="connsiteX4" fmla="*/ 484041 w 3397841"/>
              <a:gd name="connsiteY4" fmla="*/ 525977 h 1941139"/>
              <a:gd name="connsiteX5" fmla="*/ 571565 w 3397841"/>
              <a:gd name="connsiteY5" fmla="*/ 475549 h 1941139"/>
              <a:gd name="connsiteX6" fmla="*/ 623956 w 3397841"/>
              <a:gd name="connsiteY6" fmla="*/ 395289 h 1941139"/>
              <a:gd name="connsiteX7" fmla="*/ 665119 w 3397841"/>
              <a:gd name="connsiteY7" fmla="*/ 311944 h 1941139"/>
              <a:gd name="connsiteX8" fmla="*/ 724423 w 3397841"/>
              <a:gd name="connsiteY8" fmla="*/ 192881 h 1941139"/>
              <a:gd name="connsiteX9" fmla="*/ 779194 w 3397841"/>
              <a:gd name="connsiteY9" fmla="*/ 100013 h 1941139"/>
              <a:gd name="connsiteX10" fmla="*/ 842577 w 3397841"/>
              <a:gd name="connsiteY10" fmla="*/ 40481 h 1941139"/>
              <a:gd name="connsiteX11" fmla="*/ 891331 w 3397841"/>
              <a:gd name="connsiteY11" fmla="*/ 14640 h 1941139"/>
              <a:gd name="connsiteX12" fmla="*/ 945526 w 3397841"/>
              <a:gd name="connsiteY12" fmla="*/ 0 h 1941139"/>
              <a:gd name="connsiteX13" fmla="*/ 1005061 w 3397841"/>
              <a:gd name="connsiteY13" fmla="*/ 2381 h 1941139"/>
              <a:gd name="connsiteX14" fmla="*/ 1054575 w 3397841"/>
              <a:gd name="connsiteY14" fmla="*/ 19403 h 1941139"/>
              <a:gd name="connsiteX15" fmla="*/ 1086321 w 3397841"/>
              <a:gd name="connsiteY15" fmla="*/ 40835 h 1941139"/>
              <a:gd name="connsiteX16" fmla="*/ 1106313 w 3397841"/>
              <a:gd name="connsiteY16" fmla="*/ 64295 h 1941139"/>
              <a:gd name="connsiteX17" fmla="*/ 1163691 w 3397841"/>
              <a:gd name="connsiteY17" fmla="*/ 138113 h 1941139"/>
              <a:gd name="connsiteX18" fmla="*/ 1219373 w 3397841"/>
              <a:gd name="connsiteY18" fmla="*/ 261938 h 1941139"/>
              <a:gd name="connsiteX19" fmla="*/ 1292505 w 3397841"/>
              <a:gd name="connsiteY19" fmla="*/ 419099 h 1941139"/>
              <a:gd name="connsiteX20" fmla="*/ 1348971 w 3397841"/>
              <a:gd name="connsiteY20" fmla="*/ 557213 h 1941139"/>
              <a:gd name="connsiteX21" fmla="*/ 1381068 w 3397841"/>
              <a:gd name="connsiteY21" fmla="*/ 628651 h 1941139"/>
              <a:gd name="connsiteX22" fmla="*/ 1417345 w 3397841"/>
              <a:gd name="connsiteY22" fmla="*/ 707231 h 1941139"/>
              <a:gd name="connsiteX23" fmla="*/ 1471760 w 3397841"/>
              <a:gd name="connsiteY23" fmla="*/ 840582 h 1941139"/>
              <a:gd name="connsiteX24" fmla="*/ 1517108 w 3397841"/>
              <a:gd name="connsiteY24" fmla="*/ 971903 h 1941139"/>
              <a:gd name="connsiteX25" fmla="*/ 1589656 w 3397841"/>
              <a:gd name="connsiteY25" fmla="*/ 1148117 h 1941139"/>
              <a:gd name="connsiteX26" fmla="*/ 1725695 w 3397841"/>
              <a:gd name="connsiteY26" fmla="*/ 1433866 h 1941139"/>
              <a:gd name="connsiteX27" fmla="*/ 1843592 w 3397841"/>
              <a:gd name="connsiteY27" fmla="*/ 1562453 h 1941139"/>
              <a:gd name="connsiteX28" fmla="*/ 1925216 w 3397841"/>
              <a:gd name="connsiteY28" fmla="*/ 1595791 h 1941139"/>
              <a:gd name="connsiteX29" fmla="*/ 2024975 w 3397841"/>
              <a:gd name="connsiteY29" fmla="*/ 1610079 h 1941139"/>
              <a:gd name="connsiteX30" fmla="*/ 2088459 w 3397841"/>
              <a:gd name="connsiteY30" fmla="*/ 1595791 h 1941139"/>
              <a:gd name="connsiteX31" fmla="*/ 2142875 w 3397841"/>
              <a:gd name="connsiteY31" fmla="*/ 1552928 h 1941139"/>
              <a:gd name="connsiteX32" fmla="*/ 2197292 w 3397841"/>
              <a:gd name="connsiteY32" fmla="*/ 1495778 h 1941139"/>
              <a:gd name="connsiteX33" fmla="*/ 2269839 w 3397841"/>
              <a:gd name="connsiteY33" fmla="*/ 1414816 h 1941139"/>
              <a:gd name="connsiteX34" fmla="*/ 2342391 w 3397841"/>
              <a:gd name="connsiteY34" fmla="*/ 1300515 h 1941139"/>
              <a:gd name="connsiteX35" fmla="*/ 2442154 w 3397841"/>
              <a:gd name="connsiteY35" fmla="*/ 1152879 h 1941139"/>
              <a:gd name="connsiteX36" fmla="*/ 2523774 w 3397841"/>
              <a:gd name="connsiteY36" fmla="*/ 1029053 h 1941139"/>
              <a:gd name="connsiteX37" fmla="*/ 2614465 w 3397841"/>
              <a:gd name="connsiteY37" fmla="*/ 952853 h 1941139"/>
              <a:gd name="connsiteX38" fmla="*/ 2714223 w 3397841"/>
              <a:gd name="connsiteY38" fmla="*/ 905228 h 1941139"/>
              <a:gd name="connsiteX39" fmla="*/ 2786777 w 3397841"/>
              <a:gd name="connsiteY39" fmla="*/ 905228 h 1941139"/>
              <a:gd name="connsiteX40" fmla="*/ 2859327 w 3397841"/>
              <a:gd name="connsiteY40" fmla="*/ 933804 h 1941139"/>
              <a:gd name="connsiteX41" fmla="*/ 2922812 w 3397841"/>
              <a:gd name="connsiteY41" fmla="*/ 1000478 h 1941139"/>
              <a:gd name="connsiteX42" fmla="*/ 3031641 w 3397841"/>
              <a:gd name="connsiteY42" fmla="*/ 1157641 h 1941139"/>
              <a:gd name="connsiteX43" fmla="*/ 3149539 w 3397841"/>
              <a:gd name="connsiteY43" fmla="*/ 1410053 h 1941139"/>
              <a:gd name="connsiteX44" fmla="*/ 3285576 w 3397841"/>
              <a:gd name="connsiteY44" fmla="*/ 1738666 h 1941139"/>
              <a:gd name="connsiteX45" fmla="*/ 3397841 w 3397841"/>
              <a:gd name="connsiteY45" fmla="*/ 1941139 h 1941139"/>
              <a:gd name="connsiteX0" fmla="*/ 0 w 3397841"/>
              <a:gd name="connsiteY0" fmla="*/ 629211 h 1941139"/>
              <a:gd name="connsiteX1" fmla="*/ 150974 w 3397841"/>
              <a:gd name="connsiteY1" fmla="*/ 482552 h 1941139"/>
              <a:gd name="connsiteX2" fmla="*/ 261716 w 3397841"/>
              <a:gd name="connsiteY2" fmla="*/ 571640 h 1941139"/>
              <a:gd name="connsiteX3" fmla="*/ 392313 w 3397841"/>
              <a:gd name="connsiteY3" fmla="*/ 566177 h 1941139"/>
              <a:gd name="connsiteX4" fmla="*/ 484041 w 3397841"/>
              <a:gd name="connsiteY4" fmla="*/ 525977 h 1941139"/>
              <a:gd name="connsiteX5" fmla="*/ 571565 w 3397841"/>
              <a:gd name="connsiteY5" fmla="*/ 475549 h 1941139"/>
              <a:gd name="connsiteX6" fmla="*/ 623956 w 3397841"/>
              <a:gd name="connsiteY6" fmla="*/ 395289 h 1941139"/>
              <a:gd name="connsiteX7" fmla="*/ 665119 w 3397841"/>
              <a:gd name="connsiteY7" fmla="*/ 311944 h 1941139"/>
              <a:gd name="connsiteX8" fmla="*/ 724423 w 3397841"/>
              <a:gd name="connsiteY8" fmla="*/ 192881 h 1941139"/>
              <a:gd name="connsiteX9" fmla="*/ 779194 w 3397841"/>
              <a:gd name="connsiteY9" fmla="*/ 100013 h 1941139"/>
              <a:gd name="connsiteX10" fmla="*/ 842577 w 3397841"/>
              <a:gd name="connsiteY10" fmla="*/ 40481 h 1941139"/>
              <a:gd name="connsiteX11" fmla="*/ 891331 w 3397841"/>
              <a:gd name="connsiteY11" fmla="*/ 14640 h 1941139"/>
              <a:gd name="connsiteX12" fmla="*/ 945526 w 3397841"/>
              <a:gd name="connsiteY12" fmla="*/ 0 h 1941139"/>
              <a:gd name="connsiteX13" fmla="*/ 1005061 w 3397841"/>
              <a:gd name="connsiteY13" fmla="*/ 2381 h 1941139"/>
              <a:gd name="connsiteX14" fmla="*/ 1054575 w 3397841"/>
              <a:gd name="connsiteY14" fmla="*/ 19403 h 1941139"/>
              <a:gd name="connsiteX15" fmla="*/ 1086321 w 3397841"/>
              <a:gd name="connsiteY15" fmla="*/ 40835 h 1941139"/>
              <a:gd name="connsiteX16" fmla="*/ 1106313 w 3397841"/>
              <a:gd name="connsiteY16" fmla="*/ 64295 h 1941139"/>
              <a:gd name="connsiteX17" fmla="*/ 1163691 w 3397841"/>
              <a:gd name="connsiteY17" fmla="*/ 138113 h 1941139"/>
              <a:gd name="connsiteX18" fmla="*/ 1219373 w 3397841"/>
              <a:gd name="connsiteY18" fmla="*/ 261938 h 1941139"/>
              <a:gd name="connsiteX19" fmla="*/ 1292505 w 3397841"/>
              <a:gd name="connsiteY19" fmla="*/ 419099 h 1941139"/>
              <a:gd name="connsiteX20" fmla="*/ 1348971 w 3397841"/>
              <a:gd name="connsiteY20" fmla="*/ 557213 h 1941139"/>
              <a:gd name="connsiteX21" fmla="*/ 1381068 w 3397841"/>
              <a:gd name="connsiteY21" fmla="*/ 628651 h 1941139"/>
              <a:gd name="connsiteX22" fmla="*/ 1417345 w 3397841"/>
              <a:gd name="connsiteY22" fmla="*/ 707231 h 1941139"/>
              <a:gd name="connsiteX23" fmla="*/ 1471760 w 3397841"/>
              <a:gd name="connsiteY23" fmla="*/ 840582 h 1941139"/>
              <a:gd name="connsiteX24" fmla="*/ 1517108 w 3397841"/>
              <a:gd name="connsiteY24" fmla="*/ 971903 h 1941139"/>
              <a:gd name="connsiteX25" fmla="*/ 1589656 w 3397841"/>
              <a:gd name="connsiteY25" fmla="*/ 1148117 h 1941139"/>
              <a:gd name="connsiteX26" fmla="*/ 1725695 w 3397841"/>
              <a:gd name="connsiteY26" fmla="*/ 1433866 h 1941139"/>
              <a:gd name="connsiteX27" fmla="*/ 1843592 w 3397841"/>
              <a:gd name="connsiteY27" fmla="*/ 1562453 h 1941139"/>
              <a:gd name="connsiteX28" fmla="*/ 1925216 w 3397841"/>
              <a:gd name="connsiteY28" fmla="*/ 1595791 h 1941139"/>
              <a:gd name="connsiteX29" fmla="*/ 2024975 w 3397841"/>
              <a:gd name="connsiteY29" fmla="*/ 1610079 h 1941139"/>
              <a:gd name="connsiteX30" fmla="*/ 2088459 w 3397841"/>
              <a:gd name="connsiteY30" fmla="*/ 1595791 h 1941139"/>
              <a:gd name="connsiteX31" fmla="*/ 2142875 w 3397841"/>
              <a:gd name="connsiteY31" fmla="*/ 1552928 h 1941139"/>
              <a:gd name="connsiteX32" fmla="*/ 2197292 w 3397841"/>
              <a:gd name="connsiteY32" fmla="*/ 1495778 h 1941139"/>
              <a:gd name="connsiteX33" fmla="*/ 2269839 w 3397841"/>
              <a:gd name="connsiteY33" fmla="*/ 1414816 h 1941139"/>
              <a:gd name="connsiteX34" fmla="*/ 2342391 w 3397841"/>
              <a:gd name="connsiteY34" fmla="*/ 1300515 h 1941139"/>
              <a:gd name="connsiteX35" fmla="*/ 2442154 w 3397841"/>
              <a:gd name="connsiteY35" fmla="*/ 1152879 h 1941139"/>
              <a:gd name="connsiteX36" fmla="*/ 2523774 w 3397841"/>
              <a:gd name="connsiteY36" fmla="*/ 1029053 h 1941139"/>
              <a:gd name="connsiteX37" fmla="*/ 2614465 w 3397841"/>
              <a:gd name="connsiteY37" fmla="*/ 952853 h 1941139"/>
              <a:gd name="connsiteX38" fmla="*/ 2714223 w 3397841"/>
              <a:gd name="connsiteY38" fmla="*/ 905228 h 1941139"/>
              <a:gd name="connsiteX39" fmla="*/ 2786777 w 3397841"/>
              <a:gd name="connsiteY39" fmla="*/ 905228 h 1941139"/>
              <a:gd name="connsiteX40" fmla="*/ 2859327 w 3397841"/>
              <a:gd name="connsiteY40" fmla="*/ 933804 h 1941139"/>
              <a:gd name="connsiteX41" fmla="*/ 2922812 w 3397841"/>
              <a:gd name="connsiteY41" fmla="*/ 1000478 h 1941139"/>
              <a:gd name="connsiteX42" fmla="*/ 3031641 w 3397841"/>
              <a:gd name="connsiteY42" fmla="*/ 1157641 h 1941139"/>
              <a:gd name="connsiteX43" fmla="*/ 3149539 w 3397841"/>
              <a:gd name="connsiteY43" fmla="*/ 1410053 h 1941139"/>
              <a:gd name="connsiteX44" fmla="*/ 3285576 w 3397841"/>
              <a:gd name="connsiteY44" fmla="*/ 1738666 h 1941139"/>
              <a:gd name="connsiteX45" fmla="*/ 3397841 w 3397841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595791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77068 w 3360444"/>
              <a:gd name="connsiteY37" fmla="*/ 952853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77068 w 3360444"/>
              <a:gd name="connsiteY37" fmla="*/ 952853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76826 w 3360444"/>
              <a:gd name="connsiteY38" fmla="*/ 905228 h 1941139"/>
              <a:gd name="connsiteX39" fmla="*/ 2749380 w 3360444"/>
              <a:gd name="connsiteY39" fmla="*/ 905228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76826 w 3360444"/>
              <a:gd name="connsiteY38" fmla="*/ 905228 h 1941139"/>
              <a:gd name="connsiteX39" fmla="*/ 2774312 w 3360444"/>
              <a:gd name="connsiteY39" fmla="*/ 730417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74312 w 3360444"/>
              <a:gd name="connsiteY39" fmla="*/ 730417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821930 w 3360444"/>
              <a:gd name="connsiteY40" fmla="*/ 933804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2885415 w 3360444"/>
              <a:gd name="connsiteY41" fmla="*/ 1000478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2994244 w 3360444"/>
              <a:gd name="connsiteY42" fmla="*/ 1157641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3131368 w 3360444"/>
              <a:gd name="connsiteY42" fmla="*/ 1238324 h 1941139"/>
              <a:gd name="connsiteX43" fmla="*/ 3112142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60444"/>
              <a:gd name="connsiteY0" fmla="*/ 387164 h 1941139"/>
              <a:gd name="connsiteX1" fmla="*/ 113577 w 3360444"/>
              <a:gd name="connsiteY1" fmla="*/ 482552 h 1941139"/>
              <a:gd name="connsiteX2" fmla="*/ 224319 w 3360444"/>
              <a:gd name="connsiteY2" fmla="*/ 571640 h 1941139"/>
              <a:gd name="connsiteX3" fmla="*/ 354916 w 3360444"/>
              <a:gd name="connsiteY3" fmla="*/ 566177 h 1941139"/>
              <a:gd name="connsiteX4" fmla="*/ 446644 w 3360444"/>
              <a:gd name="connsiteY4" fmla="*/ 525977 h 1941139"/>
              <a:gd name="connsiteX5" fmla="*/ 534168 w 3360444"/>
              <a:gd name="connsiteY5" fmla="*/ 475549 h 1941139"/>
              <a:gd name="connsiteX6" fmla="*/ 586559 w 3360444"/>
              <a:gd name="connsiteY6" fmla="*/ 395289 h 1941139"/>
              <a:gd name="connsiteX7" fmla="*/ 627722 w 3360444"/>
              <a:gd name="connsiteY7" fmla="*/ 311944 h 1941139"/>
              <a:gd name="connsiteX8" fmla="*/ 687026 w 3360444"/>
              <a:gd name="connsiteY8" fmla="*/ 192881 h 1941139"/>
              <a:gd name="connsiteX9" fmla="*/ 741797 w 3360444"/>
              <a:gd name="connsiteY9" fmla="*/ 100013 h 1941139"/>
              <a:gd name="connsiteX10" fmla="*/ 805180 w 3360444"/>
              <a:gd name="connsiteY10" fmla="*/ 40481 h 1941139"/>
              <a:gd name="connsiteX11" fmla="*/ 853934 w 3360444"/>
              <a:gd name="connsiteY11" fmla="*/ 14640 h 1941139"/>
              <a:gd name="connsiteX12" fmla="*/ 908129 w 3360444"/>
              <a:gd name="connsiteY12" fmla="*/ 0 h 1941139"/>
              <a:gd name="connsiteX13" fmla="*/ 967664 w 3360444"/>
              <a:gd name="connsiteY13" fmla="*/ 2381 h 1941139"/>
              <a:gd name="connsiteX14" fmla="*/ 1017178 w 3360444"/>
              <a:gd name="connsiteY14" fmla="*/ 19403 h 1941139"/>
              <a:gd name="connsiteX15" fmla="*/ 1048924 w 3360444"/>
              <a:gd name="connsiteY15" fmla="*/ 40835 h 1941139"/>
              <a:gd name="connsiteX16" fmla="*/ 1068916 w 3360444"/>
              <a:gd name="connsiteY16" fmla="*/ 64295 h 1941139"/>
              <a:gd name="connsiteX17" fmla="*/ 1126294 w 3360444"/>
              <a:gd name="connsiteY17" fmla="*/ 138113 h 1941139"/>
              <a:gd name="connsiteX18" fmla="*/ 1181976 w 3360444"/>
              <a:gd name="connsiteY18" fmla="*/ 261938 h 1941139"/>
              <a:gd name="connsiteX19" fmla="*/ 1255108 w 3360444"/>
              <a:gd name="connsiteY19" fmla="*/ 419099 h 1941139"/>
              <a:gd name="connsiteX20" fmla="*/ 1311574 w 3360444"/>
              <a:gd name="connsiteY20" fmla="*/ 557213 h 1941139"/>
              <a:gd name="connsiteX21" fmla="*/ 1343671 w 3360444"/>
              <a:gd name="connsiteY21" fmla="*/ 628651 h 1941139"/>
              <a:gd name="connsiteX22" fmla="*/ 1379948 w 3360444"/>
              <a:gd name="connsiteY22" fmla="*/ 707231 h 1941139"/>
              <a:gd name="connsiteX23" fmla="*/ 1434363 w 3360444"/>
              <a:gd name="connsiteY23" fmla="*/ 840582 h 1941139"/>
              <a:gd name="connsiteX24" fmla="*/ 1479711 w 3360444"/>
              <a:gd name="connsiteY24" fmla="*/ 971903 h 1941139"/>
              <a:gd name="connsiteX25" fmla="*/ 1552259 w 3360444"/>
              <a:gd name="connsiteY25" fmla="*/ 1148117 h 1941139"/>
              <a:gd name="connsiteX26" fmla="*/ 1688298 w 3360444"/>
              <a:gd name="connsiteY26" fmla="*/ 1433866 h 1941139"/>
              <a:gd name="connsiteX27" fmla="*/ 1806195 w 3360444"/>
              <a:gd name="connsiteY27" fmla="*/ 1562453 h 1941139"/>
              <a:gd name="connsiteX28" fmla="*/ 1887819 w 3360444"/>
              <a:gd name="connsiteY28" fmla="*/ 1663027 h 1941139"/>
              <a:gd name="connsiteX29" fmla="*/ 1987578 w 3360444"/>
              <a:gd name="connsiteY29" fmla="*/ 1610079 h 1941139"/>
              <a:gd name="connsiteX30" fmla="*/ 2051062 w 3360444"/>
              <a:gd name="connsiteY30" fmla="*/ 1595791 h 1941139"/>
              <a:gd name="connsiteX31" fmla="*/ 2105478 w 3360444"/>
              <a:gd name="connsiteY31" fmla="*/ 1552928 h 1941139"/>
              <a:gd name="connsiteX32" fmla="*/ 2159895 w 3360444"/>
              <a:gd name="connsiteY32" fmla="*/ 1495778 h 1941139"/>
              <a:gd name="connsiteX33" fmla="*/ 2232442 w 3360444"/>
              <a:gd name="connsiteY33" fmla="*/ 1414816 h 1941139"/>
              <a:gd name="connsiteX34" fmla="*/ 2304994 w 3360444"/>
              <a:gd name="connsiteY34" fmla="*/ 1300515 h 1941139"/>
              <a:gd name="connsiteX35" fmla="*/ 2404757 w 3360444"/>
              <a:gd name="connsiteY35" fmla="*/ 1152879 h 1941139"/>
              <a:gd name="connsiteX36" fmla="*/ 2486377 w 3360444"/>
              <a:gd name="connsiteY36" fmla="*/ 1029053 h 1941139"/>
              <a:gd name="connsiteX37" fmla="*/ 2589534 w 3360444"/>
              <a:gd name="connsiteY37" fmla="*/ 872170 h 1941139"/>
              <a:gd name="connsiteX38" fmla="*/ 2626963 w 3360444"/>
              <a:gd name="connsiteY38" fmla="*/ 743864 h 1941139"/>
              <a:gd name="connsiteX39" fmla="*/ 2736915 w 3360444"/>
              <a:gd name="connsiteY39" fmla="*/ 663181 h 1941139"/>
              <a:gd name="connsiteX40" fmla="*/ 2921657 w 3360444"/>
              <a:gd name="connsiteY40" fmla="*/ 812781 h 1941139"/>
              <a:gd name="connsiteX41" fmla="*/ 3047471 w 3360444"/>
              <a:gd name="connsiteY41" fmla="*/ 1013925 h 1941139"/>
              <a:gd name="connsiteX42" fmla="*/ 3131368 w 3360444"/>
              <a:gd name="connsiteY42" fmla="*/ 1238324 h 1941139"/>
              <a:gd name="connsiteX43" fmla="*/ 3236800 w 3360444"/>
              <a:gd name="connsiteY43" fmla="*/ 1410053 h 1941139"/>
              <a:gd name="connsiteX44" fmla="*/ 3248179 w 3360444"/>
              <a:gd name="connsiteY44" fmla="*/ 1738666 h 1941139"/>
              <a:gd name="connsiteX45" fmla="*/ 3360444 w 3360444"/>
              <a:gd name="connsiteY45" fmla="*/ 1941139 h 1941139"/>
              <a:gd name="connsiteX0" fmla="*/ 0 w 3392031"/>
              <a:gd name="connsiteY0" fmla="*/ 387164 h 1941139"/>
              <a:gd name="connsiteX1" fmla="*/ 113577 w 3392031"/>
              <a:gd name="connsiteY1" fmla="*/ 482552 h 1941139"/>
              <a:gd name="connsiteX2" fmla="*/ 224319 w 3392031"/>
              <a:gd name="connsiteY2" fmla="*/ 571640 h 1941139"/>
              <a:gd name="connsiteX3" fmla="*/ 354916 w 3392031"/>
              <a:gd name="connsiteY3" fmla="*/ 566177 h 1941139"/>
              <a:gd name="connsiteX4" fmla="*/ 446644 w 3392031"/>
              <a:gd name="connsiteY4" fmla="*/ 525977 h 1941139"/>
              <a:gd name="connsiteX5" fmla="*/ 534168 w 3392031"/>
              <a:gd name="connsiteY5" fmla="*/ 475549 h 1941139"/>
              <a:gd name="connsiteX6" fmla="*/ 586559 w 3392031"/>
              <a:gd name="connsiteY6" fmla="*/ 395289 h 1941139"/>
              <a:gd name="connsiteX7" fmla="*/ 627722 w 3392031"/>
              <a:gd name="connsiteY7" fmla="*/ 311944 h 1941139"/>
              <a:gd name="connsiteX8" fmla="*/ 687026 w 3392031"/>
              <a:gd name="connsiteY8" fmla="*/ 192881 h 1941139"/>
              <a:gd name="connsiteX9" fmla="*/ 741797 w 3392031"/>
              <a:gd name="connsiteY9" fmla="*/ 100013 h 1941139"/>
              <a:gd name="connsiteX10" fmla="*/ 805180 w 3392031"/>
              <a:gd name="connsiteY10" fmla="*/ 40481 h 1941139"/>
              <a:gd name="connsiteX11" fmla="*/ 853934 w 3392031"/>
              <a:gd name="connsiteY11" fmla="*/ 14640 h 1941139"/>
              <a:gd name="connsiteX12" fmla="*/ 908129 w 3392031"/>
              <a:gd name="connsiteY12" fmla="*/ 0 h 1941139"/>
              <a:gd name="connsiteX13" fmla="*/ 967664 w 3392031"/>
              <a:gd name="connsiteY13" fmla="*/ 2381 h 1941139"/>
              <a:gd name="connsiteX14" fmla="*/ 1017178 w 3392031"/>
              <a:gd name="connsiteY14" fmla="*/ 19403 h 1941139"/>
              <a:gd name="connsiteX15" fmla="*/ 1048924 w 3392031"/>
              <a:gd name="connsiteY15" fmla="*/ 40835 h 1941139"/>
              <a:gd name="connsiteX16" fmla="*/ 1068916 w 3392031"/>
              <a:gd name="connsiteY16" fmla="*/ 64295 h 1941139"/>
              <a:gd name="connsiteX17" fmla="*/ 1126294 w 3392031"/>
              <a:gd name="connsiteY17" fmla="*/ 138113 h 1941139"/>
              <a:gd name="connsiteX18" fmla="*/ 1181976 w 3392031"/>
              <a:gd name="connsiteY18" fmla="*/ 261938 h 1941139"/>
              <a:gd name="connsiteX19" fmla="*/ 1255108 w 3392031"/>
              <a:gd name="connsiteY19" fmla="*/ 419099 h 1941139"/>
              <a:gd name="connsiteX20" fmla="*/ 1311574 w 3392031"/>
              <a:gd name="connsiteY20" fmla="*/ 557213 h 1941139"/>
              <a:gd name="connsiteX21" fmla="*/ 1343671 w 3392031"/>
              <a:gd name="connsiteY21" fmla="*/ 628651 h 1941139"/>
              <a:gd name="connsiteX22" fmla="*/ 1379948 w 3392031"/>
              <a:gd name="connsiteY22" fmla="*/ 707231 h 1941139"/>
              <a:gd name="connsiteX23" fmla="*/ 1434363 w 3392031"/>
              <a:gd name="connsiteY23" fmla="*/ 840582 h 1941139"/>
              <a:gd name="connsiteX24" fmla="*/ 1479711 w 3392031"/>
              <a:gd name="connsiteY24" fmla="*/ 971903 h 1941139"/>
              <a:gd name="connsiteX25" fmla="*/ 1552259 w 3392031"/>
              <a:gd name="connsiteY25" fmla="*/ 1148117 h 1941139"/>
              <a:gd name="connsiteX26" fmla="*/ 1688298 w 3392031"/>
              <a:gd name="connsiteY26" fmla="*/ 1433866 h 1941139"/>
              <a:gd name="connsiteX27" fmla="*/ 1806195 w 3392031"/>
              <a:gd name="connsiteY27" fmla="*/ 1562453 h 1941139"/>
              <a:gd name="connsiteX28" fmla="*/ 1887819 w 3392031"/>
              <a:gd name="connsiteY28" fmla="*/ 1663027 h 1941139"/>
              <a:gd name="connsiteX29" fmla="*/ 1987578 w 3392031"/>
              <a:gd name="connsiteY29" fmla="*/ 1610079 h 1941139"/>
              <a:gd name="connsiteX30" fmla="*/ 2051062 w 3392031"/>
              <a:gd name="connsiteY30" fmla="*/ 1595791 h 1941139"/>
              <a:gd name="connsiteX31" fmla="*/ 2105478 w 3392031"/>
              <a:gd name="connsiteY31" fmla="*/ 1552928 h 1941139"/>
              <a:gd name="connsiteX32" fmla="*/ 2159895 w 3392031"/>
              <a:gd name="connsiteY32" fmla="*/ 1495778 h 1941139"/>
              <a:gd name="connsiteX33" fmla="*/ 2232442 w 3392031"/>
              <a:gd name="connsiteY33" fmla="*/ 1414816 h 1941139"/>
              <a:gd name="connsiteX34" fmla="*/ 2304994 w 3392031"/>
              <a:gd name="connsiteY34" fmla="*/ 1300515 h 1941139"/>
              <a:gd name="connsiteX35" fmla="*/ 2404757 w 3392031"/>
              <a:gd name="connsiteY35" fmla="*/ 1152879 h 1941139"/>
              <a:gd name="connsiteX36" fmla="*/ 2486377 w 3392031"/>
              <a:gd name="connsiteY36" fmla="*/ 1029053 h 1941139"/>
              <a:gd name="connsiteX37" fmla="*/ 2589534 w 3392031"/>
              <a:gd name="connsiteY37" fmla="*/ 872170 h 1941139"/>
              <a:gd name="connsiteX38" fmla="*/ 2626963 w 3392031"/>
              <a:gd name="connsiteY38" fmla="*/ 743864 h 1941139"/>
              <a:gd name="connsiteX39" fmla="*/ 2736915 w 3392031"/>
              <a:gd name="connsiteY39" fmla="*/ 663181 h 1941139"/>
              <a:gd name="connsiteX40" fmla="*/ 2921657 w 3392031"/>
              <a:gd name="connsiteY40" fmla="*/ 812781 h 1941139"/>
              <a:gd name="connsiteX41" fmla="*/ 3047471 w 3392031"/>
              <a:gd name="connsiteY41" fmla="*/ 1013925 h 1941139"/>
              <a:gd name="connsiteX42" fmla="*/ 3131368 w 3392031"/>
              <a:gd name="connsiteY42" fmla="*/ 1238324 h 1941139"/>
              <a:gd name="connsiteX43" fmla="*/ 3236800 w 3392031"/>
              <a:gd name="connsiteY43" fmla="*/ 1410053 h 1941139"/>
              <a:gd name="connsiteX44" fmla="*/ 3385302 w 3392031"/>
              <a:gd name="connsiteY44" fmla="*/ 1657984 h 1941139"/>
              <a:gd name="connsiteX45" fmla="*/ 3360444 w 3392031"/>
              <a:gd name="connsiteY45" fmla="*/ 1941139 h 1941139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300515 h 1927692"/>
              <a:gd name="connsiteX35" fmla="*/ 2404757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404757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86377 w 3559898"/>
              <a:gd name="connsiteY36" fmla="*/ 1029053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89534 w 3559898"/>
              <a:gd name="connsiteY37" fmla="*/ 872170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26963 w 3559898"/>
              <a:gd name="connsiteY38" fmla="*/ 743864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921657 w 3559898"/>
              <a:gd name="connsiteY40" fmla="*/ 812781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47471 w 3559898"/>
              <a:gd name="connsiteY41" fmla="*/ 1013925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238324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36800 w 3559898"/>
              <a:gd name="connsiteY43" fmla="*/ 1410053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385302 w 3559898"/>
              <a:gd name="connsiteY44" fmla="*/ 1657984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559898"/>
              <a:gd name="connsiteY0" fmla="*/ 387164 h 1927692"/>
              <a:gd name="connsiteX1" fmla="*/ 113577 w 3559898"/>
              <a:gd name="connsiteY1" fmla="*/ 482552 h 1927692"/>
              <a:gd name="connsiteX2" fmla="*/ 224319 w 3559898"/>
              <a:gd name="connsiteY2" fmla="*/ 571640 h 1927692"/>
              <a:gd name="connsiteX3" fmla="*/ 354916 w 3559898"/>
              <a:gd name="connsiteY3" fmla="*/ 566177 h 1927692"/>
              <a:gd name="connsiteX4" fmla="*/ 446644 w 3559898"/>
              <a:gd name="connsiteY4" fmla="*/ 525977 h 1927692"/>
              <a:gd name="connsiteX5" fmla="*/ 534168 w 3559898"/>
              <a:gd name="connsiteY5" fmla="*/ 475549 h 1927692"/>
              <a:gd name="connsiteX6" fmla="*/ 586559 w 3559898"/>
              <a:gd name="connsiteY6" fmla="*/ 395289 h 1927692"/>
              <a:gd name="connsiteX7" fmla="*/ 627722 w 3559898"/>
              <a:gd name="connsiteY7" fmla="*/ 311944 h 1927692"/>
              <a:gd name="connsiteX8" fmla="*/ 687026 w 3559898"/>
              <a:gd name="connsiteY8" fmla="*/ 192881 h 1927692"/>
              <a:gd name="connsiteX9" fmla="*/ 741797 w 3559898"/>
              <a:gd name="connsiteY9" fmla="*/ 100013 h 1927692"/>
              <a:gd name="connsiteX10" fmla="*/ 805180 w 3559898"/>
              <a:gd name="connsiteY10" fmla="*/ 40481 h 1927692"/>
              <a:gd name="connsiteX11" fmla="*/ 853934 w 3559898"/>
              <a:gd name="connsiteY11" fmla="*/ 14640 h 1927692"/>
              <a:gd name="connsiteX12" fmla="*/ 908129 w 3559898"/>
              <a:gd name="connsiteY12" fmla="*/ 0 h 1927692"/>
              <a:gd name="connsiteX13" fmla="*/ 967664 w 3559898"/>
              <a:gd name="connsiteY13" fmla="*/ 2381 h 1927692"/>
              <a:gd name="connsiteX14" fmla="*/ 1017178 w 3559898"/>
              <a:gd name="connsiteY14" fmla="*/ 19403 h 1927692"/>
              <a:gd name="connsiteX15" fmla="*/ 1048924 w 3559898"/>
              <a:gd name="connsiteY15" fmla="*/ 40835 h 1927692"/>
              <a:gd name="connsiteX16" fmla="*/ 1068916 w 3559898"/>
              <a:gd name="connsiteY16" fmla="*/ 64295 h 1927692"/>
              <a:gd name="connsiteX17" fmla="*/ 1126294 w 3559898"/>
              <a:gd name="connsiteY17" fmla="*/ 138113 h 1927692"/>
              <a:gd name="connsiteX18" fmla="*/ 1181976 w 3559898"/>
              <a:gd name="connsiteY18" fmla="*/ 261938 h 1927692"/>
              <a:gd name="connsiteX19" fmla="*/ 1255108 w 3559898"/>
              <a:gd name="connsiteY19" fmla="*/ 419099 h 1927692"/>
              <a:gd name="connsiteX20" fmla="*/ 1311574 w 3559898"/>
              <a:gd name="connsiteY20" fmla="*/ 557213 h 1927692"/>
              <a:gd name="connsiteX21" fmla="*/ 1343671 w 3559898"/>
              <a:gd name="connsiteY21" fmla="*/ 628651 h 1927692"/>
              <a:gd name="connsiteX22" fmla="*/ 1379948 w 3559898"/>
              <a:gd name="connsiteY22" fmla="*/ 707231 h 1927692"/>
              <a:gd name="connsiteX23" fmla="*/ 1434363 w 3559898"/>
              <a:gd name="connsiteY23" fmla="*/ 840582 h 1927692"/>
              <a:gd name="connsiteX24" fmla="*/ 1479711 w 3559898"/>
              <a:gd name="connsiteY24" fmla="*/ 971903 h 1927692"/>
              <a:gd name="connsiteX25" fmla="*/ 1552259 w 3559898"/>
              <a:gd name="connsiteY25" fmla="*/ 1148117 h 1927692"/>
              <a:gd name="connsiteX26" fmla="*/ 1688298 w 3559898"/>
              <a:gd name="connsiteY26" fmla="*/ 1433866 h 1927692"/>
              <a:gd name="connsiteX27" fmla="*/ 1806195 w 3559898"/>
              <a:gd name="connsiteY27" fmla="*/ 1562453 h 1927692"/>
              <a:gd name="connsiteX28" fmla="*/ 1887819 w 3559898"/>
              <a:gd name="connsiteY28" fmla="*/ 1663027 h 1927692"/>
              <a:gd name="connsiteX29" fmla="*/ 1987578 w 3559898"/>
              <a:gd name="connsiteY29" fmla="*/ 1610079 h 1927692"/>
              <a:gd name="connsiteX30" fmla="*/ 2051062 w 3559898"/>
              <a:gd name="connsiteY30" fmla="*/ 1595791 h 1927692"/>
              <a:gd name="connsiteX31" fmla="*/ 2105478 w 3559898"/>
              <a:gd name="connsiteY31" fmla="*/ 1552928 h 1927692"/>
              <a:gd name="connsiteX32" fmla="*/ 2159895 w 3559898"/>
              <a:gd name="connsiteY32" fmla="*/ 1495778 h 1927692"/>
              <a:gd name="connsiteX33" fmla="*/ 2232442 w 3559898"/>
              <a:gd name="connsiteY33" fmla="*/ 1414816 h 1927692"/>
              <a:gd name="connsiteX34" fmla="*/ 2304994 w 3559898"/>
              <a:gd name="connsiteY34" fmla="*/ 1273621 h 1927692"/>
              <a:gd name="connsiteX35" fmla="*/ 2354893 w 3559898"/>
              <a:gd name="connsiteY35" fmla="*/ 1152879 h 1927692"/>
              <a:gd name="connsiteX36" fmla="*/ 2448979 w 3559898"/>
              <a:gd name="connsiteY36" fmla="*/ 1015606 h 1927692"/>
              <a:gd name="connsiteX37" fmla="*/ 2502273 w 3559898"/>
              <a:gd name="connsiteY37" fmla="*/ 831829 h 1927692"/>
              <a:gd name="connsiteX38" fmla="*/ 2639430 w 3559898"/>
              <a:gd name="connsiteY38" fmla="*/ 730417 h 1927692"/>
              <a:gd name="connsiteX39" fmla="*/ 2736915 w 3559898"/>
              <a:gd name="connsiteY39" fmla="*/ 663181 h 1927692"/>
              <a:gd name="connsiteX40" fmla="*/ 2871794 w 3559898"/>
              <a:gd name="connsiteY40" fmla="*/ 732099 h 1927692"/>
              <a:gd name="connsiteX41" fmla="*/ 3035005 w 3559898"/>
              <a:gd name="connsiteY41" fmla="*/ 933243 h 1927692"/>
              <a:gd name="connsiteX42" fmla="*/ 3131368 w 3559898"/>
              <a:gd name="connsiteY42" fmla="*/ 1117300 h 1927692"/>
              <a:gd name="connsiteX43" fmla="*/ 3261731 w 3559898"/>
              <a:gd name="connsiteY43" fmla="*/ 1329370 h 1927692"/>
              <a:gd name="connsiteX44" fmla="*/ 3422699 w 3559898"/>
              <a:gd name="connsiteY44" fmla="*/ 1644537 h 1927692"/>
              <a:gd name="connsiteX45" fmla="*/ 3559898 w 3559898"/>
              <a:gd name="connsiteY45" fmla="*/ 1927692 h 1927692"/>
              <a:gd name="connsiteX0" fmla="*/ 0 w 3446321"/>
              <a:gd name="connsiteY0" fmla="*/ 482552 h 1927692"/>
              <a:gd name="connsiteX1" fmla="*/ 110742 w 3446321"/>
              <a:gd name="connsiteY1" fmla="*/ 571640 h 1927692"/>
              <a:gd name="connsiteX2" fmla="*/ 241339 w 3446321"/>
              <a:gd name="connsiteY2" fmla="*/ 566177 h 1927692"/>
              <a:gd name="connsiteX3" fmla="*/ 333067 w 3446321"/>
              <a:gd name="connsiteY3" fmla="*/ 525977 h 1927692"/>
              <a:gd name="connsiteX4" fmla="*/ 420591 w 3446321"/>
              <a:gd name="connsiteY4" fmla="*/ 475549 h 1927692"/>
              <a:gd name="connsiteX5" fmla="*/ 472982 w 3446321"/>
              <a:gd name="connsiteY5" fmla="*/ 395289 h 1927692"/>
              <a:gd name="connsiteX6" fmla="*/ 514145 w 3446321"/>
              <a:gd name="connsiteY6" fmla="*/ 311944 h 1927692"/>
              <a:gd name="connsiteX7" fmla="*/ 573449 w 3446321"/>
              <a:gd name="connsiteY7" fmla="*/ 192881 h 1927692"/>
              <a:gd name="connsiteX8" fmla="*/ 628220 w 3446321"/>
              <a:gd name="connsiteY8" fmla="*/ 100013 h 1927692"/>
              <a:gd name="connsiteX9" fmla="*/ 691603 w 3446321"/>
              <a:gd name="connsiteY9" fmla="*/ 40481 h 1927692"/>
              <a:gd name="connsiteX10" fmla="*/ 740357 w 3446321"/>
              <a:gd name="connsiteY10" fmla="*/ 14640 h 1927692"/>
              <a:gd name="connsiteX11" fmla="*/ 794552 w 3446321"/>
              <a:gd name="connsiteY11" fmla="*/ 0 h 1927692"/>
              <a:gd name="connsiteX12" fmla="*/ 854087 w 3446321"/>
              <a:gd name="connsiteY12" fmla="*/ 2381 h 1927692"/>
              <a:gd name="connsiteX13" fmla="*/ 903601 w 3446321"/>
              <a:gd name="connsiteY13" fmla="*/ 19403 h 1927692"/>
              <a:gd name="connsiteX14" fmla="*/ 935347 w 3446321"/>
              <a:gd name="connsiteY14" fmla="*/ 40835 h 1927692"/>
              <a:gd name="connsiteX15" fmla="*/ 955339 w 3446321"/>
              <a:gd name="connsiteY15" fmla="*/ 64295 h 1927692"/>
              <a:gd name="connsiteX16" fmla="*/ 1012717 w 3446321"/>
              <a:gd name="connsiteY16" fmla="*/ 138113 h 1927692"/>
              <a:gd name="connsiteX17" fmla="*/ 1068399 w 3446321"/>
              <a:gd name="connsiteY17" fmla="*/ 261938 h 1927692"/>
              <a:gd name="connsiteX18" fmla="*/ 1141531 w 3446321"/>
              <a:gd name="connsiteY18" fmla="*/ 419099 h 1927692"/>
              <a:gd name="connsiteX19" fmla="*/ 1197997 w 3446321"/>
              <a:gd name="connsiteY19" fmla="*/ 557213 h 1927692"/>
              <a:gd name="connsiteX20" fmla="*/ 1230094 w 3446321"/>
              <a:gd name="connsiteY20" fmla="*/ 628651 h 1927692"/>
              <a:gd name="connsiteX21" fmla="*/ 1266371 w 3446321"/>
              <a:gd name="connsiteY21" fmla="*/ 707231 h 1927692"/>
              <a:gd name="connsiteX22" fmla="*/ 1320786 w 3446321"/>
              <a:gd name="connsiteY22" fmla="*/ 840582 h 1927692"/>
              <a:gd name="connsiteX23" fmla="*/ 1366134 w 3446321"/>
              <a:gd name="connsiteY23" fmla="*/ 971903 h 1927692"/>
              <a:gd name="connsiteX24" fmla="*/ 1438682 w 3446321"/>
              <a:gd name="connsiteY24" fmla="*/ 1148117 h 1927692"/>
              <a:gd name="connsiteX25" fmla="*/ 1574721 w 3446321"/>
              <a:gd name="connsiteY25" fmla="*/ 1433866 h 1927692"/>
              <a:gd name="connsiteX26" fmla="*/ 1692618 w 3446321"/>
              <a:gd name="connsiteY26" fmla="*/ 1562453 h 1927692"/>
              <a:gd name="connsiteX27" fmla="*/ 1774242 w 3446321"/>
              <a:gd name="connsiteY27" fmla="*/ 1663027 h 1927692"/>
              <a:gd name="connsiteX28" fmla="*/ 1874001 w 3446321"/>
              <a:gd name="connsiteY28" fmla="*/ 1610079 h 1927692"/>
              <a:gd name="connsiteX29" fmla="*/ 1937485 w 3446321"/>
              <a:gd name="connsiteY29" fmla="*/ 1595791 h 1927692"/>
              <a:gd name="connsiteX30" fmla="*/ 1991901 w 3446321"/>
              <a:gd name="connsiteY30" fmla="*/ 1552928 h 1927692"/>
              <a:gd name="connsiteX31" fmla="*/ 2046318 w 3446321"/>
              <a:gd name="connsiteY31" fmla="*/ 1495778 h 1927692"/>
              <a:gd name="connsiteX32" fmla="*/ 2118865 w 3446321"/>
              <a:gd name="connsiteY32" fmla="*/ 1414816 h 1927692"/>
              <a:gd name="connsiteX33" fmla="*/ 2191417 w 3446321"/>
              <a:gd name="connsiteY33" fmla="*/ 1273621 h 1927692"/>
              <a:gd name="connsiteX34" fmla="*/ 2241316 w 3446321"/>
              <a:gd name="connsiteY34" fmla="*/ 1152879 h 1927692"/>
              <a:gd name="connsiteX35" fmla="*/ 2335402 w 3446321"/>
              <a:gd name="connsiteY35" fmla="*/ 1015606 h 1927692"/>
              <a:gd name="connsiteX36" fmla="*/ 2388696 w 3446321"/>
              <a:gd name="connsiteY36" fmla="*/ 831829 h 1927692"/>
              <a:gd name="connsiteX37" fmla="*/ 2525853 w 3446321"/>
              <a:gd name="connsiteY37" fmla="*/ 730417 h 1927692"/>
              <a:gd name="connsiteX38" fmla="*/ 2623338 w 3446321"/>
              <a:gd name="connsiteY38" fmla="*/ 663181 h 1927692"/>
              <a:gd name="connsiteX39" fmla="*/ 2758217 w 3446321"/>
              <a:gd name="connsiteY39" fmla="*/ 732099 h 1927692"/>
              <a:gd name="connsiteX40" fmla="*/ 2921428 w 3446321"/>
              <a:gd name="connsiteY40" fmla="*/ 933243 h 1927692"/>
              <a:gd name="connsiteX41" fmla="*/ 3017791 w 3446321"/>
              <a:gd name="connsiteY41" fmla="*/ 1117300 h 1927692"/>
              <a:gd name="connsiteX42" fmla="*/ 3148154 w 3446321"/>
              <a:gd name="connsiteY42" fmla="*/ 1329370 h 1927692"/>
              <a:gd name="connsiteX43" fmla="*/ 3309122 w 3446321"/>
              <a:gd name="connsiteY43" fmla="*/ 1644537 h 1927692"/>
              <a:gd name="connsiteX44" fmla="*/ 3446321 w 3446321"/>
              <a:gd name="connsiteY44" fmla="*/ 1927692 h 1927692"/>
              <a:gd name="connsiteX0" fmla="*/ 0 w 3558514"/>
              <a:gd name="connsiteY0" fmla="*/ 334634 h 1927692"/>
              <a:gd name="connsiteX1" fmla="*/ 222935 w 3558514"/>
              <a:gd name="connsiteY1" fmla="*/ 571640 h 1927692"/>
              <a:gd name="connsiteX2" fmla="*/ 353532 w 3558514"/>
              <a:gd name="connsiteY2" fmla="*/ 566177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53532 w 3558514"/>
              <a:gd name="connsiteY2" fmla="*/ 566177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86435 w 3558514"/>
              <a:gd name="connsiteY27" fmla="*/ 166302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824105 w 3558514"/>
              <a:gd name="connsiteY27" fmla="*/ 1703369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562453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804811 w 3558514"/>
              <a:gd name="connsiteY26" fmla="*/ 1643136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779879 w 3558514"/>
              <a:gd name="connsiteY26" fmla="*/ 1549006 h 1927692"/>
              <a:gd name="connsiteX27" fmla="*/ 1911365 w 3558514"/>
              <a:gd name="connsiteY27" fmla="*/ 1622687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86914 w 3558514"/>
              <a:gd name="connsiteY25" fmla="*/ 1433866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14068 w 3558514"/>
              <a:gd name="connsiteY25" fmla="*/ 1333853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79879 w 3558514"/>
              <a:gd name="connsiteY26" fmla="*/ 1549006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61502 w 3558514"/>
              <a:gd name="connsiteY27" fmla="*/ 1636134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986194 w 3558514"/>
              <a:gd name="connsiteY28" fmla="*/ 1610079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893479 w 3558514"/>
              <a:gd name="connsiteY28" fmla="*/ 1645798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806315 w 3558514"/>
              <a:gd name="connsiteY27" fmla="*/ 1605178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93070 w 3558514"/>
              <a:gd name="connsiteY27" fmla="*/ 1588509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95687 w 3558514"/>
              <a:gd name="connsiteY28" fmla="*/ 1631510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84240 w 3558514"/>
              <a:gd name="connsiteY27" fmla="*/ 157184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29462 w 3558514"/>
              <a:gd name="connsiteY28" fmla="*/ 1638654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2049678 w 3558514"/>
              <a:gd name="connsiteY29" fmla="*/ 1595791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104094 w 3558514"/>
              <a:gd name="connsiteY30" fmla="*/ 1552928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8511 w 3558514"/>
              <a:gd name="connsiteY31" fmla="*/ 1495778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31058 w 3558514"/>
              <a:gd name="connsiteY32" fmla="*/ 1414816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29984 w 3558514"/>
              <a:gd name="connsiteY41" fmla="*/ 1117300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134398 w 3558514"/>
              <a:gd name="connsiteY41" fmla="*/ 1110156 h 1927692"/>
              <a:gd name="connsiteX42" fmla="*/ 3260347 w 3558514"/>
              <a:gd name="connsiteY42" fmla="*/ 1329370 h 1927692"/>
              <a:gd name="connsiteX43" fmla="*/ 3421315 w 3558514"/>
              <a:gd name="connsiteY43" fmla="*/ 1644537 h 1927692"/>
              <a:gd name="connsiteX44" fmla="*/ 3558514 w 3558514"/>
              <a:gd name="connsiteY44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034301 w 3558514"/>
              <a:gd name="connsiteY41" fmla="*/ 928537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2968077 w 3558514"/>
              <a:gd name="connsiteY41" fmla="*/ 845193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3033621 w 3558514"/>
              <a:gd name="connsiteY40" fmla="*/ 933243 h 1927692"/>
              <a:gd name="connsiteX41" fmla="*/ 3074036 w 3558514"/>
              <a:gd name="connsiteY41" fmla="*/ 1002355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3074036 w 3558514"/>
              <a:gd name="connsiteY41" fmla="*/ 1002355 h 1927692"/>
              <a:gd name="connsiteX42" fmla="*/ 3134398 w 3558514"/>
              <a:gd name="connsiteY42" fmla="*/ 1110156 h 1927692"/>
              <a:gd name="connsiteX43" fmla="*/ 3260347 w 3558514"/>
              <a:gd name="connsiteY43" fmla="*/ 1329370 h 1927692"/>
              <a:gd name="connsiteX44" fmla="*/ 3421315 w 3558514"/>
              <a:gd name="connsiteY44" fmla="*/ 1644537 h 1927692"/>
              <a:gd name="connsiteX45" fmla="*/ 3558514 w 3558514"/>
              <a:gd name="connsiteY45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2972491 w 3558514"/>
              <a:gd name="connsiteY41" fmla="*/ 840431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76225 w 3558514"/>
              <a:gd name="connsiteY40" fmla="*/ 845137 h 1927692"/>
              <a:gd name="connsiteX41" fmla="*/ 3007811 w 3558514"/>
              <a:gd name="connsiteY41" fmla="*/ 890438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38698 w 3558514"/>
              <a:gd name="connsiteY40" fmla="*/ 795131 h 1927692"/>
              <a:gd name="connsiteX41" fmla="*/ 3007811 w 3558514"/>
              <a:gd name="connsiteY41" fmla="*/ 890438 h 1927692"/>
              <a:gd name="connsiteX42" fmla="*/ 3074036 w 3558514"/>
              <a:gd name="connsiteY42" fmla="*/ 1002355 h 1927692"/>
              <a:gd name="connsiteX43" fmla="*/ 3134398 w 3558514"/>
              <a:gd name="connsiteY43" fmla="*/ 1110156 h 1927692"/>
              <a:gd name="connsiteX44" fmla="*/ 3260347 w 3558514"/>
              <a:gd name="connsiteY44" fmla="*/ 1329370 h 1927692"/>
              <a:gd name="connsiteX45" fmla="*/ 3421315 w 3558514"/>
              <a:gd name="connsiteY45" fmla="*/ 1644537 h 1927692"/>
              <a:gd name="connsiteX46" fmla="*/ 3558514 w 3558514"/>
              <a:gd name="connsiteY46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866532 w 3558514"/>
              <a:gd name="connsiteY40" fmla="*/ 728512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70410 w 3558514"/>
              <a:gd name="connsiteY39" fmla="*/ 732099 h 1927692"/>
              <a:gd name="connsiteX40" fmla="*/ 2906267 w 3558514"/>
              <a:gd name="connsiteY40" fmla="*/ 733274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21845 w 3558514"/>
              <a:gd name="connsiteY39" fmla="*/ 679712 h 1927692"/>
              <a:gd name="connsiteX40" fmla="*/ 2906267 w 3558514"/>
              <a:gd name="connsiteY40" fmla="*/ 733274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821845 w 3558514"/>
              <a:gd name="connsiteY39" fmla="*/ 679712 h 1927692"/>
              <a:gd name="connsiteX40" fmla="*/ 2901853 w 3558514"/>
              <a:gd name="connsiteY40" fmla="*/ 745180 h 1927692"/>
              <a:gd name="connsiteX41" fmla="*/ 2938698 w 3558514"/>
              <a:gd name="connsiteY41" fmla="*/ 795131 h 1927692"/>
              <a:gd name="connsiteX42" fmla="*/ 3007811 w 3558514"/>
              <a:gd name="connsiteY42" fmla="*/ 890438 h 1927692"/>
              <a:gd name="connsiteX43" fmla="*/ 3074036 w 3558514"/>
              <a:gd name="connsiteY43" fmla="*/ 1002355 h 1927692"/>
              <a:gd name="connsiteX44" fmla="*/ 3134398 w 3558514"/>
              <a:gd name="connsiteY44" fmla="*/ 1110156 h 1927692"/>
              <a:gd name="connsiteX45" fmla="*/ 3260347 w 3558514"/>
              <a:gd name="connsiteY45" fmla="*/ 1329370 h 1927692"/>
              <a:gd name="connsiteX46" fmla="*/ 3421315 w 3558514"/>
              <a:gd name="connsiteY46" fmla="*/ 1644537 h 1927692"/>
              <a:gd name="connsiteX47" fmla="*/ 3558514 w 3558514"/>
              <a:gd name="connsiteY47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734082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735531 w 3558514"/>
              <a:gd name="connsiteY38" fmla="*/ 663181 h 1927692"/>
              <a:gd name="connsiteX39" fmla="*/ 2773818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9375 h 1927692"/>
              <a:gd name="connsiteX39" fmla="*/ 2773818 w 3558514"/>
              <a:gd name="connsiteY39" fmla="*/ 657074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9375 h 1927692"/>
              <a:gd name="connsiteX39" fmla="*/ 2773818 w 3558514"/>
              <a:gd name="connsiteY39" fmla="*/ 652312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21845 w 3558514"/>
              <a:gd name="connsiteY40" fmla="*/ 679712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5180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00889 w 3558514"/>
              <a:gd name="connsiteY36" fmla="*/ 83182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5171 w 3558514"/>
              <a:gd name="connsiteY36" fmla="*/ 836591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5171 w 3558514"/>
              <a:gd name="connsiteY36" fmla="*/ 836591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47595 w 3558514"/>
              <a:gd name="connsiteY35" fmla="*/ 1015606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53509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78327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50875 w 3558514"/>
              <a:gd name="connsiteY24" fmla="*/ 1148117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79825 w 3558514"/>
              <a:gd name="connsiteY27" fmla="*/ 1590890 h 1927692"/>
              <a:gd name="connsiteX28" fmla="*/ 1851537 w 3558514"/>
              <a:gd name="connsiteY28" fmla="*/ 1624367 h 1927692"/>
              <a:gd name="connsiteX29" fmla="*/ 1985661 w 3558514"/>
              <a:gd name="connsiteY29" fmla="*/ 1591028 h 1927692"/>
              <a:gd name="connsiteX30" fmla="*/ 2086434 w 3558514"/>
              <a:gd name="connsiteY30" fmla="*/ 1541021 h 1927692"/>
              <a:gd name="connsiteX31" fmla="*/ 2156304 w 3558514"/>
              <a:gd name="connsiteY31" fmla="*/ 1488635 h 1927692"/>
              <a:gd name="connsiteX32" fmla="*/ 2222229 w 3558514"/>
              <a:gd name="connsiteY32" fmla="*/ 1410053 h 1927692"/>
              <a:gd name="connsiteX33" fmla="*/ 2303610 w 3558514"/>
              <a:gd name="connsiteY33" fmla="*/ 1273621 h 1927692"/>
              <a:gd name="connsiteX34" fmla="*/ 2360131 w 3558514"/>
              <a:gd name="connsiteY34" fmla="*/ 1152879 h 1927692"/>
              <a:gd name="connsiteX35" fmla="*/ 2434351 w 3558514"/>
              <a:gd name="connsiteY35" fmla="*/ 1006081 h 1927692"/>
              <a:gd name="connsiteX36" fmla="*/ 2529586 w 3558514"/>
              <a:gd name="connsiteY36" fmla="*/ 850879 h 1927692"/>
              <a:gd name="connsiteX37" fmla="*/ 2638046 w 3558514"/>
              <a:gd name="connsiteY37" fmla="*/ 730417 h 1927692"/>
              <a:gd name="connsiteX38" fmla="*/ 2689174 w 3558514"/>
              <a:gd name="connsiteY38" fmla="*/ 684613 h 1927692"/>
              <a:gd name="connsiteX39" fmla="*/ 2773818 w 3558514"/>
              <a:gd name="connsiteY39" fmla="*/ 652312 h 1927692"/>
              <a:gd name="connsiteX40" fmla="*/ 2837298 w 3558514"/>
              <a:gd name="connsiteY40" fmla="*/ 674950 h 1927692"/>
              <a:gd name="connsiteX41" fmla="*/ 2901853 w 3558514"/>
              <a:gd name="connsiteY41" fmla="*/ 740418 h 1927692"/>
              <a:gd name="connsiteX42" fmla="*/ 2938698 w 3558514"/>
              <a:gd name="connsiteY42" fmla="*/ 795131 h 1927692"/>
              <a:gd name="connsiteX43" fmla="*/ 3007811 w 3558514"/>
              <a:gd name="connsiteY43" fmla="*/ 890438 h 1927692"/>
              <a:gd name="connsiteX44" fmla="*/ 3074036 w 3558514"/>
              <a:gd name="connsiteY44" fmla="*/ 1002355 h 1927692"/>
              <a:gd name="connsiteX45" fmla="*/ 3134398 w 3558514"/>
              <a:gd name="connsiteY45" fmla="*/ 1110156 h 1927692"/>
              <a:gd name="connsiteX46" fmla="*/ 3260347 w 3558514"/>
              <a:gd name="connsiteY46" fmla="*/ 1329370 h 1927692"/>
              <a:gd name="connsiteX47" fmla="*/ 3421315 w 3558514"/>
              <a:gd name="connsiteY47" fmla="*/ 1644537 h 1927692"/>
              <a:gd name="connsiteX48" fmla="*/ 3558514 w 3558514"/>
              <a:gd name="connsiteY48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20843 w 3558514"/>
              <a:gd name="connsiteY27" fmla="*/ 1502418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720277 w 3558514"/>
              <a:gd name="connsiteY26" fmla="*/ 1501381 h 1927692"/>
              <a:gd name="connsiteX27" fmla="*/ 1753956 w 3558514"/>
              <a:gd name="connsiteY27" fmla="*/ 1471462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53956 w 3558514"/>
              <a:gd name="connsiteY27" fmla="*/ 1471462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79825 w 3558514"/>
              <a:gd name="connsiteY28" fmla="*/ 1590890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85661 w 3558514"/>
              <a:gd name="connsiteY30" fmla="*/ 1591028 h 1927692"/>
              <a:gd name="connsiteX31" fmla="*/ 2086434 w 3558514"/>
              <a:gd name="connsiteY31" fmla="*/ 1541021 h 1927692"/>
              <a:gd name="connsiteX32" fmla="*/ 2156304 w 3558514"/>
              <a:gd name="connsiteY32" fmla="*/ 1488635 h 1927692"/>
              <a:gd name="connsiteX33" fmla="*/ 2222229 w 3558514"/>
              <a:gd name="connsiteY33" fmla="*/ 1410053 h 1927692"/>
              <a:gd name="connsiteX34" fmla="*/ 2303610 w 3558514"/>
              <a:gd name="connsiteY34" fmla="*/ 1273621 h 1927692"/>
              <a:gd name="connsiteX35" fmla="*/ 2360131 w 3558514"/>
              <a:gd name="connsiteY35" fmla="*/ 1152879 h 1927692"/>
              <a:gd name="connsiteX36" fmla="*/ 2434351 w 3558514"/>
              <a:gd name="connsiteY36" fmla="*/ 1006081 h 1927692"/>
              <a:gd name="connsiteX37" fmla="*/ 2529586 w 3558514"/>
              <a:gd name="connsiteY37" fmla="*/ 850879 h 1927692"/>
              <a:gd name="connsiteX38" fmla="*/ 2638046 w 3558514"/>
              <a:gd name="connsiteY38" fmla="*/ 730417 h 1927692"/>
              <a:gd name="connsiteX39" fmla="*/ 2689174 w 3558514"/>
              <a:gd name="connsiteY39" fmla="*/ 684613 h 1927692"/>
              <a:gd name="connsiteX40" fmla="*/ 2773818 w 3558514"/>
              <a:gd name="connsiteY40" fmla="*/ 652312 h 1927692"/>
              <a:gd name="connsiteX41" fmla="*/ 2837298 w 3558514"/>
              <a:gd name="connsiteY41" fmla="*/ 674950 h 1927692"/>
              <a:gd name="connsiteX42" fmla="*/ 2901853 w 3558514"/>
              <a:gd name="connsiteY42" fmla="*/ 740418 h 1927692"/>
              <a:gd name="connsiteX43" fmla="*/ 2938698 w 3558514"/>
              <a:gd name="connsiteY43" fmla="*/ 795131 h 1927692"/>
              <a:gd name="connsiteX44" fmla="*/ 3007811 w 3558514"/>
              <a:gd name="connsiteY44" fmla="*/ 890438 h 1927692"/>
              <a:gd name="connsiteX45" fmla="*/ 3074036 w 3558514"/>
              <a:gd name="connsiteY45" fmla="*/ 1002355 h 1927692"/>
              <a:gd name="connsiteX46" fmla="*/ 3134398 w 3558514"/>
              <a:gd name="connsiteY46" fmla="*/ 1110156 h 1927692"/>
              <a:gd name="connsiteX47" fmla="*/ 3260347 w 3558514"/>
              <a:gd name="connsiteY47" fmla="*/ 1329370 h 1927692"/>
              <a:gd name="connsiteX48" fmla="*/ 3421315 w 3558514"/>
              <a:gd name="connsiteY48" fmla="*/ 1644537 h 1927692"/>
              <a:gd name="connsiteX49" fmla="*/ 3558514 w 3558514"/>
              <a:gd name="connsiteY49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859915 w 3558514"/>
              <a:gd name="connsiteY30" fmla="*/ 1623862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30555 w 3558514"/>
              <a:gd name="connsiteY30" fmla="*/ 1673868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85661 w 3558514"/>
              <a:gd name="connsiteY31" fmla="*/ 1591028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56304 w 3558514"/>
              <a:gd name="connsiteY33" fmla="*/ 1488635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8203 w 3558514"/>
              <a:gd name="connsiteY26" fmla="*/ 1468044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60719 w 3558514"/>
              <a:gd name="connsiteY33" fmla="*/ 1479110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  <a:gd name="connsiteX0" fmla="*/ 0 w 3558514"/>
              <a:gd name="connsiteY0" fmla="*/ 334634 h 1927692"/>
              <a:gd name="connsiteX1" fmla="*/ 173072 w 3558514"/>
              <a:gd name="connsiteY1" fmla="*/ 490958 h 1927692"/>
              <a:gd name="connsiteX2" fmla="*/ 303668 w 3558514"/>
              <a:gd name="connsiteY2" fmla="*/ 552730 h 1927692"/>
              <a:gd name="connsiteX3" fmla="*/ 445260 w 3558514"/>
              <a:gd name="connsiteY3" fmla="*/ 525977 h 1927692"/>
              <a:gd name="connsiteX4" fmla="*/ 532784 w 3558514"/>
              <a:gd name="connsiteY4" fmla="*/ 475549 h 1927692"/>
              <a:gd name="connsiteX5" fmla="*/ 585175 w 3558514"/>
              <a:gd name="connsiteY5" fmla="*/ 395289 h 1927692"/>
              <a:gd name="connsiteX6" fmla="*/ 626338 w 3558514"/>
              <a:gd name="connsiteY6" fmla="*/ 311944 h 1927692"/>
              <a:gd name="connsiteX7" fmla="*/ 685642 w 3558514"/>
              <a:gd name="connsiteY7" fmla="*/ 192881 h 1927692"/>
              <a:gd name="connsiteX8" fmla="*/ 740413 w 3558514"/>
              <a:gd name="connsiteY8" fmla="*/ 100013 h 1927692"/>
              <a:gd name="connsiteX9" fmla="*/ 803796 w 3558514"/>
              <a:gd name="connsiteY9" fmla="*/ 40481 h 1927692"/>
              <a:gd name="connsiteX10" fmla="*/ 852550 w 3558514"/>
              <a:gd name="connsiteY10" fmla="*/ 14640 h 1927692"/>
              <a:gd name="connsiteX11" fmla="*/ 906745 w 3558514"/>
              <a:gd name="connsiteY11" fmla="*/ 0 h 1927692"/>
              <a:gd name="connsiteX12" fmla="*/ 966280 w 3558514"/>
              <a:gd name="connsiteY12" fmla="*/ 2381 h 1927692"/>
              <a:gd name="connsiteX13" fmla="*/ 1015794 w 3558514"/>
              <a:gd name="connsiteY13" fmla="*/ 19403 h 1927692"/>
              <a:gd name="connsiteX14" fmla="*/ 1047540 w 3558514"/>
              <a:gd name="connsiteY14" fmla="*/ 40835 h 1927692"/>
              <a:gd name="connsiteX15" fmla="*/ 1067532 w 3558514"/>
              <a:gd name="connsiteY15" fmla="*/ 64295 h 1927692"/>
              <a:gd name="connsiteX16" fmla="*/ 1124910 w 3558514"/>
              <a:gd name="connsiteY16" fmla="*/ 138113 h 1927692"/>
              <a:gd name="connsiteX17" fmla="*/ 1180592 w 3558514"/>
              <a:gd name="connsiteY17" fmla="*/ 261938 h 1927692"/>
              <a:gd name="connsiteX18" fmla="*/ 1253724 w 3558514"/>
              <a:gd name="connsiteY18" fmla="*/ 419099 h 1927692"/>
              <a:gd name="connsiteX19" fmla="*/ 1310190 w 3558514"/>
              <a:gd name="connsiteY19" fmla="*/ 557213 h 1927692"/>
              <a:gd name="connsiteX20" fmla="*/ 1342287 w 3558514"/>
              <a:gd name="connsiteY20" fmla="*/ 628651 h 1927692"/>
              <a:gd name="connsiteX21" fmla="*/ 1378564 w 3558514"/>
              <a:gd name="connsiteY21" fmla="*/ 707231 h 1927692"/>
              <a:gd name="connsiteX22" fmla="*/ 1432979 w 3558514"/>
              <a:gd name="connsiteY22" fmla="*/ 840582 h 1927692"/>
              <a:gd name="connsiteX23" fmla="*/ 1480534 w 3558514"/>
              <a:gd name="connsiteY23" fmla="*/ 971903 h 1927692"/>
              <a:gd name="connsiteX24" fmla="*/ 1548668 w 3558514"/>
              <a:gd name="connsiteY24" fmla="*/ 1150498 h 1927692"/>
              <a:gd name="connsiteX25" fmla="*/ 1622898 w 3558514"/>
              <a:gd name="connsiteY25" fmla="*/ 1326710 h 1927692"/>
              <a:gd name="connsiteX26" fmla="*/ 1691580 w 3558514"/>
              <a:gd name="connsiteY26" fmla="*/ 1475188 h 1927692"/>
              <a:gd name="connsiteX27" fmla="*/ 1747334 w 3558514"/>
              <a:gd name="connsiteY27" fmla="*/ 1569093 h 1927692"/>
              <a:gd name="connsiteX28" fmla="*/ 1788655 w 3558514"/>
              <a:gd name="connsiteY28" fmla="*/ 1607559 h 1927692"/>
              <a:gd name="connsiteX29" fmla="*/ 1851537 w 3558514"/>
              <a:gd name="connsiteY29" fmla="*/ 1624367 h 1927692"/>
              <a:gd name="connsiteX30" fmla="*/ 1921725 w 3558514"/>
              <a:gd name="connsiteY30" fmla="*/ 1619099 h 1927692"/>
              <a:gd name="connsiteX31" fmla="*/ 1992283 w 3558514"/>
              <a:gd name="connsiteY31" fmla="*/ 1593409 h 1927692"/>
              <a:gd name="connsiteX32" fmla="*/ 2086434 w 3558514"/>
              <a:gd name="connsiteY32" fmla="*/ 1541021 h 1927692"/>
              <a:gd name="connsiteX33" fmla="*/ 2160719 w 3558514"/>
              <a:gd name="connsiteY33" fmla="*/ 1479110 h 1927692"/>
              <a:gd name="connsiteX34" fmla="*/ 2222229 w 3558514"/>
              <a:gd name="connsiteY34" fmla="*/ 1410053 h 1927692"/>
              <a:gd name="connsiteX35" fmla="*/ 2303610 w 3558514"/>
              <a:gd name="connsiteY35" fmla="*/ 1273621 h 1927692"/>
              <a:gd name="connsiteX36" fmla="*/ 2360131 w 3558514"/>
              <a:gd name="connsiteY36" fmla="*/ 1152879 h 1927692"/>
              <a:gd name="connsiteX37" fmla="*/ 2434351 w 3558514"/>
              <a:gd name="connsiteY37" fmla="*/ 1006081 h 1927692"/>
              <a:gd name="connsiteX38" fmla="*/ 2529586 w 3558514"/>
              <a:gd name="connsiteY38" fmla="*/ 850879 h 1927692"/>
              <a:gd name="connsiteX39" fmla="*/ 2638046 w 3558514"/>
              <a:gd name="connsiteY39" fmla="*/ 730417 h 1927692"/>
              <a:gd name="connsiteX40" fmla="*/ 2689174 w 3558514"/>
              <a:gd name="connsiteY40" fmla="*/ 684613 h 1927692"/>
              <a:gd name="connsiteX41" fmla="*/ 2773818 w 3558514"/>
              <a:gd name="connsiteY41" fmla="*/ 652312 h 1927692"/>
              <a:gd name="connsiteX42" fmla="*/ 2837298 w 3558514"/>
              <a:gd name="connsiteY42" fmla="*/ 674950 h 1927692"/>
              <a:gd name="connsiteX43" fmla="*/ 2901853 w 3558514"/>
              <a:gd name="connsiteY43" fmla="*/ 740418 h 1927692"/>
              <a:gd name="connsiteX44" fmla="*/ 2938698 w 3558514"/>
              <a:gd name="connsiteY44" fmla="*/ 795131 h 1927692"/>
              <a:gd name="connsiteX45" fmla="*/ 3007811 w 3558514"/>
              <a:gd name="connsiteY45" fmla="*/ 890438 h 1927692"/>
              <a:gd name="connsiteX46" fmla="*/ 3074036 w 3558514"/>
              <a:gd name="connsiteY46" fmla="*/ 1002355 h 1927692"/>
              <a:gd name="connsiteX47" fmla="*/ 3134398 w 3558514"/>
              <a:gd name="connsiteY47" fmla="*/ 1110156 h 1927692"/>
              <a:gd name="connsiteX48" fmla="*/ 3260347 w 3558514"/>
              <a:gd name="connsiteY48" fmla="*/ 1329370 h 1927692"/>
              <a:gd name="connsiteX49" fmla="*/ 3421315 w 3558514"/>
              <a:gd name="connsiteY49" fmla="*/ 1644537 h 1927692"/>
              <a:gd name="connsiteX50" fmla="*/ 3558514 w 3558514"/>
              <a:gd name="connsiteY50" fmla="*/ 1927692 h 192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58514" h="1927692">
                <a:moveTo>
                  <a:pt x="0" y="334634"/>
                </a:moveTo>
                <a:cubicBezTo>
                  <a:pt x="37386" y="365380"/>
                  <a:pt x="122461" y="454609"/>
                  <a:pt x="173072" y="490958"/>
                </a:cubicBezTo>
                <a:cubicBezTo>
                  <a:pt x="223683" y="527307"/>
                  <a:pt x="258303" y="546894"/>
                  <a:pt x="303668" y="552730"/>
                </a:cubicBezTo>
                <a:cubicBezTo>
                  <a:pt x="349033" y="558567"/>
                  <a:pt x="407074" y="538841"/>
                  <a:pt x="445260" y="525977"/>
                </a:cubicBezTo>
                <a:cubicBezTo>
                  <a:pt x="483446" y="513113"/>
                  <a:pt x="509465" y="497330"/>
                  <a:pt x="532784" y="475549"/>
                </a:cubicBezTo>
                <a:cubicBezTo>
                  <a:pt x="556103" y="453768"/>
                  <a:pt x="569583" y="422557"/>
                  <a:pt x="585175" y="395289"/>
                </a:cubicBezTo>
                <a:cubicBezTo>
                  <a:pt x="600767" y="368021"/>
                  <a:pt x="609594" y="345679"/>
                  <a:pt x="626338" y="311944"/>
                </a:cubicBezTo>
                <a:cubicBezTo>
                  <a:pt x="643083" y="278209"/>
                  <a:pt x="666630" y="228203"/>
                  <a:pt x="685642" y="192881"/>
                </a:cubicBezTo>
                <a:cubicBezTo>
                  <a:pt x="704654" y="157559"/>
                  <a:pt x="720721" y="125413"/>
                  <a:pt x="740413" y="100013"/>
                </a:cubicBezTo>
                <a:cubicBezTo>
                  <a:pt x="760105" y="74613"/>
                  <a:pt x="785106" y="54710"/>
                  <a:pt x="803796" y="40481"/>
                </a:cubicBezTo>
                <a:cubicBezTo>
                  <a:pt x="822486" y="26252"/>
                  <a:pt x="839171" y="20196"/>
                  <a:pt x="852550" y="14640"/>
                </a:cubicBezTo>
                <a:cubicBezTo>
                  <a:pt x="865929" y="9084"/>
                  <a:pt x="877966" y="5615"/>
                  <a:pt x="906745" y="0"/>
                </a:cubicBezTo>
                <a:lnTo>
                  <a:pt x="966280" y="2381"/>
                </a:lnTo>
                <a:cubicBezTo>
                  <a:pt x="979165" y="2837"/>
                  <a:pt x="1006476" y="9084"/>
                  <a:pt x="1015794" y="19403"/>
                </a:cubicBezTo>
                <a:cubicBezTo>
                  <a:pt x="1023291" y="23828"/>
                  <a:pt x="1044208" y="33353"/>
                  <a:pt x="1047540" y="40835"/>
                </a:cubicBezTo>
                <a:cubicBezTo>
                  <a:pt x="1050872" y="48317"/>
                  <a:pt x="1054637" y="48082"/>
                  <a:pt x="1067532" y="64295"/>
                </a:cubicBezTo>
                <a:cubicBezTo>
                  <a:pt x="1080427" y="80508"/>
                  <a:pt x="1106067" y="105173"/>
                  <a:pt x="1124910" y="138113"/>
                </a:cubicBezTo>
                <a:cubicBezTo>
                  <a:pt x="1143753" y="171053"/>
                  <a:pt x="1159123" y="215107"/>
                  <a:pt x="1180592" y="261938"/>
                </a:cubicBezTo>
                <a:cubicBezTo>
                  <a:pt x="1202061" y="308769"/>
                  <a:pt x="1232124" y="369887"/>
                  <a:pt x="1253724" y="419099"/>
                </a:cubicBezTo>
                <a:cubicBezTo>
                  <a:pt x="1275324" y="468312"/>
                  <a:pt x="1295429" y="522288"/>
                  <a:pt x="1310190" y="557213"/>
                </a:cubicBezTo>
                <a:cubicBezTo>
                  <a:pt x="1324951" y="592138"/>
                  <a:pt x="1330195" y="602458"/>
                  <a:pt x="1342287" y="628651"/>
                </a:cubicBezTo>
                <a:lnTo>
                  <a:pt x="1378564" y="707231"/>
                </a:lnTo>
                <a:cubicBezTo>
                  <a:pt x="1390656" y="733424"/>
                  <a:pt x="1415984" y="796470"/>
                  <a:pt x="1432979" y="840582"/>
                </a:cubicBezTo>
                <a:cubicBezTo>
                  <a:pt x="1449974" y="884694"/>
                  <a:pt x="1461253" y="920251"/>
                  <a:pt x="1480534" y="971903"/>
                </a:cubicBezTo>
                <a:cubicBezTo>
                  <a:pt x="1499815" y="1023555"/>
                  <a:pt x="1524941" y="1091364"/>
                  <a:pt x="1548668" y="1150498"/>
                </a:cubicBezTo>
                <a:cubicBezTo>
                  <a:pt x="1572395" y="1209632"/>
                  <a:pt x="1599079" y="1272595"/>
                  <a:pt x="1622898" y="1326710"/>
                </a:cubicBezTo>
                <a:cubicBezTo>
                  <a:pt x="1646717" y="1380825"/>
                  <a:pt x="1670841" y="1434791"/>
                  <a:pt x="1691580" y="1475188"/>
                </a:cubicBezTo>
                <a:cubicBezTo>
                  <a:pt x="1712319" y="1515585"/>
                  <a:pt x="1737409" y="1554175"/>
                  <a:pt x="1747334" y="1569093"/>
                </a:cubicBezTo>
                <a:cubicBezTo>
                  <a:pt x="1757259" y="1584011"/>
                  <a:pt x="1771288" y="1598347"/>
                  <a:pt x="1788655" y="1607559"/>
                </a:cubicBezTo>
                <a:cubicBezTo>
                  <a:pt x="1806022" y="1616771"/>
                  <a:pt x="1829359" y="1622444"/>
                  <a:pt x="1851537" y="1624367"/>
                </a:cubicBezTo>
                <a:cubicBezTo>
                  <a:pt x="1873715" y="1626290"/>
                  <a:pt x="1899371" y="1624655"/>
                  <a:pt x="1921725" y="1619099"/>
                </a:cubicBezTo>
                <a:cubicBezTo>
                  <a:pt x="1944079" y="1613543"/>
                  <a:pt x="1964832" y="1606422"/>
                  <a:pt x="1992283" y="1593409"/>
                </a:cubicBezTo>
                <a:cubicBezTo>
                  <a:pt x="2019735" y="1580396"/>
                  <a:pt x="2058361" y="1560071"/>
                  <a:pt x="2086434" y="1541021"/>
                </a:cubicBezTo>
                <a:cubicBezTo>
                  <a:pt x="2114507" y="1521971"/>
                  <a:pt x="2137429" y="1496572"/>
                  <a:pt x="2160719" y="1479110"/>
                </a:cubicBezTo>
                <a:cubicBezTo>
                  <a:pt x="2185877" y="1460248"/>
                  <a:pt x="2198414" y="1444301"/>
                  <a:pt x="2222229" y="1410053"/>
                </a:cubicBezTo>
                <a:cubicBezTo>
                  <a:pt x="2246044" y="1375805"/>
                  <a:pt x="2280626" y="1316483"/>
                  <a:pt x="2303610" y="1273621"/>
                </a:cubicBezTo>
                <a:cubicBezTo>
                  <a:pt x="2326594" y="1230759"/>
                  <a:pt x="2359663" y="1153753"/>
                  <a:pt x="2360131" y="1152879"/>
                </a:cubicBezTo>
                <a:cubicBezTo>
                  <a:pt x="2373734" y="1127479"/>
                  <a:pt x="2406109" y="1056414"/>
                  <a:pt x="2434351" y="1006081"/>
                </a:cubicBezTo>
                <a:cubicBezTo>
                  <a:pt x="2462593" y="955748"/>
                  <a:pt x="2495637" y="896823"/>
                  <a:pt x="2529586" y="850879"/>
                </a:cubicBezTo>
                <a:cubicBezTo>
                  <a:pt x="2563535" y="804935"/>
                  <a:pt x="2601893" y="770571"/>
                  <a:pt x="2638046" y="730417"/>
                </a:cubicBezTo>
                <a:cubicBezTo>
                  <a:pt x="2650138" y="725655"/>
                  <a:pt x="2687285" y="686597"/>
                  <a:pt x="2689174" y="684613"/>
                </a:cubicBezTo>
                <a:cubicBezTo>
                  <a:pt x="2705180" y="672389"/>
                  <a:pt x="2759432" y="649557"/>
                  <a:pt x="2773818" y="652312"/>
                </a:cubicBezTo>
                <a:cubicBezTo>
                  <a:pt x="2788204" y="655067"/>
                  <a:pt x="2809336" y="660266"/>
                  <a:pt x="2837298" y="674950"/>
                </a:cubicBezTo>
                <a:cubicBezTo>
                  <a:pt x="2859132" y="685839"/>
                  <a:pt x="2890472" y="729913"/>
                  <a:pt x="2901853" y="740418"/>
                </a:cubicBezTo>
                <a:cubicBezTo>
                  <a:pt x="2913234" y="750923"/>
                  <a:pt x="2915152" y="768143"/>
                  <a:pt x="2938698" y="795131"/>
                </a:cubicBezTo>
                <a:cubicBezTo>
                  <a:pt x="2955711" y="813186"/>
                  <a:pt x="2991509" y="864235"/>
                  <a:pt x="3007811" y="890438"/>
                </a:cubicBezTo>
                <a:cubicBezTo>
                  <a:pt x="3024113" y="916641"/>
                  <a:pt x="3047052" y="957401"/>
                  <a:pt x="3074036" y="1002355"/>
                </a:cubicBezTo>
                <a:cubicBezTo>
                  <a:pt x="3101020" y="1047309"/>
                  <a:pt x="3096724" y="1043351"/>
                  <a:pt x="3134398" y="1110156"/>
                </a:cubicBezTo>
                <a:cubicBezTo>
                  <a:pt x="3155559" y="1135556"/>
                  <a:pt x="3256568" y="1330362"/>
                  <a:pt x="3260347" y="1329370"/>
                </a:cubicBezTo>
                <a:cubicBezTo>
                  <a:pt x="3275462" y="1372233"/>
                  <a:pt x="3423205" y="1643545"/>
                  <a:pt x="3421315" y="1644537"/>
                </a:cubicBezTo>
                <a:cubicBezTo>
                  <a:pt x="3446259" y="1702422"/>
                  <a:pt x="3555676" y="1923797"/>
                  <a:pt x="3558514" y="1927692"/>
                </a:cubicBez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224347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How many </a:t>
            </a:r>
            <a:r>
              <a:rPr lang="en-US" dirty="0">
                <a:solidFill>
                  <a:srgbClr val="FFC000"/>
                </a:solidFill>
              </a:rPr>
              <a:t>turning points</a:t>
            </a:r>
            <a:r>
              <a:rPr lang="en-US" dirty="0"/>
              <a:t> or how many </a:t>
            </a:r>
            <a:r>
              <a:rPr lang="en-US" dirty="0">
                <a:solidFill>
                  <a:srgbClr val="FFC000"/>
                </a:solidFill>
              </a:rPr>
              <a:t>directions</a:t>
            </a:r>
            <a:r>
              <a:rPr lang="en-US" dirty="0"/>
              <a:t> does the function go might help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603008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Turning points</a:t>
            </a:r>
            <a:r>
              <a:rPr lang="en-US" dirty="0"/>
              <a:t>:</a:t>
            </a:r>
          </a:p>
          <a:p>
            <a:r>
              <a:rPr lang="en-US" dirty="0"/>
              <a:t>If ƒ is a polynomial function of degree n, then the graph of ƒ has at most n-1 turning points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7757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And the other way around:</a:t>
            </a:r>
          </a:p>
          <a:p>
            <a:r>
              <a:rPr lang="en-US" dirty="0"/>
              <a:t>If the graph of a polynomial function has n-1 turning points,  then the degree of ƒ is at </a:t>
            </a:r>
          </a:p>
          <a:p>
            <a:pPr>
              <a:spcBef>
                <a:spcPts val="0"/>
              </a:spcBef>
            </a:pPr>
            <a:r>
              <a:rPr lang="en-US" dirty="0"/>
              <a:t>least 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63437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400D7D-1253-44BA-A699-1CB746C4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360752-5A06-461B-AF58-D2890927F2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How many </a:t>
            </a:r>
            <a:r>
              <a:rPr lang="en-US" dirty="0">
                <a:solidFill>
                  <a:srgbClr val="FFC000"/>
                </a:solidFill>
              </a:rPr>
              <a:t>directions</a:t>
            </a:r>
            <a:r>
              <a:rPr lang="en-US" dirty="0"/>
              <a:t>:</a:t>
            </a:r>
          </a:p>
          <a:p>
            <a:r>
              <a:rPr lang="en-US" dirty="0"/>
              <a:t>If ƒ is a polynomial function of degree n, then the graph of ƒ goes in at most n directions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22765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638800"/>
          </a:xfrm>
        </p:spPr>
        <p:txBody>
          <a:bodyPr/>
          <a:lstStyle/>
          <a:p>
            <a:pPr algn="ctr"/>
            <a:r>
              <a:rPr lang="en-US" dirty="0"/>
              <a:t>Mathematical Models </a:t>
            </a:r>
          </a:p>
          <a:p>
            <a:pPr algn="ctr"/>
            <a:r>
              <a:rPr lang="en-US" dirty="0"/>
              <a:t>(real-world formulas) </a:t>
            </a:r>
          </a:p>
          <a:p>
            <a:pPr algn="ctr"/>
            <a:r>
              <a:rPr lang="en-US" dirty="0"/>
              <a:t>are usually polynomial equations</a:t>
            </a:r>
          </a:p>
        </p:txBody>
      </p:sp>
    </p:spTree>
    <p:extLst>
      <p:ext uri="{BB962C8B-B14F-4D97-AF65-F5344CB8AC3E}">
        <p14:creationId xmlns:p14="http://schemas.microsoft.com/office/powerpoint/2010/main" val="14539842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8600" y="1219200"/>
            <a:ext cx="8899358" cy="5638800"/>
          </a:xfrm>
        </p:spPr>
        <p:txBody>
          <a:bodyPr/>
          <a:lstStyle/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go in one   </a:t>
            </a:r>
          </a:p>
          <a:p>
            <a:pPr>
              <a:spcBef>
                <a:spcPts val="0"/>
              </a:spcBef>
            </a:pPr>
            <a:r>
              <a:rPr lang="en-US" dirty="0"/>
              <a:t> direction            </a:t>
            </a:r>
            <a:r>
              <a:rPr lang="en-US" sz="3000" dirty="0"/>
              <a:t>(no turning points)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go in 2   </a:t>
            </a:r>
          </a:p>
          <a:p>
            <a:pPr>
              <a:spcBef>
                <a:spcPts val="0"/>
              </a:spcBef>
            </a:pPr>
            <a:r>
              <a:rPr lang="en-US" dirty="0"/>
              <a:t> directions          </a:t>
            </a:r>
            <a:r>
              <a:rPr lang="en-US" sz="3000" dirty="0"/>
              <a:t>(one turning point)</a:t>
            </a:r>
          </a:p>
          <a:p>
            <a:pPr>
              <a:spcBef>
                <a:spcPts val="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go in 3 </a:t>
            </a:r>
          </a:p>
          <a:p>
            <a:pPr>
              <a:spcBef>
                <a:spcPts val="0"/>
              </a:spcBef>
            </a:pPr>
            <a:r>
              <a:rPr lang="en-US" dirty="0"/>
              <a:t> directions          </a:t>
            </a:r>
            <a:r>
              <a:rPr lang="en-US" sz="3000" dirty="0"/>
              <a:t>(two turning points)</a:t>
            </a:r>
          </a:p>
          <a:p>
            <a:r>
              <a:rPr lang="en-US" dirty="0"/>
              <a:t>…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96C759F-81F1-44FD-8E51-02ADDE22CB34}"/>
              </a:ext>
            </a:extLst>
          </p:cNvPr>
          <p:cNvCxnSpPr>
            <a:cxnSpLocks/>
          </p:cNvCxnSpPr>
          <p:nvPr/>
        </p:nvCxnSpPr>
        <p:spPr>
          <a:xfrm flipV="1">
            <a:off x="3200400" y="21336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3165412" y="33528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0A3D55B8-5F74-40C4-AB13-B4457F28B9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r>
              <a:rPr lang="en-US" dirty="0"/>
              <a:t>Polynomial Graphs</a:t>
            </a: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3198520" y="44958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677714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242" y="838200"/>
            <a:ext cx="9051758" cy="5638800"/>
          </a:xfrm>
        </p:spPr>
        <p:txBody>
          <a:bodyPr/>
          <a:lstStyle/>
          <a:p>
            <a:r>
              <a:rPr lang="en-US" dirty="0"/>
              <a:t>Identify how many “turning points” or directions:</a:t>
            </a:r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5177841" y="301144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5179720" y="377344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5179720" y="240184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77218188-887A-4262-B5B6-0A09B0FCB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51931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62736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0   1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52644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0   1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1   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30027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0   1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1   2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3178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0   1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1   2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2</a:t>
            </a:r>
            <a:r>
              <a:rPr lang="en-US" dirty="0"/>
              <a:t>   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50298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-1" y="838200"/>
            <a:ext cx="9143999" cy="5638800"/>
          </a:xfrm>
        </p:spPr>
        <p:txBody>
          <a:bodyPr/>
          <a:lstStyle/>
          <a:p>
            <a:r>
              <a:rPr lang="en-US" sz="2000" dirty="0"/>
              <a:t>							      turning  </a:t>
            </a:r>
            <a:r>
              <a:rPr lang="en-US" sz="2000" dirty="0" err="1"/>
              <a:t>direc</a:t>
            </a:r>
            <a:r>
              <a:rPr lang="en-US" sz="2000" dirty="0"/>
              <a:t>-</a:t>
            </a:r>
          </a:p>
          <a:p>
            <a:pPr>
              <a:spcBef>
                <a:spcPts val="0"/>
              </a:spcBef>
            </a:pPr>
            <a:r>
              <a:rPr lang="en-US" sz="2000" dirty="0"/>
              <a:t>							       points   </a:t>
            </a:r>
            <a:r>
              <a:rPr lang="en-US" sz="2000" dirty="0" err="1"/>
              <a:t>tions</a:t>
            </a:r>
            <a:endParaRPr lang="en-US" sz="2000" dirty="0"/>
          </a:p>
          <a:p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0   1</a:t>
            </a:r>
          </a:p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1   2</a:t>
            </a:r>
          </a:p>
          <a:p>
            <a:pPr>
              <a:spcBef>
                <a:spcPts val="960"/>
              </a:spcBef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degree graphs 			</a:t>
            </a:r>
            <a:r>
              <a:rPr lang="en-US" dirty="0">
                <a:solidFill>
                  <a:srgbClr val="FFFF00"/>
                </a:solidFill>
              </a:rPr>
              <a:t>2</a:t>
            </a:r>
            <a:r>
              <a:rPr lang="en-US" dirty="0"/>
              <a:t>   </a:t>
            </a:r>
            <a:r>
              <a:rPr lang="en-US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9016F17-EE2F-4417-A78E-9116B7A60345}"/>
              </a:ext>
            </a:extLst>
          </p:cNvPr>
          <p:cNvSpPr/>
          <p:nvPr/>
        </p:nvSpPr>
        <p:spPr>
          <a:xfrm>
            <a:off x="4800600" y="2438400"/>
            <a:ext cx="1754479" cy="493760"/>
          </a:xfrm>
          <a:custGeom>
            <a:avLst/>
            <a:gdLst>
              <a:gd name="connsiteX0" fmla="*/ 0 w 3352800"/>
              <a:gd name="connsiteY0" fmla="*/ 23447 h 2102130"/>
              <a:gd name="connsiteX1" fmla="*/ 105508 w 3352800"/>
              <a:gd name="connsiteY1" fmla="*/ 222739 h 2102130"/>
              <a:gd name="connsiteX2" fmla="*/ 187569 w 3352800"/>
              <a:gd name="connsiteY2" fmla="*/ 433754 h 2102130"/>
              <a:gd name="connsiteX3" fmla="*/ 304800 w 3352800"/>
              <a:gd name="connsiteY3" fmla="*/ 668216 h 2102130"/>
              <a:gd name="connsiteX4" fmla="*/ 410308 w 3352800"/>
              <a:gd name="connsiteY4" fmla="*/ 902677 h 2102130"/>
              <a:gd name="connsiteX5" fmla="*/ 574431 w 3352800"/>
              <a:gd name="connsiteY5" fmla="*/ 1207477 h 2102130"/>
              <a:gd name="connsiteX6" fmla="*/ 785446 w 3352800"/>
              <a:gd name="connsiteY6" fmla="*/ 1500554 h 2102130"/>
              <a:gd name="connsiteX7" fmla="*/ 914400 w 3352800"/>
              <a:gd name="connsiteY7" fmla="*/ 1664677 h 2102130"/>
              <a:gd name="connsiteX8" fmla="*/ 1008185 w 3352800"/>
              <a:gd name="connsiteY8" fmla="*/ 1758462 h 2102130"/>
              <a:gd name="connsiteX9" fmla="*/ 1078523 w 3352800"/>
              <a:gd name="connsiteY9" fmla="*/ 1828800 h 2102130"/>
              <a:gd name="connsiteX10" fmla="*/ 1160585 w 3352800"/>
              <a:gd name="connsiteY10" fmla="*/ 1899139 h 2102130"/>
              <a:gd name="connsiteX11" fmla="*/ 1289539 w 3352800"/>
              <a:gd name="connsiteY11" fmla="*/ 1981200 h 2102130"/>
              <a:gd name="connsiteX12" fmla="*/ 1406769 w 3352800"/>
              <a:gd name="connsiteY12" fmla="*/ 2028093 h 2102130"/>
              <a:gd name="connsiteX13" fmla="*/ 1535723 w 3352800"/>
              <a:gd name="connsiteY13" fmla="*/ 2074985 h 2102130"/>
              <a:gd name="connsiteX14" fmla="*/ 1652954 w 3352800"/>
              <a:gd name="connsiteY14" fmla="*/ 2098431 h 2102130"/>
              <a:gd name="connsiteX15" fmla="*/ 1699846 w 3352800"/>
              <a:gd name="connsiteY15" fmla="*/ 2098431 h 2102130"/>
              <a:gd name="connsiteX16" fmla="*/ 1793631 w 3352800"/>
              <a:gd name="connsiteY16" fmla="*/ 2063262 h 2102130"/>
              <a:gd name="connsiteX17" fmla="*/ 1910862 w 3352800"/>
              <a:gd name="connsiteY17" fmla="*/ 2039816 h 2102130"/>
              <a:gd name="connsiteX18" fmla="*/ 2039816 w 3352800"/>
              <a:gd name="connsiteY18" fmla="*/ 1969477 h 2102130"/>
              <a:gd name="connsiteX19" fmla="*/ 2192216 w 3352800"/>
              <a:gd name="connsiteY19" fmla="*/ 1899139 h 2102130"/>
              <a:gd name="connsiteX20" fmla="*/ 2309446 w 3352800"/>
              <a:gd name="connsiteY20" fmla="*/ 1805354 h 2102130"/>
              <a:gd name="connsiteX21" fmla="*/ 2450123 w 3352800"/>
              <a:gd name="connsiteY21" fmla="*/ 1641231 h 2102130"/>
              <a:gd name="connsiteX22" fmla="*/ 2567354 w 3352800"/>
              <a:gd name="connsiteY22" fmla="*/ 1477108 h 2102130"/>
              <a:gd name="connsiteX23" fmla="*/ 2731477 w 3352800"/>
              <a:gd name="connsiteY23" fmla="*/ 1277816 h 2102130"/>
              <a:gd name="connsiteX24" fmla="*/ 2883877 w 3352800"/>
              <a:gd name="connsiteY24" fmla="*/ 1031631 h 2102130"/>
              <a:gd name="connsiteX25" fmla="*/ 2965939 w 3352800"/>
              <a:gd name="connsiteY25" fmla="*/ 855785 h 2102130"/>
              <a:gd name="connsiteX26" fmla="*/ 3083169 w 3352800"/>
              <a:gd name="connsiteY26" fmla="*/ 597877 h 2102130"/>
              <a:gd name="connsiteX27" fmla="*/ 3200400 w 3352800"/>
              <a:gd name="connsiteY27" fmla="*/ 328247 h 2102130"/>
              <a:gd name="connsiteX28" fmla="*/ 3305908 w 3352800"/>
              <a:gd name="connsiteY28" fmla="*/ 128954 h 2102130"/>
              <a:gd name="connsiteX29" fmla="*/ 3352800 w 3352800"/>
              <a:gd name="connsiteY29" fmla="*/ 0 h 2102130"/>
              <a:gd name="connsiteX30" fmla="*/ 3352800 w 3352800"/>
              <a:gd name="connsiteY30" fmla="*/ 0 h 2102130"/>
              <a:gd name="connsiteX31" fmla="*/ 3352800 w 3352800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44982 w 3330428"/>
              <a:gd name="connsiteY22" fmla="*/ 1477108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178028 w 3330428"/>
              <a:gd name="connsiteY27" fmla="*/ 328247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5197 w 3330428"/>
              <a:gd name="connsiteY2" fmla="*/ 433754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2059 w 3330428"/>
              <a:gd name="connsiteY5" fmla="*/ 1207477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57775 w 3330428"/>
              <a:gd name="connsiteY5" fmla="*/ 120176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87936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30428"/>
              <a:gd name="connsiteY0" fmla="*/ 35172 h 2102130"/>
              <a:gd name="connsiteX1" fmla="*/ 83136 w 3330428"/>
              <a:gd name="connsiteY1" fmla="*/ 222739 h 2102130"/>
              <a:gd name="connsiteX2" fmla="*/ 169008 w 3330428"/>
              <a:gd name="connsiteY2" fmla="*/ 426133 h 2102130"/>
              <a:gd name="connsiteX3" fmla="*/ 282428 w 3330428"/>
              <a:gd name="connsiteY3" fmla="*/ 668216 h 2102130"/>
              <a:gd name="connsiteX4" fmla="*/ 395557 w 3330428"/>
              <a:gd name="connsiteY4" fmla="*/ 902677 h 2102130"/>
              <a:gd name="connsiteX5" fmla="*/ 563491 w 3330428"/>
              <a:gd name="connsiteY5" fmla="*/ 1197951 h 2102130"/>
              <a:gd name="connsiteX6" fmla="*/ 763074 w 3330428"/>
              <a:gd name="connsiteY6" fmla="*/ 1500554 h 2102130"/>
              <a:gd name="connsiteX7" fmla="*/ 892028 w 3330428"/>
              <a:gd name="connsiteY7" fmla="*/ 1664677 h 2102130"/>
              <a:gd name="connsiteX8" fmla="*/ 985813 w 3330428"/>
              <a:gd name="connsiteY8" fmla="*/ 1758462 h 2102130"/>
              <a:gd name="connsiteX9" fmla="*/ 1056151 w 3330428"/>
              <a:gd name="connsiteY9" fmla="*/ 1828800 h 2102130"/>
              <a:gd name="connsiteX10" fmla="*/ 1138213 w 3330428"/>
              <a:gd name="connsiteY10" fmla="*/ 1899139 h 2102130"/>
              <a:gd name="connsiteX11" fmla="*/ 1267167 w 3330428"/>
              <a:gd name="connsiteY11" fmla="*/ 1981200 h 2102130"/>
              <a:gd name="connsiteX12" fmla="*/ 1384397 w 3330428"/>
              <a:gd name="connsiteY12" fmla="*/ 2028093 h 2102130"/>
              <a:gd name="connsiteX13" fmla="*/ 1513351 w 3330428"/>
              <a:gd name="connsiteY13" fmla="*/ 2074985 h 2102130"/>
              <a:gd name="connsiteX14" fmla="*/ 1630582 w 3330428"/>
              <a:gd name="connsiteY14" fmla="*/ 2098431 h 2102130"/>
              <a:gd name="connsiteX15" fmla="*/ 1677474 w 3330428"/>
              <a:gd name="connsiteY15" fmla="*/ 2098431 h 2102130"/>
              <a:gd name="connsiteX16" fmla="*/ 1771259 w 3330428"/>
              <a:gd name="connsiteY16" fmla="*/ 2063262 h 2102130"/>
              <a:gd name="connsiteX17" fmla="*/ 1888490 w 3330428"/>
              <a:gd name="connsiteY17" fmla="*/ 2039816 h 2102130"/>
              <a:gd name="connsiteX18" fmla="*/ 2017444 w 3330428"/>
              <a:gd name="connsiteY18" fmla="*/ 1969477 h 2102130"/>
              <a:gd name="connsiteX19" fmla="*/ 2169844 w 3330428"/>
              <a:gd name="connsiteY19" fmla="*/ 1899139 h 2102130"/>
              <a:gd name="connsiteX20" fmla="*/ 2287074 w 3330428"/>
              <a:gd name="connsiteY20" fmla="*/ 1805354 h 2102130"/>
              <a:gd name="connsiteX21" fmla="*/ 2427751 w 3330428"/>
              <a:gd name="connsiteY21" fmla="*/ 1641231 h 2102130"/>
              <a:gd name="connsiteX22" fmla="*/ 2568431 w 3330428"/>
              <a:gd name="connsiteY22" fmla="*/ 1512281 h 2102130"/>
              <a:gd name="connsiteX23" fmla="*/ 2709105 w 3330428"/>
              <a:gd name="connsiteY23" fmla="*/ 1277816 h 2102130"/>
              <a:gd name="connsiteX24" fmla="*/ 2861505 w 3330428"/>
              <a:gd name="connsiteY24" fmla="*/ 1031631 h 2102130"/>
              <a:gd name="connsiteX25" fmla="*/ 2943567 w 3330428"/>
              <a:gd name="connsiteY25" fmla="*/ 855785 h 2102130"/>
              <a:gd name="connsiteX26" fmla="*/ 3060797 w 3330428"/>
              <a:gd name="connsiteY26" fmla="*/ 597877 h 2102130"/>
              <a:gd name="connsiteX27" fmla="*/ 3201477 w 3330428"/>
              <a:gd name="connsiteY27" fmla="*/ 316522 h 2102130"/>
              <a:gd name="connsiteX28" fmla="*/ 3283536 w 3330428"/>
              <a:gd name="connsiteY28" fmla="*/ 128954 h 2102130"/>
              <a:gd name="connsiteX29" fmla="*/ 3330428 w 3330428"/>
              <a:gd name="connsiteY29" fmla="*/ 0 h 2102130"/>
              <a:gd name="connsiteX30" fmla="*/ 3330428 w 3330428"/>
              <a:gd name="connsiteY30" fmla="*/ 0 h 2102130"/>
              <a:gd name="connsiteX31" fmla="*/ 3330428 w 3330428"/>
              <a:gd name="connsiteY31" fmla="*/ 0 h 2102130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0446 w 3348846"/>
              <a:gd name="connsiteY7" fmla="*/ 1671421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2352 w 3348846"/>
              <a:gd name="connsiteY7" fmla="*/ 166570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1492 w 3348846"/>
              <a:gd name="connsiteY6" fmla="*/ 150729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3397 w 3348846"/>
              <a:gd name="connsiteY6" fmla="*/ 150348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1909 w 3348846"/>
              <a:gd name="connsiteY5" fmla="*/ 1204695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04231 w 3348846"/>
              <a:gd name="connsiteY8" fmla="*/ 1765206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74569 w 3348846"/>
              <a:gd name="connsiteY9" fmla="*/ 1835544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56631 w 3348846"/>
              <a:gd name="connsiteY10" fmla="*/ 1905883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5585 w 3348846"/>
              <a:gd name="connsiteY11" fmla="*/ 1987944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79870 w 3348846"/>
              <a:gd name="connsiteY11" fmla="*/ 197841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8874"/>
              <a:gd name="connsiteX1" fmla="*/ 101554 w 3348846"/>
              <a:gd name="connsiteY1" fmla="*/ 229483 h 2108874"/>
              <a:gd name="connsiteX2" fmla="*/ 187426 w 3348846"/>
              <a:gd name="connsiteY2" fmla="*/ 432877 h 2108874"/>
              <a:gd name="connsiteX3" fmla="*/ 300846 w 3348846"/>
              <a:gd name="connsiteY3" fmla="*/ 674960 h 2108874"/>
              <a:gd name="connsiteX4" fmla="*/ 413975 w 3348846"/>
              <a:gd name="connsiteY4" fmla="*/ 909421 h 2108874"/>
              <a:gd name="connsiteX5" fmla="*/ 587625 w 3348846"/>
              <a:gd name="connsiteY5" fmla="*/ 1202790 h 2108874"/>
              <a:gd name="connsiteX6" fmla="*/ 789113 w 3348846"/>
              <a:gd name="connsiteY6" fmla="*/ 1499678 h 2108874"/>
              <a:gd name="connsiteX7" fmla="*/ 918068 w 3348846"/>
              <a:gd name="connsiteY7" fmla="*/ 1661896 h 2108874"/>
              <a:gd name="connsiteX8" fmla="*/ 1011852 w 3348846"/>
              <a:gd name="connsiteY8" fmla="*/ 1763301 h 2108874"/>
              <a:gd name="connsiteX9" fmla="*/ 1082191 w 3348846"/>
              <a:gd name="connsiteY9" fmla="*/ 1829829 h 2108874"/>
              <a:gd name="connsiteX10" fmla="*/ 1164252 w 3348846"/>
              <a:gd name="connsiteY10" fmla="*/ 1896358 h 2108874"/>
              <a:gd name="connsiteX11" fmla="*/ 1283680 w 3348846"/>
              <a:gd name="connsiteY11" fmla="*/ 1974609 h 2108874"/>
              <a:gd name="connsiteX12" fmla="*/ 1402815 w 3348846"/>
              <a:gd name="connsiteY12" fmla="*/ 2034837 h 2108874"/>
              <a:gd name="connsiteX13" fmla="*/ 1531769 w 3348846"/>
              <a:gd name="connsiteY13" fmla="*/ 2081729 h 2108874"/>
              <a:gd name="connsiteX14" fmla="*/ 1649000 w 3348846"/>
              <a:gd name="connsiteY14" fmla="*/ 2105175 h 2108874"/>
              <a:gd name="connsiteX15" fmla="*/ 1695892 w 3348846"/>
              <a:gd name="connsiteY15" fmla="*/ 2105175 h 2108874"/>
              <a:gd name="connsiteX16" fmla="*/ 1789677 w 3348846"/>
              <a:gd name="connsiteY16" fmla="*/ 2070006 h 2108874"/>
              <a:gd name="connsiteX17" fmla="*/ 1906908 w 3348846"/>
              <a:gd name="connsiteY17" fmla="*/ 2046560 h 2108874"/>
              <a:gd name="connsiteX18" fmla="*/ 2035862 w 3348846"/>
              <a:gd name="connsiteY18" fmla="*/ 1976221 h 2108874"/>
              <a:gd name="connsiteX19" fmla="*/ 2188262 w 3348846"/>
              <a:gd name="connsiteY19" fmla="*/ 1905883 h 2108874"/>
              <a:gd name="connsiteX20" fmla="*/ 2305492 w 3348846"/>
              <a:gd name="connsiteY20" fmla="*/ 1812098 h 2108874"/>
              <a:gd name="connsiteX21" fmla="*/ 2446169 w 3348846"/>
              <a:gd name="connsiteY21" fmla="*/ 1647975 h 2108874"/>
              <a:gd name="connsiteX22" fmla="*/ 2586849 w 3348846"/>
              <a:gd name="connsiteY22" fmla="*/ 1519025 h 2108874"/>
              <a:gd name="connsiteX23" fmla="*/ 2727523 w 3348846"/>
              <a:gd name="connsiteY23" fmla="*/ 1284560 h 2108874"/>
              <a:gd name="connsiteX24" fmla="*/ 2879923 w 3348846"/>
              <a:gd name="connsiteY24" fmla="*/ 1038375 h 2108874"/>
              <a:gd name="connsiteX25" fmla="*/ 2961985 w 3348846"/>
              <a:gd name="connsiteY25" fmla="*/ 862529 h 2108874"/>
              <a:gd name="connsiteX26" fmla="*/ 3079215 w 3348846"/>
              <a:gd name="connsiteY26" fmla="*/ 604621 h 2108874"/>
              <a:gd name="connsiteX27" fmla="*/ 3219895 w 3348846"/>
              <a:gd name="connsiteY27" fmla="*/ 323266 h 2108874"/>
              <a:gd name="connsiteX28" fmla="*/ 3301954 w 3348846"/>
              <a:gd name="connsiteY28" fmla="*/ 135698 h 2108874"/>
              <a:gd name="connsiteX29" fmla="*/ 3348846 w 3348846"/>
              <a:gd name="connsiteY29" fmla="*/ 6744 h 2108874"/>
              <a:gd name="connsiteX30" fmla="*/ 3348846 w 3348846"/>
              <a:gd name="connsiteY30" fmla="*/ 6744 h 2108874"/>
              <a:gd name="connsiteX31" fmla="*/ 3348846 w 3348846"/>
              <a:gd name="connsiteY31" fmla="*/ 6744 h 2108874"/>
              <a:gd name="connsiteX0" fmla="*/ 0 w 3348846"/>
              <a:gd name="connsiteY0" fmla="*/ 0 h 2106521"/>
              <a:gd name="connsiteX1" fmla="*/ 101554 w 3348846"/>
              <a:gd name="connsiteY1" fmla="*/ 229483 h 2106521"/>
              <a:gd name="connsiteX2" fmla="*/ 187426 w 3348846"/>
              <a:gd name="connsiteY2" fmla="*/ 432877 h 2106521"/>
              <a:gd name="connsiteX3" fmla="*/ 300846 w 3348846"/>
              <a:gd name="connsiteY3" fmla="*/ 674960 h 2106521"/>
              <a:gd name="connsiteX4" fmla="*/ 413975 w 3348846"/>
              <a:gd name="connsiteY4" fmla="*/ 909421 h 2106521"/>
              <a:gd name="connsiteX5" fmla="*/ 587625 w 3348846"/>
              <a:gd name="connsiteY5" fmla="*/ 1202790 h 2106521"/>
              <a:gd name="connsiteX6" fmla="*/ 789113 w 3348846"/>
              <a:gd name="connsiteY6" fmla="*/ 1499678 h 2106521"/>
              <a:gd name="connsiteX7" fmla="*/ 918068 w 3348846"/>
              <a:gd name="connsiteY7" fmla="*/ 1661896 h 2106521"/>
              <a:gd name="connsiteX8" fmla="*/ 1011852 w 3348846"/>
              <a:gd name="connsiteY8" fmla="*/ 1763301 h 2106521"/>
              <a:gd name="connsiteX9" fmla="*/ 1082191 w 3348846"/>
              <a:gd name="connsiteY9" fmla="*/ 1829829 h 2106521"/>
              <a:gd name="connsiteX10" fmla="*/ 1164252 w 3348846"/>
              <a:gd name="connsiteY10" fmla="*/ 1896358 h 2106521"/>
              <a:gd name="connsiteX11" fmla="*/ 1283680 w 3348846"/>
              <a:gd name="connsiteY11" fmla="*/ 1974609 h 2106521"/>
              <a:gd name="connsiteX12" fmla="*/ 1402815 w 3348846"/>
              <a:gd name="connsiteY12" fmla="*/ 2034837 h 2106521"/>
              <a:gd name="connsiteX13" fmla="*/ 1531769 w 3348846"/>
              <a:gd name="connsiteY13" fmla="*/ 2081729 h 2106521"/>
              <a:gd name="connsiteX14" fmla="*/ 1652810 w 3348846"/>
              <a:gd name="connsiteY14" fmla="*/ 2097555 h 2106521"/>
              <a:gd name="connsiteX15" fmla="*/ 1695892 w 3348846"/>
              <a:gd name="connsiteY15" fmla="*/ 2105175 h 2106521"/>
              <a:gd name="connsiteX16" fmla="*/ 1789677 w 3348846"/>
              <a:gd name="connsiteY16" fmla="*/ 2070006 h 2106521"/>
              <a:gd name="connsiteX17" fmla="*/ 1906908 w 3348846"/>
              <a:gd name="connsiteY17" fmla="*/ 2046560 h 2106521"/>
              <a:gd name="connsiteX18" fmla="*/ 2035862 w 3348846"/>
              <a:gd name="connsiteY18" fmla="*/ 1976221 h 2106521"/>
              <a:gd name="connsiteX19" fmla="*/ 2188262 w 3348846"/>
              <a:gd name="connsiteY19" fmla="*/ 1905883 h 2106521"/>
              <a:gd name="connsiteX20" fmla="*/ 2305492 w 3348846"/>
              <a:gd name="connsiteY20" fmla="*/ 1812098 h 2106521"/>
              <a:gd name="connsiteX21" fmla="*/ 2446169 w 3348846"/>
              <a:gd name="connsiteY21" fmla="*/ 1647975 h 2106521"/>
              <a:gd name="connsiteX22" fmla="*/ 2586849 w 3348846"/>
              <a:gd name="connsiteY22" fmla="*/ 1519025 h 2106521"/>
              <a:gd name="connsiteX23" fmla="*/ 2727523 w 3348846"/>
              <a:gd name="connsiteY23" fmla="*/ 1284560 h 2106521"/>
              <a:gd name="connsiteX24" fmla="*/ 2879923 w 3348846"/>
              <a:gd name="connsiteY24" fmla="*/ 1038375 h 2106521"/>
              <a:gd name="connsiteX25" fmla="*/ 2961985 w 3348846"/>
              <a:gd name="connsiteY25" fmla="*/ 862529 h 2106521"/>
              <a:gd name="connsiteX26" fmla="*/ 3079215 w 3348846"/>
              <a:gd name="connsiteY26" fmla="*/ 604621 h 2106521"/>
              <a:gd name="connsiteX27" fmla="*/ 3219895 w 3348846"/>
              <a:gd name="connsiteY27" fmla="*/ 323266 h 2106521"/>
              <a:gd name="connsiteX28" fmla="*/ 3301954 w 3348846"/>
              <a:gd name="connsiteY28" fmla="*/ 135698 h 2106521"/>
              <a:gd name="connsiteX29" fmla="*/ 3348846 w 3348846"/>
              <a:gd name="connsiteY29" fmla="*/ 6744 h 2106521"/>
              <a:gd name="connsiteX30" fmla="*/ 3348846 w 3348846"/>
              <a:gd name="connsiteY30" fmla="*/ 6744 h 2106521"/>
              <a:gd name="connsiteX31" fmla="*/ 3348846 w 3348846"/>
              <a:gd name="connsiteY31" fmla="*/ 6744 h 2106521"/>
              <a:gd name="connsiteX0" fmla="*/ 0 w 3348846"/>
              <a:gd name="connsiteY0" fmla="*/ 0 h 2098483"/>
              <a:gd name="connsiteX1" fmla="*/ 101554 w 3348846"/>
              <a:gd name="connsiteY1" fmla="*/ 229483 h 2098483"/>
              <a:gd name="connsiteX2" fmla="*/ 187426 w 3348846"/>
              <a:gd name="connsiteY2" fmla="*/ 432877 h 2098483"/>
              <a:gd name="connsiteX3" fmla="*/ 300846 w 3348846"/>
              <a:gd name="connsiteY3" fmla="*/ 674960 h 2098483"/>
              <a:gd name="connsiteX4" fmla="*/ 413975 w 3348846"/>
              <a:gd name="connsiteY4" fmla="*/ 909421 h 2098483"/>
              <a:gd name="connsiteX5" fmla="*/ 587625 w 3348846"/>
              <a:gd name="connsiteY5" fmla="*/ 1202790 h 2098483"/>
              <a:gd name="connsiteX6" fmla="*/ 789113 w 3348846"/>
              <a:gd name="connsiteY6" fmla="*/ 1499678 h 2098483"/>
              <a:gd name="connsiteX7" fmla="*/ 918068 w 3348846"/>
              <a:gd name="connsiteY7" fmla="*/ 1661896 h 2098483"/>
              <a:gd name="connsiteX8" fmla="*/ 1011852 w 3348846"/>
              <a:gd name="connsiteY8" fmla="*/ 1763301 h 2098483"/>
              <a:gd name="connsiteX9" fmla="*/ 1082191 w 3348846"/>
              <a:gd name="connsiteY9" fmla="*/ 1829829 h 2098483"/>
              <a:gd name="connsiteX10" fmla="*/ 1164252 w 3348846"/>
              <a:gd name="connsiteY10" fmla="*/ 1896358 h 2098483"/>
              <a:gd name="connsiteX11" fmla="*/ 1283680 w 3348846"/>
              <a:gd name="connsiteY11" fmla="*/ 1974609 h 2098483"/>
              <a:gd name="connsiteX12" fmla="*/ 1402815 w 3348846"/>
              <a:gd name="connsiteY12" fmla="*/ 2034837 h 2098483"/>
              <a:gd name="connsiteX13" fmla="*/ 1531769 w 3348846"/>
              <a:gd name="connsiteY13" fmla="*/ 2081729 h 2098483"/>
              <a:gd name="connsiteX14" fmla="*/ 1652810 w 3348846"/>
              <a:gd name="connsiteY14" fmla="*/ 2097555 h 2098483"/>
              <a:gd name="connsiteX15" fmla="*/ 1695892 w 3348846"/>
              <a:gd name="connsiteY15" fmla="*/ 2093744 h 2098483"/>
              <a:gd name="connsiteX16" fmla="*/ 1789677 w 3348846"/>
              <a:gd name="connsiteY16" fmla="*/ 2070006 h 2098483"/>
              <a:gd name="connsiteX17" fmla="*/ 1906908 w 3348846"/>
              <a:gd name="connsiteY17" fmla="*/ 2046560 h 2098483"/>
              <a:gd name="connsiteX18" fmla="*/ 2035862 w 3348846"/>
              <a:gd name="connsiteY18" fmla="*/ 1976221 h 2098483"/>
              <a:gd name="connsiteX19" fmla="*/ 2188262 w 3348846"/>
              <a:gd name="connsiteY19" fmla="*/ 1905883 h 2098483"/>
              <a:gd name="connsiteX20" fmla="*/ 2305492 w 3348846"/>
              <a:gd name="connsiteY20" fmla="*/ 1812098 h 2098483"/>
              <a:gd name="connsiteX21" fmla="*/ 2446169 w 3348846"/>
              <a:gd name="connsiteY21" fmla="*/ 1647975 h 2098483"/>
              <a:gd name="connsiteX22" fmla="*/ 2586849 w 3348846"/>
              <a:gd name="connsiteY22" fmla="*/ 1519025 h 2098483"/>
              <a:gd name="connsiteX23" fmla="*/ 2727523 w 3348846"/>
              <a:gd name="connsiteY23" fmla="*/ 1284560 h 2098483"/>
              <a:gd name="connsiteX24" fmla="*/ 2879923 w 3348846"/>
              <a:gd name="connsiteY24" fmla="*/ 1038375 h 2098483"/>
              <a:gd name="connsiteX25" fmla="*/ 2961985 w 3348846"/>
              <a:gd name="connsiteY25" fmla="*/ 862529 h 2098483"/>
              <a:gd name="connsiteX26" fmla="*/ 3079215 w 3348846"/>
              <a:gd name="connsiteY26" fmla="*/ 604621 h 2098483"/>
              <a:gd name="connsiteX27" fmla="*/ 3219895 w 3348846"/>
              <a:gd name="connsiteY27" fmla="*/ 323266 h 2098483"/>
              <a:gd name="connsiteX28" fmla="*/ 3301954 w 3348846"/>
              <a:gd name="connsiteY28" fmla="*/ 135698 h 2098483"/>
              <a:gd name="connsiteX29" fmla="*/ 3348846 w 3348846"/>
              <a:gd name="connsiteY29" fmla="*/ 6744 h 2098483"/>
              <a:gd name="connsiteX30" fmla="*/ 3348846 w 3348846"/>
              <a:gd name="connsiteY30" fmla="*/ 6744 h 2098483"/>
              <a:gd name="connsiteX31" fmla="*/ 3348846 w 3348846"/>
              <a:gd name="connsiteY31" fmla="*/ 6744 h 2098483"/>
              <a:gd name="connsiteX0" fmla="*/ 0 w 3348846"/>
              <a:gd name="connsiteY0" fmla="*/ 0 h 2097086"/>
              <a:gd name="connsiteX1" fmla="*/ 101554 w 3348846"/>
              <a:gd name="connsiteY1" fmla="*/ 229483 h 2097086"/>
              <a:gd name="connsiteX2" fmla="*/ 187426 w 3348846"/>
              <a:gd name="connsiteY2" fmla="*/ 432877 h 2097086"/>
              <a:gd name="connsiteX3" fmla="*/ 300846 w 3348846"/>
              <a:gd name="connsiteY3" fmla="*/ 674960 h 2097086"/>
              <a:gd name="connsiteX4" fmla="*/ 413975 w 3348846"/>
              <a:gd name="connsiteY4" fmla="*/ 909421 h 2097086"/>
              <a:gd name="connsiteX5" fmla="*/ 587625 w 3348846"/>
              <a:gd name="connsiteY5" fmla="*/ 1202790 h 2097086"/>
              <a:gd name="connsiteX6" fmla="*/ 789113 w 3348846"/>
              <a:gd name="connsiteY6" fmla="*/ 1499678 h 2097086"/>
              <a:gd name="connsiteX7" fmla="*/ 918068 w 3348846"/>
              <a:gd name="connsiteY7" fmla="*/ 1661896 h 2097086"/>
              <a:gd name="connsiteX8" fmla="*/ 1011852 w 3348846"/>
              <a:gd name="connsiteY8" fmla="*/ 1763301 h 2097086"/>
              <a:gd name="connsiteX9" fmla="*/ 1082191 w 3348846"/>
              <a:gd name="connsiteY9" fmla="*/ 1829829 h 2097086"/>
              <a:gd name="connsiteX10" fmla="*/ 1164252 w 3348846"/>
              <a:gd name="connsiteY10" fmla="*/ 1896358 h 2097086"/>
              <a:gd name="connsiteX11" fmla="*/ 1283680 w 3348846"/>
              <a:gd name="connsiteY11" fmla="*/ 1974609 h 2097086"/>
              <a:gd name="connsiteX12" fmla="*/ 1402815 w 3348846"/>
              <a:gd name="connsiteY12" fmla="*/ 2034837 h 2097086"/>
              <a:gd name="connsiteX13" fmla="*/ 1531769 w 3348846"/>
              <a:gd name="connsiteY13" fmla="*/ 2081729 h 2097086"/>
              <a:gd name="connsiteX14" fmla="*/ 1641379 w 3348846"/>
              <a:gd name="connsiteY14" fmla="*/ 2095649 h 2097086"/>
              <a:gd name="connsiteX15" fmla="*/ 1695892 w 3348846"/>
              <a:gd name="connsiteY15" fmla="*/ 2093744 h 2097086"/>
              <a:gd name="connsiteX16" fmla="*/ 1789677 w 3348846"/>
              <a:gd name="connsiteY16" fmla="*/ 2070006 h 2097086"/>
              <a:gd name="connsiteX17" fmla="*/ 1906908 w 3348846"/>
              <a:gd name="connsiteY17" fmla="*/ 2046560 h 2097086"/>
              <a:gd name="connsiteX18" fmla="*/ 2035862 w 3348846"/>
              <a:gd name="connsiteY18" fmla="*/ 1976221 h 2097086"/>
              <a:gd name="connsiteX19" fmla="*/ 2188262 w 3348846"/>
              <a:gd name="connsiteY19" fmla="*/ 1905883 h 2097086"/>
              <a:gd name="connsiteX20" fmla="*/ 2305492 w 3348846"/>
              <a:gd name="connsiteY20" fmla="*/ 1812098 h 2097086"/>
              <a:gd name="connsiteX21" fmla="*/ 2446169 w 3348846"/>
              <a:gd name="connsiteY21" fmla="*/ 1647975 h 2097086"/>
              <a:gd name="connsiteX22" fmla="*/ 2586849 w 3348846"/>
              <a:gd name="connsiteY22" fmla="*/ 1519025 h 2097086"/>
              <a:gd name="connsiteX23" fmla="*/ 2727523 w 3348846"/>
              <a:gd name="connsiteY23" fmla="*/ 1284560 h 2097086"/>
              <a:gd name="connsiteX24" fmla="*/ 2879923 w 3348846"/>
              <a:gd name="connsiteY24" fmla="*/ 1038375 h 2097086"/>
              <a:gd name="connsiteX25" fmla="*/ 2961985 w 3348846"/>
              <a:gd name="connsiteY25" fmla="*/ 862529 h 2097086"/>
              <a:gd name="connsiteX26" fmla="*/ 3079215 w 3348846"/>
              <a:gd name="connsiteY26" fmla="*/ 604621 h 2097086"/>
              <a:gd name="connsiteX27" fmla="*/ 3219895 w 3348846"/>
              <a:gd name="connsiteY27" fmla="*/ 323266 h 2097086"/>
              <a:gd name="connsiteX28" fmla="*/ 3301954 w 3348846"/>
              <a:gd name="connsiteY28" fmla="*/ 135698 h 2097086"/>
              <a:gd name="connsiteX29" fmla="*/ 3348846 w 3348846"/>
              <a:gd name="connsiteY29" fmla="*/ 6744 h 2097086"/>
              <a:gd name="connsiteX30" fmla="*/ 3348846 w 3348846"/>
              <a:gd name="connsiteY30" fmla="*/ 6744 h 2097086"/>
              <a:gd name="connsiteX31" fmla="*/ 3348846 w 3348846"/>
              <a:gd name="connsiteY31" fmla="*/ 6744 h 2097086"/>
              <a:gd name="connsiteX0" fmla="*/ 0 w 3348846"/>
              <a:gd name="connsiteY0" fmla="*/ 0 h 2094107"/>
              <a:gd name="connsiteX1" fmla="*/ 101554 w 3348846"/>
              <a:gd name="connsiteY1" fmla="*/ 229483 h 2094107"/>
              <a:gd name="connsiteX2" fmla="*/ 187426 w 3348846"/>
              <a:gd name="connsiteY2" fmla="*/ 432877 h 2094107"/>
              <a:gd name="connsiteX3" fmla="*/ 300846 w 3348846"/>
              <a:gd name="connsiteY3" fmla="*/ 674960 h 2094107"/>
              <a:gd name="connsiteX4" fmla="*/ 413975 w 3348846"/>
              <a:gd name="connsiteY4" fmla="*/ 909421 h 2094107"/>
              <a:gd name="connsiteX5" fmla="*/ 587625 w 3348846"/>
              <a:gd name="connsiteY5" fmla="*/ 1202790 h 2094107"/>
              <a:gd name="connsiteX6" fmla="*/ 789113 w 3348846"/>
              <a:gd name="connsiteY6" fmla="*/ 1499678 h 2094107"/>
              <a:gd name="connsiteX7" fmla="*/ 918068 w 3348846"/>
              <a:gd name="connsiteY7" fmla="*/ 1661896 h 2094107"/>
              <a:gd name="connsiteX8" fmla="*/ 1011852 w 3348846"/>
              <a:gd name="connsiteY8" fmla="*/ 1763301 h 2094107"/>
              <a:gd name="connsiteX9" fmla="*/ 1082191 w 3348846"/>
              <a:gd name="connsiteY9" fmla="*/ 1829829 h 2094107"/>
              <a:gd name="connsiteX10" fmla="*/ 1164252 w 3348846"/>
              <a:gd name="connsiteY10" fmla="*/ 1896358 h 2094107"/>
              <a:gd name="connsiteX11" fmla="*/ 1283680 w 3348846"/>
              <a:gd name="connsiteY11" fmla="*/ 1974609 h 2094107"/>
              <a:gd name="connsiteX12" fmla="*/ 1402815 w 3348846"/>
              <a:gd name="connsiteY12" fmla="*/ 2034837 h 2094107"/>
              <a:gd name="connsiteX13" fmla="*/ 1531769 w 3348846"/>
              <a:gd name="connsiteY13" fmla="*/ 2081729 h 2094107"/>
              <a:gd name="connsiteX14" fmla="*/ 1635663 w 3348846"/>
              <a:gd name="connsiteY14" fmla="*/ 2084217 h 2094107"/>
              <a:gd name="connsiteX15" fmla="*/ 1695892 w 3348846"/>
              <a:gd name="connsiteY15" fmla="*/ 2093744 h 2094107"/>
              <a:gd name="connsiteX16" fmla="*/ 1789677 w 3348846"/>
              <a:gd name="connsiteY16" fmla="*/ 2070006 h 2094107"/>
              <a:gd name="connsiteX17" fmla="*/ 1906908 w 3348846"/>
              <a:gd name="connsiteY17" fmla="*/ 2046560 h 2094107"/>
              <a:gd name="connsiteX18" fmla="*/ 2035862 w 3348846"/>
              <a:gd name="connsiteY18" fmla="*/ 1976221 h 2094107"/>
              <a:gd name="connsiteX19" fmla="*/ 2188262 w 3348846"/>
              <a:gd name="connsiteY19" fmla="*/ 1905883 h 2094107"/>
              <a:gd name="connsiteX20" fmla="*/ 2305492 w 3348846"/>
              <a:gd name="connsiteY20" fmla="*/ 1812098 h 2094107"/>
              <a:gd name="connsiteX21" fmla="*/ 2446169 w 3348846"/>
              <a:gd name="connsiteY21" fmla="*/ 1647975 h 2094107"/>
              <a:gd name="connsiteX22" fmla="*/ 2586849 w 3348846"/>
              <a:gd name="connsiteY22" fmla="*/ 1519025 h 2094107"/>
              <a:gd name="connsiteX23" fmla="*/ 2727523 w 3348846"/>
              <a:gd name="connsiteY23" fmla="*/ 1284560 h 2094107"/>
              <a:gd name="connsiteX24" fmla="*/ 2879923 w 3348846"/>
              <a:gd name="connsiteY24" fmla="*/ 1038375 h 2094107"/>
              <a:gd name="connsiteX25" fmla="*/ 2961985 w 3348846"/>
              <a:gd name="connsiteY25" fmla="*/ 862529 h 2094107"/>
              <a:gd name="connsiteX26" fmla="*/ 3079215 w 3348846"/>
              <a:gd name="connsiteY26" fmla="*/ 604621 h 2094107"/>
              <a:gd name="connsiteX27" fmla="*/ 3219895 w 3348846"/>
              <a:gd name="connsiteY27" fmla="*/ 323266 h 2094107"/>
              <a:gd name="connsiteX28" fmla="*/ 3301954 w 3348846"/>
              <a:gd name="connsiteY28" fmla="*/ 135698 h 2094107"/>
              <a:gd name="connsiteX29" fmla="*/ 3348846 w 3348846"/>
              <a:gd name="connsiteY29" fmla="*/ 6744 h 2094107"/>
              <a:gd name="connsiteX30" fmla="*/ 3348846 w 3348846"/>
              <a:gd name="connsiteY30" fmla="*/ 6744 h 2094107"/>
              <a:gd name="connsiteX31" fmla="*/ 3348846 w 3348846"/>
              <a:gd name="connsiteY31" fmla="*/ 6744 h 2094107"/>
              <a:gd name="connsiteX0" fmla="*/ 0 w 3348846"/>
              <a:gd name="connsiteY0" fmla="*/ 0 h 2094117"/>
              <a:gd name="connsiteX1" fmla="*/ 101554 w 3348846"/>
              <a:gd name="connsiteY1" fmla="*/ 229483 h 2094117"/>
              <a:gd name="connsiteX2" fmla="*/ 187426 w 3348846"/>
              <a:gd name="connsiteY2" fmla="*/ 432877 h 2094117"/>
              <a:gd name="connsiteX3" fmla="*/ 300846 w 3348846"/>
              <a:gd name="connsiteY3" fmla="*/ 674960 h 2094117"/>
              <a:gd name="connsiteX4" fmla="*/ 413975 w 3348846"/>
              <a:gd name="connsiteY4" fmla="*/ 909421 h 2094117"/>
              <a:gd name="connsiteX5" fmla="*/ 587625 w 3348846"/>
              <a:gd name="connsiteY5" fmla="*/ 1202790 h 2094117"/>
              <a:gd name="connsiteX6" fmla="*/ 789113 w 3348846"/>
              <a:gd name="connsiteY6" fmla="*/ 1499678 h 2094117"/>
              <a:gd name="connsiteX7" fmla="*/ 918068 w 3348846"/>
              <a:gd name="connsiteY7" fmla="*/ 1661896 h 2094117"/>
              <a:gd name="connsiteX8" fmla="*/ 1011852 w 3348846"/>
              <a:gd name="connsiteY8" fmla="*/ 1763301 h 2094117"/>
              <a:gd name="connsiteX9" fmla="*/ 1082191 w 3348846"/>
              <a:gd name="connsiteY9" fmla="*/ 1829829 h 2094117"/>
              <a:gd name="connsiteX10" fmla="*/ 1164252 w 3348846"/>
              <a:gd name="connsiteY10" fmla="*/ 1896358 h 2094117"/>
              <a:gd name="connsiteX11" fmla="*/ 1283680 w 3348846"/>
              <a:gd name="connsiteY11" fmla="*/ 1974609 h 2094117"/>
              <a:gd name="connsiteX12" fmla="*/ 1402815 w 3348846"/>
              <a:gd name="connsiteY12" fmla="*/ 2034837 h 2094117"/>
              <a:gd name="connsiteX13" fmla="*/ 1535579 w 3348846"/>
              <a:gd name="connsiteY13" fmla="*/ 2079824 h 2094117"/>
              <a:gd name="connsiteX14" fmla="*/ 1635663 w 3348846"/>
              <a:gd name="connsiteY14" fmla="*/ 2084217 h 2094117"/>
              <a:gd name="connsiteX15" fmla="*/ 1695892 w 3348846"/>
              <a:gd name="connsiteY15" fmla="*/ 2093744 h 2094117"/>
              <a:gd name="connsiteX16" fmla="*/ 1789677 w 3348846"/>
              <a:gd name="connsiteY16" fmla="*/ 2070006 h 2094117"/>
              <a:gd name="connsiteX17" fmla="*/ 1906908 w 3348846"/>
              <a:gd name="connsiteY17" fmla="*/ 2046560 h 2094117"/>
              <a:gd name="connsiteX18" fmla="*/ 2035862 w 3348846"/>
              <a:gd name="connsiteY18" fmla="*/ 1976221 h 2094117"/>
              <a:gd name="connsiteX19" fmla="*/ 2188262 w 3348846"/>
              <a:gd name="connsiteY19" fmla="*/ 1905883 h 2094117"/>
              <a:gd name="connsiteX20" fmla="*/ 2305492 w 3348846"/>
              <a:gd name="connsiteY20" fmla="*/ 1812098 h 2094117"/>
              <a:gd name="connsiteX21" fmla="*/ 2446169 w 3348846"/>
              <a:gd name="connsiteY21" fmla="*/ 1647975 h 2094117"/>
              <a:gd name="connsiteX22" fmla="*/ 2586849 w 3348846"/>
              <a:gd name="connsiteY22" fmla="*/ 1519025 h 2094117"/>
              <a:gd name="connsiteX23" fmla="*/ 2727523 w 3348846"/>
              <a:gd name="connsiteY23" fmla="*/ 1284560 h 2094117"/>
              <a:gd name="connsiteX24" fmla="*/ 2879923 w 3348846"/>
              <a:gd name="connsiteY24" fmla="*/ 1038375 h 2094117"/>
              <a:gd name="connsiteX25" fmla="*/ 2961985 w 3348846"/>
              <a:gd name="connsiteY25" fmla="*/ 862529 h 2094117"/>
              <a:gd name="connsiteX26" fmla="*/ 3079215 w 3348846"/>
              <a:gd name="connsiteY26" fmla="*/ 604621 h 2094117"/>
              <a:gd name="connsiteX27" fmla="*/ 3219895 w 3348846"/>
              <a:gd name="connsiteY27" fmla="*/ 323266 h 2094117"/>
              <a:gd name="connsiteX28" fmla="*/ 3301954 w 3348846"/>
              <a:gd name="connsiteY28" fmla="*/ 135698 h 2094117"/>
              <a:gd name="connsiteX29" fmla="*/ 3348846 w 3348846"/>
              <a:gd name="connsiteY29" fmla="*/ 6744 h 2094117"/>
              <a:gd name="connsiteX30" fmla="*/ 3348846 w 3348846"/>
              <a:gd name="connsiteY30" fmla="*/ 6744 h 2094117"/>
              <a:gd name="connsiteX31" fmla="*/ 3348846 w 3348846"/>
              <a:gd name="connsiteY31" fmla="*/ 6744 h 2094117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2815 w 3348846"/>
              <a:gd name="connsiteY12" fmla="*/ 2034837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4252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9829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1852 w 3348846"/>
              <a:gd name="connsiteY8" fmla="*/ 1763301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94162"/>
              <a:gd name="connsiteX1" fmla="*/ 101554 w 3348846"/>
              <a:gd name="connsiteY1" fmla="*/ 229483 h 2094162"/>
              <a:gd name="connsiteX2" fmla="*/ 187426 w 3348846"/>
              <a:gd name="connsiteY2" fmla="*/ 432877 h 2094162"/>
              <a:gd name="connsiteX3" fmla="*/ 300846 w 3348846"/>
              <a:gd name="connsiteY3" fmla="*/ 674960 h 2094162"/>
              <a:gd name="connsiteX4" fmla="*/ 413975 w 3348846"/>
              <a:gd name="connsiteY4" fmla="*/ 909421 h 2094162"/>
              <a:gd name="connsiteX5" fmla="*/ 587625 w 3348846"/>
              <a:gd name="connsiteY5" fmla="*/ 1202790 h 2094162"/>
              <a:gd name="connsiteX6" fmla="*/ 789113 w 3348846"/>
              <a:gd name="connsiteY6" fmla="*/ 1499678 h 2094162"/>
              <a:gd name="connsiteX7" fmla="*/ 918068 w 3348846"/>
              <a:gd name="connsiteY7" fmla="*/ 1661896 h 2094162"/>
              <a:gd name="connsiteX8" fmla="*/ 1017568 w 3348846"/>
              <a:gd name="connsiteY8" fmla="*/ 1761396 h 2094162"/>
              <a:gd name="connsiteX9" fmla="*/ 1082191 w 3348846"/>
              <a:gd name="connsiteY9" fmla="*/ 1824113 h 2094162"/>
              <a:gd name="connsiteX10" fmla="*/ 1169968 w 3348846"/>
              <a:gd name="connsiteY10" fmla="*/ 1896358 h 2094162"/>
              <a:gd name="connsiteX11" fmla="*/ 1283680 w 3348846"/>
              <a:gd name="connsiteY11" fmla="*/ 1974609 h 2094162"/>
              <a:gd name="connsiteX12" fmla="*/ 1406625 w 3348846"/>
              <a:gd name="connsiteY12" fmla="*/ 2031026 h 2094162"/>
              <a:gd name="connsiteX13" fmla="*/ 1537484 w 3348846"/>
              <a:gd name="connsiteY13" fmla="*/ 2072203 h 2094162"/>
              <a:gd name="connsiteX14" fmla="*/ 1635663 w 3348846"/>
              <a:gd name="connsiteY14" fmla="*/ 2084217 h 2094162"/>
              <a:gd name="connsiteX15" fmla="*/ 1695892 w 3348846"/>
              <a:gd name="connsiteY15" fmla="*/ 2093744 h 2094162"/>
              <a:gd name="connsiteX16" fmla="*/ 1789677 w 3348846"/>
              <a:gd name="connsiteY16" fmla="*/ 2070006 h 2094162"/>
              <a:gd name="connsiteX17" fmla="*/ 1906908 w 3348846"/>
              <a:gd name="connsiteY17" fmla="*/ 2046560 h 2094162"/>
              <a:gd name="connsiteX18" fmla="*/ 2035862 w 3348846"/>
              <a:gd name="connsiteY18" fmla="*/ 1976221 h 2094162"/>
              <a:gd name="connsiteX19" fmla="*/ 2188262 w 3348846"/>
              <a:gd name="connsiteY19" fmla="*/ 1905883 h 2094162"/>
              <a:gd name="connsiteX20" fmla="*/ 2305492 w 3348846"/>
              <a:gd name="connsiteY20" fmla="*/ 1812098 h 2094162"/>
              <a:gd name="connsiteX21" fmla="*/ 2446169 w 3348846"/>
              <a:gd name="connsiteY21" fmla="*/ 1647975 h 2094162"/>
              <a:gd name="connsiteX22" fmla="*/ 2586849 w 3348846"/>
              <a:gd name="connsiteY22" fmla="*/ 1519025 h 2094162"/>
              <a:gd name="connsiteX23" fmla="*/ 2727523 w 3348846"/>
              <a:gd name="connsiteY23" fmla="*/ 1284560 h 2094162"/>
              <a:gd name="connsiteX24" fmla="*/ 2879923 w 3348846"/>
              <a:gd name="connsiteY24" fmla="*/ 1038375 h 2094162"/>
              <a:gd name="connsiteX25" fmla="*/ 2961985 w 3348846"/>
              <a:gd name="connsiteY25" fmla="*/ 862529 h 2094162"/>
              <a:gd name="connsiteX26" fmla="*/ 3079215 w 3348846"/>
              <a:gd name="connsiteY26" fmla="*/ 604621 h 2094162"/>
              <a:gd name="connsiteX27" fmla="*/ 3219895 w 3348846"/>
              <a:gd name="connsiteY27" fmla="*/ 323266 h 2094162"/>
              <a:gd name="connsiteX28" fmla="*/ 3301954 w 3348846"/>
              <a:gd name="connsiteY28" fmla="*/ 135698 h 2094162"/>
              <a:gd name="connsiteX29" fmla="*/ 3348846 w 3348846"/>
              <a:gd name="connsiteY29" fmla="*/ 6744 h 2094162"/>
              <a:gd name="connsiteX30" fmla="*/ 3348846 w 3348846"/>
              <a:gd name="connsiteY30" fmla="*/ 6744 h 2094162"/>
              <a:gd name="connsiteX31" fmla="*/ 3348846 w 3348846"/>
              <a:gd name="connsiteY31" fmla="*/ 6744 h 2094162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5862 w 3348846"/>
              <a:gd name="connsiteY18" fmla="*/ 1976221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5883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8262 w 3348846"/>
              <a:gd name="connsiteY19" fmla="*/ 1900167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5492 w 3348846"/>
              <a:gd name="connsiteY20" fmla="*/ 1812098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301681 w 3348846"/>
              <a:gd name="connsiteY20" fmla="*/ 1808287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9776 w 3348846"/>
              <a:gd name="connsiteY20" fmla="*/ 1804476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6849 w 3348846"/>
              <a:gd name="connsiteY22" fmla="*/ 151902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81133 w 3348846"/>
              <a:gd name="connsiteY22" fmla="*/ 1499971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7323 w 3348846"/>
              <a:gd name="connsiteY22" fmla="*/ 1494255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6908 w 3348846"/>
              <a:gd name="connsiteY17" fmla="*/ 2046560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7523 w 3348846"/>
              <a:gd name="connsiteY23" fmla="*/ 1284560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25618 w 3348846"/>
              <a:gd name="connsiteY23" fmla="*/ 1276938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79923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8492 w 3348846"/>
              <a:gd name="connsiteY24" fmla="*/ 1038375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79215 w 3348846"/>
              <a:gd name="connsiteY26" fmla="*/ 604621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48846 w 3348846"/>
              <a:gd name="connsiteY31" fmla="*/ 6744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  <a:gd name="connsiteX0" fmla="*/ 0 w 3348846"/>
              <a:gd name="connsiteY0" fmla="*/ 0 h 2085858"/>
              <a:gd name="connsiteX1" fmla="*/ 101554 w 3348846"/>
              <a:gd name="connsiteY1" fmla="*/ 229483 h 2085858"/>
              <a:gd name="connsiteX2" fmla="*/ 187426 w 3348846"/>
              <a:gd name="connsiteY2" fmla="*/ 432877 h 2085858"/>
              <a:gd name="connsiteX3" fmla="*/ 300846 w 3348846"/>
              <a:gd name="connsiteY3" fmla="*/ 674960 h 2085858"/>
              <a:gd name="connsiteX4" fmla="*/ 413975 w 3348846"/>
              <a:gd name="connsiteY4" fmla="*/ 909421 h 2085858"/>
              <a:gd name="connsiteX5" fmla="*/ 587625 w 3348846"/>
              <a:gd name="connsiteY5" fmla="*/ 1202790 h 2085858"/>
              <a:gd name="connsiteX6" fmla="*/ 789113 w 3348846"/>
              <a:gd name="connsiteY6" fmla="*/ 1499678 h 2085858"/>
              <a:gd name="connsiteX7" fmla="*/ 918068 w 3348846"/>
              <a:gd name="connsiteY7" fmla="*/ 1661896 h 2085858"/>
              <a:gd name="connsiteX8" fmla="*/ 1017568 w 3348846"/>
              <a:gd name="connsiteY8" fmla="*/ 1761396 h 2085858"/>
              <a:gd name="connsiteX9" fmla="*/ 1082191 w 3348846"/>
              <a:gd name="connsiteY9" fmla="*/ 1824113 h 2085858"/>
              <a:gd name="connsiteX10" fmla="*/ 1169968 w 3348846"/>
              <a:gd name="connsiteY10" fmla="*/ 1896358 h 2085858"/>
              <a:gd name="connsiteX11" fmla="*/ 1283680 w 3348846"/>
              <a:gd name="connsiteY11" fmla="*/ 1974609 h 2085858"/>
              <a:gd name="connsiteX12" fmla="*/ 1406625 w 3348846"/>
              <a:gd name="connsiteY12" fmla="*/ 2031026 h 2085858"/>
              <a:gd name="connsiteX13" fmla="*/ 1537484 w 3348846"/>
              <a:gd name="connsiteY13" fmla="*/ 2072203 h 2085858"/>
              <a:gd name="connsiteX14" fmla="*/ 1635663 w 3348846"/>
              <a:gd name="connsiteY14" fmla="*/ 2084217 h 2085858"/>
              <a:gd name="connsiteX15" fmla="*/ 1699702 w 3348846"/>
              <a:gd name="connsiteY15" fmla="*/ 2084216 h 2085858"/>
              <a:gd name="connsiteX16" fmla="*/ 1789677 w 3348846"/>
              <a:gd name="connsiteY16" fmla="*/ 2070006 h 2085858"/>
              <a:gd name="connsiteX17" fmla="*/ 1905002 w 3348846"/>
              <a:gd name="connsiteY17" fmla="*/ 2042749 h 2085858"/>
              <a:gd name="connsiteX18" fmla="*/ 2037768 w 3348846"/>
              <a:gd name="connsiteY18" fmla="*/ 1981937 h 2085858"/>
              <a:gd name="connsiteX19" fmla="*/ 2186357 w 3348846"/>
              <a:gd name="connsiteY19" fmla="*/ 1890640 h 2085858"/>
              <a:gd name="connsiteX20" fmla="*/ 2295966 w 3348846"/>
              <a:gd name="connsiteY20" fmla="*/ 1800665 h 2085858"/>
              <a:gd name="connsiteX21" fmla="*/ 2446169 w 3348846"/>
              <a:gd name="connsiteY21" fmla="*/ 1647975 h 2085858"/>
              <a:gd name="connsiteX22" fmla="*/ 2571607 w 3348846"/>
              <a:gd name="connsiteY22" fmla="*/ 1490444 h 2085858"/>
              <a:gd name="connsiteX23" fmla="*/ 2719903 w 3348846"/>
              <a:gd name="connsiteY23" fmla="*/ 1275033 h 2085858"/>
              <a:gd name="connsiteX24" fmla="*/ 2864682 w 3348846"/>
              <a:gd name="connsiteY24" fmla="*/ 1036469 h 2085858"/>
              <a:gd name="connsiteX25" fmla="*/ 2961985 w 3348846"/>
              <a:gd name="connsiteY25" fmla="*/ 862529 h 2085858"/>
              <a:gd name="connsiteX26" fmla="*/ 3086837 w 3348846"/>
              <a:gd name="connsiteY26" fmla="*/ 602716 h 2085858"/>
              <a:gd name="connsiteX27" fmla="*/ 3219895 w 3348846"/>
              <a:gd name="connsiteY27" fmla="*/ 323266 h 2085858"/>
              <a:gd name="connsiteX28" fmla="*/ 3301954 w 3348846"/>
              <a:gd name="connsiteY28" fmla="*/ 135698 h 2085858"/>
              <a:gd name="connsiteX29" fmla="*/ 3348846 w 3348846"/>
              <a:gd name="connsiteY29" fmla="*/ 6744 h 2085858"/>
              <a:gd name="connsiteX30" fmla="*/ 3348846 w 3348846"/>
              <a:gd name="connsiteY30" fmla="*/ 6744 h 2085858"/>
              <a:gd name="connsiteX31" fmla="*/ 3335509 w 3348846"/>
              <a:gd name="connsiteY31" fmla="*/ 44853 h 208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48846" h="2085858">
                <a:moveTo>
                  <a:pt x="0" y="0"/>
                </a:moveTo>
                <a:cubicBezTo>
                  <a:pt x="33313" y="74979"/>
                  <a:pt x="70316" y="157337"/>
                  <a:pt x="101554" y="229483"/>
                </a:cubicBezTo>
                <a:cubicBezTo>
                  <a:pt x="132792" y="301629"/>
                  <a:pt x="154211" y="358631"/>
                  <a:pt x="187426" y="432877"/>
                </a:cubicBezTo>
                <a:cubicBezTo>
                  <a:pt x="220641" y="507123"/>
                  <a:pt x="263088" y="595536"/>
                  <a:pt x="300846" y="674960"/>
                </a:cubicBezTo>
                <a:cubicBezTo>
                  <a:pt x="338604" y="754384"/>
                  <a:pt x="366179" y="821449"/>
                  <a:pt x="413975" y="909421"/>
                </a:cubicBezTo>
                <a:cubicBezTo>
                  <a:pt x="461772" y="997393"/>
                  <a:pt x="525102" y="1104414"/>
                  <a:pt x="587625" y="1202790"/>
                </a:cubicBezTo>
                <a:cubicBezTo>
                  <a:pt x="650148" y="1301166"/>
                  <a:pt x="734039" y="1423160"/>
                  <a:pt x="789113" y="1499678"/>
                </a:cubicBezTo>
                <a:cubicBezTo>
                  <a:pt x="844187" y="1576196"/>
                  <a:pt x="879992" y="1618276"/>
                  <a:pt x="918068" y="1661896"/>
                </a:cubicBezTo>
                <a:cubicBezTo>
                  <a:pt x="956144" y="1705516"/>
                  <a:pt x="990214" y="1734360"/>
                  <a:pt x="1017568" y="1761396"/>
                </a:cubicBezTo>
                <a:cubicBezTo>
                  <a:pt x="1044922" y="1788432"/>
                  <a:pt x="1056791" y="1801619"/>
                  <a:pt x="1082191" y="1824113"/>
                </a:cubicBezTo>
                <a:cubicBezTo>
                  <a:pt x="1107591" y="1846607"/>
                  <a:pt x="1136386" y="1871275"/>
                  <a:pt x="1169968" y="1896358"/>
                </a:cubicBezTo>
                <a:cubicBezTo>
                  <a:pt x="1203550" y="1921441"/>
                  <a:pt x="1244237" y="1952164"/>
                  <a:pt x="1283680" y="1974609"/>
                </a:cubicBezTo>
                <a:cubicBezTo>
                  <a:pt x="1323123" y="1997054"/>
                  <a:pt x="1364324" y="2014760"/>
                  <a:pt x="1406625" y="2031026"/>
                </a:cubicBezTo>
                <a:cubicBezTo>
                  <a:pt x="1448926" y="2047292"/>
                  <a:pt x="1499311" y="2063338"/>
                  <a:pt x="1537484" y="2072203"/>
                </a:cubicBezTo>
                <a:cubicBezTo>
                  <a:pt x="1575657" y="2081068"/>
                  <a:pt x="1608627" y="2082215"/>
                  <a:pt x="1635663" y="2084217"/>
                </a:cubicBezTo>
                <a:cubicBezTo>
                  <a:pt x="1662699" y="2086219"/>
                  <a:pt x="1674033" y="2086585"/>
                  <a:pt x="1699702" y="2084216"/>
                </a:cubicBezTo>
                <a:cubicBezTo>
                  <a:pt x="1725371" y="2081847"/>
                  <a:pt x="1755460" y="2076917"/>
                  <a:pt x="1789677" y="2070006"/>
                </a:cubicBezTo>
                <a:cubicBezTo>
                  <a:pt x="1823894" y="2063095"/>
                  <a:pt x="1863654" y="2057427"/>
                  <a:pt x="1905002" y="2042749"/>
                </a:cubicBezTo>
                <a:cubicBezTo>
                  <a:pt x="1946350" y="2028071"/>
                  <a:pt x="1990876" y="2007288"/>
                  <a:pt x="2037768" y="1981937"/>
                </a:cubicBezTo>
                <a:cubicBezTo>
                  <a:pt x="2084660" y="1956586"/>
                  <a:pt x="2143324" y="1920852"/>
                  <a:pt x="2186357" y="1890640"/>
                </a:cubicBezTo>
                <a:cubicBezTo>
                  <a:pt x="2229390" y="1860428"/>
                  <a:pt x="2252664" y="1841109"/>
                  <a:pt x="2295966" y="1800665"/>
                </a:cubicBezTo>
                <a:cubicBezTo>
                  <a:pt x="2339268" y="1760221"/>
                  <a:pt x="2400229" y="1699679"/>
                  <a:pt x="2446169" y="1647975"/>
                </a:cubicBezTo>
                <a:cubicBezTo>
                  <a:pt x="2492109" y="1596272"/>
                  <a:pt x="2525985" y="1552601"/>
                  <a:pt x="2571607" y="1490444"/>
                </a:cubicBezTo>
                <a:cubicBezTo>
                  <a:pt x="2617229" y="1428287"/>
                  <a:pt x="2671057" y="1350695"/>
                  <a:pt x="2719903" y="1275033"/>
                </a:cubicBezTo>
                <a:cubicBezTo>
                  <a:pt x="2768749" y="1199371"/>
                  <a:pt x="2824335" y="1105220"/>
                  <a:pt x="2864682" y="1036469"/>
                </a:cubicBezTo>
                <a:cubicBezTo>
                  <a:pt x="2905029" y="967718"/>
                  <a:pt x="2924959" y="934821"/>
                  <a:pt x="2961985" y="862529"/>
                </a:cubicBezTo>
                <a:cubicBezTo>
                  <a:pt x="2999011" y="790237"/>
                  <a:pt x="3043852" y="692593"/>
                  <a:pt x="3086837" y="602716"/>
                </a:cubicBezTo>
                <a:cubicBezTo>
                  <a:pt x="3129822" y="512839"/>
                  <a:pt x="3184042" y="401102"/>
                  <a:pt x="3219895" y="323266"/>
                </a:cubicBezTo>
                <a:cubicBezTo>
                  <a:pt x="3255748" y="245430"/>
                  <a:pt x="3280462" y="188452"/>
                  <a:pt x="3301954" y="135698"/>
                </a:cubicBezTo>
                <a:cubicBezTo>
                  <a:pt x="3323446" y="82944"/>
                  <a:pt x="3348846" y="6744"/>
                  <a:pt x="3348846" y="6744"/>
                </a:cubicBezTo>
                <a:lnTo>
                  <a:pt x="3348846" y="6744"/>
                </a:lnTo>
                <a:lnTo>
                  <a:pt x="3335509" y="44853"/>
                </a:lnTo>
              </a:path>
            </a:pathLst>
          </a:custGeom>
          <a:ln w="635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20CBA78-830A-4620-AE3F-DAAD08A5231E}"/>
              </a:ext>
            </a:extLst>
          </p:cNvPr>
          <p:cNvSpPr/>
          <p:nvPr/>
        </p:nvSpPr>
        <p:spPr>
          <a:xfrm>
            <a:off x="4802479" y="3200400"/>
            <a:ext cx="1754480" cy="49376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6F7961B-2702-4277-8301-01FA1A28D195}"/>
              </a:ext>
            </a:extLst>
          </p:cNvPr>
          <p:cNvCxnSpPr>
            <a:cxnSpLocks/>
          </p:cNvCxnSpPr>
          <p:nvPr/>
        </p:nvCxnSpPr>
        <p:spPr>
          <a:xfrm flipV="1">
            <a:off x="4802479" y="1828800"/>
            <a:ext cx="1719491" cy="171450"/>
          </a:xfrm>
          <a:prstGeom prst="line">
            <a:avLst/>
          </a:prstGeom>
          <a:ln w="635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18A9E795-09FB-4003-98FD-BE0F8384E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6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25546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Identify what degree is this function?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137772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Identify what degree is this function? </a:t>
            </a:r>
            <a:r>
              <a:rPr lang="en-US" dirty="0">
                <a:solidFill>
                  <a:srgbClr val="FFFF00"/>
                </a:solidFill>
              </a:rPr>
              <a:t>3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45004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Polynomials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Parts of a polynomial:</a:t>
            </a:r>
          </a:p>
          <a:p>
            <a:r>
              <a:rPr lang="en-US" dirty="0"/>
              <a:t>	</a:t>
            </a:r>
            <a:r>
              <a:rPr lang="en-US" dirty="0">
                <a:solidFill>
                  <a:srgbClr val="FFC000"/>
                </a:solidFill>
              </a:rPr>
              <a:t>Terms</a:t>
            </a:r>
            <a:r>
              <a:rPr lang="en-US" dirty="0"/>
              <a:t> are separated by  </a:t>
            </a:r>
          </a:p>
          <a:p>
            <a:pPr algn="ctr"/>
            <a:r>
              <a:rPr lang="en-US" dirty="0"/>
              <a:t>+  -  </a:t>
            </a:r>
          </a:p>
          <a:p>
            <a:pPr algn="ctr"/>
            <a:r>
              <a:rPr lang="en-US" dirty="0"/>
              <a:t>or  </a:t>
            </a:r>
          </a:p>
          <a:p>
            <a:pPr algn="ctr"/>
            <a:r>
              <a:rPr lang="en-US" dirty="0"/>
              <a:t>= &gt; &lt; ≈ ≠ ≤ ≥  </a:t>
            </a:r>
          </a:p>
          <a:p>
            <a:pPr algn="ctr"/>
            <a:r>
              <a:rPr lang="en-US" dirty="0"/>
              <a:t>signs</a:t>
            </a:r>
          </a:p>
        </p:txBody>
      </p:sp>
    </p:spTree>
    <p:extLst>
      <p:ext uri="{BB962C8B-B14F-4D97-AF65-F5344CB8AC3E}">
        <p14:creationId xmlns:p14="http://schemas.microsoft.com/office/powerpoint/2010/main" val="194026957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Degree 3 function </a:t>
            </a:r>
          </a:p>
          <a:p>
            <a:r>
              <a:rPr lang="en-US" dirty="0"/>
              <a:t>Calculate how </a:t>
            </a:r>
          </a:p>
          <a:p>
            <a:pPr>
              <a:spcBef>
                <a:spcPts val="0"/>
              </a:spcBef>
            </a:pPr>
            <a:r>
              <a:rPr lang="en-US" dirty="0"/>
              <a:t>many directions </a:t>
            </a:r>
          </a:p>
          <a:p>
            <a:pPr>
              <a:spcBef>
                <a:spcPts val="0"/>
              </a:spcBef>
            </a:pPr>
            <a:r>
              <a:rPr lang="en-US" dirty="0"/>
              <a:t>will it go?</a:t>
            </a:r>
          </a:p>
          <a:p>
            <a:pPr>
              <a:spcBef>
                <a:spcPts val="0"/>
              </a:spcBef>
            </a:pPr>
            <a:r>
              <a:rPr lang="en-US" dirty="0"/>
              <a:t>How many </a:t>
            </a:r>
          </a:p>
          <a:p>
            <a:pPr>
              <a:spcBef>
                <a:spcPts val="0"/>
              </a:spcBef>
            </a:pPr>
            <a:r>
              <a:rPr lang="en-US" dirty="0"/>
              <a:t>turning points?</a:t>
            </a:r>
          </a:p>
        </p:txBody>
      </p:sp>
    </p:spTree>
    <p:extLst>
      <p:ext uri="{BB962C8B-B14F-4D97-AF65-F5344CB8AC3E}">
        <p14:creationId xmlns:p14="http://schemas.microsoft.com/office/powerpoint/2010/main" val="356342183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Degree 3 function </a:t>
            </a:r>
          </a:p>
          <a:p>
            <a:r>
              <a:rPr lang="en-US" dirty="0"/>
              <a:t>Calculate how </a:t>
            </a:r>
          </a:p>
          <a:p>
            <a:pPr>
              <a:spcBef>
                <a:spcPts val="0"/>
              </a:spcBef>
            </a:pPr>
            <a:r>
              <a:rPr lang="en-US" dirty="0"/>
              <a:t>many directions </a:t>
            </a:r>
          </a:p>
          <a:p>
            <a:pPr>
              <a:spcBef>
                <a:spcPts val="0"/>
              </a:spcBef>
            </a:pPr>
            <a:r>
              <a:rPr lang="en-US" dirty="0"/>
              <a:t>will it go? </a:t>
            </a:r>
            <a:r>
              <a:rPr lang="en-US" dirty="0">
                <a:solidFill>
                  <a:srgbClr val="FFFF00"/>
                </a:solidFill>
              </a:rPr>
              <a:t>3</a:t>
            </a:r>
          </a:p>
          <a:p>
            <a:pPr>
              <a:spcBef>
                <a:spcPts val="0"/>
              </a:spcBef>
            </a:pPr>
            <a:r>
              <a:rPr lang="en-US" dirty="0"/>
              <a:t>How many </a:t>
            </a:r>
          </a:p>
          <a:p>
            <a:pPr>
              <a:spcBef>
                <a:spcPts val="0"/>
              </a:spcBef>
            </a:pPr>
            <a:r>
              <a:rPr lang="en-US" dirty="0"/>
              <a:t>turning points?</a:t>
            </a:r>
          </a:p>
          <a:p>
            <a:pPr>
              <a:spcBef>
                <a:spcPts val="0"/>
              </a:spcBef>
            </a:pPr>
            <a:r>
              <a:rPr lang="en-US" dirty="0">
                <a:solidFill>
                  <a:srgbClr val="FFFF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38677741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r>
              <a:rPr lang="en-US" dirty="0"/>
              <a:t>Going 3 directions with two turning points:</a:t>
            </a:r>
          </a:p>
          <a:p>
            <a:endParaRPr lang="en-US" dirty="0"/>
          </a:p>
          <a:p>
            <a:endParaRPr lang="en-US" dirty="0"/>
          </a:p>
          <a:p>
            <a:pPr>
              <a:spcBef>
                <a:spcPts val="0"/>
              </a:spcBef>
            </a:pPr>
            <a:r>
              <a:rPr lang="en-US" dirty="0"/>
              <a:t>or</a:t>
            </a:r>
          </a:p>
          <a:p>
            <a:endParaRPr lang="en-US" dirty="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BBF25AB-EFAB-4176-89A1-AE28683A6356}"/>
              </a:ext>
            </a:extLst>
          </p:cNvPr>
          <p:cNvSpPr/>
          <p:nvPr/>
        </p:nvSpPr>
        <p:spPr>
          <a:xfrm>
            <a:off x="1397508" y="3093720"/>
            <a:ext cx="2468880" cy="109728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E10E9163-12CC-42D7-A8D8-ADC95AAB58E9}"/>
              </a:ext>
            </a:extLst>
          </p:cNvPr>
          <p:cNvSpPr/>
          <p:nvPr/>
        </p:nvSpPr>
        <p:spPr>
          <a:xfrm flipV="1">
            <a:off x="1431036" y="5227320"/>
            <a:ext cx="2468880" cy="1097280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60790" h="1058302">
                <a:moveTo>
                  <a:pt x="7" y="1058301"/>
                </a:moveTo>
                <a:cubicBezTo>
                  <a:pt x="-695" y="1058920"/>
                  <a:pt x="52027" y="901763"/>
                  <a:pt x="55996" y="895016"/>
                </a:cubicBezTo>
                <a:cubicBezTo>
                  <a:pt x="52913" y="894841"/>
                  <a:pt x="91901" y="763032"/>
                  <a:pt x="96571" y="755666"/>
                </a:cubicBezTo>
                <a:cubicBezTo>
                  <a:pt x="101241" y="748300"/>
                  <a:pt x="127622" y="669055"/>
                  <a:pt x="142881" y="630093"/>
                </a:cubicBezTo>
                <a:cubicBezTo>
                  <a:pt x="158140" y="591131"/>
                  <a:pt x="172886" y="555839"/>
                  <a:pt x="188126" y="521894"/>
                </a:cubicBezTo>
                <a:cubicBezTo>
                  <a:pt x="203366" y="487949"/>
                  <a:pt x="219479" y="455857"/>
                  <a:pt x="234322" y="426421"/>
                </a:cubicBezTo>
                <a:cubicBezTo>
                  <a:pt x="249165" y="396985"/>
                  <a:pt x="262103" y="369916"/>
                  <a:pt x="277184" y="345280"/>
                </a:cubicBezTo>
                <a:cubicBezTo>
                  <a:pt x="292265" y="320644"/>
                  <a:pt x="312506" y="294481"/>
                  <a:pt x="324809" y="278606"/>
                </a:cubicBezTo>
                <a:cubicBezTo>
                  <a:pt x="337112" y="262731"/>
                  <a:pt x="342272" y="259159"/>
                  <a:pt x="351003" y="250031"/>
                </a:cubicBezTo>
                <a:cubicBezTo>
                  <a:pt x="359734" y="240903"/>
                  <a:pt x="368862" y="231378"/>
                  <a:pt x="377196" y="223837"/>
                </a:cubicBezTo>
                <a:cubicBezTo>
                  <a:pt x="385530" y="216296"/>
                  <a:pt x="393072" y="211137"/>
                  <a:pt x="401009" y="204787"/>
                </a:cubicBezTo>
                <a:cubicBezTo>
                  <a:pt x="408946" y="198437"/>
                  <a:pt x="415693" y="192087"/>
                  <a:pt x="424821" y="185737"/>
                </a:cubicBezTo>
                <a:cubicBezTo>
                  <a:pt x="433949" y="179387"/>
                  <a:pt x="444665" y="171846"/>
                  <a:pt x="455778" y="166687"/>
                </a:cubicBezTo>
                <a:cubicBezTo>
                  <a:pt x="466891" y="161528"/>
                  <a:pt x="479988" y="157559"/>
                  <a:pt x="491497" y="154781"/>
                </a:cubicBezTo>
                <a:cubicBezTo>
                  <a:pt x="503006" y="152003"/>
                  <a:pt x="511340" y="148827"/>
                  <a:pt x="524834" y="150018"/>
                </a:cubicBezTo>
                <a:cubicBezTo>
                  <a:pt x="538328" y="151209"/>
                  <a:pt x="556584" y="155575"/>
                  <a:pt x="572459" y="161925"/>
                </a:cubicBezTo>
                <a:cubicBezTo>
                  <a:pt x="588334" y="168275"/>
                  <a:pt x="602225" y="176212"/>
                  <a:pt x="620084" y="188118"/>
                </a:cubicBezTo>
                <a:cubicBezTo>
                  <a:pt x="637943" y="200024"/>
                  <a:pt x="660962" y="216693"/>
                  <a:pt x="679615" y="233362"/>
                </a:cubicBezTo>
                <a:cubicBezTo>
                  <a:pt x="698268" y="250031"/>
                  <a:pt x="715334" y="269478"/>
                  <a:pt x="732003" y="288131"/>
                </a:cubicBezTo>
                <a:cubicBezTo>
                  <a:pt x="748672" y="306784"/>
                  <a:pt x="760180" y="321468"/>
                  <a:pt x="779627" y="345281"/>
                </a:cubicBezTo>
                <a:cubicBezTo>
                  <a:pt x="799074" y="369094"/>
                  <a:pt x="824078" y="400447"/>
                  <a:pt x="848684" y="431006"/>
                </a:cubicBezTo>
                <a:cubicBezTo>
                  <a:pt x="873290" y="461565"/>
                  <a:pt x="899881" y="492918"/>
                  <a:pt x="927265" y="528637"/>
                </a:cubicBezTo>
                <a:cubicBezTo>
                  <a:pt x="954649" y="564356"/>
                  <a:pt x="1012990" y="645318"/>
                  <a:pt x="1012990" y="645318"/>
                </a:cubicBezTo>
                <a:cubicBezTo>
                  <a:pt x="1036802" y="677862"/>
                  <a:pt x="1049899" y="700088"/>
                  <a:pt x="1070140" y="723900"/>
                </a:cubicBezTo>
                <a:cubicBezTo>
                  <a:pt x="1090381" y="747712"/>
                  <a:pt x="1116575" y="770731"/>
                  <a:pt x="1134434" y="788193"/>
                </a:cubicBezTo>
                <a:cubicBezTo>
                  <a:pt x="1152293" y="805655"/>
                  <a:pt x="1158643" y="814388"/>
                  <a:pt x="1177296" y="828675"/>
                </a:cubicBezTo>
                <a:cubicBezTo>
                  <a:pt x="1195949" y="842962"/>
                  <a:pt x="1227302" y="863203"/>
                  <a:pt x="1246352" y="873918"/>
                </a:cubicBezTo>
                <a:cubicBezTo>
                  <a:pt x="1265402" y="884634"/>
                  <a:pt x="1275721" y="887412"/>
                  <a:pt x="1291596" y="892968"/>
                </a:cubicBezTo>
                <a:cubicBezTo>
                  <a:pt x="1307471" y="898524"/>
                  <a:pt x="1327712" y="903684"/>
                  <a:pt x="1341603" y="907256"/>
                </a:cubicBezTo>
                <a:cubicBezTo>
                  <a:pt x="1355494" y="910828"/>
                  <a:pt x="1361446" y="912416"/>
                  <a:pt x="1374940" y="914400"/>
                </a:cubicBezTo>
                <a:cubicBezTo>
                  <a:pt x="1388434" y="916384"/>
                  <a:pt x="1408674" y="918368"/>
                  <a:pt x="1422565" y="919162"/>
                </a:cubicBezTo>
                <a:cubicBezTo>
                  <a:pt x="1436456" y="919956"/>
                  <a:pt x="1458284" y="919162"/>
                  <a:pt x="1458284" y="919162"/>
                </a:cubicBezTo>
                <a:cubicBezTo>
                  <a:pt x="1469000" y="919162"/>
                  <a:pt x="1475350" y="919559"/>
                  <a:pt x="1486859" y="919162"/>
                </a:cubicBezTo>
                <a:cubicBezTo>
                  <a:pt x="1498368" y="918765"/>
                  <a:pt x="1511862" y="918765"/>
                  <a:pt x="1527340" y="916781"/>
                </a:cubicBezTo>
                <a:cubicBezTo>
                  <a:pt x="1542818" y="914797"/>
                  <a:pt x="1559486" y="912812"/>
                  <a:pt x="1579727" y="907256"/>
                </a:cubicBezTo>
                <a:cubicBezTo>
                  <a:pt x="1599968" y="901700"/>
                  <a:pt x="1628543" y="890984"/>
                  <a:pt x="1648784" y="883443"/>
                </a:cubicBezTo>
                <a:cubicBezTo>
                  <a:pt x="1669025" y="875902"/>
                  <a:pt x="1683709" y="870743"/>
                  <a:pt x="1701171" y="862012"/>
                </a:cubicBezTo>
                <a:cubicBezTo>
                  <a:pt x="1718633" y="853281"/>
                  <a:pt x="1735700" y="842168"/>
                  <a:pt x="1753559" y="831056"/>
                </a:cubicBezTo>
                <a:cubicBezTo>
                  <a:pt x="1771418" y="819944"/>
                  <a:pt x="1790071" y="808037"/>
                  <a:pt x="1808327" y="795337"/>
                </a:cubicBezTo>
                <a:cubicBezTo>
                  <a:pt x="1826583" y="782637"/>
                  <a:pt x="1844840" y="768747"/>
                  <a:pt x="1863096" y="754856"/>
                </a:cubicBezTo>
                <a:cubicBezTo>
                  <a:pt x="1881352" y="740965"/>
                  <a:pt x="1901196" y="725884"/>
                  <a:pt x="1917865" y="711993"/>
                </a:cubicBezTo>
                <a:cubicBezTo>
                  <a:pt x="1934534" y="698102"/>
                  <a:pt x="1944456" y="688974"/>
                  <a:pt x="1963109" y="671512"/>
                </a:cubicBezTo>
                <a:cubicBezTo>
                  <a:pt x="1981762" y="654050"/>
                  <a:pt x="2029784" y="607218"/>
                  <a:pt x="2029784" y="607218"/>
                </a:cubicBezTo>
                <a:lnTo>
                  <a:pt x="2089316" y="540543"/>
                </a:lnTo>
                <a:cubicBezTo>
                  <a:pt x="2113525" y="514746"/>
                  <a:pt x="2144481" y="481410"/>
                  <a:pt x="2167896" y="452438"/>
                </a:cubicBezTo>
                <a:cubicBezTo>
                  <a:pt x="2191312" y="423466"/>
                  <a:pt x="2207187" y="397271"/>
                  <a:pt x="2229809" y="366712"/>
                </a:cubicBezTo>
                <a:cubicBezTo>
                  <a:pt x="2252431" y="336153"/>
                  <a:pt x="2281403" y="300832"/>
                  <a:pt x="2303628" y="269082"/>
                </a:cubicBezTo>
                <a:cubicBezTo>
                  <a:pt x="2325853" y="237332"/>
                  <a:pt x="2346094" y="203596"/>
                  <a:pt x="2363159" y="176212"/>
                </a:cubicBezTo>
                <a:cubicBezTo>
                  <a:pt x="2380224" y="148828"/>
                  <a:pt x="2389749" y="134144"/>
                  <a:pt x="2406021" y="104775"/>
                </a:cubicBezTo>
                <a:cubicBezTo>
                  <a:pt x="2422293" y="75406"/>
                  <a:pt x="2460790" y="0"/>
                  <a:pt x="2460790" y="0"/>
                </a:cubicBezTo>
                <a:lnTo>
                  <a:pt x="2460790" y="0"/>
                </a:lnTo>
                <a:lnTo>
                  <a:pt x="2460790" y="0"/>
                </a:lnTo>
              </a:path>
            </a:pathLst>
          </a:custGeom>
          <a:noFill/>
          <a:ln w="635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9AC12C5-924B-4951-9FFA-098B38108BB2}"/>
              </a:ext>
            </a:extLst>
          </p:cNvPr>
          <p:cNvSpPr txBox="1"/>
          <p:nvPr/>
        </p:nvSpPr>
        <p:spPr>
          <a:xfrm>
            <a:off x="0" y="6477000"/>
            <a:ext cx="58834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CFFFF"/>
                </a:solidFill>
              </a:rPr>
              <a:t>Note: these lines are only general indicators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75AE55D-0E2B-4C5C-AB72-4D71C6698846}"/>
              </a:ext>
            </a:extLst>
          </p:cNvPr>
          <p:cNvSpPr txBox="1"/>
          <p:nvPr/>
        </p:nvSpPr>
        <p:spPr>
          <a:xfrm>
            <a:off x="1098090" y="3355603"/>
            <a:ext cx="5370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up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C605E61-EE76-40B4-A0B1-F5851EBE58A6}"/>
              </a:ext>
            </a:extLst>
          </p:cNvPr>
          <p:cNvSpPr txBox="1"/>
          <p:nvPr/>
        </p:nvSpPr>
        <p:spPr>
          <a:xfrm>
            <a:off x="3577774" y="3508003"/>
            <a:ext cx="5370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up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F4CD4A3-A83E-4242-AB8A-B803889A3588}"/>
              </a:ext>
            </a:extLst>
          </p:cNvPr>
          <p:cNvSpPr txBox="1"/>
          <p:nvPr/>
        </p:nvSpPr>
        <p:spPr>
          <a:xfrm>
            <a:off x="2358574" y="5638800"/>
            <a:ext cx="5370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up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2F3E5E1-9AB4-433D-8E2A-A2581D6B8B42}"/>
              </a:ext>
            </a:extLst>
          </p:cNvPr>
          <p:cNvSpPr txBox="1"/>
          <p:nvPr/>
        </p:nvSpPr>
        <p:spPr>
          <a:xfrm>
            <a:off x="2352916" y="3333690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down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D19CE06-F0AE-435A-8872-0D4C7FC8224D}"/>
              </a:ext>
            </a:extLst>
          </p:cNvPr>
          <p:cNvSpPr txBox="1"/>
          <p:nvPr/>
        </p:nvSpPr>
        <p:spPr>
          <a:xfrm>
            <a:off x="823397" y="5634723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down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20FBFA9-EF64-4941-A220-FBF74EB69261}"/>
              </a:ext>
            </a:extLst>
          </p:cNvPr>
          <p:cNvSpPr txBox="1"/>
          <p:nvPr/>
        </p:nvSpPr>
        <p:spPr>
          <a:xfrm>
            <a:off x="3585630" y="5499075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down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163C374-4D75-4C85-8443-C0F503FEB330}"/>
              </a:ext>
            </a:extLst>
          </p:cNvPr>
          <p:cNvSpPr txBox="1"/>
          <p:nvPr/>
        </p:nvSpPr>
        <p:spPr>
          <a:xfrm>
            <a:off x="1575710" y="2824552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turn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34AADA7-F134-4870-8932-F5B9D681F2AD}"/>
              </a:ext>
            </a:extLst>
          </p:cNvPr>
          <p:cNvSpPr txBox="1"/>
          <p:nvPr/>
        </p:nvSpPr>
        <p:spPr>
          <a:xfrm>
            <a:off x="2581516" y="4038600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turn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7138BB6-91C0-414D-9E37-85DAC4A40E6D}"/>
              </a:ext>
            </a:extLst>
          </p:cNvPr>
          <p:cNvSpPr txBox="1"/>
          <p:nvPr/>
        </p:nvSpPr>
        <p:spPr>
          <a:xfrm>
            <a:off x="1600200" y="6172200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turn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5925F76-ED68-4DC0-9385-9E9F8B13EA95}"/>
              </a:ext>
            </a:extLst>
          </p:cNvPr>
          <p:cNvSpPr txBox="1"/>
          <p:nvPr/>
        </p:nvSpPr>
        <p:spPr>
          <a:xfrm>
            <a:off x="2514600" y="5010090"/>
            <a:ext cx="8474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turn</a:t>
            </a:r>
          </a:p>
        </p:txBody>
      </p:sp>
    </p:spTree>
    <p:extLst>
      <p:ext uri="{BB962C8B-B14F-4D97-AF65-F5344CB8AC3E}">
        <p14:creationId xmlns:p14="http://schemas.microsoft.com/office/powerpoint/2010/main" val="246309066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A 3</a:t>
            </a:r>
            <a:r>
              <a:rPr lang="en-US" baseline="30000" dirty="0"/>
              <a:t>rd</a:t>
            </a:r>
            <a:r>
              <a:rPr lang="en-US" dirty="0"/>
              <a:t> degree polynomial would usually have 3 zeros:</a:t>
            </a:r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4C5932F-97A0-4264-A92D-6A0CA87EC2B8}"/>
              </a:ext>
            </a:extLst>
          </p:cNvPr>
          <p:cNvGrpSpPr/>
          <p:nvPr/>
        </p:nvGrpSpPr>
        <p:grpSpPr>
          <a:xfrm>
            <a:off x="509382" y="2895600"/>
            <a:ext cx="3124200" cy="1097280"/>
            <a:chOff x="509382" y="2895600"/>
            <a:chExt cx="3124200" cy="1097280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022C9909-4152-4A6A-B28B-3794D64F1626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381756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D489D6-3044-4282-A118-B4C696FF9343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A701062-21AA-4CA6-A1BA-1FEDB6F8D4E2}"/>
              </a:ext>
            </a:extLst>
          </p:cNvPr>
          <p:cNvGrpSpPr/>
          <p:nvPr/>
        </p:nvGrpSpPr>
        <p:grpSpPr>
          <a:xfrm>
            <a:off x="515474" y="4581826"/>
            <a:ext cx="3124200" cy="1097280"/>
            <a:chOff x="515474" y="4581826"/>
            <a:chExt cx="3124200" cy="1097280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D7C2DA3A-1C5B-4268-B5AF-0B27C48A9733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51816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BEBA2C-6C75-4A09-A4E1-11C767AA1330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735348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This splits the graph into intervals:</a:t>
            </a:r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/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4C5932F-97A0-4264-A92D-6A0CA87EC2B8}"/>
              </a:ext>
            </a:extLst>
          </p:cNvPr>
          <p:cNvGrpSpPr/>
          <p:nvPr/>
        </p:nvGrpSpPr>
        <p:grpSpPr>
          <a:xfrm>
            <a:off x="509382" y="2895600"/>
            <a:ext cx="3124200" cy="1097280"/>
            <a:chOff x="509382" y="2895600"/>
            <a:chExt cx="3124200" cy="1097280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022C9909-4152-4A6A-B28B-3794D64F1626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381756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D489D6-3044-4282-A118-B4C696FF9343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A701062-21AA-4CA6-A1BA-1FEDB6F8D4E2}"/>
              </a:ext>
            </a:extLst>
          </p:cNvPr>
          <p:cNvGrpSpPr/>
          <p:nvPr/>
        </p:nvGrpSpPr>
        <p:grpSpPr>
          <a:xfrm>
            <a:off x="515474" y="4581826"/>
            <a:ext cx="3124200" cy="1097280"/>
            <a:chOff x="515474" y="4581826"/>
            <a:chExt cx="3124200" cy="1097280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D7C2DA3A-1C5B-4268-B5AF-0B27C48A9733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51816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BEBA2C-6C75-4A09-A4E1-11C767AA1330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E9826985-7450-4EF2-97CF-526DCC230378}"/>
              </a:ext>
            </a:extLst>
          </p:cNvPr>
          <p:cNvSpPr txBox="1"/>
          <p:nvPr/>
        </p:nvSpPr>
        <p:spPr>
          <a:xfrm>
            <a:off x="2071482" y="3389918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3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3130EC-FB68-4CD5-B70D-579A97951280}"/>
              </a:ext>
            </a:extLst>
          </p:cNvPr>
          <p:cNvSpPr txBox="1"/>
          <p:nvPr/>
        </p:nvSpPr>
        <p:spPr>
          <a:xfrm>
            <a:off x="3276600" y="289560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4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9B37BCA-5F0C-4D49-ACBF-CC9C29D82D4F}"/>
              </a:ext>
            </a:extLst>
          </p:cNvPr>
          <p:cNvSpPr txBox="1"/>
          <p:nvPr/>
        </p:nvSpPr>
        <p:spPr>
          <a:xfrm>
            <a:off x="1143000" y="302889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3847B0-FD6C-4777-93FC-20F347A06104}"/>
              </a:ext>
            </a:extLst>
          </p:cNvPr>
          <p:cNvSpPr txBox="1"/>
          <p:nvPr/>
        </p:nvSpPr>
        <p:spPr>
          <a:xfrm>
            <a:off x="505968" y="342900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40F9E11-B880-44A9-A22A-29D510E2DC8D}"/>
              </a:ext>
            </a:extLst>
          </p:cNvPr>
          <p:cNvSpPr txBox="1"/>
          <p:nvPr/>
        </p:nvSpPr>
        <p:spPr>
          <a:xfrm>
            <a:off x="2120250" y="4742408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3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0A9DB99-F0D4-4EB7-96EF-AA4178D91B69}"/>
              </a:ext>
            </a:extLst>
          </p:cNvPr>
          <p:cNvSpPr txBox="1"/>
          <p:nvPr/>
        </p:nvSpPr>
        <p:spPr>
          <a:xfrm>
            <a:off x="3172968" y="523869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4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83B7409-7E08-41D0-9C8A-F845A3719164}"/>
              </a:ext>
            </a:extLst>
          </p:cNvPr>
          <p:cNvSpPr txBox="1"/>
          <p:nvPr/>
        </p:nvSpPr>
        <p:spPr>
          <a:xfrm>
            <a:off x="1143000" y="516249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2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8285375-D13C-46D3-9C51-95627CB88BD1}"/>
              </a:ext>
            </a:extLst>
          </p:cNvPr>
          <p:cNvSpPr txBox="1"/>
          <p:nvPr/>
        </p:nvSpPr>
        <p:spPr>
          <a:xfrm>
            <a:off x="554736" y="4781490"/>
            <a:ext cx="40843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rgbClr val="CCFFFF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82585094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A 3</a:t>
            </a:r>
            <a:r>
              <a:rPr lang="en-US" baseline="30000" dirty="0"/>
              <a:t>rd</a:t>
            </a:r>
            <a:r>
              <a:rPr lang="en-US" dirty="0"/>
              <a:t> degree polynomial would  </a:t>
            </a:r>
          </a:p>
          <a:p>
            <a:pPr>
              <a:spcBef>
                <a:spcPts val="0"/>
              </a:spcBef>
            </a:pPr>
            <a:r>
              <a:rPr lang="en-US" dirty="0"/>
              <a:t>  usually have 3 zeros</a:t>
            </a:r>
          </a:p>
          <a:p>
            <a:pPr>
              <a:spcBef>
                <a:spcPts val="0"/>
              </a:spcBef>
            </a:pPr>
            <a:r>
              <a:rPr lang="en-US" dirty="0"/>
              <a:t>Since we have only 2, </a:t>
            </a:r>
          </a:p>
          <a:p>
            <a:pPr>
              <a:spcBef>
                <a:spcPts val="0"/>
              </a:spcBef>
            </a:pPr>
            <a:r>
              <a:rPr lang="en-US" dirty="0"/>
              <a:t>  one must be a “touch”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C336870-200E-43F0-87C8-68D7B7DF6AA9}"/>
              </a:ext>
            </a:extLst>
          </p:cNvPr>
          <p:cNvGrpSpPr/>
          <p:nvPr/>
        </p:nvGrpSpPr>
        <p:grpSpPr>
          <a:xfrm>
            <a:off x="304800" y="4267200"/>
            <a:ext cx="2011680" cy="731520"/>
            <a:chOff x="509382" y="2895600"/>
            <a:chExt cx="3124200" cy="1097280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4DA624C-59FF-47FE-93C2-C1495A4FF9E7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0480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7677DA5-8F41-4EE6-AD52-A85E50B5C02F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9C426D5-AC30-4ED7-B4CA-9925D0720291}"/>
              </a:ext>
            </a:extLst>
          </p:cNvPr>
          <p:cNvGrpSpPr/>
          <p:nvPr/>
        </p:nvGrpSpPr>
        <p:grpSpPr>
          <a:xfrm>
            <a:off x="310892" y="5334000"/>
            <a:ext cx="2011680" cy="731520"/>
            <a:chOff x="515474" y="4581826"/>
            <a:chExt cx="3124200" cy="1097280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58B0AAC5-DB69-45A5-AE6A-F5456E72C6AA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4734226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0D623B8-9EC4-4100-B647-A264A254454C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94A9477-A517-4D08-B7FE-22AF83F5F791}"/>
              </a:ext>
            </a:extLst>
          </p:cNvPr>
          <p:cNvGrpSpPr/>
          <p:nvPr/>
        </p:nvGrpSpPr>
        <p:grpSpPr>
          <a:xfrm>
            <a:off x="2310018" y="4267200"/>
            <a:ext cx="2011680" cy="731520"/>
            <a:chOff x="509382" y="2895600"/>
            <a:chExt cx="3124200" cy="1097280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2D716EF8-3F89-4BBF-A310-53418DA52246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9243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11F3CBA-8732-4F7C-BB8D-BB6068660850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2870F49-B04D-4267-9D99-BB2C76B84905}"/>
              </a:ext>
            </a:extLst>
          </p:cNvPr>
          <p:cNvGrpSpPr/>
          <p:nvPr/>
        </p:nvGrpSpPr>
        <p:grpSpPr>
          <a:xfrm>
            <a:off x="2310018" y="5669280"/>
            <a:ext cx="2011680" cy="731520"/>
            <a:chOff x="515474" y="4581826"/>
            <a:chExt cx="3124200" cy="1097280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C606998-AAE7-4B74-864D-590956BD094D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557395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D1ED6B5-4CCE-4D7C-98F9-D30D348A3C08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679747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308E147-2A35-4D9F-B3BB-18FA00A65CDC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35A5BED-5C8E-4E4B-89C3-39E12F5D5B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800600" y="2609850"/>
              <a:ext cx="4057650" cy="405765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A64394E-5804-44E5-A872-4FFA167B34BE}"/>
                </a:ext>
              </a:extLst>
            </p:cNvPr>
            <p:cNvGrpSpPr/>
            <p:nvPr/>
          </p:nvGrpSpPr>
          <p:grpSpPr>
            <a:xfrm>
              <a:off x="6400799" y="2514600"/>
              <a:ext cx="680295" cy="4286250"/>
              <a:chOff x="-55303" y="0"/>
              <a:chExt cx="624548" cy="2018151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BE81410-4B31-437B-8A19-CF7F419EC7AA}"/>
                  </a:ext>
                </a:extLst>
              </p:cNvPr>
              <p:cNvGrpSpPr/>
              <p:nvPr/>
            </p:nvGrpSpPr>
            <p:grpSpPr>
              <a:xfrm>
                <a:off x="-55303" y="0"/>
                <a:ext cx="624548" cy="2018151"/>
                <a:chOff x="-55303" y="0"/>
                <a:chExt cx="624548" cy="2018151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17509D90-4128-4CC6-9059-7208B74BCC6B}"/>
                    </a:ext>
                  </a:extLst>
                </p:cNvPr>
                <p:cNvGrpSpPr/>
                <p:nvPr/>
              </p:nvGrpSpPr>
              <p:grpSpPr>
                <a:xfrm>
                  <a:off x="40047" y="0"/>
                  <a:ext cx="348792" cy="1101104"/>
                  <a:chOff x="0" y="0"/>
                  <a:chExt cx="348792" cy="1101104"/>
                </a:xfrm>
              </p:grpSpPr>
              <p:sp>
                <p:nvSpPr>
                  <p:cNvPr id="27" name="Rectangle 26">
                    <a:extLst>
                      <a:ext uri="{FF2B5EF4-FFF2-40B4-BE49-F238E27FC236}">
                        <a16:creationId xmlns:a16="http://schemas.microsoft.com/office/drawing/2014/main" id="{78FBD7E2-FA3E-4269-997D-4935D6F7DFF3}"/>
                      </a:ext>
                    </a:extLst>
                  </p:cNvPr>
                  <p:cNvSpPr/>
                  <p:nvPr/>
                </p:nvSpPr>
                <p:spPr>
                  <a:xfrm>
                    <a:off x="13349" y="700818"/>
                    <a:ext cx="300396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8" name="Rectangle 27">
                    <a:extLst>
                      <a:ext uri="{FF2B5EF4-FFF2-40B4-BE49-F238E27FC236}">
                        <a16:creationId xmlns:a16="http://schemas.microsoft.com/office/drawing/2014/main" id="{7F3D59B9-08B0-42EA-A81B-E40B2F74EC55}"/>
                      </a:ext>
                    </a:extLst>
                  </p:cNvPr>
                  <p:cNvSpPr/>
                  <p:nvPr/>
                </p:nvSpPr>
                <p:spPr>
                  <a:xfrm>
                    <a:off x="0" y="453863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9" name="Rectangle 28">
                    <a:extLst>
                      <a:ext uri="{FF2B5EF4-FFF2-40B4-BE49-F238E27FC236}">
                        <a16:creationId xmlns:a16="http://schemas.microsoft.com/office/drawing/2014/main" id="{F1B858C2-72E7-4B17-87E5-D0030083ACA2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Rectangle 29">
                    <a:extLst>
                      <a:ext uri="{FF2B5EF4-FFF2-40B4-BE49-F238E27FC236}">
                        <a16:creationId xmlns:a16="http://schemas.microsoft.com/office/drawing/2014/main" id="{CCE46343-5543-49C8-B3F0-B818AB5DB339}"/>
                      </a:ext>
                    </a:extLst>
                  </p:cNvPr>
                  <p:cNvSpPr/>
                  <p:nvPr/>
                </p:nvSpPr>
                <p:spPr>
                  <a:xfrm>
                    <a:off x="6674" y="233606"/>
                    <a:ext cx="342118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162CED0A-CA3F-4876-909F-10986AEFA09E}"/>
                    </a:ext>
                  </a:extLst>
                </p:cNvPr>
                <p:cNvGrpSpPr/>
                <p:nvPr/>
              </p:nvGrpSpPr>
              <p:grpSpPr>
                <a:xfrm>
                  <a:off x="-55303" y="1141331"/>
                  <a:ext cx="624548" cy="876820"/>
                  <a:chOff x="-55303" y="0"/>
                  <a:chExt cx="624548" cy="876820"/>
                </a:xfrm>
              </p:grpSpPr>
              <p:sp>
                <p:nvSpPr>
                  <p:cNvPr id="23" name="Rectangle 22">
                    <a:extLst>
                      <a:ext uri="{FF2B5EF4-FFF2-40B4-BE49-F238E27FC236}">
                        <a16:creationId xmlns:a16="http://schemas.microsoft.com/office/drawing/2014/main" id="{14F2400C-9E4B-4BC5-AC90-B2BAA9F4938A}"/>
                      </a:ext>
                    </a:extLst>
                  </p:cNvPr>
                  <p:cNvSpPr/>
                  <p:nvPr/>
                </p:nvSpPr>
                <p:spPr>
                  <a:xfrm>
                    <a:off x="-55303" y="0"/>
                    <a:ext cx="463952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4" name="Rectangle 23">
                    <a:extLst>
                      <a:ext uri="{FF2B5EF4-FFF2-40B4-BE49-F238E27FC236}">
                        <a16:creationId xmlns:a16="http://schemas.microsoft.com/office/drawing/2014/main" id="{C64F4CA8-B14C-402E-94A3-1EDEFCD753BE}"/>
                      </a:ext>
                    </a:extLst>
                  </p:cNvPr>
                  <p:cNvSpPr/>
                  <p:nvPr/>
                </p:nvSpPr>
                <p:spPr>
                  <a:xfrm>
                    <a:off x="-55303" y="460357"/>
                    <a:ext cx="449632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Rectangle 24">
                    <a:extLst>
                      <a:ext uri="{FF2B5EF4-FFF2-40B4-BE49-F238E27FC236}">
                        <a16:creationId xmlns:a16="http://schemas.microsoft.com/office/drawing/2014/main" id="{FFF9E208-3353-4C69-983F-9D6C2DAC86ED}"/>
                      </a:ext>
                    </a:extLst>
                  </p:cNvPr>
                  <p:cNvSpPr/>
                  <p:nvPr/>
                </p:nvSpPr>
                <p:spPr>
                  <a:xfrm>
                    <a:off x="-55303" y="673766"/>
                    <a:ext cx="624548" cy="203054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6" name="Rectangle 25">
                    <a:extLst>
                      <a:ext uri="{FF2B5EF4-FFF2-40B4-BE49-F238E27FC236}">
                        <a16:creationId xmlns:a16="http://schemas.microsoft.com/office/drawing/2014/main" id="{DF590EFA-F689-4636-97E5-958C726A68FC}"/>
                      </a:ext>
                    </a:extLst>
                  </p:cNvPr>
                  <p:cNvSpPr/>
                  <p:nvPr/>
                </p:nvSpPr>
                <p:spPr>
                  <a:xfrm>
                    <a:off x="-55303" y="226902"/>
                    <a:ext cx="449633" cy="400286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1D99957-506B-4A21-BC71-445B37DC4F50}"/>
                  </a:ext>
                </a:extLst>
              </p:cNvPr>
              <p:cNvSpPr/>
              <p:nvPr/>
            </p:nvSpPr>
            <p:spPr>
              <a:xfrm>
                <a:off x="46674" y="927628"/>
                <a:ext cx="342118" cy="40028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6ABF64-ED21-48F8-9AED-69EE6F4A1C9B}"/>
                </a:ext>
              </a:extLst>
            </p:cNvPr>
            <p:cNvGrpSpPr/>
            <p:nvPr/>
          </p:nvGrpSpPr>
          <p:grpSpPr>
            <a:xfrm>
              <a:off x="4654659" y="4620058"/>
              <a:ext cx="4717941" cy="383311"/>
              <a:chOff x="0" y="0"/>
              <a:chExt cx="2177064" cy="401204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84AFA0AD-F5C1-45D1-97C6-B61EC75275A2}"/>
                  </a:ext>
                </a:extLst>
              </p:cNvPr>
              <p:cNvGrpSpPr/>
              <p:nvPr/>
            </p:nvGrpSpPr>
            <p:grpSpPr>
              <a:xfrm>
                <a:off x="0" y="0"/>
                <a:ext cx="2177064" cy="401204"/>
                <a:chOff x="0" y="0"/>
                <a:chExt cx="2177064" cy="401204"/>
              </a:xfrm>
            </p:grpSpPr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BA23F51D-F82A-4EA4-86E7-6042BC602A4A}"/>
                    </a:ext>
                  </a:extLst>
                </p:cNvPr>
                <p:cNvSpPr/>
                <p:nvPr/>
              </p:nvSpPr>
              <p:spPr>
                <a:xfrm>
                  <a:off x="1168029" y="0"/>
                  <a:ext cx="300180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C2737B0-A718-4BE5-9819-C4DF6A2D226D}"/>
                    </a:ext>
                  </a:extLst>
                </p:cNvPr>
                <p:cNvSpPr/>
                <p:nvPr/>
              </p:nvSpPr>
              <p:spPr>
                <a:xfrm>
                  <a:off x="1381611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3" name="Rectangle 12">
                  <a:extLst>
                    <a:ext uri="{FF2B5EF4-FFF2-40B4-BE49-F238E27FC236}">
                      <a16:creationId xmlns:a16="http://schemas.microsoft.com/office/drawing/2014/main" id="{7416FB88-1851-45D3-9658-6F4E2AB1D6A6}"/>
                    </a:ext>
                  </a:extLst>
                </p:cNvPr>
                <p:cNvSpPr/>
                <p:nvPr/>
              </p:nvSpPr>
              <p:spPr>
                <a:xfrm>
                  <a:off x="1628566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3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D59F53DB-3AE1-4B62-8387-4A023A96844F}"/>
                    </a:ext>
                  </a:extLst>
                </p:cNvPr>
                <p:cNvSpPr/>
                <p:nvPr/>
              </p:nvSpPr>
              <p:spPr>
                <a:xfrm>
                  <a:off x="680794" y="0"/>
                  <a:ext cx="407617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-1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" name="Rectangle 14">
                  <a:extLst>
                    <a:ext uri="{FF2B5EF4-FFF2-40B4-BE49-F238E27FC236}">
                      <a16:creationId xmlns:a16="http://schemas.microsoft.com/office/drawing/2014/main" id="{6850D1DF-E5C5-4C3A-8915-26AA1C677185}"/>
                    </a:ext>
                  </a:extLst>
                </p:cNvPr>
                <p:cNvSpPr/>
                <p:nvPr/>
              </p:nvSpPr>
              <p:spPr>
                <a:xfrm>
                  <a:off x="447188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-2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B8FF2A1A-9D56-4A82-AFA1-763F0D169EDF}"/>
                    </a:ext>
                  </a:extLst>
                </p:cNvPr>
                <p:cNvSpPr/>
                <p:nvPr/>
              </p:nvSpPr>
              <p:spPr>
                <a:xfrm>
                  <a:off x="233605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-3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D9ACEE68-4CA7-4069-BA8C-322C858B350B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449309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 dirty="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-4</a:t>
                  </a:r>
                  <a:endParaRPr lang="en-US" sz="2000" dirty="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8" name="Rectangle 17">
                  <a:extLst>
                    <a:ext uri="{FF2B5EF4-FFF2-40B4-BE49-F238E27FC236}">
                      <a16:creationId xmlns:a16="http://schemas.microsoft.com/office/drawing/2014/main" id="{140C2C66-AA6A-400B-9110-37270196AE9A}"/>
                    </a:ext>
                  </a:extLst>
                </p:cNvPr>
                <p:cNvSpPr/>
                <p:nvPr/>
              </p:nvSpPr>
              <p:spPr>
                <a:xfrm>
                  <a:off x="1835192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4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5463CFA7-C293-4E6F-8342-574B556D82CA}"/>
                  </a:ext>
                </a:extLst>
              </p:cNvPr>
              <p:cNvSpPr/>
              <p:nvPr/>
            </p:nvSpPr>
            <p:spPr>
              <a:xfrm>
                <a:off x="927749" y="0"/>
                <a:ext cx="341872" cy="4012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fontAlgn="base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2000" kern="1200">
                    <a:effectLst/>
                    <a:latin typeface="Comic Sans MS" panose="030F0702030302020204" pitchFamily="66" charset="0"/>
                    <a:ea typeface="Times New Roman" panose="02020603050405020304" pitchFamily="18" charset="0"/>
                    <a:cs typeface="Arial" panose="020B0604020202020204" pitchFamily="34" charset="0"/>
                  </a:rPr>
                  <a:t>0</a:t>
                </a:r>
                <a:endParaRPr lang="en-US" sz="200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  <a:endParaRPr lang="en-US" baseline="30000" dirty="0"/>
          </a:p>
          <a:p>
            <a:pPr>
              <a:spcBef>
                <a:spcPts val="0"/>
              </a:spcBef>
            </a:pPr>
            <a:r>
              <a:rPr lang="en-US" dirty="0"/>
              <a:t>Because of the points we have, two possibilities are eliminated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23ACA4B-E7D9-42A8-9081-AFE78D317114}"/>
              </a:ext>
            </a:extLst>
          </p:cNvPr>
          <p:cNvSpPr/>
          <p:nvPr/>
        </p:nvSpPr>
        <p:spPr>
          <a:xfrm>
            <a:off x="6741459" y="5531224"/>
            <a:ext cx="182880" cy="182880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354B58-D88B-4F6A-938B-0E34A8906C63}"/>
              </a:ext>
            </a:extLst>
          </p:cNvPr>
          <p:cNvSpPr/>
          <p:nvPr/>
        </p:nvSpPr>
        <p:spPr>
          <a:xfrm>
            <a:off x="624840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BA224B3-41AE-4B8E-9645-DB8E7C397A5F}"/>
              </a:ext>
            </a:extLst>
          </p:cNvPr>
          <p:cNvSpPr/>
          <p:nvPr/>
        </p:nvSpPr>
        <p:spPr>
          <a:xfrm>
            <a:off x="7741920" y="4572000"/>
            <a:ext cx="182880" cy="182880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C336870-200E-43F0-87C8-68D7B7DF6AA9}"/>
              </a:ext>
            </a:extLst>
          </p:cNvPr>
          <p:cNvGrpSpPr/>
          <p:nvPr/>
        </p:nvGrpSpPr>
        <p:grpSpPr>
          <a:xfrm>
            <a:off x="509382" y="2819400"/>
            <a:ext cx="2011680" cy="731520"/>
            <a:chOff x="509382" y="2895600"/>
            <a:chExt cx="3124200" cy="1097280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4DA624C-59FF-47FE-93C2-C1495A4FF9E7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0480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7677DA5-8F41-4EE6-AD52-A85E50B5C02F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9C426D5-AC30-4ED7-B4CA-9925D0720291}"/>
              </a:ext>
            </a:extLst>
          </p:cNvPr>
          <p:cNvGrpSpPr/>
          <p:nvPr/>
        </p:nvGrpSpPr>
        <p:grpSpPr>
          <a:xfrm>
            <a:off x="515474" y="4678680"/>
            <a:ext cx="2011680" cy="731520"/>
            <a:chOff x="515474" y="4581826"/>
            <a:chExt cx="3124200" cy="1097280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58B0AAC5-DB69-45A5-AE6A-F5456E72C6AA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4650406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0D623B8-9EC4-4100-B647-A264A254454C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94A9477-A517-4D08-B7FE-22AF83F5F791}"/>
              </a:ext>
            </a:extLst>
          </p:cNvPr>
          <p:cNvGrpSpPr/>
          <p:nvPr/>
        </p:nvGrpSpPr>
        <p:grpSpPr>
          <a:xfrm>
            <a:off x="2514600" y="3505200"/>
            <a:ext cx="2011680" cy="731520"/>
            <a:chOff x="509382" y="2895600"/>
            <a:chExt cx="3124200" cy="1097280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2D716EF8-3F89-4BBF-A310-53418DA52246}"/>
                </a:ext>
              </a:extLst>
            </p:cNvPr>
            <p:cNvCxnSpPr>
              <a:cxnSpLocks/>
            </p:cNvCxnSpPr>
            <p:nvPr/>
          </p:nvCxnSpPr>
          <p:spPr>
            <a:xfrm>
              <a:off x="509382" y="392430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11F3CBA-8732-4F7C-BB8D-BB6068660850}"/>
                </a:ext>
              </a:extLst>
            </p:cNvPr>
            <p:cNvSpPr/>
            <p:nvPr/>
          </p:nvSpPr>
          <p:spPr>
            <a:xfrm>
              <a:off x="762000" y="2895600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2870F49-B04D-4267-9D99-BB2C76B84905}"/>
              </a:ext>
            </a:extLst>
          </p:cNvPr>
          <p:cNvGrpSpPr/>
          <p:nvPr/>
        </p:nvGrpSpPr>
        <p:grpSpPr>
          <a:xfrm>
            <a:off x="2514600" y="5440680"/>
            <a:ext cx="2011680" cy="731520"/>
            <a:chOff x="515474" y="4581826"/>
            <a:chExt cx="3124200" cy="1097280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C606998-AAE7-4B74-864D-590956BD094D}"/>
                </a:ext>
              </a:extLst>
            </p:cNvPr>
            <p:cNvCxnSpPr>
              <a:cxnSpLocks/>
            </p:cNvCxnSpPr>
            <p:nvPr/>
          </p:nvCxnSpPr>
          <p:spPr>
            <a:xfrm>
              <a:off x="515474" y="5573950"/>
              <a:ext cx="3124200" cy="0"/>
            </a:xfrm>
            <a:prstGeom prst="line">
              <a:avLst/>
            </a:prstGeom>
            <a:ln w="635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D1ED6B5-4CCE-4D7C-98F9-D30D348A3C08}"/>
                </a:ext>
              </a:extLst>
            </p:cNvPr>
            <p:cNvSpPr/>
            <p:nvPr/>
          </p:nvSpPr>
          <p:spPr>
            <a:xfrm flipV="1">
              <a:off x="795528" y="4581826"/>
              <a:ext cx="2468880" cy="1097280"/>
            </a:xfrm>
            <a:custGeom>
              <a:avLst/>
              <a:gdLst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71700 w 2326481"/>
                <a:gd name="connsiteY47" fmla="*/ 276225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19325 w 2326481"/>
                <a:gd name="connsiteY48" fmla="*/ 169068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1206 w 2326481"/>
                <a:gd name="connsiteY45" fmla="*/ 457200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3037 w 2326481"/>
                <a:gd name="connsiteY35" fmla="*/ 897731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2018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2506 w 2326481"/>
                <a:gd name="connsiteY25" fmla="*/ 781050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09662 w 2326481"/>
                <a:gd name="connsiteY27" fmla="*/ 864393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0556 w 2326481"/>
                <a:gd name="connsiteY20" fmla="*/ 347662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52400 w 2326481"/>
                <a:gd name="connsiteY7" fmla="*/ 307181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4331 w 2326481"/>
                <a:gd name="connsiteY14" fmla="*/ 159543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83344 w 2326481"/>
                <a:gd name="connsiteY3" fmla="*/ 431006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1950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867"/>
                <a:gd name="connsiteX1" fmla="*/ 38100 w 2326481"/>
                <a:gd name="connsiteY1" fmla="*/ 516731 h 919867"/>
                <a:gd name="connsiteX2" fmla="*/ 52387 w 2326481"/>
                <a:gd name="connsiteY2" fmla="*/ 478631 h 919867"/>
                <a:gd name="connsiteX3" fmla="*/ 76200 w 2326481"/>
                <a:gd name="connsiteY3" fmla="*/ 435769 h 919867"/>
                <a:gd name="connsiteX4" fmla="*/ 100012 w 2326481"/>
                <a:gd name="connsiteY4" fmla="*/ 395287 h 919867"/>
                <a:gd name="connsiteX5" fmla="*/ 123825 w 2326481"/>
                <a:gd name="connsiteY5" fmla="*/ 369093 h 919867"/>
                <a:gd name="connsiteX6" fmla="*/ 152400 w 2326481"/>
                <a:gd name="connsiteY6" fmla="*/ 335756 h 919867"/>
                <a:gd name="connsiteX7" fmla="*/ 173831 w 2326481"/>
                <a:gd name="connsiteY7" fmla="*/ 309562 h 919867"/>
                <a:gd name="connsiteX8" fmla="*/ 195262 w 2326481"/>
                <a:gd name="connsiteY8" fmla="*/ 283368 h 919867"/>
                <a:gd name="connsiteX9" fmla="*/ 223837 w 2326481"/>
                <a:gd name="connsiteY9" fmla="*/ 250031 h 919867"/>
                <a:gd name="connsiteX10" fmla="*/ 247650 w 2326481"/>
                <a:gd name="connsiteY10" fmla="*/ 226218 h 919867"/>
                <a:gd name="connsiteX11" fmla="*/ 266700 w 2326481"/>
                <a:gd name="connsiteY11" fmla="*/ 204787 h 919867"/>
                <a:gd name="connsiteX12" fmla="*/ 290512 w 2326481"/>
                <a:gd name="connsiteY12" fmla="*/ 185737 h 919867"/>
                <a:gd name="connsiteX13" fmla="*/ 321469 w 2326481"/>
                <a:gd name="connsiteY13" fmla="*/ 166687 h 919867"/>
                <a:gd name="connsiteX14" fmla="*/ 361950 w 2326481"/>
                <a:gd name="connsiteY14" fmla="*/ 154781 h 919867"/>
                <a:gd name="connsiteX15" fmla="*/ 390525 w 2326481"/>
                <a:gd name="connsiteY15" fmla="*/ 150018 h 919867"/>
                <a:gd name="connsiteX16" fmla="*/ 438150 w 2326481"/>
                <a:gd name="connsiteY16" fmla="*/ 161925 h 919867"/>
                <a:gd name="connsiteX17" fmla="*/ 485775 w 2326481"/>
                <a:gd name="connsiteY17" fmla="*/ 188118 h 919867"/>
                <a:gd name="connsiteX18" fmla="*/ 545306 w 2326481"/>
                <a:gd name="connsiteY18" fmla="*/ 233362 h 919867"/>
                <a:gd name="connsiteX19" fmla="*/ 597694 w 2326481"/>
                <a:gd name="connsiteY19" fmla="*/ 288131 h 919867"/>
                <a:gd name="connsiteX20" fmla="*/ 645318 w 2326481"/>
                <a:gd name="connsiteY20" fmla="*/ 345281 h 919867"/>
                <a:gd name="connsiteX21" fmla="*/ 714375 w 2326481"/>
                <a:gd name="connsiteY21" fmla="*/ 431006 h 919867"/>
                <a:gd name="connsiteX22" fmla="*/ 792956 w 2326481"/>
                <a:gd name="connsiteY22" fmla="*/ 528637 h 919867"/>
                <a:gd name="connsiteX23" fmla="*/ 878681 w 2326481"/>
                <a:gd name="connsiteY23" fmla="*/ 645318 h 919867"/>
                <a:gd name="connsiteX24" fmla="*/ 935831 w 2326481"/>
                <a:gd name="connsiteY24" fmla="*/ 723900 h 919867"/>
                <a:gd name="connsiteX25" fmla="*/ 1000125 w 2326481"/>
                <a:gd name="connsiteY25" fmla="*/ 788193 h 919867"/>
                <a:gd name="connsiteX26" fmla="*/ 1042987 w 2326481"/>
                <a:gd name="connsiteY26" fmla="*/ 828675 h 919867"/>
                <a:gd name="connsiteX27" fmla="*/ 1112043 w 2326481"/>
                <a:gd name="connsiteY27" fmla="*/ 873918 h 919867"/>
                <a:gd name="connsiteX28" fmla="*/ 1157287 w 2326481"/>
                <a:gd name="connsiteY28" fmla="*/ 892968 h 919867"/>
                <a:gd name="connsiteX29" fmla="*/ 1207294 w 2326481"/>
                <a:gd name="connsiteY29" fmla="*/ 902493 h 919867"/>
                <a:gd name="connsiteX30" fmla="*/ 1240631 w 2326481"/>
                <a:gd name="connsiteY30" fmla="*/ 909637 h 919867"/>
                <a:gd name="connsiteX31" fmla="*/ 1288256 w 2326481"/>
                <a:gd name="connsiteY31" fmla="*/ 919162 h 919867"/>
                <a:gd name="connsiteX32" fmla="*/ 1323975 w 2326481"/>
                <a:gd name="connsiteY32" fmla="*/ 919162 h 919867"/>
                <a:gd name="connsiteX33" fmla="*/ 1352550 w 2326481"/>
                <a:gd name="connsiteY33" fmla="*/ 919162 h 919867"/>
                <a:gd name="connsiteX34" fmla="*/ 1393031 w 2326481"/>
                <a:gd name="connsiteY34" fmla="*/ 916781 h 919867"/>
                <a:gd name="connsiteX35" fmla="*/ 1445418 w 2326481"/>
                <a:gd name="connsiteY35" fmla="*/ 907256 h 919867"/>
                <a:gd name="connsiteX36" fmla="*/ 1514475 w 2326481"/>
                <a:gd name="connsiteY36" fmla="*/ 883443 h 919867"/>
                <a:gd name="connsiteX37" fmla="*/ 1564481 w 2326481"/>
                <a:gd name="connsiteY37" fmla="*/ 857250 h 919867"/>
                <a:gd name="connsiteX38" fmla="*/ 1619250 w 2326481"/>
                <a:gd name="connsiteY38" fmla="*/ 831056 h 919867"/>
                <a:gd name="connsiteX39" fmla="*/ 1671637 w 2326481"/>
                <a:gd name="connsiteY39" fmla="*/ 792956 h 919867"/>
                <a:gd name="connsiteX40" fmla="*/ 1728787 w 2326481"/>
                <a:gd name="connsiteY40" fmla="*/ 754856 h 919867"/>
                <a:gd name="connsiteX41" fmla="*/ 1783556 w 2326481"/>
                <a:gd name="connsiteY41" fmla="*/ 711993 h 919867"/>
                <a:gd name="connsiteX42" fmla="*/ 1828800 w 2326481"/>
                <a:gd name="connsiteY42" fmla="*/ 671512 h 919867"/>
                <a:gd name="connsiteX43" fmla="*/ 1888331 w 2326481"/>
                <a:gd name="connsiteY43" fmla="*/ 607218 h 919867"/>
                <a:gd name="connsiteX44" fmla="*/ 1950244 w 2326481"/>
                <a:gd name="connsiteY44" fmla="*/ 540543 h 919867"/>
                <a:gd name="connsiteX45" fmla="*/ 2033587 w 2326481"/>
                <a:gd name="connsiteY45" fmla="*/ 452438 h 919867"/>
                <a:gd name="connsiteX46" fmla="*/ 2095500 w 2326481"/>
                <a:gd name="connsiteY46" fmla="*/ 366712 h 919867"/>
                <a:gd name="connsiteX47" fmla="*/ 2169319 w 2326481"/>
                <a:gd name="connsiteY47" fmla="*/ 269082 h 919867"/>
                <a:gd name="connsiteX48" fmla="*/ 2228850 w 2326481"/>
                <a:gd name="connsiteY48" fmla="*/ 176212 h 919867"/>
                <a:gd name="connsiteX49" fmla="*/ 2271712 w 2326481"/>
                <a:gd name="connsiteY49" fmla="*/ 104775 h 919867"/>
                <a:gd name="connsiteX50" fmla="*/ 2326481 w 2326481"/>
                <a:gd name="connsiteY50" fmla="*/ 0 h 919867"/>
                <a:gd name="connsiteX51" fmla="*/ 2326481 w 2326481"/>
                <a:gd name="connsiteY51" fmla="*/ 0 h 919867"/>
                <a:gd name="connsiteX52" fmla="*/ 2326481 w 2326481"/>
                <a:gd name="connsiteY52" fmla="*/ 0 h 919867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2493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4481 w 2326481"/>
                <a:gd name="connsiteY37" fmla="*/ 857250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1637 w 2326481"/>
                <a:gd name="connsiteY39" fmla="*/ 792956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88331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0244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9093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5756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9562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69069 w 2326481"/>
                <a:gd name="connsiteY7" fmla="*/ 307181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61950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52400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3831 w 2326481"/>
                <a:gd name="connsiteY7" fmla="*/ 304799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5262 w 2326481"/>
                <a:gd name="connsiteY8" fmla="*/ 283368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23837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6218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7650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9075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26481"/>
                <a:gd name="connsiteY0" fmla="*/ 611981 h 919514"/>
                <a:gd name="connsiteX1" fmla="*/ 38100 w 2326481"/>
                <a:gd name="connsiteY1" fmla="*/ 516731 h 919514"/>
                <a:gd name="connsiteX2" fmla="*/ 52387 w 2326481"/>
                <a:gd name="connsiteY2" fmla="*/ 478631 h 919514"/>
                <a:gd name="connsiteX3" fmla="*/ 76200 w 2326481"/>
                <a:gd name="connsiteY3" fmla="*/ 435769 h 919514"/>
                <a:gd name="connsiteX4" fmla="*/ 100012 w 2326481"/>
                <a:gd name="connsiteY4" fmla="*/ 395287 h 919514"/>
                <a:gd name="connsiteX5" fmla="*/ 123825 w 2326481"/>
                <a:gd name="connsiteY5" fmla="*/ 364331 h 919514"/>
                <a:gd name="connsiteX6" fmla="*/ 147637 w 2326481"/>
                <a:gd name="connsiteY6" fmla="*/ 330994 h 919514"/>
                <a:gd name="connsiteX7" fmla="*/ 171450 w 2326481"/>
                <a:gd name="connsiteY7" fmla="*/ 302418 h 919514"/>
                <a:gd name="connsiteX8" fmla="*/ 190500 w 2326481"/>
                <a:gd name="connsiteY8" fmla="*/ 278606 h 919514"/>
                <a:gd name="connsiteX9" fmla="*/ 216694 w 2326481"/>
                <a:gd name="connsiteY9" fmla="*/ 250031 h 919514"/>
                <a:gd name="connsiteX10" fmla="*/ 242887 w 2326481"/>
                <a:gd name="connsiteY10" fmla="*/ 223837 h 919514"/>
                <a:gd name="connsiteX11" fmla="*/ 266700 w 2326481"/>
                <a:gd name="connsiteY11" fmla="*/ 204787 h 919514"/>
                <a:gd name="connsiteX12" fmla="*/ 290512 w 2326481"/>
                <a:gd name="connsiteY12" fmla="*/ 185737 h 919514"/>
                <a:gd name="connsiteX13" fmla="*/ 321469 w 2326481"/>
                <a:gd name="connsiteY13" fmla="*/ 166687 h 919514"/>
                <a:gd name="connsiteX14" fmla="*/ 357188 w 2326481"/>
                <a:gd name="connsiteY14" fmla="*/ 154781 h 919514"/>
                <a:gd name="connsiteX15" fmla="*/ 390525 w 2326481"/>
                <a:gd name="connsiteY15" fmla="*/ 150018 h 919514"/>
                <a:gd name="connsiteX16" fmla="*/ 438150 w 2326481"/>
                <a:gd name="connsiteY16" fmla="*/ 161925 h 919514"/>
                <a:gd name="connsiteX17" fmla="*/ 485775 w 2326481"/>
                <a:gd name="connsiteY17" fmla="*/ 188118 h 919514"/>
                <a:gd name="connsiteX18" fmla="*/ 545306 w 2326481"/>
                <a:gd name="connsiteY18" fmla="*/ 233362 h 919514"/>
                <a:gd name="connsiteX19" fmla="*/ 597694 w 2326481"/>
                <a:gd name="connsiteY19" fmla="*/ 288131 h 919514"/>
                <a:gd name="connsiteX20" fmla="*/ 645318 w 2326481"/>
                <a:gd name="connsiteY20" fmla="*/ 345281 h 919514"/>
                <a:gd name="connsiteX21" fmla="*/ 714375 w 2326481"/>
                <a:gd name="connsiteY21" fmla="*/ 431006 h 919514"/>
                <a:gd name="connsiteX22" fmla="*/ 792956 w 2326481"/>
                <a:gd name="connsiteY22" fmla="*/ 528637 h 919514"/>
                <a:gd name="connsiteX23" fmla="*/ 878681 w 2326481"/>
                <a:gd name="connsiteY23" fmla="*/ 645318 h 919514"/>
                <a:gd name="connsiteX24" fmla="*/ 935831 w 2326481"/>
                <a:gd name="connsiteY24" fmla="*/ 723900 h 919514"/>
                <a:gd name="connsiteX25" fmla="*/ 1000125 w 2326481"/>
                <a:gd name="connsiteY25" fmla="*/ 788193 h 919514"/>
                <a:gd name="connsiteX26" fmla="*/ 1042987 w 2326481"/>
                <a:gd name="connsiteY26" fmla="*/ 828675 h 919514"/>
                <a:gd name="connsiteX27" fmla="*/ 1112043 w 2326481"/>
                <a:gd name="connsiteY27" fmla="*/ 873918 h 919514"/>
                <a:gd name="connsiteX28" fmla="*/ 1157287 w 2326481"/>
                <a:gd name="connsiteY28" fmla="*/ 892968 h 919514"/>
                <a:gd name="connsiteX29" fmla="*/ 1207294 w 2326481"/>
                <a:gd name="connsiteY29" fmla="*/ 907256 h 919514"/>
                <a:gd name="connsiteX30" fmla="*/ 1240631 w 2326481"/>
                <a:gd name="connsiteY30" fmla="*/ 914400 h 919514"/>
                <a:gd name="connsiteX31" fmla="*/ 1288256 w 2326481"/>
                <a:gd name="connsiteY31" fmla="*/ 919162 h 919514"/>
                <a:gd name="connsiteX32" fmla="*/ 1323975 w 2326481"/>
                <a:gd name="connsiteY32" fmla="*/ 919162 h 919514"/>
                <a:gd name="connsiteX33" fmla="*/ 1352550 w 2326481"/>
                <a:gd name="connsiteY33" fmla="*/ 919162 h 919514"/>
                <a:gd name="connsiteX34" fmla="*/ 1393031 w 2326481"/>
                <a:gd name="connsiteY34" fmla="*/ 916781 h 919514"/>
                <a:gd name="connsiteX35" fmla="*/ 1445418 w 2326481"/>
                <a:gd name="connsiteY35" fmla="*/ 907256 h 919514"/>
                <a:gd name="connsiteX36" fmla="*/ 1514475 w 2326481"/>
                <a:gd name="connsiteY36" fmla="*/ 883443 h 919514"/>
                <a:gd name="connsiteX37" fmla="*/ 1566862 w 2326481"/>
                <a:gd name="connsiteY37" fmla="*/ 862012 h 919514"/>
                <a:gd name="connsiteX38" fmla="*/ 1619250 w 2326481"/>
                <a:gd name="connsiteY38" fmla="*/ 831056 h 919514"/>
                <a:gd name="connsiteX39" fmla="*/ 1674018 w 2326481"/>
                <a:gd name="connsiteY39" fmla="*/ 795337 h 919514"/>
                <a:gd name="connsiteX40" fmla="*/ 1728787 w 2326481"/>
                <a:gd name="connsiteY40" fmla="*/ 754856 h 919514"/>
                <a:gd name="connsiteX41" fmla="*/ 1783556 w 2326481"/>
                <a:gd name="connsiteY41" fmla="*/ 711993 h 919514"/>
                <a:gd name="connsiteX42" fmla="*/ 1828800 w 2326481"/>
                <a:gd name="connsiteY42" fmla="*/ 671512 h 919514"/>
                <a:gd name="connsiteX43" fmla="*/ 1895475 w 2326481"/>
                <a:gd name="connsiteY43" fmla="*/ 607218 h 919514"/>
                <a:gd name="connsiteX44" fmla="*/ 1955007 w 2326481"/>
                <a:gd name="connsiteY44" fmla="*/ 540543 h 919514"/>
                <a:gd name="connsiteX45" fmla="*/ 2033587 w 2326481"/>
                <a:gd name="connsiteY45" fmla="*/ 452438 h 919514"/>
                <a:gd name="connsiteX46" fmla="*/ 2095500 w 2326481"/>
                <a:gd name="connsiteY46" fmla="*/ 366712 h 919514"/>
                <a:gd name="connsiteX47" fmla="*/ 2169319 w 2326481"/>
                <a:gd name="connsiteY47" fmla="*/ 269082 h 919514"/>
                <a:gd name="connsiteX48" fmla="*/ 2228850 w 2326481"/>
                <a:gd name="connsiteY48" fmla="*/ 176212 h 919514"/>
                <a:gd name="connsiteX49" fmla="*/ 2271712 w 2326481"/>
                <a:gd name="connsiteY49" fmla="*/ 104775 h 919514"/>
                <a:gd name="connsiteX50" fmla="*/ 2326481 w 2326481"/>
                <a:gd name="connsiteY50" fmla="*/ 0 h 919514"/>
                <a:gd name="connsiteX51" fmla="*/ 2326481 w 2326481"/>
                <a:gd name="connsiteY51" fmla="*/ 0 h 919514"/>
                <a:gd name="connsiteX52" fmla="*/ 2326481 w 2326481"/>
                <a:gd name="connsiteY52" fmla="*/ 0 h 919514"/>
                <a:gd name="connsiteX0" fmla="*/ 0 w 2319337"/>
                <a:gd name="connsiteY0" fmla="*/ 611981 h 919514"/>
                <a:gd name="connsiteX1" fmla="*/ 30956 w 2319337"/>
                <a:gd name="connsiteY1" fmla="*/ 516731 h 919514"/>
                <a:gd name="connsiteX2" fmla="*/ 45243 w 2319337"/>
                <a:gd name="connsiteY2" fmla="*/ 478631 h 919514"/>
                <a:gd name="connsiteX3" fmla="*/ 69056 w 2319337"/>
                <a:gd name="connsiteY3" fmla="*/ 435769 h 919514"/>
                <a:gd name="connsiteX4" fmla="*/ 92868 w 2319337"/>
                <a:gd name="connsiteY4" fmla="*/ 395287 h 919514"/>
                <a:gd name="connsiteX5" fmla="*/ 116681 w 2319337"/>
                <a:gd name="connsiteY5" fmla="*/ 364331 h 919514"/>
                <a:gd name="connsiteX6" fmla="*/ 140493 w 2319337"/>
                <a:gd name="connsiteY6" fmla="*/ 330994 h 919514"/>
                <a:gd name="connsiteX7" fmla="*/ 164306 w 2319337"/>
                <a:gd name="connsiteY7" fmla="*/ 302418 h 919514"/>
                <a:gd name="connsiteX8" fmla="*/ 183356 w 2319337"/>
                <a:gd name="connsiteY8" fmla="*/ 278606 h 919514"/>
                <a:gd name="connsiteX9" fmla="*/ 209550 w 2319337"/>
                <a:gd name="connsiteY9" fmla="*/ 250031 h 919514"/>
                <a:gd name="connsiteX10" fmla="*/ 235743 w 2319337"/>
                <a:gd name="connsiteY10" fmla="*/ 223837 h 919514"/>
                <a:gd name="connsiteX11" fmla="*/ 259556 w 2319337"/>
                <a:gd name="connsiteY11" fmla="*/ 204787 h 919514"/>
                <a:gd name="connsiteX12" fmla="*/ 283368 w 2319337"/>
                <a:gd name="connsiteY12" fmla="*/ 185737 h 919514"/>
                <a:gd name="connsiteX13" fmla="*/ 314325 w 2319337"/>
                <a:gd name="connsiteY13" fmla="*/ 166687 h 919514"/>
                <a:gd name="connsiteX14" fmla="*/ 350044 w 2319337"/>
                <a:gd name="connsiteY14" fmla="*/ 154781 h 919514"/>
                <a:gd name="connsiteX15" fmla="*/ 383381 w 2319337"/>
                <a:gd name="connsiteY15" fmla="*/ 150018 h 919514"/>
                <a:gd name="connsiteX16" fmla="*/ 431006 w 2319337"/>
                <a:gd name="connsiteY16" fmla="*/ 161925 h 919514"/>
                <a:gd name="connsiteX17" fmla="*/ 478631 w 2319337"/>
                <a:gd name="connsiteY17" fmla="*/ 188118 h 919514"/>
                <a:gd name="connsiteX18" fmla="*/ 538162 w 2319337"/>
                <a:gd name="connsiteY18" fmla="*/ 233362 h 919514"/>
                <a:gd name="connsiteX19" fmla="*/ 590550 w 2319337"/>
                <a:gd name="connsiteY19" fmla="*/ 288131 h 919514"/>
                <a:gd name="connsiteX20" fmla="*/ 638174 w 2319337"/>
                <a:gd name="connsiteY20" fmla="*/ 345281 h 919514"/>
                <a:gd name="connsiteX21" fmla="*/ 707231 w 2319337"/>
                <a:gd name="connsiteY21" fmla="*/ 431006 h 919514"/>
                <a:gd name="connsiteX22" fmla="*/ 785812 w 2319337"/>
                <a:gd name="connsiteY22" fmla="*/ 528637 h 919514"/>
                <a:gd name="connsiteX23" fmla="*/ 871537 w 2319337"/>
                <a:gd name="connsiteY23" fmla="*/ 645318 h 919514"/>
                <a:gd name="connsiteX24" fmla="*/ 928687 w 2319337"/>
                <a:gd name="connsiteY24" fmla="*/ 723900 h 919514"/>
                <a:gd name="connsiteX25" fmla="*/ 992981 w 2319337"/>
                <a:gd name="connsiteY25" fmla="*/ 788193 h 919514"/>
                <a:gd name="connsiteX26" fmla="*/ 1035843 w 2319337"/>
                <a:gd name="connsiteY26" fmla="*/ 828675 h 919514"/>
                <a:gd name="connsiteX27" fmla="*/ 1104899 w 2319337"/>
                <a:gd name="connsiteY27" fmla="*/ 873918 h 919514"/>
                <a:gd name="connsiteX28" fmla="*/ 1150143 w 2319337"/>
                <a:gd name="connsiteY28" fmla="*/ 892968 h 919514"/>
                <a:gd name="connsiteX29" fmla="*/ 1200150 w 2319337"/>
                <a:gd name="connsiteY29" fmla="*/ 907256 h 919514"/>
                <a:gd name="connsiteX30" fmla="*/ 1233487 w 2319337"/>
                <a:gd name="connsiteY30" fmla="*/ 914400 h 919514"/>
                <a:gd name="connsiteX31" fmla="*/ 1281112 w 2319337"/>
                <a:gd name="connsiteY31" fmla="*/ 919162 h 919514"/>
                <a:gd name="connsiteX32" fmla="*/ 1316831 w 2319337"/>
                <a:gd name="connsiteY32" fmla="*/ 919162 h 919514"/>
                <a:gd name="connsiteX33" fmla="*/ 1345406 w 2319337"/>
                <a:gd name="connsiteY33" fmla="*/ 919162 h 919514"/>
                <a:gd name="connsiteX34" fmla="*/ 1385887 w 2319337"/>
                <a:gd name="connsiteY34" fmla="*/ 916781 h 919514"/>
                <a:gd name="connsiteX35" fmla="*/ 1438274 w 2319337"/>
                <a:gd name="connsiteY35" fmla="*/ 907256 h 919514"/>
                <a:gd name="connsiteX36" fmla="*/ 1507331 w 2319337"/>
                <a:gd name="connsiteY36" fmla="*/ 883443 h 919514"/>
                <a:gd name="connsiteX37" fmla="*/ 1559718 w 2319337"/>
                <a:gd name="connsiteY37" fmla="*/ 862012 h 919514"/>
                <a:gd name="connsiteX38" fmla="*/ 1612106 w 2319337"/>
                <a:gd name="connsiteY38" fmla="*/ 831056 h 919514"/>
                <a:gd name="connsiteX39" fmla="*/ 1666874 w 2319337"/>
                <a:gd name="connsiteY39" fmla="*/ 795337 h 919514"/>
                <a:gd name="connsiteX40" fmla="*/ 1721643 w 2319337"/>
                <a:gd name="connsiteY40" fmla="*/ 754856 h 919514"/>
                <a:gd name="connsiteX41" fmla="*/ 1776412 w 2319337"/>
                <a:gd name="connsiteY41" fmla="*/ 711993 h 919514"/>
                <a:gd name="connsiteX42" fmla="*/ 1821656 w 2319337"/>
                <a:gd name="connsiteY42" fmla="*/ 671512 h 919514"/>
                <a:gd name="connsiteX43" fmla="*/ 1888331 w 2319337"/>
                <a:gd name="connsiteY43" fmla="*/ 607218 h 919514"/>
                <a:gd name="connsiteX44" fmla="*/ 1947863 w 2319337"/>
                <a:gd name="connsiteY44" fmla="*/ 540543 h 919514"/>
                <a:gd name="connsiteX45" fmla="*/ 2026443 w 2319337"/>
                <a:gd name="connsiteY45" fmla="*/ 452438 h 919514"/>
                <a:gd name="connsiteX46" fmla="*/ 2088356 w 2319337"/>
                <a:gd name="connsiteY46" fmla="*/ 366712 h 919514"/>
                <a:gd name="connsiteX47" fmla="*/ 2162175 w 2319337"/>
                <a:gd name="connsiteY47" fmla="*/ 269082 h 919514"/>
                <a:gd name="connsiteX48" fmla="*/ 2221706 w 2319337"/>
                <a:gd name="connsiteY48" fmla="*/ 176212 h 919514"/>
                <a:gd name="connsiteX49" fmla="*/ 2264568 w 2319337"/>
                <a:gd name="connsiteY49" fmla="*/ 104775 h 919514"/>
                <a:gd name="connsiteX50" fmla="*/ 2319337 w 2319337"/>
                <a:gd name="connsiteY50" fmla="*/ 0 h 919514"/>
                <a:gd name="connsiteX51" fmla="*/ 2319337 w 2319337"/>
                <a:gd name="connsiteY51" fmla="*/ 0 h 919514"/>
                <a:gd name="connsiteX52" fmla="*/ 2319337 w 2319337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47624 w 2321718"/>
                <a:gd name="connsiteY2" fmla="*/ 478631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2387 w 2321718"/>
                <a:gd name="connsiteY2" fmla="*/ 481012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9062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321718"/>
                <a:gd name="connsiteY0" fmla="*/ 611981 h 919514"/>
                <a:gd name="connsiteX1" fmla="*/ 33337 w 2321718"/>
                <a:gd name="connsiteY1" fmla="*/ 516731 h 919514"/>
                <a:gd name="connsiteX2" fmla="*/ 50006 w 2321718"/>
                <a:gd name="connsiteY2" fmla="*/ 476250 h 919514"/>
                <a:gd name="connsiteX3" fmla="*/ 71437 w 2321718"/>
                <a:gd name="connsiteY3" fmla="*/ 435769 h 919514"/>
                <a:gd name="connsiteX4" fmla="*/ 95249 w 2321718"/>
                <a:gd name="connsiteY4" fmla="*/ 395287 h 919514"/>
                <a:gd name="connsiteX5" fmla="*/ 116681 w 2321718"/>
                <a:gd name="connsiteY5" fmla="*/ 364331 h 919514"/>
                <a:gd name="connsiteX6" fmla="*/ 142874 w 2321718"/>
                <a:gd name="connsiteY6" fmla="*/ 330994 h 919514"/>
                <a:gd name="connsiteX7" fmla="*/ 166687 w 2321718"/>
                <a:gd name="connsiteY7" fmla="*/ 302418 h 919514"/>
                <a:gd name="connsiteX8" fmla="*/ 185737 w 2321718"/>
                <a:gd name="connsiteY8" fmla="*/ 278606 h 919514"/>
                <a:gd name="connsiteX9" fmla="*/ 211931 w 2321718"/>
                <a:gd name="connsiteY9" fmla="*/ 250031 h 919514"/>
                <a:gd name="connsiteX10" fmla="*/ 238124 w 2321718"/>
                <a:gd name="connsiteY10" fmla="*/ 223837 h 919514"/>
                <a:gd name="connsiteX11" fmla="*/ 261937 w 2321718"/>
                <a:gd name="connsiteY11" fmla="*/ 204787 h 919514"/>
                <a:gd name="connsiteX12" fmla="*/ 285749 w 2321718"/>
                <a:gd name="connsiteY12" fmla="*/ 185737 h 919514"/>
                <a:gd name="connsiteX13" fmla="*/ 316706 w 2321718"/>
                <a:gd name="connsiteY13" fmla="*/ 166687 h 919514"/>
                <a:gd name="connsiteX14" fmla="*/ 352425 w 2321718"/>
                <a:gd name="connsiteY14" fmla="*/ 154781 h 919514"/>
                <a:gd name="connsiteX15" fmla="*/ 385762 w 2321718"/>
                <a:gd name="connsiteY15" fmla="*/ 150018 h 919514"/>
                <a:gd name="connsiteX16" fmla="*/ 433387 w 2321718"/>
                <a:gd name="connsiteY16" fmla="*/ 161925 h 919514"/>
                <a:gd name="connsiteX17" fmla="*/ 481012 w 2321718"/>
                <a:gd name="connsiteY17" fmla="*/ 188118 h 919514"/>
                <a:gd name="connsiteX18" fmla="*/ 540543 w 2321718"/>
                <a:gd name="connsiteY18" fmla="*/ 233362 h 919514"/>
                <a:gd name="connsiteX19" fmla="*/ 592931 w 2321718"/>
                <a:gd name="connsiteY19" fmla="*/ 288131 h 919514"/>
                <a:gd name="connsiteX20" fmla="*/ 640555 w 2321718"/>
                <a:gd name="connsiteY20" fmla="*/ 345281 h 919514"/>
                <a:gd name="connsiteX21" fmla="*/ 709612 w 2321718"/>
                <a:gd name="connsiteY21" fmla="*/ 431006 h 919514"/>
                <a:gd name="connsiteX22" fmla="*/ 788193 w 2321718"/>
                <a:gd name="connsiteY22" fmla="*/ 528637 h 919514"/>
                <a:gd name="connsiteX23" fmla="*/ 873918 w 2321718"/>
                <a:gd name="connsiteY23" fmla="*/ 645318 h 919514"/>
                <a:gd name="connsiteX24" fmla="*/ 931068 w 2321718"/>
                <a:gd name="connsiteY24" fmla="*/ 723900 h 919514"/>
                <a:gd name="connsiteX25" fmla="*/ 995362 w 2321718"/>
                <a:gd name="connsiteY25" fmla="*/ 788193 h 919514"/>
                <a:gd name="connsiteX26" fmla="*/ 1038224 w 2321718"/>
                <a:gd name="connsiteY26" fmla="*/ 828675 h 919514"/>
                <a:gd name="connsiteX27" fmla="*/ 1107280 w 2321718"/>
                <a:gd name="connsiteY27" fmla="*/ 873918 h 919514"/>
                <a:gd name="connsiteX28" fmla="*/ 1152524 w 2321718"/>
                <a:gd name="connsiteY28" fmla="*/ 892968 h 919514"/>
                <a:gd name="connsiteX29" fmla="*/ 1202531 w 2321718"/>
                <a:gd name="connsiteY29" fmla="*/ 907256 h 919514"/>
                <a:gd name="connsiteX30" fmla="*/ 1235868 w 2321718"/>
                <a:gd name="connsiteY30" fmla="*/ 914400 h 919514"/>
                <a:gd name="connsiteX31" fmla="*/ 1283493 w 2321718"/>
                <a:gd name="connsiteY31" fmla="*/ 919162 h 919514"/>
                <a:gd name="connsiteX32" fmla="*/ 1319212 w 2321718"/>
                <a:gd name="connsiteY32" fmla="*/ 919162 h 919514"/>
                <a:gd name="connsiteX33" fmla="*/ 1347787 w 2321718"/>
                <a:gd name="connsiteY33" fmla="*/ 919162 h 919514"/>
                <a:gd name="connsiteX34" fmla="*/ 1388268 w 2321718"/>
                <a:gd name="connsiteY34" fmla="*/ 916781 h 919514"/>
                <a:gd name="connsiteX35" fmla="*/ 1440655 w 2321718"/>
                <a:gd name="connsiteY35" fmla="*/ 907256 h 919514"/>
                <a:gd name="connsiteX36" fmla="*/ 1509712 w 2321718"/>
                <a:gd name="connsiteY36" fmla="*/ 883443 h 919514"/>
                <a:gd name="connsiteX37" fmla="*/ 1562099 w 2321718"/>
                <a:gd name="connsiteY37" fmla="*/ 862012 h 919514"/>
                <a:gd name="connsiteX38" fmla="*/ 1614487 w 2321718"/>
                <a:gd name="connsiteY38" fmla="*/ 831056 h 919514"/>
                <a:gd name="connsiteX39" fmla="*/ 1669255 w 2321718"/>
                <a:gd name="connsiteY39" fmla="*/ 795337 h 919514"/>
                <a:gd name="connsiteX40" fmla="*/ 1724024 w 2321718"/>
                <a:gd name="connsiteY40" fmla="*/ 754856 h 919514"/>
                <a:gd name="connsiteX41" fmla="*/ 1778793 w 2321718"/>
                <a:gd name="connsiteY41" fmla="*/ 711993 h 919514"/>
                <a:gd name="connsiteX42" fmla="*/ 1824037 w 2321718"/>
                <a:gd name="connsiteY42" fmla="*/ 671512 h 919514"/>
                <a:gd name="connsiteX43" fmla="*/ 1890712 w 2321718"/>
                <a:gd name="connsiteY43" fmla="*/ 607218 h 919514"/>
                <a:gd name="connsiteX44" fmla="*/ 1950244 w 2321718"/>
                <a:gd name="connsiteY44" fmla="*/ 540543 h 919514"/>
                <a:gd name="connsiteX45" fmla="*/ 2028824 w 2321718"/>
                <a:gd name="connsiteY45" fmla="*/ 452438 h 919514"/>
                <a:gd name="connsiteX46" fmla="*/ 2090737 w 2321718"/>
                <a:gd name="connsiteY46" fmla="*/ 366712 h 919514"/>
                <a:gd name="connsiteX47" fmla="*/ 2164556 w 2321718"/>
                <a:gd name="connsiteY47" fmla="*/ 269082 h 919514"/>
                <a:gd name="connsiteX48" fmla="*/ 2224087 w 2321718"/>
                <a:gd name="connsiteY48" fmla="*/ 176212 h 919514"/>
                <a:gd name="connsiteX49" fmla="*/ 2266949 w 2321718"/>
                <a:gd name="connsiteY49" fmla="*/ 104775 h 919514"/>
                <a:gd name="connsiteX50" fmla="*/ 2321718 w 2321718"/>
                <a:gd name="connsiteY50" fmla="*/ 0 h 919514"/>
                <a:gd name="connsiteX51" fmla="*/ 2321718 w 2321718"/>
                <a:gd name="connsiteY51" fmla="*/ 0 h 919514"/>
                <a:gd name="connsiteX52" fmla="*/ 2321718 w 2321718"/>
                <a:gd name="connsiteY52" fmla="*/ 0 h 919514"/>
                <a:gd name="connsiteX0" fmla="*/ 0 w 2288381"/>
                <a:gd name="connsiteY0" fmla="*/ 516731 h 919514"/>
                <a:gd name="connsiteX1" fmla="*/ 16669 w 2288381"/>
                <a:gd name="connsiteY1" fmla="*/ 476250 h 919514"/>
                <a:gd name="connsiteX2" fmla="*/ 38100 w 2288381"/>
                <a:gd name="connsiteY2" fmla="*/ 435769 h 919514"/>
                <a:gd name="connsiteX3" fmla="*/ 61912 w 2288381"/>
                <a:gd name="connsiteY3" fmla="*/ 395287 h 919514"/>
                <a:gd name="connsiteX4" fmla="*/ 83344 w 2288381"/>
                <a:gd name="connsiteY4" fmla="*/ 364331 h 919514"/>
                <a:gd name="connsiteX5" fmla="*/ 109537 w 2288381"/>
                <a:gd name="connsiteY5" fmla="*/ 330994 h 919514"/>
                <a:gd name="connsiteX6" fmla="*/ 133350 w 2288381"/>
                <a:gd name="connsiteY6" fmla="*/ 302418 h 919514"/>
                <a:gd name="connsiteX7" fmla="*/ 152400 w 2288381"/>
                <a:gd name="connsiteY7" fmla="*/ 278606 h 919514"/>
                <a:gd name="connsiteX8" fmla="*/ 178594 w 2288381"/>
                <a:gd name="connsiteY8" fmla="*/ 250031 h 919514"/>
                <a:gd name="connsiteX9" fmla="*/ 204787 w 2288381"/>
                <a:gd name="connsiteY9" fmla="*/ 223837 h 919514"/>
                <a:gd name="connsiteX10" fmla="*/ 228600 w 2288381"/>
                <a:gd name="connsiteY10" fmla="*/ 204787 h 919514"/>
                <a:gd name="connsiteX11" fmla="*/ 252412 w 2288381"/>
                <a:gd name="connsiteY11" fmla="*/ 185737 h 919514"/>
                <a:gd name="connsiteX12" fmla="*/ 283369 w 2288381"/>
                <a:gd name="connsiteY12" fmla="*/ 166687 h 919514"/>
                <a:gd name="connsiteX13" fmla="*/ 319088 w 2288381"/>
                <a:gd name="connsiteY13" fmla="*/ 154781 h 919514"/>
                <a:gd name="connsiteX14" fmla="*/ 352425 w 2288381"/>
                <a:gd name="connsiteY14" fmla="*/ 150018 h 919514"/>
                <a:gd name="connsiteX15" fmla="*/ 400050 w 2288381"/>
                <a:gd name="connsiteY15" fmla="*/ 161925 h 919514"/>
                <a:gd name="connsiteX16" fmla="*/ 447675 w 2288381"/>
                <a:gd name="connsiteY16" fmla="*/ 188118 h 919514"/>
                <a:gd name="connsiteX17" fmla="*/ 507206 w 2288381"/>
                <a:gd name="connsiteY17" fmla="*/ 233362 h 919514"/>
                <a:gd name="connsiteX18" fmla="*/ 559594 w 2288381"/>
                <a:gd name="connsiteY18" fmla="*/ 288131 h 919514"/>
                <a:gd name="connsiteX19" fmla="*/ 607218 w 2288381"/>
                <a:gd name="connsiteY19" fmla="*/ 345281 h 919514"/>
                <a:gd name="connsiteX20" fmla="*/ 676275 w 2288381"/>
                <a:gd name="connsiteY20" fmla="*/ 431006 h 919514"/>
                <a:gd name="connsiteX21" fmla="*/ 754856 w 2288381"/>
                <a:gd name="connsiteY21" fmla="*/ 528637 h 919514"/>
                <a:gd name="connsiteX22" fmla="*/ 840581 w 2288381"/>
                <a:gd name="connsiteY22" fmla="*/ 645318 h 919514"/>
                <a:gd name="connsiteX23" fmla="*/ 897731 w 2288381"/>
                <a:gd name="connsiteY23" fmla="*/ 723900 h 919514"/>
                <a:gd name="connsiteX24" fmla="*/ 962025 w 2288381"/>
                <a:gd name="connsiteY24" fmla="*/ 788193 h 919514"/>
                <a:gd name="connsiteX25" fmla="*/ 1004887 w 2288381"/>
                <a:gd name="connsiteY25" fmla="*/ 828675 h 919514"/>
                <a:gd name="connsiteX26" fmla="*/ 1073943 w 2288381"/>
                <a:gd name="connsiteY26" fmla="*/ 873918 h 919514"/>
                <a:gd name="connsiteX27" fmla="*/ 1119187 w 2288381"/>
                <a:gd name="connsiteY27" fmla="*/ 892968 h 919514"/>
                <a:gd name="connsiteX28" fmla="*/ 1169194 w 2288381"/>
                <a:gd name="connsiteY28" fmla="*/ 907256 h 919514"/>
                <a:gd name="connsiteX29" fmla="*/ 1202531 w 2288381"/>
                <a:gd name="connsiteY29" fmla="*/ 914400 h 919514"/>
                <a:gd name="connsiteX30" fmla="*/ 1250156 w 2288381"/>
                <a:gd name="connsiteY30" fmla="*/ 919162 h 919514"/>
                <a:gd name="connsiteX31" fmla="*/ 1285875 w 2288381"/>
                <a:gd name="connsiteY31" fmla="*/ 919162 h 919514"/>
                <a:gd name="connsiteX32" fmla="*/ 1314450 w 2288381"/>
                <a:gd name="connsiteY32" fmla="*/ 919162 h 919514"/>
                <a:gd name="connsiteX33" fmla="*/ 1354931 w 2288381"/>
                <a:gd name="connsiteY33" fmla="*/ 916781 h 919514"/>
                <a:gd name="connsiteX34" fmla="*/ 1407318 w 2288381"/>
                <a:gd name="connsiteY34" fmla="*/ 907256 h 919514"/>
                <a:gd name="connsiteX35" fmla="*/ 1476375 w 2288381"/>
                <a:gd name="connsiteY35" fmla="*/ 883443 h 919514"/>
                <a:gd name="connsiteX36" fmla="*/ 1528762 w 2288381"/>
                <a:gd name="connsiteY36" fmla="*/ 862012 h 919514"/>
                <a:gd name="connsiteX37" fmla="*/ 1581150 w 2288381"/>
                <a:gd name="connsiteY37" fmla="*/ 831056 h 919514"/>
                <a:gd name="connsiteX38" fmla="*/ 1635918 w 2288381"/>
                <a:gd name="connsiteY38" fmla="*/ 795337 h 919514"/>
                <a:gd name="connsiteX39" fmla="*/ 1690687 w 2288381"/>
                <a:gd name="connsiteY39" fmla="*/ 754856 h 919514"/>
                <a:gd name="connsiteX40" fmla="*/ 1745456 w 2288381"/>
                <a:gd name="connsiteY40" fmla="*/ 711993 h 919514"/>
                <a:gd name="connsiteX41" fmla="*/ 1790700 w 2288381"/>
                <a:gd name="connsiteY41" fmla="*/ 671512 h 919514"/>
                <a:gd name="connsiteX42" fmla="*/ 1857375 w 2288381"/>
                <a:gd name="connsiteY42" fmla="*/ 607218 h 919514"/>
                <a:gd name="connsiteX43" fmla="*/ 1916907 w 2288381"/>
                <a:gd name="connsiteY43" fmla="*/ 540543 h 919514"/>
                <a:gd name="connsiteX44" fmla="*/ 1995487 w 2288381"/>
                <a:gd name="connsiteY44" fmla="*/ 452438 h 919514"/>
                <a:gd name="connsiteX45" fmla="*/ 2057400 w 2288381"/>
                <a:gd name="connsiteY45" fmla="*/ 366712 h 919514"/>
                <a:gd name="connsiteX46" fmla="*/ 2131219 w 2288381"/>
                <a:gd name="connsiteY46" fmla="*/ 269082 h 919514"/>
                <a:gd name="connsiteX47" fmla="*/ 2190750 w 2288381"/>
                <a:gd name="connsiteY47" fmla="*/ 176212 h 919514"/>
                <a:gd name="connsiteX48" fmla="*/ 2233612 w 2288381"/>
                <a:gd name="connsiteY48" fmla="*/ 104775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51" fmla="*/ 2288381 w 2288381"/>
                <a:gd name="connsiteY51" fmla="*/ 0 h 919514"/>
                <a:gd name="connsiteX0" fmla="*/ 0 w 2288381"/>
                <a:gd name="connsiteY0" fmla="*/ 516731 h 919514"/>
                <a:gd name="connsiteX1" fmla="*/ 38100 w 2288381"/>
                <a:gd name="connsiteY1" fmla="*/ 435769 h 919514"/>
                <a:gd name="connsiteX2" fmla="*/ 61912 w 2288381"/>
                <a:gd name="connsiteY2" fmla="*/ 395287 h 919514"/>
                <a:gd name="connsiteX3" fmla="*/ 83344 w 2288381"/>
                <a:gd name="connsiteY3" fmla="*/ 364331 h 919514"/>
                <a:gd name="connsiteX4" fmla="*/ 109537 w 2288381"/>
                <a:gd name="connsiteY4" fmla="*/ 330994 h 919514"/>
                <a:gd name="connsiteX5" fmla="*/ 133350 w 2288381"/>
                <a:gd name="connsiteY5" fmla="*/ 302418 h 919514"/>
                <a:gd name="connsiteX6" fmla="*/ 152400 w 2288381"/>
                <a:gd name="connsiteY6" fmla="*/ 278606 h 919514"/>
                <a:gd name="connsiteX7" fmla="*/ 178594 w 2288381"/>
                <a:gd name="connsiteY7" fmla="*/ 250031 h 919514"/>
                <a:gd name="connsiteX8" fmla="*/ 204787 w 2288381"/>
                <a:gd name="connsiteY8" fmla="*/ 223837 h 919514"/>
                <a:gd name="connsiteX9" fmla="*/ 228600 w 2288381"/>
                <a:gd name="connsiteY9" fmla="*/ 204787 h 919514"/>
                <a:gd name="connsiteX10" fmla="*/ 252412 w 2288381"/>
                <a:gd name="connsiteY10" fmla="*/ 185737 h 919514"/>
                <a:gd name="connsiteX11" fmla="*/ 283369 w 2288381"/>
                <a:gd name="connsiteY11" fmla="*/ 166687 h 919514"/>
                <a:gd name="connsiteX12" fmla="*/ 319088 w 2288381"/>
                <a:gd name="connsiteY12" fmla="*/ 154781 h 919514"/>
                <a:gd name="connsiteX13" fmla="*/ 352425 w 2288381"/>
                <a:gd name="connsiteY13" fmla="*/ 150018 h 919514"/>
                <a:gd name="connsiteX14" fmla="*/ 400050 w 2288381"/>
                <a:gd name="connsiteY14" fmla="*/ 161925 h 919514"/>
                <a:gd name="connsiteX15" fmla="*/ 447675 w 2288381"/>
                <a:gd name="connsiteY15" fmla="*/ 188118 h 919514"/>
                <a:gd name="connsiteX16" fmla="*/ 507206 w 2288381"/>
                <a:gd name="connsiteY16" fmla="*/ 233362 h 919514"/>
                <a:gd name="connsiteX17" fmla="*/ 559594 w 2288381"/>
                <a:gd name="connsiteY17" fmla="*/ 288131 h 919514"/>
                <a:gd name="connsiteX18" fmla="*/ 607218 w 2288381"/>
                <a:gd name="connsiteY18" fmla="*/ 345281 h 919514"/>
                <a:gd name="connsiteX19" fmla="*/ 676275 w 2288381"/>
                <a:gd name="connsiteY19" fmla="*/ 431006 h 919514"/>
                <a:gd name="connsiteX20" fmla="*/ 754856 w 2288381"/>
                <a:gd name="connsiteY20" fmla="*/ 528637 h 919514"/>
                <a:gd name="connsiteX21" fmla="*/ 840581 w 2288381"/>
                <a:gd name="connsiteY21" fmla="*/ 645318 h 919514"/>
                <a:gd name="connsiteX22" fmla="*/ 897731 w 2288381"/>
                <a:gd name="connsiteY22" fmla="*/ 723900 h 919514"/>
                <a:gd name="connsiteX23" fmla="*/ 962025 w 2288381"/>
                <a:gd name="connsiteY23" fmla="*/ 788193 h 919514"/>
                <a:gd name="connsiteX24" fmla="*/ 1004887 w 2288381"/>
                <a:gd name="connsiteY24" fmla="*/ 828675 h 919514"/>
                <a:gd name="connsiteX25" fmla="*/ 1073943 w 2288381"/>
                <a:gd name="connsiteY25" fmla="*/ 873918 h 919514"/>
                <a:gd name="connsiteX26" fmla="*/ 1119187 w 2288381"/>
                <a:gd name="connsiteY26" fmla="*/ 892968 h 919514"/>
                <a:gd name="connsiteX27" fmla="*/ 1169194 w 2288381"/>
                <a:gd name="connsiteY27" fmla="*/ 907256 h 919514"/>
                <a:gd name="connsiteX28" fmla="*/ 1202531 w 2288381"/>
                <a:gd name="connsiteY28" fmla="*/ 914400 h 919514"/>
                <a:gd name="connsiteX29" fmla="*/ 1250156 w 2288381"/>
                <a:gd name="connsiteY29" fmla="*/ 919162 h 919514"/>
                <a:gd name="connsiteX30" fmla="*/ 1285875 w 2288381"/>
                <a:gd name="connsiteY30" fmla="*/ 919162 h 919514"/>
                <a:gd name="connsiteX31" fmla="*/ 1314450 w 2288381"/>
                <a:gd name="connsiteY31" fmla="*/ 919162 h 919514"/>
                <a:gd name="connsiteX32" fmla="*/ 1354931 w 2288381"/>
                <a:gd name="connsiteY32" fmla="*/ 916781 h 919514"/>
                <a:gd name="connsiteX33" fmla="*/ 1407318 w 2288381"/>
                <a:gd name="connsiteY33" fmla="*/ 907256 h 919514"/>
                <a:gd name="connsiteX34" fmla="*/ 1476375 w 2288381"/>
                <a:gd name="connsiteY34" fmla="*/ 883443 h 919514"/>
                <a:gd name="connsiteX35" fmla="*/ 1528762 w 2288381"/>
                <a:gd name="connsiteY35" fmla="*/ 862012 h 919514"/>
                <a:gd name="connsiteX36" fmla="*/ 1581150 w 2288381"/>
                <a:gd name="connsiteY36" fmla="*/ 831056 h 919514"/>
                <a:gd name="connsiteX37" fmla="*/ 1635918 w 2288381"/>
                <a:gd name="connsiteY37" fmla="*/ 795337 h 919514"/>
                <a:gd name="connsiteX38" fmla="*/ 1690687 w 2288381"/>
                <a:gd name="connsiteY38" fmla="*/ 754856 h 919514"/>
                <a:gd name="connsiteX39" fmla="*/ 1745456 w 2288381"/>
                <a:gd name="connsiteY39" fmla="*/ 711993 h 919514"/>
                <a:gd name="connsiteX40" fmla="*/ 1790700 w 2288381"/>
                <a:gd name="connsiteY40" fmla="*/ 671512 h 919514"/>
                <a:gd name="connsiteX41" fmla="*/ 1857375 w 2288381"/>
                <a:gd name="connsiteY41" fmla="*/ 607218 h 919514"/>
                <a:gd name="connsiteX42" fmla="*/ 1916907 w 2288381"/>
                <a:gd name="connsiteY42" fmla="*/ 540543 h 919514"/>
                <a:gd name="connsiteX43" fmla="*/ 1995487 w 2288381"/>
                <a:gd name="connsiteY43" fmla="*/ 452438 h 919514"/>
                <a:gd name="connsiteX44" fmla="*/ 2057400 w 2288381"/>
                <a:gd name="connsiteY44" fmla="*/ 366712 h 919514"/>
                <a:gd name="connsiteX45" fmla="*/ 2131219 w 2288381"/>
                <a:gd name="connsiteY45" fmla="*/ 269082 h 919514"/>
                <a:gd name="connsiteX46" fmla="*/ 2190750 w 2288381"/>
                <a:gd name="connsiteY46" fmla="*/ 176212 h 919514"/>
                <a:gd name="connsiteX47" fmla="*/ 2233612 w 2288381"/>
                <a:gd name="connsiteY47" fmla="*/ 104775 h 919514"/>
                <a:gd name="connsiteX48" fmla="*/ 2288381 w 2288381"/>
                <a:gd name="connsiteY48" fmla="*/ 0 h 919514"/>
                <a:gd name="connsiteX49" fmla="*/ 2288381 w 2288381"/>
                <a:gd name="connsiteY49" fmla="*/ 0 h 919514"/>
                <a:gd name="connsiteX50" fmla="*/ 2288381 w 2288381"/>
                <a:gd name="connsiteY50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0 w 2250281"/>
                <a:gd name="connsiteY0" fmla="*/ 435769 h 919514"/>
                <a:gd name="connsiteX1" fmla="*/ 23812 w 2250281"/>
                <a:gd name="connsiteY1" fmla="*/ 395287 h 919514"/>
                <a:gd name="connsiteX2" fmla="*/ 45244 w 2250281"/>
                <a:gd name="connsiteY2" fmla="*/ 364331 h 919514"/>
                <a:gd name="connsiteX3" fmla="*/ 71437 w 2250281"/>
                <a:gd name="connsiteY3" fmla="*/ 330994 h 919514"/>
                <a:gd name="connsiteX4" fmla="*/ 95250 w 2250281"/>
                <a:gd name="connsiteY4" fmla="*/ 302418 h 919514"/>
                <a:gd name="connsiteX5" fmla="*/ 114300 w 2250281"/>
                <a:gd name="connsiteY5" fmla="*/ 278606 h 919514"/>
                <a:gd name="connsiteX6" fmla="*/ 140494 w 2250281"/>
                <a:gd name="connsiteY6" fmla="*/ 250031 h 919514"/>
                <a:gd name="connsiteX7" fmla="*/ 166687 w 2250281"/>
                <a:gd name="connsiteY7" fmla="*/ 223837 h 919514"/>
                <a:gd name="connsiteX8" fmla="*/ 190500 w 2250281"/>
                <a:gd name="connsiteY8" fmla="*/ 204787 h 919514"/>
                <a:gd name="connsiteX9" fmla="*/ 214312 w 2250281"/>
                <a:gd name="connsiteY9" fmla="*/ 185737 h 919514"/>
                <a:gd name="connsiteX10" fmla="*/ 245269 w 2250281"/>
                <a:gd name="connsiteY10" fmla="*/ 166687 h 919514"/>
                <a:gd name="connsiteX11" fmla="*/ 280988 w 2250281"/>
                <a:gd name="connsiteY11" fmla="*/ 154781 h 919514"/>
                <a:gd name="connsiteX12" fmla="*/ 314325 w 2250281"/>
                <a:gd name="connsiteY12" fmla="*/ 150018 h 919514"/>
                <a:gd name="connsiteX13" fmla="*/ 361950 w 2250281"/>
                <a:gd name="connsiteY13" fmla="*/ 161925 h 919514"/>
                <a:gd name="connsiteX14" fmla="*/ 409575 w 2250281"/>
                <a:gd name="connsiteY14" fmla="*/ 188118 h 919514"/>
                <a:gd name="connsiteX15" fmla="*/ 469106 w 2250281"/>
                <a:gd name="connsiteY15" fmla="*/ 233362 h 919514"/>
                <a:gd name="connsiteX16" fmla="*/ 521494 w 2250281"/>
                <a:gd name="connsiteY16" fmla="*/ 288131 h 919514"/>
                <a:gd name="connsiteX17" fmla="*/ 569118 w 2250281"/>
                <a:gd name="connsiteY17" fmla="*/ 345281 h 919514"/>
                <a:gd name="connsiteX18" fmla="*/ 638175 w 2250281"/>
                <a:gd name="connsiteY18" fmla="*/ 431006 h 919514"/>
                <a:gd name="connsiteX19" fmla="*/ 716756 w 2250281"/>
                <a:gd name="connsiteY19" fmla="*/ 528637 h 919514"/>
                <a:gd name="connsiteX20" fmla="*/ 802481 w 2250281"/>
                <a:gd name="connsiteY20" fmla="*/ 645318 h 919514"/>
                <a:gd name="connsiteX21" fmla="*/ 859631 w 2250281"/>
                <a:gd name="connsiteY21" fmla="*/ 723900 h 919514"/>
                <a:gd name="connsiteX22" fmla="*/ 923925 w 2250281"/>
                <a:gd name="connsiteY22" fmla="*/ 788193 h 919514"/>
                <a:gd name="connsiteX23" fmla="*/ 966787 w 2250281"/>
                <a:gd name="connsiteY23" fmla="*/ 828675 h 919514"/>
                <a:gd name="connsiteX24" fmla="*/ 1035843 w 2250281"/>
                <a:gd name="connsiteY24" fmla="*/ 873918 h 919514"/>
                <a:gd name="connsiteX25" fmla="*/ 1081087 w 2250281"/>
                <a:gd name="connsiteY25" fmla="*/ 892968 h 919514"/>
                <a:gd name="connsiteX26" fmla="*/ 1131094 w 2250281"/>
                <a:gd name="connsiteY26" fmla="*/ 907256 h 919514"/>
                <a:gd name="connsiteX27" fmla="*/ 1164431 w 2250281"/>
                <a:gd name="connsiteY27" fmla="*/ 914400 h 919514"/>
                <a:gd name="connsiteX28" fmla="*/ 1212056 w 2250281"/>
                <a:gd name="connsiteY28" fmla="*/ 919162 h 919514"/>
                <a:gd name="connsiteX29" fmla="*/ 1247775 w 2250281"/>
                <a:gd name="connsiteY29" fmla="*/ 919162 h 919514"/>
                <a:gd name="connsiteX30" fmla="*/ 1276350 w 2250281"/>
                <a:gd name="connsiteY30" fmla="*/ 919162 h 919514"/>
                <a:gd name="connsiteX31" fmla="*/ 1316831 w 2250281"/>
                <a:gd name="connsiteY31" fmla="*/ 916781 h 919514"/>
                <a:gd name="connsiteX32" fmla="*/ 1369218 w 2250281"/>
                <a:gd name="connsiteY32" fmla="*/ 907256 h 919514"/>
                <a:gd name="connsiteX33" fmla="*/ 1438275 w 2250281"/>
                <a:gd name="connsiteY33" fmla="*/ 883443 h 919514"/>
                <a:gd name="connsiteX34" fmla="*/ 1490662 w 2250281"/>
                <a:gd name="connsiteY34" fmla="*/ 862012 h 919514"/>
                <a:gd name="connsiteX35" fmla="*/ 1543050 w 2250281"/>
                <a:gd name="connsiteY35" fmla="*/ 831056 h 919514"/>
                <a:gd name="connsiteX36" fmla="*/ 1597818 w 2250281"/>
                <a:gd name="connsiteY36" fmla="*/ 795337 h 919514"/>
                <a:gd name="connsiteX37" fmla="*/ 1652587 w 2250281"/>
                <a:gd name="connsiteY37" fmla="*/ 754856 h 919514"/>
                <a:gd name="connsiteX38" fmla="*/ 1707356 w 2250281"/>
                <a:gd name="connsiteY38" fmla="*/ 711993 h 919514"/>
                <a:gd name="connsiteX39" fmla="*/ 1752600 w 2250281"/>
                <a:gd name="connsiteY39" fmla="*/ 671512 h 919514"/>
                <a:gd name="connsiteX40" fmla="*/ 1819275 w 2250281"/>
                <a:gd name="connsiteY40" fmla="*/ 607218 h 919514"/>
                <a:gd name="connsiteX41" fmla="*/ 1878807 w 2250281"/>
                <a:gd name="connsiteY41" fmla="*/ 540543 h 919514"/>
                <a:gd name="connsiteX42" fmla="*/ 1957387 w 2250281"/>
                <a:gd name="connsiteY42" fmla="*/ 452438 h 919514"/>
                <a:gd name="connsiteX43" fmla="*/ 2019300 w 2250281"/>
                <a:gd name="connsiteY43" fmla="*/ 366712 h 919514"/>
                <a:gd name="connsiteX44" fmla="*/ 2093119 w 2250281"/>
                <a:gd name="connsiteY44" fmla="*/ 269082 h 919514"/>
                <a:gd name="connsiteX45" fmla="*/ 2152650 w 2250281"/>
                <a:gd name="connsiteY45" fmla="*/ 176212 h 919514"/>
                <a:gd name="connsiteX46" fmla="*/ 2195512 w 2250281"/>
                <a:gd name="connsiteY46" fmla="*/ 104775 h 919514"/>
                <a:gd name="connsiteX47" fmla="*/ 2250281 w 2250281"/>
                <a:gd name="connsiteY47" fmla="*/ 0 h 919514"/>
                <a:gd name="connsiteX48" fmla="*/ 2250281 w 2250281"/>
                <a:gd name="connsiteY48" fmla="*/ 0 h 919514"/>
                <a:gd name="connsiteX49" fmla="*/ 2250281 w 2250281"/>
                <a:gd name="connsiteY49" fmla="*/ 0 h 919514"/>
                <a:gd name="connsiteX0" fmla="*/ 5365 w 2255646"/>
                <a:gd name="connsiteY0" fmla="*/ 435769 h 919514"/>
                <a:gd name="connsiteX1" fmla="*/ 1155 w 2255646"/>
                <a:gd name="connsiteY1" fmla="*/ 439484 h 919514"/>
                <a:gd name="connsiteX2" fmla="*/ 29177 w 2255646"/>
                <a:gd name="connsiteY2" fmla="*/ 395287 h 919514"/>
                <a:gd name="connsiteX3" fmla="*/ 50609 w 2255646"/>
                <a:gd name="connsiteY3" fmla="*/ 364331 h 919514"/>
                <a:gd name="connsiteX4" fmla="*/ 76802 w 2255646"/>
                <a:gd name="connsiteY4" fmla="*/ 330994 h 919514"/>
                <a:gd name="connsiteX5" fmla="*/ 100615 w 2255646"/>
                <a:gd name="connsiteY5" fmla="*/ 302418 h 919514"/>
                <a:gd name="connsiteX6" fmla="*/ 119665 w 2255646"/>
                <a:gd name="connsiteY6" fmla="*/ 278606 h 919514"/>
                <a:gd name="connsiteX7" fmla="*/ 145859 w 2255646"/>
                <a:gd name="connsiteY7" fmla="*/ 250031 h 919514"/>
                <a:gd name="connsiteX8" fmla="*/ 172052 w 2255646"/>
                <a:gd name="connsiteY8" fmla="*/ 223837 h 919514"/>
                <a:gd name="connsiteX9" fmla="*/ 195865 w 2255646"/>
                <a:gd name="connsiteY9" fmla="*/ 204787 h 919514"/>
                <a:gd name="connsiteX10" fmla="*/ 219677 w 2255646"/>
                <a:gd name="connsiteY10" fmla="*/ 185737 h 919514"/>
                <a:gd name="connsiteX11" fmla="*/ 250634 w 2255646"/>
                <a:gd name="connsiteY11" fmla="*/ 166687 h 919514"/>
                <a:gd name="connsiteX12" fmla="*/ 286353 w 2255646"/>
                <a:gd name="connsiteY12" fmla="*/ 154781 h 919514"/>
                <a:gd name="connsiteX13" fmla="*/ 319690 w 2255646"/>
                <a:gd name="connsiteY13" fmla="*/ 150018 h 919514"/>
                <a:gd name="connsiteX14" fmla="*/ 367315 w 2255646"/>
                <a:gd name="connsiteY14" fmla="*/ 161925 h 919514"/>
                <a:gd name="connsiteX15" fmla="*/ 414940 w 2255646"/>
                <a:gd name="connsiteY15" fmla="*/ 188118 h 919514"/>
                <a:gd name="connsiteX16" fmla="*/ 474471 w 2255646"/>
                <a:gd name="connsiteY16" fmla="*/ 233362 h 919514"/>
                <a:gd name="connsiteX17" fmla="*/ 526859 w 2255646"/>
                <a:gd name="connsiteY17" fmla="*/ 288131 h 919514"/>
                <a:gd name="connsiteX18" fmla="*/ 574483 w 2255646"/>
                <a:gd name="connsiteY18" fmla="*/ 345281 h 919514"/>
                <a:gd name="connsiteX19" fmla="*/ 643540 w 2255646"/>
                <a:gd name="connsiteY19" fmla="*/ 431006 h 919514"/>
                <a:gd name="connsiteX20" fmla="*/ 722121 w 2255646"/>
                <a:gd name="connsiteY20" fmla="*/ 528637 h 919514"/>
                <a:gd name="connsiteX21" fmla="*/ 807846 w 2255646"/>
                <a:gd name="connsiteY21" fmla="*/ 645318 h 919514"/>
                <a:gd name="connsiteX22" fmla="*/ 864996 w 2255646"/>
                <a:gd name="connsiteY22" fmla="*/ 723900 h 919514"/>
                <a:gd name="connsiteX23" fmla="*/ 929290 w 2255646"/>
                <a:gd name="connsiteY23" fmla="*/ 788193 h 919514"/>
                <a:gd name="connsiteX24" fmla="*/ 972152 w 2255646"/>
                <a:gd name="connsiteY24" fmla="*/ 828675 h 919514"/>
                <a:gd name="connsiteX25" fmla="*/ 1041208 w 2255646"/>
                <a:gd name="connsiteY25" fmla="*/ 873918 h 919514"/>
                <a:gd name="connsiteX26" fmla="*/ 1086452 w 2255646"/>
                <a:gd name="connsiteY26" fmla="*/ 892968 h 919514"/>
                <a:gd name="connsiteX27" fmla="*/ 1136459 w 2255646"/>
                <a:gd name="connsiteY27" fmla="*/ 907256 h 919514"/>
                <a:gd name="connsiteX28" fmla="*/ 1169796 w 2255646"/>
                <a:gd name="connsiteY28" fmla="*/ 914400 h 919514"/>
                <a:gd name="connsiteX29" fmla="*/ 1217421 w 2255646"/>
                <a:gd name="connsiteY29" fmla="*/ 919162 h 919514"/>
                <a:gd name="connsiteX30" fmla="*/ 1253140 w 2255646"/>
                <a:gd name="connsiteY30" fmla="*/ 919162 h 919514"/>
                <a:gd name="connsiteX31" fmla="*/ 1281715 w 2255646"/>
                <a:gd name="connsiteY31" fmla="*/ 919162 h 919514"/>
                <a:gd name="connsiteX32" fmla="*/ 1322196 w 2255646"/>
                <a:gd name="connsiteY32" fmla="*/ 916781 h 919514"/>
                <a:gd name="connsiteX33" fmla="*/ 1374583 w 2255646"/>
                <a:gd name="connsiteY33" fmla="*/ 907256 h 919514"/>
                <a:gd name="connsiteX34" fmla="*/ 1443640 w 2255646"/>
                <a:gd name="connsiteY34" fmla="*/ 883443 h 919514"/>
                <a:gd name="connsiteX35" fmla="*/ 1496027 w 2255646"/>
                <a:gd name="connsiteY35" fmla="*/ 862012 h 919514"/>
                <a:gd name="connsiteX36" fmla="*/ 1548415 w 2255646"/>
                <a:gd name="connsiteY36" fmla="*/ 831056 h 919514"/>
                <a:gd name="connsiteX37" fmla="*/ 1603183 w 2255646"/>
                <a:gd name="connsiteY37" fmla="*/ 795337 h 919514"/>
                <a:gd name="connsiteX38" fmla="*/ 1657952 w 2255646"/>
                <a:gd name="connsiteY38" fmla="*/ 754856 h 919514"/>
                <a:gd name="connsiteX39" fmla="*/ 1712721 w 2255646"/>
                <a:gd name="connsiteY39" fmla="*/ 711993 h 919514"/>
                <a:gd name="connsiteX40" fmla="*/ 1757965 w 2255646"/>
                <a:gd name="connsiteY40" fmla="*/ 671512 h 919514"/>
                <a:gd name="connsiteX41" fmla="*/ 1824640 w 2255646"/>
                <a:gd name="connsiteY41" fmla="*/ 607218 h 919514"/>
                <a:gd name="connsiteX42" fmla="*/ 1884172 w 2255646"/>
                <a:gd name="connsiteY42" fmla="*/ 540543 h 919514"/>
                <a:gd name="connsiteX43" fmla="*/ 1962752 w 2255646"/>
                <a:gd name="connsiteY43" fmla="*/ 452438 h 919514"/>
                <a:gd name="connsiteX44" fmla="*/ 2024665 w 2255646"/>
                <a:gd name="connsiteY44" fmla="*/ 366712 h 919514"/>
                <a:gd name="connsiteX45" fmla="*/ 2098484 w 2255646"/>
                <a:gd name="connsiteY45" fmla="*/ 269082 h 919514"/>
                <a:gd name="connsiteX46" fmla="*/ 2158015 w 2255646"/>
                <a:gd name="connsiteY46" fmla="*/ 176212 h 919514"/>
                <a:gd name="connsiteX47" fmla="*/ 2200877 w 2255646"/>
                <a:gd name="connsiteY47" fmla="*/ 104775 h 919514"/>
                <a:gd name="connsiteX48" fmla="*/ 2255646 w 2255646"/>
                <a:gd name="connsiteY48" fmla="*/ 0 h 919514"/>
                <a:gd name="connsiteX49" fmla="*/ 2255646 w 2255646"/>
                <a:gd name="connsiteY49" fmla="*/ 0 h 919514"/>
                <a:gd name="connsiteX50" fmla="*/ 2255646 w 2255646"/>
                <a:gd name="connsiteY50" fmla="*/ 0 h 919514"/>
                <a:gd name="connsiteX0" fmla="*/ 19351 w 2269632"/>
                <a:gd name="connsiteY0" fmla="*/ 435769 h 919514"/>
                <a:gd name="connsiteX1" fmla="*/ 15141 w 2269632"/>
                <a:gd name="connsiteY1" fmla="*/ 439484 h 919514"/>
                <a:gd name="connsiteX2" fmla="*/ 853 w 2269632"/>
                <a:gd name="connsiteY2" fmla="*/ 434721 h 919514"/>
                <a:gd name="connsiteX3" fmla="*/ 43163 w 2269632"/>
                <a:gd name="connsiteY3" fmla="*/ 395287 h 919514"/>
                <a:gd name="connsiteX4" fmla="*/ 64595 w 2269632"/>
                <a:gd name="connsiteY4" fmla="*/ 364331 h 919514"/>
                <a:gd name="connsiteX5" fmla="*/ 90788 w 2269632"/>
                <a:gd name="connsiteY5" fmla="*/ 330994 h 919514"/>
                <a:gd name="connsiteX6" fmla="*/ 114601 w 2269632"/>
                <a:gd name="connsiteY6" fmla="*/ 302418 h 919514"/>
                <a:gd name="connsiteX7" fmla="*/ 133651 w 2269632"/>
                <a:gd name="connsiteY7" fmla="*/ 278606 h 919514"/>
                <a:gd name="connsiteX8" fmla="*/ 159845 w 2269632"/>
                <a:gd name="connsiteY8" fmla="*/ 250031 h 919514"/>
                <a:gd name="connsiteX9" fmla="*/ 186038 w 2269632"/>
                <a:gd name="connsiteY9" fmla="*/ 223837 h 919514"/>
                <a:gd name="connsiteX10" fmla="*/ 209851 w 2269632"/>
                <a:gd name="connsiteY10" fmla="*/ 204787 h 919514"/>
                <a:gd name="connsiteX11" fmla="*/ 233663 w 2269632"/>
                <a:gd name="connsiteY11" fmla="*/ 185737 h 919514"/>
                <a:gd name="connsiteX12" fmla="*/ 264620 w 2269632"/>
                <a:gd name="connsiteY12" fmla="*/ 166687 h 919514"/>
                <a:gd name="connsiteX13" fmla="*/ 300339 w 2269632"/>
                <a:gd name="connsiteY13" fmla="*/ 154781 h 919514"/>
                <a:gd name="connsiteX14" fmla="*/ 333676 w 2269632"/>
                <a:gd name="connsiteY14" fmla="*/ 150018 h 919514"/>
                <a:gd name="connsiteX15" fmla="*/ 381301 w 2269632"/>
                <a:gd name="connsiteY15" fmla="*/ 161925 h 919514"/>
                <a:gd name="connsiteX16" fmla="*/ 428926 w 2269632"/>
                <a:gd name="connsiteY16" fmla="*/ 188118 h 919514"/>
                <a:gd name="connsiteX17" fmla="*/ 488457 w 2269632"/>
                <a:gd name="connsiteY17" fmla="*/ 233362 h 919514"/>
                <a:gd name="connsiteX18" fmla="*/ 540845 w 2269632"/>
                <a:gd name="connsiteY18" fmla="*/ 288131 h 919514"/>
                <a:gd name="connsiteX19" fmla="*/ 588469 w 2269632"/>
                <a:gd name="connsiteY19" fmla="*/ 345281 h 919514"/>
                <a:gd name="connsiteX20" fmla="*/ 657526 w 2269632"/>
                <a:gd name="connsiteY20" fmla="*/ 431006 h 919514"/>
                <a:gd name="connsiteX21" fmla="*/ 736107 w 2269632"/>
                <a:gd name="connsiteY21" fmla="*/ 528637 h 919514"/>
                <a:gd name="connsiteX22" fmla="*/ 821832 w 2269632"/>
                <a:gd name="connsiteY22" fmla="*/ 645318 h 919514"/>
                <a:gd name="connsiteX23" fmla="*/ 878982 w 2269632"/>
                <a:gd name="connsiteY23" fmla="*/ 723900 h 919514"/>
                <a:gd name="connsiteX24" fmla="*/ 943276 w 2269632"/>
                <a:gd name="connsiteY24" fmla="*/ 788193 h 919514"/>
                <a:gd name="connsiteX25" fmla="*/ 986138 w 2269632"/>
                <a:gd name="connsiteY25" fmla="*/ 828675 h 919514"/>
                <a:gd name="connsiteX26" fmla="*/ 1055194 w 2269632"/>
                <a:gd name="connsiteY26" fmla="*/ 873918 h 919514"/>
                <a:gd name="connsiteX27" fmla="*/ 1100438 w 2269632"/>
                <a:gd name="connsiteY27" fmla="*/ 892968 h 919514"/>
                <a:gd name="connsiteX28" fmla="*/ 1150445 w 2269632"/>
                <a:gd name="connsiteY28" fmla="*/ 907256 h 919514"/>
                <a:gd name="connsiteX29" fmla="*/ 1183782 w 2269632"/>
                <a:gd name="connsiteY29" fmla="*/ 914400 h 919514"/>
                <a:gd name="connsiteX30" fmla="*/ 1231407 w 2269632"/>
                <a:gd name="connsiteY30" fmla="*/ 919162 h 919514"/>
                <a:gd name="connsiteX31" fmla="*/ 1267126 w 2269632"/>
                <a:gd name="connsiteY31" fmla="*/ 919162 h 919514"/>
                <a:gd name="connsiteX32" fmla="*/ 1295701 w 2269632"/>
                <a:gd name="connsiteY32" fmla="*/ 919162 h 919514"/>
                <a:gd name="connsiteX33" fmla="*/ 1336182 w 2269632"/>
                <a:gd name="connsiteY33" fmla="*/ 916781 h 919514"/>
                <a:gd name="connsiteX34" fmla="*/ 1388569 w 2269632"/>
                <a:gd name="connsiteY34" fmla="*/ 907256 h 919514"/>
                <a:gd name="connsiteX35" fmla="*/ 1457626 w 2269632"/>
                <a:gd name="connsiteY35" fmla="*/ 883443 h 919514"/>
                <a:gd name="connsiteX36" fmla="*/ 1510013 w 2269632"/>
                <a:gd name="connsiteY36" fmla="*/ 862012 h 919514"/>
                <a:gd name="connsiteX37" fmla="*/ 1562401 w 2269632"/>
                <a:gd name="connsiteY37" fmla="*/ 831056 h 919514"/>
                <a:gd name="connsiteX38" fmla="*/ 1617169 w 2269632"/>
                <a:gd name="connsiteY38" fmla="*/ 795337 h 919514"/>
                <a:gd name="connsiteX39" fmla="*/ 1671938 w 2269632"/>
                <a:gd name="connsiteY39" fmla="*/ 754856 h 919514"/>
                <a:gd name="connsiteX40" fmla="*/ 1726707 w 2269632"/>
                <a:gd name="connsiteY40" fmla="*/ 711993 h 919514"/>
                <a:gd name="connsiteX41" fmla="*/ 1771951 w 2269632"/>
                <a:gd name="connsiteY41" fmla="*/ 671512 h 919514"/>
                <a:gd name="connsiteX42" fmla="*/ 1838626 w 2269632"/>
                <a:gd name="connsiteY42" fmla="*/ 607218 h 919514"/>
                <a:gd name="connsiteX43" fmla="*/ 1898158 w 2269632"/>
                <a:gd name="connsiteY43" fmla="*/ 540543 h 919514"/>
                <a:gd name="connsiteX44" fmla="*/ 1976738 w 2269632"/>
                <a:gd name="connsiteY44" fmla="*/ 452438 h 919514"/>
                <a:gd name="connsiteX45" fmla="*/ 2038651 w 2269632"/>
                <a:gd name="connsiteY45" fmla="*/ 366712 h 919514"/>
                <a:gd name="connsiteX46" fmla="*/ 2112470 w 2269632"/>
                <a:gd name="connsiteY46" fmla="*/ 269082 h 919514"/>
                <a:gd name="connsiteX47" fmla="*/ 2172001 w 2269632"/>
                <a:gd name="connsiteY47" fmla="*/ 176212 h 919514"/>
                <a:gd name="connsiteX48" fmla="*/ 2214863 w 2269632"/>
                <a:gd name="connsiteY48" fmla="*/ 104775 h 919514"/>
                <a:gd name="connsiteX49" fmla="*/ 2269632 w 2269632"/>
                <a:gd name="connsiteY49" fmla="*/ 0 h 919514"/>
                <a:gd name="connsiteX50" fmla="*/ 2269632 w 2269632"/>
                <a:gd name="connsiteY50" fmla="*/ 0 h 919514"/>
                <a:gd name="connsiteX51" fmla="*/ 2269632 w 2269632"/>
                <a:gd name="connsiteY51" fmla="*/ 0 h 919514"/>
                <a:gd name="connsiteX0" fmla="*/ 75862 w 2326143"/>
                <a:gd name="connsiteY0" fmla="*/ 435769 h 919514"/>
                <a:gd name="connsiteX1" fmla="*/ 71652 w 2326143"/>
                <a:gd name="connsiteY1" fmla="*/ 439484 h 919514"/>
                <a:gd name="connsiteX2" fmla="*/ 214 w 2326143"/>
                <a:gd name="connsiteY2" fmla="*/ 525208 h 919514"/>
                <a:gd name="connsiteX3" fmla="*/ 99674 w 2326143"/>
                <a:gd name="connsiteY3" fmla="*/ 395287 h 919514"/>
                <a:gd name="connsiteX4" fmla="*/ 121106 w 2326143"/>
                <a:gd name="connsiteY4" fmla="*/ 364331 h 919514"/>
                <a:gd name="connsiteX5" fmla="*/ 147299 w 2326143"/>
                <a:gd name="connsiteY5" fmla="*/ 330994 h 919514"/>
                <a:gd name="connsiteX6" fmla="*/ 171112 w 2326143"/>
                <a:gd name="connsiteY6" fmla="*/ 302418 h 919514"/>
                <a:gd name="connsiteX7" fmla="*/ 190162 w 2326143"/>
                <a:gd name="connsiteY7" fmla="*/ 278606 h 919514"/>
                <a:gd name="connsiteX8" fmla="*/ 216356 w 2326143"/>
                <a:gd name="connsiteY8" fmla="*/ 250031 h 919514"/>
                <a:gd name="connsiteX9" fmla="*/ 242549 w 2326143"/>
                <a:gd name="connsiteY9" fmla="*/ 223837 h 919514"/>
                <a:gd name="connsiteX10" fmla="*/ 266362 w 2326143"/>
                <a:gd name="connsiteY10" fmla="*/ 204787 h 919514"/>
                <a:gd name="connsiteX11" fmla="*/ 290174 w 2326143"/>
                <a:gd name="connsiteY11" fmla="*/ 185737 h 919514"/>
                <a:gd name="connsiteX12" fmla="*/ 321131 w 2326143"/>
                <a:gd name="connsiteY12" fmla="*/ 166687 h 919514"/>
                <a:gd name="connsiteX13" fmla="*/ 356850 w 2326143"/>
                <a:gd name="connsiteY13" fmla="*/ 154781 h 919514"/>
                <a:gd name="connsiteX14" fmla="*/ 390187 w 2326143"/>
                <a:gd name="connsiteY14" fmla="*/ 150018 h 919514"/>
                <a:gd name="connsiteX15" fmla="*/ 437812 w 2326143"/>
                <a:gd name="connsiteY15" fmla="*/ 161925 h 919514"/>
                <a:gd name="connsiteX16" fmla="*/ 485437 w 2326143"/>
                <a:gd name="connsiteY16" fmla="*/ 188118 h 919514"/>
                <a:gd name="connsiteX17" fmla="*/ 544968 w 2326143"/>
                <a:gd name="connsiteY17" fmla="*/ 233362 h 919514"/>
                <a:gd name="connsiteX18" fmla="*/ 597356 w 2326143"/>
                <a:gd name="connsiteY18" fmla="*/ 288131 h 919514"/>
                <a:gd name="connsiteX19" fmla="*/ 644980 w 2326143"/>
                <a:gd name="connsiteY19" fmla="*/ 345281 h 919514"/>
                <a:gd name="connsiteX20" fmla="*/ 714037 w 2326143"/>
                <a:gd name="connsiteY20" fmla="*/ 431006 h 919514"/>
                <a:gd name="connsiteX21" fmla="*/ 792618 w 2326143"/>
                <a:gd name="connsiteY21" fmla="*/ 528637 h 919514"/>
                <a:gd name="connsiteX22" fmla="*/ 878343 w 2326143"/>
                <a:gd name="connsiteY22" fmla="*/ 645318 h 919514"/>
                <a:gd name="connsiteX23" fmla="*/ 935493 w 2326143"/>
                <a:gd name="connsiteY23" fmla="*/ 723900 h 919514"/>
                <a:gd name="connsiteX24" fmla="*/ 999787 w 2326143"/>
                <a:gd name="connsiteY24" fmla="*/ 788193 h 919514"/>
                <a:gd name="connsiteX25" fmla="*/ 1042649 w 2326143"/>
                <a:gd name="connsiteY25" fmla="*/ 828675 h 919514"/>
                <a:gd name="connsiteX26" fmla="*/ 1111705 w 2326143"/>
                <a:gd name="connsiteY26" fmla="*/ 873918 h 919514"/>
                <a:gd name="connsiteX27" fmla="*/ 1156949 w 2326143"/>
                <a:gd name="connsiteY27" fmla="*/ 892968 h 919514"/>
                <a:gd name="connsiteX28" fmla="*/ 1206956 w 2326143"/>
                <a:gd name="connsiteY28" fmla="*/ 907256 h 919514"/>
                <a:gd name="connsiteX29" fmla="*/ 1240293 w 2326143"/>
                <a:gd name="connsiteY29" fmla="*/ 914400 h 919514"/>
                <a:gd name="connsiteX30" fmla="*/ 1287918 w 2326143"/>
                <a:gd name="connsiteY30" fmla="*/ 919162 h 919514"/>
                <a:gd name="connsiteX31" fmla="*/ 1323637 w 2326143"/>
                <a:gd name="connsiteY31" fmla="*/ 919162 h 919514"/>
                <a:gd name="connsiteX32" fmla="*/ 1352212 w 2326143"/>
                <a:gd name="connsiteY32" fmla="*/ 919162 h 919514"/>
                <a:gd name="connsiteX33" fmla="*/ 1392693 w 2326143"/>
                <a:gd name="connsiteY33" fmla="*/ 916781 h 919514"/>
                <a:gd name="connsiteX34" fmla="*/ 1445080 w 2326143"/>
                <a:gd name="connsiteY34" fmla="*/ 907256 h 919514"/>
                <a:gd name="connsiteX35" fmla="*/ 1514137 w 2326143"/>
                <a:gd name="connsiteY35" fmla="*/ 883443 h 919514"/>
                <a:gd name="connsiteX36" fmla="*/ 1566524 w 2326143"/>
                <a:gd name="connsiteY36" fmla="*/ 862012 h 919514"/>
                <a:gd name="connsiteX37" fmla="*/ 1618912 w 2326143"/>
                <a:gd name="connsiteY37" fmla="*/ 831056 h 919514"/>
                <a:gd name="connsiteX38" fmla="*/ 1673680 w 2326143"/>
                <a:gd name="connsiteY38" fmla="*/ 795337 h 919514"/>
                <a:gd name="connsiteX39" fmla="*/ 1728449 w 2326143"/>
                <a:gd name="connsiteY39" fmla="*/ 754856 h 919514"/>
                <a:gd name="connsiteX40" fmla="*/ 1783218 w 2326143"/>
                <a:gd name="connsiteY40" fmla="*/ 711993 h 919514"/>
                <a:gd name="connsiteX41" fmla="*/ 1828462 w 2326143"/>
                <a:gd name="connsiteY41" fmla="*/ 671512 h 919514"/>
                <a:gd name="connsiteX42" fmla="*/ 1895137 w 2326143"/>
                <a:gd name="connsiteY42" fmla="*/ 607218 h 919514"/>
                <a:gd name="connsiteX43" fmla="*/ 1954669 w 2326143"/>
                <a:gd name="connsiteY43" fmla="*/ 540543 h 919514"/>
                <a:gd name="connsiteX44" fmla="*/ 2033249 w 2326143"/>
                <a:gd name="connsiteY44" fmla="*/ 452438 h 919514"/>
                <a:gd name="connsiteX45" fmla="*/ 2095162 w 2326143"/>
                <a:gd name="connsiteY45" fmla="*/ 366712 h 919514"/>
                <a:gd name="connsiteX46" fmla="*/ 2168981 w 2326143"/>
                <a:gd name="connsiteY46" fmla="*/ 269082 h 919514"/>
                <a:gd name="connsiteX47" fmla="*/ 2228512 w 2326143"/>
                <a:gd name="connsiteY47" fmla="*/ 176212 h 919514"/>
                <a:gd name="connsiteX48" fmla="*/ 2271374 w 2326143"/>
                <a:gd name="connsiteY48" fmla="*/ 104775 h 919514"/>
                <a:gd name="connsiteX49" fmla="*/ 2326143 w 2326143"/>
                <a:gd name="connsiteY49" fmla="*/ 0 h 919514"/>
                <a:gd name="connsiteX50" fmla="*/ 2326143 w 2326143"/>
                <a:gd name="connsiteY50" fmla="*/ 0 h 919514"/>
                <a:gd name="connsiteX51" fmla="*/ 2326143 w 2326143"/>
                <a:gd name="connsiteY51" fmla="*/ 0 h 919514"/>
                <a:gd name="connsiteX0" fmla="*/ 75934 w 2326215"/>
                <a:gd name="connsiteY0" fmla="*/ 435769 h 919514"/>
                <a:gd name="connsiteX1" fmla="*/ 52674 w 2326215"/>
                <a:gd name="connsiteY1" fmla="*/ 463296 h 919514"/>
                <a:gd name="connsiteX2" fmla="*/ 286 w 2326215"/>
                <a:gd name="connsiteY2" fmla="*/ 525208 h 919514"/>
                <a:gd name="connsiteX3" fmla="*/ 99746 w 2326215"/>
                <a:gd name="connsiteY3" fmla="*/ 395287 h 919514"/>
                <a:gd name="connsiteX4" fmla="*/ 121178 w 2326215"/>
                <a:gd name="connsiteY4" fmla="*/ 364331 h 919514"/>
                <a:gd name="connsiteX5" fmla="*/ 147371 w 2326215"/>
                <a:gd name="connsiteY5" fmla="*/ 330994 h 919514"/>
                <a:gd name="connsiteX6" fmla="*/ 171184 w 2326215"/>
                <a:gd name="connsiteY6" fmla="*/ 302418 h 919514"/>
                <a:gd name="connsiteX7" fmla="*/ 190234 w 2326215"/>
                <a:gd name="connsiteY7" fmla="*/ 278606 h 919514"/>
                <a:gd name="connsiteX8" fmla="*/ 216428 w 2326215"/>
                <a:gd name="connsiteY8" fmla="*/ 250031 h 919514"/>
                <a:gd name="connsiteX9" fmla="*/ 242621 w 2326215"/>
                <a:gd name="connsiteY9" fmla="*/ 223837 h 919514"/>
                <a:gd name="connsiteX10" fmla="*/ 266434 w 2326215"/>
                <a:gd name="connsiteY10" fmla="*/ 204787 h 919514"/>
                <a:gd name="connsiteX11" fmla="*/ 290246 w 2326215"/>
                <a:gd name="connsiteY11" fmla="*/ 185737 h 919514"/>
                <a:gd name="connsiteX12" fmla="*/ 321203 w 2326215"/>
                <a:gd name="connsiteY12" fmla="*/ 166687 h 919514"/>
                <a:gd name="connsiteX13" fmla="*/ 356922 w 2326215"/>
                <a:gd name="connsiteY13" fmla="*/ 154781 h 919514"/>
                <a:gd name="connsiteX14" fmla="*/ 390259 w 2326215"/>
                <a:gd name="connsiteY14" fmla="*/ 150018 h 919514"/>
                <a:gd name="connsiteX15" fmla="*/ 437884 w 2326215"/>
                <a:gd name="connsiteY15" fmla="*/ 161925 h 919514"/>
                <a:gd name="connsiteX16" fmla="*/ 485509 w 2326215"/>
                <a:gd name="connsiteY16" fmla="*/ 188118 h 919514"/>
                <a:gd name="connsiteX17" fmla="*/ 545040 w 2326215"/>
                <a:gd name="connsiteY17" fmla="*/ 233362 h 919514"/>
                <a:gd name="connsiteX18" fmla="*/ 597428 w 2326215"/>
                <a:gd name="connsiteY18" fmla="*/ 288131 h 919514"/>
                <a:gd name="connsiteX19" fmla="*/ 645052 w 2326215"/>
                <a:gd name="connsiteY19" fmla="*/ 345281 h 919514"/>
                <a:gd name="connsiteX20" fmla="*/ 714109 w 2326215"/>
                <a:gd name="connsiteY20" fmla="*/ 431006 h 919514"/>
                <a:gd name="connsiteX21" fmla="*/ 792690 w 2326215"/>
                <a:gd name="connsiteY21" fmla="*/ 528637 h 919514"/>
                <a:gd name="connsiteX22" fmla="*/ 878415 w 2326215"/>
                <a:gd name="connsiteY22" fmla="*/ 645318 h 919514"/>
                <a:gd name="connsiteX23" fmla="*/ 935565 w 2326215"/>
                <a:gd name="connsiteY23" fmla="*/ 723900 h 919514"/>
                <a:gd name="connsiteX24" fmla="*/ 999859 w 2326215"/>
                <a:gd name="connsiteY24" fmla="*/ 788193 h 919514"/>
                <a:gd name="connsiteX25" fmla="*/ 1042721 w 2326215"/>
                <a:gd name="connsiteY25" fmla="*/ 828675 h 919514"/>
                <a:gd name="connsiteX26" fmla="*/ 1111777 w 2326215"/>
                <a:gd name="connsiteY26" fmla="*/ 873918 h 919514"/>
                <a:gd name="connsiteX27" fmla="*/ 1157021 w 2326215"/>
                <a:gd name="connsiteY27" fmla="*/ 892968 h 919514"/>
                <a:gd name="connsiteX28" fmla="*/ 1207028 w 2326215"/>
                <a:gd name="connsiteY28" fmla="*/ 907256 h 919514"/>
                <a:gd name="connsiteX29" fmla="*/ 1240365 w 2326215"/>
                <a:gd name="connsiteY29" fmla="*/ 914400 h 919514"/>
                <a:gd name="connsiteX30" fmla="*/ 1287990 w 2326215"/>
                <a:gd name="connsiteY30" fmla="*/ 919162 h 919514"/>
                <a:gd name="connsiteX31" fmla="*/ 1323709 w 2326215"/>
                <a:gd name="connsiteY31" fmla="*/ 919162 h 919514"/>
                <a:gd name="connsiteX32" fmla="*/ 1352284 w 2326215"/>
                <a:gd name="connsiteY32" fmla="*/ 919162 h 919514"/>
                <a:gd name="connsiteX33" fmla="*/ 1392765 w 2326215"/>
                <a:gd name="connsiteY33" fmla="*/ 916781 h 919514"/>
                <a:gd name="connsiteX34" fmla="*/ 1445152 w 2326215"/>
                <a:gd name="connsiteY34" fmla="*/ 907256 h 919514"/>
                <a:gd name="connsiteX35" fmla="*/ 1514209 w 2326215"/>
                <a:gd name="connsiteY35" fmla="*/ 883443 h 919514"/>
                <a:gd name="connsiteX36" fmla="*/ 1566596 w 2326215"/>
                <a:gd name="connsiteY36" fmla="*/ 862012 h 919514"/>
                <a:gd name="connsiteX37" fmla="*/ 1618984 w 2326215"/>
                <a:gd name="connsiteY37" fmla="*/ 831056 h 919514"/>
                <a:gd name="connsiteX38" fmla="*/ 1673752 w 2326215"/>
                <a:gd name="connsiteY38" fmla="*/ 795337 h 919514"/>
                <a:gd name="connsiteX39" fmla="*/ 1728521 w 2326215"/>
                <a:gd name="connsiteY39" fmla="*/ 754856 h 919514"/>
                <a:gd name="connsiteX40" fmla="*/ 1783290 w 2326215"/>
                <a:gd name="connsiteY40" fmla="*/ 711993 h 919514"/>
                <a:gd name="connsiteX41" fmla="*/ 1828534 w 2326215"/>
                <a:gd name="connsiteY41" fmla="*/ 671512 h 919514"/>
                <a:gd name="connsiteX42" fmla="*/ 1895209 w 2326215"/>
                <a:gd name="connsiteY42" fmla="*/ 607218 h 919514"/>
                <a:gd name="connsiteX43" fmla="*/ 1954741 w 2326215"/>
                <a:gd name="connsiteY43" fmla="*/ 540543 h 919514"/>
                <a:gd name="connsiteX44" fmla="*/ 2033321 w 2326215"/>
                <a:gd name="connsiteY44" fmla="*/ 452438 h 919514"/>
                <a:gd name="connsiteX45" fmla="*/ 2095234 w 2326215"/>
                <a:gd name="connsiteY45" fmla="*/ 366712 h 919514"/>
                <a:gd name="connsiteX46" fmla="*/ 2169053 w 2326215"/>
                <a:gd name="connsiteY46" fmla="*/ 269082 h 919514"/>
                <a:gd name="connsiteX47" fmla="*/ 2228584 w 2326215"/>
                <a:gd name="connsiteY47" fmla="*/ 176212 h 919514"/>
                <a:gd name="connsiteX48" fmla="*/ 2271446 w 2326215"/>
                <a:gd name="connsiteY48" fmla="*/ 104775 h 919514"/>
                <a:gd name="connsiteX49" fmla="*/ 2326215 w 2326215"/>
                <a:gd name="connsiteY49" fmla="*/ 0 h 919514"/>
                <a:gd name="connsiteX50" fmla="*/ 2326215 w 2326215"/>
                <a:gd name="connsiteY50" fmla="*/ 0 h 919514"/>
                <a:gd name="connsiteX51" fmla="*/ 2326215 w 2326215"/>
                <a:gd name="connsiteY51" fmla="*/ 0 h 919514"/>
                <a:gd name="connsiteX0" fmla="*/ 566214 w 2816495"/>
                <a:gd name="connsiteY0" fmla="*/ 435769 h 1553944"/>
                <a:gd name="connsiteX1" fmla="*/ 542954 w 2816495"/>
                <a:gd name="connsiteY1" fmla="*/ 463296 h 1553944"/>
                <a:gd name="connsiteX2" fmla="*/ 29 w 2816495"/>
                <a:gd name="connsiteY2" fmla="*/ 1553908 h 1553944"/>
                <a:gd name="connsiteX3" fmla="*/ 590026 w 2816495"/>
                <a:gd name="connsiteY3" fmla="*/ 395287 h 1553944"/>
                <a:gd name="connsiteX4" fmla="*/ 611458 w 2816495"/>
                <a:gd name="connsiteY4" fmla="*/ 364331 h 1553944"/>
                <a:gd name="connsiteX5" fmla="*/ 637651 w 2816495"/>
                <a:gd name="connsiteY5" fmla="*/ 330994 h 1553944"/>
                <a:gd name="connsiteX6" fmla="*/ 661464 w 2816495"/>
                <a:gd name="connsiteY6" fmla="*/ 302418 h 1553944"/>
                <a:gd name="connsiteX7" fmla="*/ 680514 w 2816495"/>
                <a:gd name="connsiteY7" fmla="*/ 278606 h 1553944"/>
                <a:gd name="connsiteX8" fmla="*/ 706708 w 2816495"/>
                <a:gd name="connsiteY8" fmla="*/ 250031 h 1553944"/>
                <a:gd name="connsiteX9" fmla="*/ 732901 w 2816495"/>
                <a:gd name="connsiteY9" fmla="*/ 223837 h 1553944"/>
                <a:gd name="connsiteX10" fmla="*/ 756714 w 2816495"/>
                <a:gd name="connsiteY10" fmla="*/ 204787 h 1553944"/>
                <a:gd name="connsiteX11" fmla="*/ 780526 w 2816495"/>
                <a:gd name="connsiteY11" fmla="*/ 185737 h 1553944"/>
                <a:gd name="connsiteX12" fmla="*/ 811483 w 2816495"/>
                <a:gd name="connsiteY12" fmla="*/ 166687 h 1553944"/>
                <a:gd name="connsiteX13" fmla="*/ 847202 w 2816495"/>
                <a:gd name="connsiteY13" fmla="*/ 154781 h 1553944"/>
                <a:gd name="connsiteX14" fmla="*/ 880539 w 2816495"/>
                <a:gd name="connsiteY14" fmla="*/ 150018 h 1553944"/>
                <a:gd name="connsiteX15" fmla="*/ 928164 w 2816495"/>
                <a:gd name="connsiteY15" fmla="*/ 161925 h 1553944"/>
                <a:gd name="connsiteX16" fmla="*/ 975789 w 2816495"/>
                <a:gd name="connsiteY16" fmla="*/ 188118 h 1553944"/>
                <a:gd name="connsiteX17" fmla="*/ 1035320 w 2816495"/>
                <a:gd name="connsiteY17" fmla="*/ 233362 h 1553944"/>
                <a:gd name="connsiteX18" fmla="*/ 1087708 w 2816495"/>
                <a:gd name="connsiteY18" fmla="*/ 288131 h 1553944"/>
                <a:gd name="connsiteX19" fmla="*/ 1135332 w 2816495"/>
                <a:gd name="connsiteY19" fmla="*/ 345281 h 1553944"/>
                <a:gd name="connsiteX20" fmla="*/ 1204389 w 2816495"/>
                <a:gd name="connsiteY20" fmla="*/ 431006 h 1553944"/>
                <a:gd name="connsiteX21" fmla="*/ 1282970 w 2816495"/>
                <a:gd name="connsiteY21" fmla="*/ 528637 h 1553944"/>
                <a:gd name="connsiteX22" fmla="*/ 1368695 w 2816495"/>
                <a:gd name="connsiteY22" fmla="*/ 645318 h 1553944"/>
                <a:gd name="connsiteX23" fmla="*/ 1425845 w 2816495"/>
                <a:gd name="connsiteY23" fmla="*/ 723900 h 1553944"/>
                <a:gd name="connsiteX24" fmla="*/ 1490139 w 2816495"/>
                <a:gd name="connsiteY24" fmla="*/ 788193 h 1553944"/>
                <a:gd name="connsiteX25" fmla="*/ 1533001 w 2816495"/>
                <a:gd name="connsiteY25" fmla="*/ 828675 h 1553944"/>
                <a:gd name="connsiteX26" fmla="*/ 1602057 w 2816495"/>
                <a:gd name="connsiteY26" fmla="*/ 873918 h 1553944"/>
                <a:gd name="connsiteX27" fmla="*/ 1647301 w 2816495"/>
                <a:gd name="connsiteY27" fmla="*/ 892968 h 1553944"/>
                <a:gd name="connsiteX28" fmla="*/ 1697308 w 2816495"/>
                <a:gd name="connsiteY28" fmla="*/ 907256 h 1553944"/>
                <a:gd name="connsiteX29" fmla="*/ 1730645 w 2816495"/>
                <a:gd name="connsiteY29" fmla="*/ 914400 h 1553944"/>
                <a:gd name="connsiteX30" fmla="*/ 1778270 w 2816495"/>
                <a:gd name="connsiteY30" fmla="*/ 919162 h 1553944"/>
                <a:gd name="connsiteX31" fmla="*/ 1813989 w 2816495"/>
                <a:gd name="connsiteY31" fmla="*/ 919162 h 1553944"/>
                <a:gd name="connsiteX32" fmla="*/ 1842564 w 2816495"/>
                <a:gd name="connsiteY32" fmla="*/ 919162 h 1553944"/>
                <a:gd name="connsiteX33" fmla="*/ 1883045 w 2816495"/>
                <a:gd name="connsiteY33" fmla="*/ 916781 h 1553944"/>
                <a:gd name="connsiteX34" fmla="*/ 1935432 w 2816495"/>
                <a:gd name="connsiteY34" fmla="*/ 907256 h 1553944"/>
                <a:gd name="connsiteX35" fmla="*/ 2004489 w 2816495"/>
                <a:gd name="connsiteY35" fmla="*/ 883443 h 1553944"/>
                <a:gd name="connsiteX36" fmla="*/ 2056876 w 2816495"/>
                <a:gd name="connsiteY36" fmla="*/ 862012 h 1553944"/>
                <a:gd name="connsiteX37" fmla="*/ 2109264 w 2816495"/>
                <a:gd name="connsiteY37" fmla="*/ 831056 h 1553944"/>
                <a:gd name="connsiteX38" fmla="*/ 2164032 w 2816495"/>
                <a:gd name="connsiteY38" fmla="*/ 795337 h 1553944"/>
                <a:gd name="connsiteX39" fmla="*/ 2218801 w 2816495"/>
                <a:gd name="connsiteY39" fmla="*/ 754856 h 1553944"/>
                <a:gd name="connsiteX40" fmla="*/ 2273570 w 2816495"/>
                <a:gd name="connsiteY40" fmla="*/ 711993 h 1553944"/>
                <a:gd name="connsiteX41" fmla="*/ 2318814 w 2816495"/>
                <a:gd name="connsiteY41" fmla="*/ 671512 h 1553944"/>
                <a:gd name="connsiteX42" fmla="*/ 2385489 w 2816495"/>
                <a:gd name="connsiteY42" fmla="*/ 607218 h 1553944"/>
                <a:gd name="connsiteX43" fmla="*/ 2445021 w 2816495"/>
                <a:gd name="connsiteY43" fmla="*/ 540543 h 1553944"/>
                <a:gd name="connsiteX44" fmla="*/ 2523601 w 2816495"/>
                <a:gd name="connsiteY44" fmla="*/ 452438 h 1553944"/>
                <a:gd name="connsiteX45" fmla="*/ 2585514 w 2816495"/>
                <a:gd name="connsiteY45" fmla="*/ 366712 h 1553944"/>
                <a:gd name="connsiteX46" fmla="*/ 2659333 w 2816495"/>
                <a:gd name="connsiteY46" fmla="*/ 269082 h 1553944"/>
                <a:gd name="connsiteX47" fmla="*/ 2718864 w 2816495"/>
                <a:gd name="connsiteY47" fmla="*/ 176212 h 1553944"/>
                <a:gd name="connsiteX48" fmla="*/ 2761726 w 2816495"/>
                <a:gd name="connsiteY48" fmla="*/ 104775 h 1553944"/>
                <a:gd name="connsiteX49" fmla="*/ 2816495 w 2816495"/>
                <a:gd name="connsiteY49" fmla="*/ 0 h 1553944"/>
                <a:gd name="connsiteX50" fmla="*/ 2816495 w 2816495"/>
                <a:gd name="connsiteY50" fmla="*/ 0 h 1553944"/>
                <a:gd name="connsiteX51" fmla="*/ 2816495 w 2816495"/>
                <a:gd name="connsiteY51" fmla="*/ 0 h 1553944"/>
                <a:gd name="connsiteX0" fmla="*/ 566222 w 2816503"/>
                <a:gd name="connsiteY0" fmla="*/ 43576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651947 w 2816503"/>
                <a:gd name="connsiteY0" fmla="*/ 492919 h 1553944"/>
                <a:gd name="connsiteX1" fmla="*/ 433425 w 2816503"/>
                <a:gd name="connsiteY1" fmla="*/ 463296 h 1553944"/>
                <a:gd name="connsiteX2" fmla="*/ 37 w 2816503"/>
                <a:gd name="connsiteY2" fmla="*/ 1553908 h 1553944"/>
                <a:gd name="connsiteX3" fmla="*/ 590034 w 2816503"/>
                <a:gd name="connsiteY3" fmla="*/ 395287 h 1553944"/>
                <a:gd name="connsiteX4" fmla="*/ 611466 w 2816503"/>
                <a:gd name="connsiteY4" fmla="*/ 364331 h 1553944"/>
                <a:gd name="connsiteX5" fmla="*/ 637659 w 2816503"/>
                <a:gd name="connsiteY5" fmla="*/ 330994 h 1553944"/>
                <a:gd name="connsiteX6" fmla="*/ 661472 w 2816503"/>
                <a:gd name="connsiteY6" fmla="*/ 302418 h 1553944"/>
                <a:gd name="connsiteX7" fmla="*/ 680522 w 2816503"/>
                <a:gd name="connsiteY7" fmla="*/ 278606 h 1553944"/>
                <a:gd name="connsiteX8" fmla="*/ 706716 w 2816503"/>
                <a:gd name="connsiteY8" fmla="*/ 250031 h 1553944"/>
                <a:gd name="connsiteX9" fmla="*/ 732909 w 2816503"/>
                <a:gd name="connsiteY9" fmla="*/ 223837 h 1553944"/>
                <a:gd name="connsiteX10" fmla="*/ 756722 w 2816503"/>
                <a:gd name="connsiteY10" fmla="*/ 204787 h 1553944"/>
                <a:gd name="connsiteX11" fmla="*/ 780534 w 2816503"/>
                <a:gd name="connsiteY11" fmla="*/ 185737 h 1553944"/>
                <a:gd name="connsiteX12" fmla="*/ 811491 w 2816503"/>
                <a:gd name="connsiteY12" fmla="*/ 166687 h 1553944"/>
                <a:gd name="connsiteX13" fmla="*/ 847210 w 2816503"/>
                <a:gd name="connsiteY13" fmla="*/ 154781 h 1553944"/>
                <a:gd name="connsiteX14" fmla="*/ 880547 w 2816503"/>
                <a:gd name="connsiteY14" fmla="*/ 150018 h 1553944"/>
                <a:gd name="connsiteX15" fmla="*/ 928172 w 2816503"/>
                <a:gd name="connsiteY15" fmla="*/ 161925 h 1553944"/>
                <a:gd name="connsiteX16" fmla="*/ 975797 w 2816503"/>
                <a:gd name="connsiteY16" fmla="*/ 188118 h 1553944"/>
                <a:gd name="connsiteX17" fmla="*/ 1035328 w 2816503"/>
                <a:gd name="connsiteY17" fmla="*/ 233362 h 1553944"/>
                <a:gd name="connsiteX18" fmla="*/ 1087716 w 2816503"/>
                <a:gd name="connsiteY18" fmla="*/ 288131 h 1553944"/>
                <a:gd name="connsiteX19" fmla="*/ 1135340 w 2816503"/>
                <a:gd name="connsiteY19" fmla="*/ 345281 h 1553944"/>
                <a:gd name="connsiteX20" fmla="*/ 1204397 w 2816503"/>
                <a:gd name="connsiteY20" fmla="*/ 431006 h 1553944"/>
                <a:gd name="connsiteX21" fmla="*/ 1282978 w 2816503"/>
                <a:gd name="connsiteY21" fmla="*/ 528637 h 1553944"/>
                <a:gd name="connsiteX22" fmla="*/ 1368703 w 2816503"/>
                <a:gd name="connsiteY22" fmla="*/ 645318 h 1553944"/>
                <a:gd name="connsiteX23" fmla="*/ 1425853 w 2816503"/>
                <a:gd name="connsiteY23" fmla="*/ 723900 h 1553944"/>
                <a:gd name="connsiteX24" fmla="*/ 1490147 w 2816503"/>
                <a:gd name="connsiteY24" fmla="*/ 788193 h 1553944"/>
                <a:gd name="connsiteX25" fmla="*/ 1533009 w 2816503"/>
                <a:gd name="connsiteY25" fmla="*/ 828675 h 1553944"/>
                <a:gd name="connsiteX26" fmla="*/ 1602065 w 2816503"/>
                <a:gd name="connsiteY26" fmla="*/ 873918 h 1553944"/>
                <a:gd name="connsiteX27" fmla="*/ 1647309 w 2816503"/>
                <a:gd name="connsiteY27" fmla="*/ 892968 h 1553944"/>
                <a:gd name="connsiteX28" fmla="*/ 1697316 w 2816503"/>
                <a:gd name="connsiteY28" fmla="*/ 907256 h 1553944"/>
                <a:gd name="connsiteX29" fmla="*/ 1730653 w 2816503"/>
                <a:gd name="connsiteY29" fmla="*/ 914400 h 1553944"/>
                <a:gd name="connsiteX30" fmla="*/ 1778278 w 2816503"/>
                <a:gd name="connsiteY30" fmla="*/ 919162 h 1553944"/>
                <a:gd name="connsiteX31" fmla="*/ 1813997 w 2816503"/>
                <a:gd name="connsiteY31" fmla="*/ 919162 h 1553944"/>
                <a:gd name="connsiteX32" fmla="*/ 1842572 w 2816503"/>
                <a:gd name="connsiteY32" fmla="*/ 919162 h 1553944"/>
                <a:gd name="connsiteX33" fmla="*/ 1883053 w 2816503"/>
                <a:gd name="connsiteY33" fmla="*/ 916781 h 1553944"/>
                <a:gd name="connsiteX34" fmla="*/ 1935440 w 2816503"/>
                <a:gd name="connsiteY34" fmla="*/ 907256 h 1553944"/>
                <a:gd name="connsiteX35" fmla="*/ 2004497 w 2816503"/>
                <a:gd name="connsiteY35" fmla="*/ 883443 h 1553944"/>
                <a:gd name="connsiteX36" fmla="*/ 2056884 w 2816503"/>
                <a:gd name="connsiteY36" fmla="*/ 862012 h 1553944"/>
                <a:gd name="connsiteX37" fmla="*/ 2109272 w 2816503"/>
                <a:gd name="connsiteY37" fmla="*/ 831056 h 1553944"/>
                <a:gd name="connsiteX38" fmla="*/ 2164040 w 2816503"/>
                <a:gd name="connsiteY38" fmla="*/ 795337 h 1553944"/>
                <a:gd name="connsiteX39" fmla="*/ 2218809 w 2816503"/>
                <a:gd name="connsiteY39" fmla="*/ 754856 h 1553944"/>
                <a:gd name="connsiteX40" fmla="*/ 2273578 w 2816503"/>
                <a:gd name="connsiteY40" fmla="*/ 711993 h 1553944"/>
                <a:gd name="connsiteX41" fmla="*/ 2318822 w 2816503"/>
                <a:gd name="connsiteY41" fmla="*/ 671512 h 1553944"/>
                <a:gd name="connsiteX42" fmla="*/ 2385497 w 2816503"/>
                <a:gd name="connsiteY42" fmla="*/ 607218 h 1553944"/>
                <a:gd name="connsiteX43" fmla="*/ 2445029 w 2816503"/>
                <a:gd name="connsiteY43" fmla="*/ 540543 h 1553944"/>
                <a:gd name="connsiteX44" fmla="*/ 2523609 w 2816503"/>
                <a:gd name="connsiteY44" fmla="*/ 452438 h 1553944"/>
                <a:gd name="connsiteX45" fmla="*/ 2585522 w 2816503"/>
                <a:gd name="connsiteY45" fmla="*/ 366712 h 1553944"/>
                <a:gd name="connsiteX46" fmla="*/ 2659341 w 2816503"/>
                <a:gd name="connsiteY46" fmla="*/ 269082 h 1553944"/>
                <a:gd name="connsiteX47" fmla="*/ 2718872 w 2816503"/>
                <a:gd name="connsiteY47" fmla="*/ 176212 h 1553944"/>
                <a:gd name="connsiteX48" fmla="*/ 2761734 w 2816503"/>
                <a:gd name="connsiteY48" fmla="*/ 104775 h 1553944"/>
                <a:gd name="connsiteX49" fmla="*/ 2816503 w 2816503"/>
                <a:gd name="connsiteY49" fmla="*/ 0 h 1553944"/>
                <a:gd name="connsiteX50" fmla="*/ 2816503 w 2816503"/>
                <a:gd name="connsiteY50" fmla="*/ 0 h 1553944"/>
                <a:gd name="connsiteX51" fmla="*/ 2816503 w 2816503"/>
                <a:gd name="connsiteY51" fmla="*/ 0 h 1553944"/>
                <a:gd name="connsiteX0" fmla="*/ 0 w 3174206"/>
                <a:gd name="connsiteY0" fmla="*/ 1931194 h 1931194"/>
                <a:gd name="connsiteX1" fmla="*/ 791128 w 3174206"/>
                <a:gd name="connsiteY1" fmla="*/ 463296 h 1931194"/>
                <a:gd name="connsiteX2" fmla="*/ 357740 w 3174206"/>
                <a:gd name="connsiteY2" fmla="*/ 1553908 h 1931194"/>
                <a:gd name="connsiteX3" fmla="*/ 947737 w 3174206"/>
                <a:gd name="connsiteY3" fmla="*/ 395287 h 1931194"/>
                <a:gd name="connsiteX4" fmla="*/ 969169 w 3174206"/>
                <a:gd name="connsiteY4" fmla="*/ 364331 h 1931194"/>
                <a:gd name="connsiteX5" fmla="*/ 995362 w 3174206"/>
                <a:gd name="connsiteY5" fmla="*/ 330994 h 1931194"/>
                <a:gd name="connsiteX6" fmla="*/ 1019175 w 3174206"/>
                <a:gd name="connsiteY6" fmla="*/ 302418 h 1931194"/>
                <a:gd name="connsiteX7" fmla="*/ 1038225 w 3174206"/>
                <a:gd name="connsiteY7" fmla="*/ 278606 h 1931194"/>
                <a:gd name="connsiteX8" fmla="*/ 1064419 w 3174206"/>
                <a:gd name="connsiteY8" fmla="*/ 250031 h 1931194"/>
                <a:gd name="connsiteX9" fmla="*/ 1090612 w 3174206"/>
                <a:gd name="connsiteY9" fmla="*/ 223837 h 1931194"/>
                <a:gd name="connsiteX10" fmla="*/ 1114425 w 3174206"/>
                <a:gd name="connsiteY10" fmla="*/ 204787 h 1931194"/>
                <a:gd name="connsiteX11" fmla="*/ 1138237 w 3174206"/>
                <a:gd name="connsiteY11" fmla="*/ 185737 h 1931194"/>
                <a:gd name="connsiteX12" fmla="*/ 1169194 w 3174206"/>
                <a:gd name="connsiteY12" fmla="*/ 166687 h 1931194"/>
                <a:gd name="connsiteX13" fmla="*/ 1204913 w 3174206"/>
                <a:gd name="connsiteY13" fmla="*/ 154781 h 1931194"/>
                <a:gd name="connsiteX14" fmla="*/ 1238250 w 3174206"/>
                <a:gd name="connsiteY14" fmla="*/ 150018 h 1931194"/>
                <a:gd name="connsiteX15" fmla="*/ 1285875 w 3174206"/>
                <a:gd name="connsiteY15" fmla="*/ 161925 h 1931194"/>
                <a:gd name="connsiteX16" fmla="*/ 1333500 w 3174206"/>
                <a:gd name="connsiteY16" fmla="*/ 188118 h 1931194"/>
                <a:gd name="connsiteX17" fmla="*/ 1393031 w 3174206"/>
                <a:gd name="connsiteY17" fmla="*/ 233362 h 1931194"/>
                <a:gd name="connsiteX18" fmla="*/ 1445419 w 3174206"/>
                <a:gd name="connsiteY18" fmla="*/ 288131 h 1931194"/>
                <a:gd name="connsiteX19" fmla="*/ 1493043 w 3174206"/>
                <a:gd name="connsiteY19" fmla="*/ 345281 h 1931194"/>
                <a:gd name="connsiteX20" fmla="*/ 1562100 w 3174206"/>
                <a:gd name="connsiteY20" fmla="*/ 431006 h 1931194"/>
                <a:gd name="connsiteX21" fmla="*/ 1640681 w 3174206"/>
                <a:gd name="connsiteY21" fmla="*/ 528637 h 1931194"/>
                <a:gd name="connsiteX22" fmla="*/ 1726406 w 3174206"/>
                <a:gd name="connsiteY22" fmla="*/ 645318 h 1931194"/>
                <a:gd name="connsiteX23" fmla="*/ 1783556 w 3174206"/>
                <a:gd name="connsiteY23" fmla="*/ 723900 h 1931194"/>
                <a:gd name="connsiteX24" fmla="*/ 1847850 w 3174206"/>
                <a:gd name="connsiteY24" fmla="*/ 788193 h 1931194"/>
                <a:gd name="connsiteX25" fmla="*/ 1890712 w 3174206"/>
                <a:gd name="connsiteY25" fmla="*/ 828675 h 1931194"/>
                <a:gd name="connsiteX26" fmla="*/ 1959768 w 3174206"/>
                <a:gd name="connsiteY26" fmla="*/ 873918 h 1931194"/>
                <a:gd name="connsiteX27" fmla="*/ 2005012 w 3174206"/>
                <a:gd name="connsiteY27" fmla="*/ 892968 h 1931194"/>
                <a:gd name="connsiteX28" fmla="*/ 2055019 w 3174206"/>
                <a:gd name="connsiteY28" fmla="*/ 907256 h 1931194"/>
                <a:gd name="connsiteX29" fmla="*/ 2088356 w 3174206"/>
                <a:gd name="connsiteY29" fmla="*/ 914400 h 1931194"/>
                <a:gd name="connsiteX30" fmla="*/ 2135981 w 3174206"/>
                <a:gd name="connsiteY30" fmla="*/ 919162 h 1931194"/>
                <a:gd name="connsiteX31" fmla="*/ 2171700 w 3174206"/>
                <a:gd name="connsiteY31" fmla="*/ 919162 h 1931194"/>
                <a:gd name="connsiteX32" fmla="*/ 2200275 w 3174206"/>
                <a:gd name="connsiteY32" fmla="*/ 919162 h 1931194"/>
                <a:gd name="connsiteX33" fmla="*/ 2240756 w 3174206"/>
                <a:gd name="connsiteY33" fmla="*/ 916781 h 1931194"/>
                <a:gd name="connsiteX34" fmla="*/ 2293143 w 3174206"/>
                <a:gd name="connsiteY34" fmla="*/ 907256 h 1931194"/>
                <a:gd name="connsiteX35" fmla="*/ 2362200 w 3174206"/>
                <a:gd name="connsiteY35" fmla="*/ 883443 h 1931194"/>
                <a:gd name="connsiteX36" fmla="*/ 2414587 w 3174206"/>
                <a:gd name="connsiteY36" fmla="*/ 862012 h 1931194"/>
                <a:gd name="connsiteX37" fmla="*/ 2466975 w 3174206"/>
                <a:gd name="connsiteY37" fmla="*/ 831056 h 1931194"/>
                <a:gd name="connsiteX38" fmla="*/ 2521743 w 3174206"/>
                <a:gd name="connsiteY38" fmla="*/ 795337 h 1931194"/>
                <a:gd name="connsiteX39" fmla="*/ 2576512 w 3174206"/>
                <a:gd name="connsiteY39" fmla="*/ 754856 h 1931194"/>
                <a:gd name="connsiteX40" fmla="*/ 2631281 w 3174206"/>
                <a:gd name="connsiteY40" fmla="*/ 711993 h 1931194"/>
                <a:gd name="connsiteX41" fmla="*/ 2676525 w 3174206"/>
                <a:gd name="connsiteY41" fmla="*/ 671512 h 1931194"/>
                <a:gd name="connsiteX42" fmla="*/ 2743200 w 3174206"/>
                <a:gd name="connsiteY42" fmla="*/ 607218 h 1931194"/>
                <a:gd name="connsiteX43" fmla="*/ 2802732 w 3174206"/>
                <a:gd name="connsiteY43" fmla="*/ 540543 h 1931194"/>
                <a:gd name="connsiteX44" fmla="*/ 2881312 w 3174206"/>
                <a:gd name="connsiteY44" fmla="*/ 452438 h 1931194"/>
                <a:gd name="connsiteX45" fmla="*/ 2943225 w 3174206"/>
                <a:gd name="connsiteY45" fmla="*/ 366712 h 1931194"/>
                <a:gd name="connsiteX46" fmla="*/ 3017044 w 3174206"/>
                <a:gd name="connsiteY46" fmla="*/ 269082 h 1931194"/>
                <a:gd name="connsiteX47" fmla="*/ 3076575 w 3174206"/>
                <a:gd name="connsiteY47" fmla="*/ 176212 h 1931194"/>
                <a:gd name="connsiteX48" fmla="*/ 3119437 w 3174206"/>
                <a:gd name="connsiteY48" fmla="*/ 104775 h 1931194"/>
                <a:gd name="connsiteX49" fmla="*/ 3174206 w 3174206"/>
                <a:gd name="connsiteY49" fmla="*/ 0 h 1931194"/>
                <a:gd name="connsiteX50" fmla="*/ 3174206 w 3174206"/>
                <a:gd name="connsiteY50" fmla="*/ 0 h 1931194"/>
                <a:gd name="connsiteX51" fmla="*/ 3174206 w 3174206"/>
                <a:gd name="connsiteY51" fmla="*/ 0 h 1931194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357741 w 3174207"/>
                <a:gd name="connsiteY2" fmla="*/ 155390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969170 w 3174207"/>
                <a:gd name="connsiteY4" fmla="*/ 3643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947738 w 3174207"/>
                <a:gd name="connsiteY3" fmla="*/ 395287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1016795 w 3174207"/>
                <a:gd name="connsiteY4" fmla="*/ 592931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019176 w 3174207"/>
                <a:gd name="connsiteY6" fmla="*/ 302418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95363 w 3174207"/>
                <a:gd name="connsiteY5" fmla="*/ 330994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1104901 w 3174207"/>
                <a:gd name="connsiteY6" fmla="*/ 350043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1 w 3174207"/>
                <a:gd name="connsiteY0" fmla="*/ 1931194 h 1931195"/>
                <a:gd name="connsiteX1" fmla="*/ 257729 w 3174207"/>
                <a:gd name="connsiteY1" fmla="*/ 1663446 h 1931195"/>
                <a:gd name="connsiteX2" fmla="*/ 733978 w 3174207"/>
                <a:gd name="connsiteY2" fmla="*/ 849058 h 1931195"/>
                <a:gd name="connsiteX3" fmla="*/ 838200 w 3174207"/>
                <a:gd name="connsiteY3" fmla="*/ 714375 h 1931195"/>
                <a:gd name="connsiteX4" fmla="*/ 912020 w 3174207"/>
                <a:gd name="connsiteY4" fmla="*/ 473869 h 1931195"/>
                <a:gd name="connsiteX5" fmla="*/ 971551 w 3174207"/>
                <a:gd name="connsiteY5" fmla="*/ 402431 h 1931195"/>
                <a:gd name="connsiteX6" fmla="*/ 976314 w 3174207"/>
                <a:gd name="connsiteY6" fmla="*/ 335755 h 1931195"/>
                <a:gd name="connsiteX7" fmla="*/ 1038226 w 3174207"/>
                <a:gd name="connsiteY7" fmla="*/ 278606 h 1931195"/>
                <a:gd name="connsiteX8" fmla="*/ 1064420 w 3174207"/>
                <a:gd name="connsiteY8" fmla="*/ 250031 h 1931195"/>
                <a:gd name="connsiteX9" fmla="*/ 1090613 w 3174207"/>
                <a:gd name="connsiteY9" fmla="*/ 223837 h 1931195"/>
                <a:gd name="connsiteX10" fmla="*/ 1114426 w 3174207"/>
                <a:gd name="connsiteY10" fmla="*/ 204787 h 1931195"/>
                <a:gd name="connsiteX11" fmla="*/ 1138238 w 3174207"/>
                <a:gd name="connsiteY11" fmla="*/ 185737 h 1931195"/>
                <a:gd name="connsiteX12" fmla="*/ 1169195 w 3174207"/>
                <a:gd name="connsiteY12" fmla="*/ 166687 h 1931195"/>
                <a:gd name="connsiteX13" fmla="*/ 1204914 w 3174207"/>
                <a:gd name="connsiteY13" fmla="*/ 154781 h 1931195"/>
                <a:gd name="connsiteX14" fmla="*/ 1238251 w 3174207"/>
                <a:gd name="connsiteY14" fmla="*/ 150018 h 1931195"/>
                <a:gd name="connsiteX15" fmla="*/ 1285876 w 3174207"/>
                <a:gd name="connsiteY15" fmla="*/ 161925 h 1931195"/>
                <a:gd name="connsiteX16" fmla="*/ 1333501 w 3174207"/>
                <a:gd name="connsiteY16" fmla="*/ 188118 h 1931195"/>
                <a:gd name="connsiteX17" fmla="*/ 1393032 w 3174207"/>
                <a:gd name="connsiteY17" fmla="*/ 233362 h 1931195"/>
                <a:gd name="connsiteX18" fmla="*/ 1445420 w 3174207"/>
                <a:gd name="connsiteY18" fmla="*/ 288131 h 1931195"/>
                <a:gd name="connsiteX19" fmla="*/ 1493044 w 3174207"/>
                <a:gd name="connsiteY19" fmla="*/ 345281 h 1931195"/>
                <a:gd name="connsiteX20" fmla="*/ 1562101 w 3174207"/>
                <a:gd name="connsiteY20" fmla="*/ 431006 h 1931195"/>
                <a:gd name="connsiteX21" fmla="*/ 1640682 w 3174207"/>
                <a:gd name="connsiteY21" fmla="*/ 528637 h 1931195"/>
                <a:gd name="connsiteX22" fmla="*/ 1726407 w 3174207"/>
                <a:gd name="connsiteY22" fmla="*/ 645318 h 1931195"/>
                <a:gd name="connsiteX23" fmla="*/ 1783557 w 3174207"/>
                <a:gd name="connsiteY23" fmla="*/ 723900 h 1931195"/>
                <a:gd name="connsiteX24" fmla="*/ 1847851 w 3174207"/>
                <a:gd name="connsiteY24" fmla="*/ 788193 h 1931195"/>
                <a:gd name="connsiteX25" fmla="*/ 1890713 w 3174207"/>
                <a:gd name="connsiteY25" fmla="*/ 828675 h 1931195"/>
                <a:gd name="connsiteX26" fmla="*/ 1959769 w 3174207"/>
                <a:gd name="connsiteY26" fmla="*/ 873918 h 1931195"/>
                <a:gd name="connsiteX27" fmla="*/ 2005013 w 3174207"/>
                <a:gd name="connsiteY27" fmla="*/ 892968 h 1931195"/>
                <a:gd name="connsiteX28" fmla="*/ 2055020 w 3174207"/>
                <a:gd name="connsiteY28" fmla="*/ 907256 h 1931195"/>
                <a:gd name="connsiteX29" fmla="*/ 2088357 w 3174207"/>
                <a:gd name="connsiteY29" fmla="*/ 914400 h 1931195"/>
                <a:gd name="connsiteX30" fmla="*/ 2135982 w 3174207"/>
                <a:gd name="connsiteY30" fmla="*/ 919162 h 1931195"/>
                <a:gd name="connsiteX31" fmla="*/ 2171701 w 3174207"/>
                <a:gd name="connsiteY31" fmla="*/ 919162 h 1931195"/>
                <a:gd name="connsiteX32" fmla="*/ 2200276 w 3174207"/>
                <a:gd name="connsiteY32" fmla="*/ 919162 h 1931195"/>
                <a:gd name="connsiteX33" fmla="*/ 2240757 w 3174207"/>
                <a:gd name="connsiteY33" fmla="*/ 916781 h 1931195"/>
                <a:gd name="connsiteX34" fmla="*/ 2293144 w 3174207"/>
                <a:gd name="connsiteY34" fmla="*/ 907256 h 1931195"/>
                <a:gd name="connsiteX35" fmla="*/ 2362201 w 3174207"/>
                <a:gd name="connsiteY35" fmla="*/ 883443 h 1931195"/>
                <a:gd name="connsiteX36" fmla="*/ 2414588 w 3174207"/>
                <a:gd name="connsiteY36" fmla="*/ 862012 h 1931195"/>
                <a:gd name="connsiteX37" fmla="*/ 2466976 w 3174207"/>
                <a:gd name="connsiteY37" fmla="*/ 831056 h 1931195"/>
                <a:gd name="connsiteX38" fmla="*/ 2521744 w 3174207"/>
                <a:gd name="connsiteY38" fmla="*/ 795337 h 1931195"/>
                <a:gd name="connsiteX39" fmla="*/ 2576513 w 3174207"/>
                <a:gd name="connsiteY39" fmla="*/ 754856 h 1931195"/>
                <a:gd name="connsiteX40" fmla="*/ 2631282 w 3174207"/>
                <a:gd name="connsiteY40" fmla="*/ 711993 h 1931195"/>
                <a:gd name="connsiteX41" fmla="*/ 2676526 w 3174207"/>
                <a:gd name="connsiteY41" fmla="*/ 671512 h 1931195"/>
                <a:gd name="connsiteX42" fmla="*/ 2743201 w 3174207"/>
                <a:gd name="connsiteY42" fmla="*/ 607218 h 1931195"/>
                <a:gd name="connsiteX43" fmla="*/ 2802733 w 3174207"/>
                <a:gd name="connsiteY43" fmla="*/ 540543 h 1931195"/>
                <a:gd name="connsiteX44" fmla="*/ 2881313 w 3174207"/>
                <a:gd name="connsiteY44" fmla="*/ 452438 h 1931195"/>
                <a:gd name="connsiteX45" fmla="*/ 2943226 w 3174207"/>
                <a:gd name="connsiteY45" fmla="*/ 366712 h 1931195"/>
                <a:gd name="connsiteX46" fmla="*/ 3017045 w 3174207"/>
                <a:gd name="connsiteY46" fmla="*/ 269082 h 1931195"/>
                <a:gd name="connsiteX47" fmla="*/ 3076576 w 3174207"/>
                <a:gd name="connsiteY47" fmla="*/ 176212 h 1931195"/>
                <a:gd name="connsiteX48" fmla="*/ 3119438 w 3174207"/>
                <a:gd name="connsiteY48" fmla="*/ 104775 h 1931195"/>
                <a:gd name="connsiteX49" fmla="*/ 3174207 w 3174207"/>
                <a:gd name="connsiteY49" fmla="*/ 0 h 1931195"/>
                <a:gd name="connsiteX50" fmla="*/ 3174207 w 3174207"/>
                <a:gd name="connsiteY50" fmla="*/ 0 h 1931195"/>
                <a:gd name="connsiteX51" fmla="*/ 3174207 w 3174207"/>
                <a:gd name="connsiteY51" fmla="*/ 0 h 1931195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629205 w 3069434"/>
                <a:gd name="connsiteY2" fmla="*/ 849058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733427 w 3069434"/>
                <a:gd name="connsiteY3" fmla="*/ 714375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52956 w 3069434"/>
                <a:gd name="connsiteY1" fmla="*/ 1663446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72971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76769 w 3069434"/>
                <a:gd name="connsiteY1" fmla="*/ 1668209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807247 w 3069434"/>
                <a:gd name="connsiteY4" fmla="*/ 473869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66778 w 3069434"/>
                <a:gd name="connsiteY5" fmla="*/ 402431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71541 w 3069434"/>
                <a:gd name="connsiteY6" fmla="*/ 335755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23916 w 3069434"/>
                <a:gd name="connsiteY5" fmla="*/ 464344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38693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50097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78644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48218 w 3069434"/>
                <a:gd name="connsiteY2" fmla="*/ 1330070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3 w 3069434"/>
                <a:gd name="connsiteY0" fmla="*/ 1978819 h 1978819"/>
                <a:gd name="connsiteX1" fmla="*/ 167244 w 3069434"/>
                <a:gd name="connsiteY1" fmla="*/ 1672972 h 1978819"/>
                <a:gd name="connsiteX2" fmla="*/ 367268 w 3069434"/>
                <a:gd name="connsiteY2" fmla="*/ 1358645 h 1978819"/>
                <a:gd name="connsiteX3" fmla="*/ 576265 w 3069434"/>
                <a:gd name="connsiteY3" fmla="*/ 900112 h 1978819"/>
                <a:gd name="connsiteX4" fmla="*/ 740572 w 3069434"/>
                <a:gd name="connsiteY4" fmla="*/ 592932 h 1978819"/>
                <a:gd name="connsiteX5" fmla="*/ 819154 w 3069434"/>
                <a:gd name="connsiteY5" fmla="*/ 454819 h 1978819"/>
                <a:gd name="connsiteX6" fmla="*/ 885828 w 3069434"/>
                <a:gd name="connsiteY6" fmla="*/ 345280 h 1978819"/>
                <a:gd name="connsiteX7" fmla="*/ 933453 w 3069434"/>
                <a:gd name="connsiteY7" fmla="*/ 278606 h 1978819"/>
                <a:gd name="connsiteX8" fmla="*/ 959647 w 3069434"/>
                <a:gd name="connsiteY8" fmla="*/ 250031 h 1978819"/>
                <a:gd name="connsiteX9" fmla="*/ 985840 w 3069434"/>
                <a:gd name="connsiteY9" fmla="*/ 223837 h 1978819"/>
                <a:gd name="connsiteX10" fmla="*/ 1009653 w 3069434"/>
                <a:gd name="connsiteY10" fmla="*/ 204787 h 1978819"/>
                <a:gd name="connsiteX11" fmla="*/ 1033465 w 3069434"/>
                <a:gd name="connsiteY11" fmla="*/ 185737 h 1978819"/>
                <a:gd name="connsiteX12" fmla="*/ 1064422 w 3069434"/>
                <a:gd name="connsiteY12" fmla="*/ 166687 h 1978819"/>
                <a:gd name="connsiteX13" fmla="*/ 1100141 w 3069434"/>
                <a:gd name="connsiteY13" fmla="*/ 154781 h 1978819"/>
                <a:gd name="connsiteX14" fmla="*/ 1133478 w 3069434"/>
                <a:gd name="connsiteY14" fmla="*/ 150018 h 1978819"/>
                <a:gd name="connsiteX15" fmla="*/ 1181103 w 3069434"/>
                <a:gd name="connsiteY15" fmla="*/ 161925 h 1978819"/>
                <a:gd name="connsiteX16" fmla="*/ 1228728 w 3069434"/>
                <a:gd name="connsiteY16" fmla="*/ 188118 h 1978819"/>
                <a:gd name="connsiteX17" fmla="*/ 1288259 w 3069434"/>
                <a:gd name="connsiteY17" fmla="*/ 233362 h 1978819"/>
                <a:gd name="connsiteX18" fmla="*/ 1340647 w 3069434"/>
                <a:gd name="connsiteY18" fmla="*/ 288131 h 1978819"/>
                <a:gd name="connsiteX19" fmla="*/ 1388271 w 3069434"/>
                <a:gd name="connsiteY19" fmla="*/ 345281 h 1978819"/>
                <a:gd name="connsiteX20" fmla="*/ 1457328 w 3069434"/>
                <a:gd name="connsiteY20" fmla="*/ 431006 h 1978819"/>
                <a:gd name="connsiteX21" fmla="*/ 1535909 w 3069434"/>
                <a:gd name="connsiteY21" fmla="*/ 528637 h 1978819"/>
                <a:gd name="connsiteX22" fmla="*/ 1621634 w 3069434"/>
                <a:gd name="connsiteY22" fmla="*/ 645318 h 1978819"/>
                <a:gd name="connsiteX23" fmla="*/ 1678784 w 3069434"/>
                <a:gd name="connsiteY23" fmla="*/ 723900 h 1978819"/>
                <a:gd name="connsiteX24" fmla="*/ 1743078 w 3069434"/>
                <a:gd name="connsiteY24" fmla="*/ 788193 h 1978819"/>
                <a:gd name="connsiteX25" fmla="*/ 1785940 w 3069434"/>
                <a:gd name="connsiteY25" fmla="*/ 828675 h 1978819"/>
                <a:gd name="connsiteX26" fmla="*/ 1854996 w 3069434"/>
                <a:gd name="connsiteY26" fmla="*/ 873918 h 1978819"/>
                <a:gd name="connsiteX27" fmla="*/ 1900240 w 3069434"/>
                <a:gd name="connsiteY27" fmla="*/ 892968 h 1978819"/>
                <a:gd name="connsiteX28" fmla="*/ 1950247 w 3069434"/>
                <a:gd name="connsiteY28" fmla="*/ 907256 h 1978819"/>
                <a:gd name="connsiteX29" fmla="*/ 1983584 w 3069434"/>
                <a:gd name="connsiteY29" fmla="*/ 914400 h 1978819"/>
                <a:gd name="connsiteX30" fmla="*/ 2031209 w 3069434"/>
                <a:gd name="connsiteY30" fmla="*/ 919162 h 1978819"/>
                <a:gd name="connsiteX31" fmla="*/ 2066928 w 3069434"/>
                <a:gd name="connsiteY31" fmla="*/ 919162 h 1978819"/>
                <a:gd name="connsiteX32" fmla="*/ 2095503 w 3069434"/>
                <a:gd name="connsiteY32" fmla="*/ 919162 h 1978819"/>
                <a:gd name="connsiteX33" fmla="*/ 2135984 w 3069434"/>
                <a:gd name="connsiteY33" fmla="*/ 916781 h 1978819"/>
                <a:gd name="connsiteX34" fmla="*/ 2188371 w 3069434"/>
                <a:gd name="connsiteY34" fmla="*/ 907256 h 1978819"/>
                <a:gd name="connsiteX35" fmla="*/ 2257428 w 3069434"/>
                <a:gd name="connsiteY35" fmla="*/ 883443 h 1978819"/>
                <a:gd name="connsiteX36" fmla="*/ 2309815 w 3069434"/>
                <a:gd name="connsiteY36" fmla="*/ 862012 h 1978819"/>
                <a:gd name="connsiteX37" fmla="*/ 2362203 w 3069434"/>
                <a:gd name="connsiteY37" fmla="*/ 831056 h 1978819"/>
                <a:gd name="connsiteX38" fmla="*/ 2416971 w 3069434"/>
                <a:gd name="connsiteY38" fmla="*/ 795337 h 1978819"/>
                <a:gd name="connsiteX39" fmla="*/ 2471740 w 3069434"/>
                <a:gd name="connsiteY39" fmla="*/ 754856 h 1978819"/>
                <a:gd name="connsiteX40" fmla="*/ 2526509 w 3069434"/>
                <a:gd name="connsiteY40" fmla="*/ 711993 h 1978819"/>
                <a:gd name="connsiteX41" fmla="*/ 2571753 w 3069434"/>
                <a:gd name="connsiteY41" fmla="*/ 671512 h 1978819"/>
                <a:gd name="connsiteX42" fmla="*/ 2638428 w 3069434"/>
                <a:gd name="connsiteY42" fmla="*/ 607218 h 1978819"/>
                <a:gd name="connsiteX43" fmla="*/ 2697960 w 3069434"/>
                <a:gd name="connsiteY43" fmla="*/ 540543 h 1978819"/>
                <a:gd name="connsiteX44" fmla="*/ 2776540 w 3069434"/>
                <a:gd name="connsiteY44" fmla="*/ 452438 h 1978819"/>
                <a:gd name="connsiteX45" fmla="*/ 2838453 w 3069434"/>
                <a:gd name="connsiteY45" fmla="*/ 366712 h 1978819"/>
                <a:gd name="connsiteX46" fmla="*/ 2912272 w 3069434"/>
                <a:gd name="connsiteY46" fmla="*/ 269082 h 1978819"/>
                <a:gd name="connsiteX47" fmla="*/ 2971803 w 3069434"/>
                <a:gd name="connsiteY47" fmla="*/ 176212 h 1978819"/>
                <a:gd name="connsiteX48" fmla="*/ 3014665 w 3069434"/>
                <a:gd name="connsiteY48" fmla="*/ 104775 h 1978819"/>
                <a:gd name="connsiteX49" fmla="*/ 3069434 w 3069434"/>
                <a:gd name="connsiteY49" fmla="*/ 0 h 1978819"/>
                <a:gd name="connsiteX50" fmla="*/ 3069434 w 3069434"/>
                <a:gd name="connsiteY50" fmla="*/ 0 h 1978819"/>
                <a:gd name="connsiteX51" fmla="*/ 3069434 w 3069434"/>
                <a:gd name="connsiteY51" fmla="*/ 0 h 1978819"/>
                <a:gd name="connsiteX0" fmla="*/ 2 w 3069433"/>
                <a:gd name="connsiteY0" fmla="*/ 1978819 h 1978820"/>
                <a:gd name="connsiteX1" fmla="*/ 200580 w 3069433"/>
                <a:gd name="connsiteY1" fmla="*/ 1720597 h 1978820"/>
                <a:gd name="connsiteX2" fmla="*/ 367267 w 3069433"/>
                <a:gd name="connsiteY2" fmla="*/ 1358645 h 1978820"/>
                <a:gd name="connsiteX3" fmla="*/ 576264 w 3069433"/>
                <a:gd name="connsiteY3" fmla="*/ 900112 h 1978820"/>
                <a:gd name="connsiteX4" fmla="*/ 740571 w 3069433"/>
                <a:gd name="connsiteY4" fmla="*/ 592932 h 1978820"/>
                <a:gd name="connsiteX5" fmla="*/ 819153 w 3069433"/>
                <a:gd name="connsiteY5" fmla="*/ 454819 h 1978820"/>
                <a:gd name="connsiteX6" fmla="*/ 885827 w 3069433"/>
                <a:gd name="connsiteY6" fmla="*/ 345280 h 1978820"/>
                <a:gd name="connsiteX7" fmla="*/ 933452 w 3069433"/>
                <a:gd name="connsiteY7" fmla="*/ 278606 h 1978820"/>
                <a:gd name="connsiteX8" fmla="*/ 959646 w 3069433"/>
                <a:gd name="connsiteY8" fmla="*/ 250031 h 1978820"/>
                <a:gd name="connsiteX9" fmla="*/ 985839 w 3069433"/>
                <a:gd name="connsiteY9" fmla="*/ 223837 h 1978820"/>
                <a:gd name="connsiteX10" fmla="*/ 1009652 w 3069433"/>
                <a:gd name="connsiteY10" fmla="*/ 204787 h 1978820"/>
                <a:gd name="connsiteX11" fmla="*/ 1033464 w 3069433"/>
                <a:gd name="connsiteY11" fmla="*/ 185737 h 1978820"/>
                <a:gd name="connsiteX12" fmla="*/ 1064421 w 3069433"/>
                <a:gd name="connsiteY12" fmla="*/ 166687 h 1978820"/>
                <a:gd name="connsiteX13" fmla="*/ 1100140 w 3069433"/>
                <a:gd name="connsiteY13" fmla="*/ 154781 h 1978820"/>
                <a:gd name="connsiteX14" fmla="*/ 1133477 w 3069433"/>
                <a:gd name="connsiteY14" fmla="*/ 150018 h 1978820"/>
                <a:gd name="connsiteX15" fmla="*/ 1181102 w 3069433"/>
                <a:gd name="connsiteY15" fmla="*/ 161925 h 1978820"/>
                <a:gd name="connsiteX16" fmla="*/ 1228727 w 3069433"/>
                <a:gd name="connsiteY16" fmla="*/ 188118 h 1978820"/>
                <a:gd name="connsiteX17" fmla="*/ 1288258 w 3069433"/>
                <a:gd name="connsiteY17" fmla="*/ 233362 h 1978820"/>
                <a:gd name="connsiteX18" fmla="*/ 1340646 w 3069433"/>
                <a:gd name="connsiteY18" fmla="*/ 288131 h 1978820"/>
                <a:gd name="connsiteX19" fmla="*/ 1388270 w 3069433"/>
                <a:gd name="connsiteY19" fmla="*/ 345281 h 1978820"/>
                <a:gd name="connsiteX20" fmla="*/ 1457327 w 3069433"/>
                <a:gd name="connsiteY20" fmla="*/ 431006 h 1978820"/>
                <a:gd name="connsiteX21" fmla="*/ 1535908 w 3069433"/>
                <a:gd name="connsiteY21" fmla="*/ 528637 h 1978820"/>
                <a:gd name="connsiteX22" fmla="*/ 1621633 w 3069433"/>
                <a:gd name="connsiteY22" fmla="*/ 645318 h 1978820"/>
                <a:gd name="connsiteX23" fmla="*/ 1678783 w 3069433"/>
                <a:gd name="connsiteY23" fmla="*/ 723900 h 1978820"/>
                <a:gd name="connsiteX24" fmla="*/ 1743077 w 3069433"/>
                <a:gd name="connsiteY24" fmla="*/ 788193 h 1978820"/>
                <a:gd name="connsiteX25" fmla="*/ 1785939 w 3069433"/>
                <a:gd name="connsiteY25" fmla="*/ 828675 h 1978820"/>
                <a:gd name="connsiteX26" fmla="*/ 1854995 w 3069433"/>
                <a:gd name="connsiteY26" fmla="*/ 873918 h 1978820"/>
                <a:gd name="connsiteX27" fmla="*/ 1900239 w 3069433"/>
                <a:gd name="connsiteY27" fmla="*/ 892968 h 1978820"/>
                <a:gd name="connsiteX28" fmla="*/ 1950246 w 3069433"/>
                <a:gd name="connsiteY28" fmla="*/ 907256 h 1978820"/>
                <a:gd name="connsiteX29" fmla="*/ 1983583 w 3069433"/>
                <a:gd name="connsiteY29" fmla="*/ 914400 h 1978820"/>
                <a:gd name="connsiteX30" fmla="*/ 2031208 w 3069433"/>
                <a:gd name="connsiteY30" fmla="*/ 919162 h 1978820"/>
                <a:gd name="connsiteX31" fmla="*/ 2066927 w 3069433"/>
                <a:gd name="connsiteY31" fmla="*/ 919162 h 1978820"/>
                <a:gd name="connsiteX32" fmla="*/ 2095502 w 3069433"/>
                <a:gd name="connsiteY32" fmla="*/ 919162 h 1978820"/>
                <a:gd name="connsiteX33" fmla="*/ 2135983 w 3069433"/>
                <a:gd name="connsiteY33" fmla="*/ 916781 h 1978820"/>
                <a:gd name="connsiteX34" fmla="*/ 2188370 w 3069433"/>
                <a:gd name="connsiteY34" fmla="*/ 907256 h 1978820"/>
                <a:gd name="connsiteX35" fmla="*/ 2257427 w 3069433"/>
                <a:gd name="connsiteY35" fmla="*/ 883443 h 1978820"/>
                <a:gd name="connsiteX36" fmla="*/ 2309814 w 3069433"/>
                <a:gd name="connsiteY36" fmla="*/ 862012 h 1978820"/>
                <a:gd name="connsiteX37" fmla="*/ 2362202 w 3069433"/>
                <a:gd name="connsiteY37" fmla="*/ 831056 h 1978820"/>
                <a:gd name="connsiteX38" fmla="*/ 2416970 w 3069433"/>
                <a:gd name="connsiteY38" fmla="*/ 795337 h 1978820"/>
                <a:gd name="connsiteX39" fmla="*/ 2471739 w 3069433"/>
                <a:gd name="connsiteY39" fmla="*/ 754856 h 1978820"/>
                <a:gd name="connsiteX40" fmla="*/ 2526508 w 3069433"/>
                <a:gd name="connsiteY40" fmla="*/ 711993 h 1978820"/>
                <a:gd name="connsiteX41" fmla="*/ 2571752 w 3069433"/>
                <a:gd name="connsiteY41" fmla="*/ 671512 h 1978820"/>
                <a:gd name="connsiteX42" fmla="*/ 2638427 w 3069433"/>
                <a:gd name="connsiteY42" fmla="*/ 607218 h 1978820"/>
                <a:gd name="connsiteX43" fmla="*/ 2697959 w 3069433"/>
                <a:gd name="connsiteY43" fmla="*/ 540543 h 1978820"/>
                <a:gd name="connsiteX44" fmla="*/ 2776539 w 3069433"/>
                <a:gd name="connsiteY44" fmla="*/ 452438 h 1978820"/>
                <a:gd name="connsiteX45" fmla="*/ 2838452 w 3069433"/>
                <a:gd name="connsiteY45" fmla="*/ 366712 h 1978820"/>
                <a:gd name="connsiteX46" fmla="*/ 2912271 w 3069433"/>
                <a:gd name="connsiteY46" fmla="*/ 269082 h 1978820"/>
                <a:gd name="connsiteX47" fmla="*/ 2971802 w 3069433"/>
                <a:gd name="connsiteY47" fmla="*/ 176212 h 1978820"/>
                <a:gd name="connsiteX48" fmla="*/ 3014664 w 3069433"/>
                <a:gd name="connsiteY48" fmla="*/ 104775 h 1978820"/>
                <a:gd name="connsiteX49" fmla="*/ 3069433 w 3069433"/>
                <a:gd name="connsiteY49" fmla="*/ 0 h 1978820"/>
                <a:gd name="connsiteX50" fmla="*/ 3069433 w 3069433"/>
                <a:gd name="connsiteY50" fmla="*/ 0 h 1978820"/>
                <a:gd name="connsiteX51" fmla="*/ 3069433 w 3069433"/>
                <a:gd name="connsiteY51" fmla="*/ 0 h 1978820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88184 w 3017046"/>
                <a:gd name="connsiteY4" fmla="*/ 592932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23877 w 3017046"/>
                <a:gd name="connsiteY3" fmla="*/ 900112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547690 w 3017046"/>
                <a:gd name="connsiteY3" fmla="*/ 885825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314880 w 3017046"/>
                <a:gd name="connsiteY2" fmla="*/ 13586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3 w 3017046"/>
                <a:gd name="connsiteY0" fmla="*/ 2050256 h 2050256"/>
                <a:gd name="connsiteX1" fmla="*/ 148193 w 3017046"/>
                <a:gd name="connsiteY1" fmla="*/ 1720597 h 2050256"/>
                <a:gd name="connsiteX2" fmla="*/ 509952 w 3017046"/>
                <a:gd name="connsiteY2" fmla="*/ 1053845 h 2050256"/>
                <a:gd name="connsiteX3" fmla="*/ 608650 w 3017046"/>
                <a:gd name="connsiteY3" fmla="*/ 800481 h 2050256"/>
                <a:gd name="connsiteX4" fmla="*/ 678659 w 3017046"/>
                <a:gd name="connsiteY4" fmla="*/ 616744 h 2050256"/>
                <a:gd name="connsiteX5" fmla="*/ 766766 w 3017046"/>
                <a:gd name="connsiteY5" fmla="*/ 454819 h 2050256"/>
                <a:gd name="connsiteX6" fmla="*/ 833440 w 3017046"/>
                <a:gd name="connsiteY6" fmla="*/ 345280 h 2050256"/>
                <a:gd name="connsiteX7" fmla="*/ 881065 w 3017046"/>
                <a:gd name="connsiteY7" fmla="*/ 278606 h 2050256"/>
                <a:gd name="connsiteX8" fmla="*/ 907259 w 3017046"/>
                <a:gd name="connsiteY8" fmla="*/ 250031 h 2050256"/>
                <a:gd name="connsiteX9" fmla="*/ 933452 w 3017046"/>
                <a:gd name="connsiteY9" fmla="*/ 223837 h 2050256"/>
                <a:gd name="connsiteX10" fmla="*/ 957265 w 3017046"/>
                <a:gd name="connsiteY10" fmla="*/ 204787 h 2050256"/>
                <a:gd name="connsiteX11" fmla="*/ 981077 w 3017046"/>
                <a:gd name="connsiteY11" fmla="*/ 185737 h 2050256"/>
                <a:gd name="connsiteX12" fmla="*/ 1012034 w 3017046"/>
                <a:gd name="connsiteY12" fmla="*/ 166687 h 2050256"/>
                <a:gd name="connsiteX13" fmla="*/ 1047753 w 3017046"/>
                <a:gd name="connsiteY13" fmla="*/ 154781 h 2050256"/>
                <a:gd name="connsiteX14" fmla="*/ 1081090 w 3017046"/>
                <a:gd name="connsiteY14" fmla="*/ 150018 h 2050256"/>
                <a:gd name="connsiteX15" fmla="*/ 1128715 w 3017046"/>
                <a:gd name="connsiteY15" fmla="*/ 161925 h 2050256"/>
                <a:gd name="connsiteX16" fmla="*/ 1176340 w 3017046"/>
                <a:gd name="connsiteY16" fmla="*/ 188118 h 2050256"/>
                <a:gd name="connsiteX17" fmla="*/ 1235871 w 3017046"/>
                <a:gd name="connsiteY17" fmla="*/ 233362 h 2050256"/>
                <a:gd name="connsiteX18" fmla="*/ 1288259 w 3017046"/>
                <a:gd name="connsiteY18" fmla="*/ 288131 h 2050256"/>
                <a:gd name="connsiteX19" fmla="*/ 1335883 w 3017046"/>
                <a:gd name="connsiteY19" fmla="*/ 345281 h 2050256"/>
                <a:gd name="connsiteX20" fmla="*/ 1404940 w 3017046"/>
                <a:gd name="connsiteY20" fmla="*/ 431006 h 2050256"/>
                <a:gd name="connsiteX21" fmla="*/ 1483521 w 3017046"/>
                <a:gd name="connsiteY21" fmla="*/ 528637 h 2050256"/>
                <a:gd name="connsiteX22" fmla="*/ 1569246 w 3017046"/>
                <a:gd name="connsiteY22" fmla="*/ 645318 h 2050256"/>
                <a:gd name="connsiteX23" fmla="*/ 1626396 w 3017046"/>
                <a:gd name="connsiteY23" fmla="*/ 723900 h 2050256"/>
                <a:gd name="connsiteX24" fmla="*/ 1690690 w 3017046"/>
                <a:gd name="connsiteY24" fmla="*/ 788193 h 2050256"/>
                <a:gd name="connsiteX25" fmla="*/ 1733552 w 3017046"/>
                <a:gd name="connsiteY25" fmla="*/ 828675 h 2050256"/>
                <a:gd name="connsiteX26" fmla="*/ 1802608 w 3017046"/>
                <a:gd name="connsiteY26" fmla="*/ 873918 h 2050256"/>
                <a:gd name="connsiteX27" fmla="*/ 1847852 w 3017046"/>
                <a:gd name="connsiteY27" fmla="*/ 892968 h 2050256"/>
                <a:gd name="connsiteX28" fmla="*/ 1897859 w 3017046"/>
                <a:gd name="connsiteY28" fmla="*/ 907256 h 2050256"/>
                <a:gd name="connsiteX29" fmla="*/ 1931196 w 3017046"/>
                <a:gd name="connsiteY29" fmla="*/ 914400 h 2050256"/>
                <a:gd name="connsiteX30" fmla="*/ 1978821 w 3017046"/>
                <a:gd name="connsiteY30" fmla="*/ 919162 h 2050256"/>
                <a:gd name="connsiteX31" fmla="*/ 2014540 w 3017046"/>
                <a:gd name="connsiteY31" fmla="*/ 919162 h 2050256"/>
                <a:gd name="connsiteX32" fmla="*/ 2043115 w 3017046"/>
                <a:gd name="connsiteY32" fmla="*/ 919162 h 2050256"/>
                <a:gd name="connsiteX33" fmla="*/ 2083596 w 3017046"/>
                <a:gd name="connsiteY33" fmla="*/ 916781 h 2050256"/>
                <a:gd name="connsiteX34" fmla="*/ 2135983 w 3017046"/>
                <a:gd name="connsiteY34" fmla="*/ 907256 h 2050256"/>
                <a:gd name="connsiteX35" fmla="*/ 2205040 w 3017046"/>
                <a:gd name="connsiteY35" fmla="*/ 883443 h 2050256"/>
                <a:gd name="connsiteX36" fmla="*/ 2257427 w 3017046"/>
                <a:gd name="connsiteY36" fmla="*/ 862012 h 2050256"/>
                <a:gd name="connsiteX37" fmla="*/ 2309815 w 3017046"/>
                <a:gd name="connsiteY37" fmla="*/ 831056 h 2050256"/>
                <a:gd name="connsiteX38" fmla="*/ 2364583 w 3017046"/>
                <a:gd name="connsiteY38" fmla="*/ 795337 h 2050256"/>
                <a:gd name="connsiteX39" fmla="*/ 2419352 w 3017046"/>
                <a:gd name="connsiteY39" fmla="*/ 754856 h 2050256"/>
                <a:gd name="connsiteX40" fmla="*/ 2474121 w 3017046"/>
                <a:gd name="connsiteY40" fmla="*/ 711993 h 2050256"/>
                <a:gd name="connsiteX41" fmla="*/ 2519365 w 3017046"/>
                <a:gd name="connsiteY41" fmla="*/ 671512 h 2050256"/>
                <a:gd name="connsiteX42" fmla="*/ 2586040 w 3017046"/>
                <a:gd name="connsiteY42" fmla="*/ 607218 h 2050256"/>
                <a:gd name="connsiteX43" fmla="*/ 2645572 w 3017046"/>
                <a:gd name="connsiteY43" fmla="*/ 540543 h 2050256"/>
                <a:gd name="connsiteX44" fmla="*/ 2724152 w 3017046"/>
                <a:gd name="connsiteY44" fmla="*/ 452438 h 2050256"/>
                <a:gd name="connsiteX45" fmla="*/ 2786065 w 3017046"/>
                <a:gd name="connsiteY45" fmla="*/ 366712 h 2050256"/>
                <a:gd name="connsiteX46" fmla="*/ 2859884 w 3017046"/>
                <a:gd name="connsiteY46" fmla="*/ 269082 h 2050256"/>
                <a:gd name="connsiteX47" fmla="*/ 2919415 w 3017046"/>
                <a:gd name="connsiteY47" fmla="*/ 176212 h 2050256"/>
                <a:gd name="connsiteX48" fmla="*/ 2962277 w 3017046"/>
                <a:gd name="connsiteY48" fmla="*/ 104775 h 2050256"/>
                <a:gd name="connsiteX49" fmla="*/ 3017046 w 3017046"/>
                <a:gd name="connsiteY49" fmla="*/ 0 h 2050256"/>
                <a:gd name="connsiteX50" fmla="*/ 3017046 w 3017046"/>
                <a:gd name="connsiteY50" fmla="*/ 0 h 2050256"/>
                <a:gd name="connsiteX51" fmla="*/ 3017046 w 3017046"/>
                <a:gd name="connsiteY51" fmla="*/ 0 h 2050256"/>
                <a:gd name="connsiteX0" fmla="*/ 1 w 3017044"/>
                <a:gd name="connsiteY0" fmla="*/ 2050256 h 2050256"/>
                <a:gd name="connsiteX1" fmla="*/ 465183 w 3017044"/>
                <a:gd name="connsiteY1" fmla="*/ 1293877 h 2050256"/>
                <a:gd name="connsiteX2" fmla="*/ 509950 w 3017044"/>
                <a:gd name="connsiteY2" fmla="*/ 1053845 h 2050256"/>
                <a:gd name="connsiteX3" fmla="*/ 608648 w 3017044"/>
                <a:gd name="connsiteY3" fmla="*/ 800481 h 2050256"/>
                <a:gd name="connsiteX4" fmla="*/ 678657 w 3017044"/>
                <a:gd name="connsiteY4" fmla="*/ 616744 h 2050256"/>
                <a:gd name="connsiteX5" fmla="*/ 766764 w 3017044"/>
                <a:gd name="connsiteY5" fmla="*/ 454819 h 2050256"/>
                <a:gd name="connsiteX6" fmla="*/ 833438 w 3017044"/>
                <a:gd name="connsiteY6" fmla="*/ 345280 h 2050256"/>
                <a:gd name="connsiteX7" fmla="*/ 881063 w 3017044"/>
                <a:gd name="connsiteY7" fmla="*/ 278606 h 2050256"/>
                <a:gd name="connsiteX8" fmla="*/ 907257 w 3017044"/>
                <a:gd name="connsiteY8" fmla="*/ 250031 h 2050256"/>
                <a:gd name="connsiteX9" fmla="*/ 933450 w 3017044"/>
                <a:gd name="connsiteY9" fmla="*/ 223837 h 2050256"/>
                <a:gd name="connsiteX10" fmla="*/ 957263 w 3017044"/>
                <a:gd name="connsiteY10" fmla="*/ 204787 h 2050256"/>
                <a:gd name="connsiteX11" fmla="*/ 981075 w 3017044"/>
                <a:gd name="connsiteY11" fmla="*/ 185737 h 2050256"/>
                <a:gd name="connsiteX12" fmla="*/ 1012032 w 3017044"/>
                <a:gd name="connsiteY12" fmla="*/ 166687 h 2050256"/>
                <a:gd name="connsiteX13" fmla="*/ 1047751 w 3017044"/>
                <a:gd name="connsiteY13" fmla="*/ 154781 h 2050256"/>
                <a:gd name="connsiteX14" fmla="*/ 1081088 w 3017044"/>
                <a:gd name="connsiteY14" fmla="*/ 150018 h 2050256"/>
                <a:gd name="connsiteX15" fmla="*/ 1128713 w 3017044"/>
                <a:gd name="connsiteY15" fmla="*/ 161925 h 2050256"/>
                <a:gd name="connsiteX16" fmla="*/ 1176338 w 3017044"/>
                <a:gd name="connsiteY16" fmla="*/ 188118 h 2050256"/>
                <a:gd name="connsiteX17" fmla="*/ 1235869 w 3017044"/>
                <a:gd name="connsiteY17" fmla="*/ 233362 h 2050256"/>
                <a:gd name="connsiteX18" fmla="*/ 1288257 w 3017044"/>
                <a:gd name="connsiteY18" fmla="*/ 288131 h 2050256"/>
                <a:gd name="connsiteX19" fmla="*/ 1335881 w 3017044"/>
                <a:gd name="connsiteY19" fmla="*/ 345281 h 2050256"/>
                <a:gd name="connsiteX20" fmla="*/ 1404938 w 3017044"/>
                <a:gd name="connsiteY20" fmla="*/ 431006 h 2050256"/>
                <a:gd name="connsiteX21" fmla="*/ 1483519 w 3017044"/>
                <a:gd name="connsiteY21" fmla="*/ 528637 h 2050256"/>
                <a:gd name="connsiteX22" fmla="*/ 1569244 w 3017044"/>
                <a:gd name="connsiteY22" fmla="*/ 645318 h 2050256"/>
                <a:gd name="connsiteX23" fmla="*/ 1626394 w 3017044"/>
                <a:gd name="connsiteY23" fmla="*/ 723900 h 2050256"/>
                <a:gd name="connsiteX24" fmla="*/ 1690688 w 3017044"/>
                <a:gd name="connsiteY24" fmla="*/ 788193 h 2050256"/>
                <a:gd name="connsiteX25" fmla="*/ 1733550 w 3017044"/>
                <a:gd name="connsiteY25" fmla="*/ 828675 h 2050256"/>
                <a:gd name="connsiteX26" fmla="*/ 1802606 w 3017044"/>
                <a:gd name="connsiteY26" fmla="*/ 873918 h 2050256"/>
                <a:gd name="connsiteX27" fmla="*/ 1847850 w 3017044"/>
                <a:gd name="connsiteY27" fmla="*/ 892968 h 2050256"/>
                <a:gd name="connsiteX28" fmla="*/ 1897857 w 3017044"/>
                <a:gd name="connsiteY28" fmla="*/ 907256 h 2050256"/>
                <a:gd name="connsiteX29" fmla="*/ 1931194 w 3017044"/>
                <a:gd name="connsiteY29" fmla="*/ 914400 h 2050256"/>
                <a:gd name="connsiteX30" fmla="*/ 1978819 w 3017044"/>
                <a:gd name="connsiteY30" fmla="*/ 919162 h 2050256"/>
                <a:gd name="connsiteX31" fmla="*/ 2014538 w 3017044"/>
                <a:gd name="connsiteY31" fmla="*/ 919162 h 2050256"/>
                <a:gd name="connsiteX32" fmla="*/ 2043113 w 3017044"/>
                <a:gd name="connsiteY32" fmla="*/ 919162 h 2050256"/>
                <a:gd name="connsiteX33" fmla="*/ 2083594 w 3017044"/>
                <a:gd name="connsiteY33" fmla="*/ 916781 h 2050256"/>
                <a:gd name="connsiteX34" fmla="*/ 2135981 w 3017044"/>
                <a:gd name="connsiteY34" fmla="*/ 907256 h 2050256"/>
                <a:gd name="connsiteX35" fmla="*/ 2205038 w 3017044"/>
                <a:gd name="connsiteY35" fmla="*/ 883443 h 2050256"/>
                <a:gd name="connsiteX36" fmla="*/ 2257425 w 3017044"/>
                <a:gd name="connsiteY36" fmla="*/ 862012 h 2050256"/>
                <a:gd name="connsiteX37" fmla="*/ 2309813 w 3017044"/>
                <a:gd name="connsiteY37" fmla="*/ 831056 h 2050256"/>
                <a:gd name="connsiteX38" fmla="*/ 2364581 w 3017044"/>
                <a:gd name="connsiteY38" fmla="*/ 795337 h 2050256"/>
                <a:gd name="connsiteX39" fmla="*/ 2419350 w 3017044"/>
                <a:gd name="connsiteY39" fmla="*/ 754856 h 2050256"/>
                <a:gd name="connsiteX40" fmla="*/ 2474119 w 3017044"/>
                <a:gd name="connsiteY40" fmla="*/ 711993 h 2050256"/>
                <a:gd name="connsiteX41" fmla="*/ 2519363 w 3017044"/>
                <a:gd name="connsiteY41" fmla="*/ 671512 h 2050256"/>
                <a:gd name="connsiteX42" fmla="*/ 2586038 w 3017044"/>
                <a:gd name="connsiteY42" fmla="*/ 607218 h 2050256"/>
                <a:gd name="connsiteX43" fmla="*/ 2645570 w 3017044"/>
                <a:gd name="connsiteY43" fmla="*/ 540543 h 2050256"/>
                <a:gd name="connsiteX44" fmla="*/ 2724150 w 3017044"/>
                <a:gd name="connsiteY44" fmla="*/ 452438 h 2050256"/>
                <a:gd name="connsiteX45" fmla="*/ 2786063 w 3017044"/>
                <a:gd name="connsiteY45" fmla="*/ 366712 h 2050256"/>
                <a:gd name="connsiteX46" fmla="*/ 2859882 w 3017044"/>
                <a:gd name="connsiteY46" fmla="*/ 269082 h 2050256"/>
                <a:gd name="connsiteX47" fmla="*/ 2919413 w 3017044"/>
                <a:gd name="connsiteY47" fmla="*/ 176212 h 2050256"/>
                <a:gd name="connsiteX48" fmla="*/ 2962275 w 3017044"/>
                <a:gd name="connsiteY48" fmla="*/ 104775 h 2050256"/>
                <a:gd name="connsiteX49" fmla="*/ 3017044 w 3017044"/>
                <a:gd name="connsiteY49" fmla="*/ 0 h 2050256"/>
                <a:gd name="connsiteX50" fmla="*/ 3017044 w 3017044"/>
                <a:gd name="connsiteY50" fmla="*/ 0 h 2050256"/>
                <a:gd name="connsiteX51" fmla="*/ 3017044 w 3017044"/>
                <a:gd name="connsiteY51" fmla="*/ 0 h 2050256"/>
                <a:gd name="connsiteX0" fmla="*/ 4 w 2651287"/>
                <a:gd name="connsiteY0" fmla="*/ 1635728 h 1635728"/>
                <a:gd name="connsiteX1" fmla="*/ 99426 w 2651287"/>
                <a:gd name="connsiteY1" fmla="*/ 1293877 h 1635728"/>
                <a:gd name="connsiteX2" fmla="*/ 144193 w 2651287"/>
                <a:gd name="connsiteY2" fmla="*/ 1053845 h 1635728"/>
                <a:gd name="connsiteX3" fmla="*/ 242891 w 2651287"/>
                <a:gd name="connsiteY3" fmla="*/ 800481 h 1635728"/>
                <a:gd name="connsiteX4" fmla="*/ 312900 w 2651287"/>
                <a:gd name="connsiteY4" fmla="*/ 616744 h 1635728"/>
                <a:gd name="connsiteX5" fmla="*/ 401007 w 2651287"/>
                <a:gd name="connsiteY5" fmla="*/ 454819 h 1635728"/>
                <a:gd name="connsiteX6" fmla="*/ 467681 w 2651287"/>
                <a:gd name="connsiteY6" fmla="*/ 345280 h 1635728"/>
                <a:gd name="connsiteX7" fmla="*/ 515306 w 2651287"/>
                <a:gd name="connsiteY7" fmla="*/ 278606 h 1635728"/>
                <a:gd name="connsiteX8" fmla="*/ 541500 w 2651287"/>
                <a:gd name="connsiteY8" fmla="*/ 250031 h 1635728"/>
                <a:gd name="connsiteX9" fmla="*/ 567693 w 2651287"/>
                <a:gd name="connsiteY9" fmla="*/ 223837 h 1635728"/>
                <a:gd name="connsiteX10" fmla="*/ 591506 w 2651287"/>
                <a:gd name="connsiteY10" fmla="*/ 204787 h 1635728"/>
                <a:gd name="connsiteX11" fmla="*/ 615318 w 2651287"/>
                <a:gd name="connsiteY11" fmla="*/ 185737 h 1635728"/>
                <a:gd name="connsiteX12" fmla="*/ 646275 w 2651287"/>
                <a:gd name="connsiteY12" fmla="*/ 166687 h 1635728"/>
                <a:gd name="connsiteX13" fmla="*/ 681994 w 2651287"/>
                <a:gd name="connsiteY13" fmla="*/ 154781 h 1635728"/>
                <a:gd name="connsiteX14" fmla="*/ 715331 w 2651287"/>
                <a:gd name="connsiteY14" fmla="*/ 150018 h 1635728"/>
                <a:gd name="connsiteX15" fmla="*/ 762956 w 2651287"/>
                <a:gd name="connsiteY15" fmla="*/ 161925 h 1635728"/>
                <a:gd name="connsiteX16" fmla="*/ 810581 w 2651287"/>
                <a:gd name="connsiteY16" fmla="*/ 188118 h 1635728"/>
                <a:gd name="connsiteX17" fmla="*/ 870112 w 2651287"/>
                <a:gd name="connsiteY17" fmla="*/ 233362 h 1635728"/>
                <a:gd name="connsiteX18" fmla="*/ 922500 w 2651287"/>
                <a:gd name="connsiteY18" fmla="*/ 288131 h 1635728"/>
                <a:gd name="connsiteX19" fmla="*/ 970124 w 2651287"/>
                <a:gd name="connsiteY19" fmla="*/ 345281 h 1635728"/>
                <a:gd name="connsiteX20" fmla="*/ 1039181 w 2651287"/>
                <a:gd name="connsiteY20" fmla="*/ 431006 h 1635728"/>
                <a:gd name="connsiteX21" fmla="*/ 1117762 w 2651287"/>
                <a:gd name="connsiteY21" fmla="*/ 528637 h 1635728"/>
                <a:gd name="connsiteX22" fmla="*/ 1203487 w 2651287"/>
                <a:gd name="connsiteY22" fmla="*/ 645318 h 1635728"/>
                <a:gd name="connsiteX23" fmla="*/ 1260637 w 2651287"/>
                <a:gd name="connsiteY23" fmla="*/ 723900 h 1635728"/>
                <a:gd name="connsiteX24" fmla="*/ 1324931 w 2651287"/>
                <a:gd name="connsiteY24" fmla="*/ 788193 h 1635728"/>
                <a:gd name="connsiteX25" fmla="*/ 1367793 w 2651287"/>
                <a:gd name="connsiteY25" fmla="*/ 828675 h 1635728"/>
                <a:gd name="connsiteX26" fmla="*/ 1436849 w 2651287"/>
                <a:gd name="connsiteY26" fmla="*/ 873918 h 1635728"/>
                <a:gd name="connsiteX27" fmla="*/ 1482093 w 2651287"/>
                <a:gd name="connsiteY27" fmla="*/ 892968 h 1635728"/>
                <a:gd name="connsiteX28" fmla="*/ 1532100 w 2651287"/>
                <a:gd name="connsiteY28" fmla="*/ 907256 h 1635728"/>
                <a:gd name="connsiteX29" fmla="*/ 1565437 w 2651287"/>
                <a:gd name="connsiteY29" fmla="*/ 914400 h 1635728"/>
                <a:gd name="connsiteX30" fmla="*/ 1613062 w 2651287"/>
                <a:gd name="connsiteY30" fmla="*/ 919162 h 1635728"/>
                <a:gd name="connsiteX31" fmla="*/ 1648781 w 2651287"/>
                <a:gd name="connsiteY31" fmla="*/ 919162 h 1635728"/>
                <a:gd name="connsiteX32" fmla="*/ 1677356 w 2651287"/>
                <a:gd name="connsiteY32" fmla="*/ 919162 h 1635728"/>
                <a:gd name="connsiteX33" fmla="*/ 1717837 w 2651287"/>
                <a:gd name="connsiteY33" fmla="*/ 916781 h 1635728"/>
                <a:gd name="connsiteX34" fmla="*/ 1770224 w 2651287"/>
                <a:gd name="connsiteY34" fmla="*/ 907256 h 1635728"/>
                <a:gd name="connsiteX35" fmla="*/ 1839281 w 2651287"/>
                <a:gd name="connsiteY35" fmla="*/ 883443 h 1635728"/>
                <a:gd name="connsiteX36" fmla="*/ 1891668 w 2651287"/>
                <a:gd name="connsiteY36" fmla="*/ 862012 h 1635728"/>
                <a:gd name="connsiteX37" fmla="*/ 1944056 w 2651287"/>
                <a:gd name="connsiteY37" fmla="*/ 831056 h 1635728"/>
                <a:gd name="connsiteX38" fmla="*/ 1998824 w 2651287"/>
                <a:gd name="connsiteY38" fmla="*/ 795337 h 1635728"/>
                <a:gd name="connsiteX39" fmla="*/ 2053593 w 2651287"/>
                <a:gd name="connsiteY39" fmla="*/ 754856 h 1635728"/>
                <a:gd name="connsiteX40" fmla="*/ 2108362 w 2651287"/>
                <a:gd name="connsiteY40" fmla="*/ 711993 h 1635728"/>
                <a:gd name="connsiteX41" fmla="*/ 2153606 w 2651287"/>
                <a:gd name="connsiteY41" fmla="*/ 671512 h 1635728"/>
                <a:gd name="connsiteX42" fmla="*/ 2220281 w 2651287"/>
                <a:gd name="connsiteY42" fmla="*/ 607218 h 1635728"/>
                <a:gd name="connsiteX43" fmla="*/ 2279813 w 2651287"/>
                <a:gd name="connsiteY43" fmla="*/ 540543 h 1635728"/>
                <a:gd name="connsiteX44" fmla="*/ 2358393 w 2651287"/>
                <a:gd name="connsiteY44" fmla="*/ 452438 h 1635728"/>
                <a:gd name="connsiteX45" fmla="*/ 2420306 w 2651287"/>
                <a:gd name="connsiteY45" fmla="*/ 366712 h 1635728"/>
                <a:gd name="connsiteX46" fmla="*/ 2494125 w 2651287"/>
                <a:gd name="connsiteY46" fmla="*/ 269082 h 1635728"/>
                <a:gd name="connsiteX47" fmla="*/ 2553656 w 2651287"/>
                <a:gd name="connsiteY47" fmla="*/ 176212 h 1635728"/>
                <a:gd name="connsiteX48" fmla="*/ 2596518 w 2651287"/>
                <a:gd name="connsiteY48" fmla="*/ 104775 h 1635728"/>
                <a:gd name="connsiteX49" fmla="*/ 2651287 w 2651287"/>
                <a:gd name="connsiteY49" fmla="*/ 0 h 1635728"/>
                <a:gd name="connsiteX50" fmla="*/ 2651287 w 2651287"/>
                <a:gd name="connsiteY50" fmla="*/ 0 h 1635728"/>
                <a:gd name="connsiteX51" fmla="*/ 2651287 w 2651287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12901 w 2651288"/>
                <a:gd name="connsiteY4" fmla="*/ 616744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242892 w 2651288"/>
                <a:gd name="connsiteY3" fmla="*/ 800481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144194 w 2651288"/>
                <a:gd name="connsiteY2" fmla="*/ 1053845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5 w 2651288"/>
                <a:gd name="connsiteY0" fmla="*/ 1635728 h 1635728"/>
                <a:gd name="connsiteX1" fmla="*/ 75043 w 2651288"/>
                <a:gd name="connsiteY1" fmla="*/ 1330453 h 1635728"/>
                <a:gd name="connsiteX2" fmla="*/ 277544 w 2651288"/>
                <a:gd name="connsiteY2" fmla="*/ 755666 h 1635728"/>
                <a:gd name="connsiteX3" fmla="*/ 323854 w 2651288"/>
                <a:gd name="connsiteY3" fmla="*/ 630093 h 1635728"/>
                <a:gd name="connsiteX4" fmla="*/ 373861 w 2651288"/>
                <a:gd name="connsiteY4" fmla="*/ 507696 h 1635728"/>
                <a:gd name="connsiteX5" fmla="*/ 401008 w 2651288"/>
                <a:gd name="connsiteY5" fmla="*/ 454819 h 1635728"/>
                <a:gd name="connsiteX6" fmla="*/ 467682 w 2651288"/>
                <a:gd name="connsiteY6" fmla="*/ 345280 h 1635728"/>
                <a:gd name="connsiteX7" fmla="*/ 515307 w 2651288"/>
                <a:gd name="connsiteY7" fmla="*/ 278606 h 1635728"/>
                <a:gd name="connsiteX8" fmla="*/ 541501 w 2651288"/>
                <a:gd name="connsiteY8" fmla="*/ 250031 h 1635728"/>
                <a:gd name="connsiteX9" fmla="*/ 567694 w 2651288"/>
                <a:gd name="connsiteY9" fmla="*/ 223837 h 1635728"/>
                <a:gd name="connsiteX10" fmla="*/ 591507 w 2651288"/>
                <a:gd name="connsiteY10" fmla="*/ 204787 h 1635728"/>
                <a:gd name="connsiteX11" fmla="*/ 615319 w 2651288"/>
                <a:gd name="connsiteY11" fmla="*/ 185737 h 1635728"/>
                <a:gd name="connsiteX12" fmla="*/ 646276 w 2651288"/>
                <a:gd name="connsiteY12" fmla="*/ 166687 h 1635728"/>
                <a:gd name="connsiteX13" fmla="*/ 681995 w 2651288"/>
                <a:gd name="connsiteY13" fmla="*/ 154781 h 1635728"/>
                <a:gd name="connsiteX14" fmla="*/ 715332 w 2651288"/>
                <a:gd name="connsiteY14" fmla="*/ 150018 h 1635728"/>
                <a:gd name="connsiteX15" fmla="*/ 762957 w 2651288"/>
                <a:gd name="connsiteY15" fmla="*/ 161925 h 1635728"/>
                <a:gd name="connsiteX16" fmla="*/ 810582 w 2651288"/>
                <a:gd name="connsiteY16" fmla="*/ 188118 h 1635728"/>
                <a:gd name="connsiteX17" fmla="*/ 870113 w 2651288"/>
                <a:gd name="connsiteY17" fmla="*/ 233362 h 1635728"/>
                <a:gd name="connsiteX18" fmla="*/ 922501 w 2651288"/>
                <a:gd name="connsiteY18" fmla="*/ 288131 h 1635728"/>
                <a:gd name="connsiteX19" fmla="*/ 970125 w 2651288"/>
                <a:gd name="connsiteY19" fmla="*/ 345281 h 1635728"/>
                <a:gd name="connsiteX20" fmla="*/ 1039182 w 2651288"/>
                <a:gd name="connsiteY20" fmla="*/ 431006 h 1635728"/>
                <a:gd name="connsiteX21" fmla="*/ 1117763 w 2651288"/>
                <a:gd name="connsiteY21" fmla="*/ 528637 h 1635728"/>
                <a:gd name="connsiteX22" fmla="*/ 1203488 w 2651288"/>
                <a:gd name="connsiteY22" fmla="*/ 645318 h 1635728"/>
                <a:gd name="connsiteX23" fmla="*/ 1260638 w 2651288"/>
                <a:gd name="connsiteY23" fmla="*/ 723900 h 1635728"/>
                <a:gd name="connsiteX24" fmla="*/ 1324932 w 2651288"/>
                <a:gd name="connsiteY24" fmla="*/ 788193 h 1635728"/>
                <a:gd name="connsiteX25" fmla="*/ 1367794 w 2651288"/>
                <a:gd name="connsiteY25" fmla="*/ 828675 h 1635728"/>
                <a:gd name="connsiteX26" fmla="*/ 1436850 w 2651288"/>
                <a:gd name="connsiteY26" fmla="*/ 873918 h 1635728"/>
                <a:gd name="connsiteX27" fmla="*/ 1482094 w 2651288"/>
                <a:gd name="connsiteY27" fmla="*/ 892968 h 1635728"/>
                <a:gd name="connsiteX28" fmla="*/ 1532101 w 2651288"/>
                <a:gd name="connsiteY28" fmla="*/ 907256 h 1635728"/>
                <a:gd name="connsiteX29" fmla="*/ 1565438 w 2651288"/>
                <a:gd name="connsiteY29" fmla="*/ 914400 h 1635728"/>
                <a:gd name="connsiteX30" fmla="*/ 1613063 w 2651288"/>
                <a:gd name="connsiteY30" fmla="*/ 919162 h 1635728"/>
                <a:gd name="connsiteX31" fmla="*/ 1648782 w 2651288"/>
                <a:gd name="connsiteY31" fmla="*/ 919162 h 1635728"/>
                <a:gd name="connsiteX32" fmla="*/ 1677357 w 2651288"/>
                <a:gd name="connsiteY32" fmla="*/ 919162 h 1635728"/>
                <a:gd name="connsiteX33" fmla="*/ 1717838 w 2651288"/>
                <a:gd name="connsiteY33" fmla="*/ 916781 h 1635728"/>
                <a:gd name="connsiteX34" fmla="*/ 1770225 w 2651288"/>
                <a:gd name="connsiteY34" fmla="*/ 907256 h 1635728"/>
                <a:gd name="connsiteX35" fmla="*/ 1839282 w 2651288"/>
                <a:gd name="connsiteY35" fmla="*/ 883443 h 1635728"/>
                <a:gd name="connsiteX36" fmla="*/ 1891669 w 2651288"/>
                <a:gd name="connsiteY36" fmla="*/ 862012 h 1635728"/>
                <a:gd name="connsiteX37" fmla="*/ 1944057 w 2651288"/>
                <a:gd name="connsiteY37" fmla="*/ 831056 h 1635728"/>
                <a:gd name="connsiteX38" fmla="*/ 1998825 w 2651288"/>
                <a:gd name="connsiteY38" fmla="*/ 795337 h 1635728"/>
                <a:gd name="connsiteX39" fmla="*/ 2053594 w 2651288"/>
                <a:gd name="connsiteY39" fmla="*/ 754856 h 1635728"/>
                <a:gd name="connsiteX40" fmla="*/ 2108363 w 2651288"/>
                <a:gd name="connsiteY40" fmla="*/ 711993 h 1635728"/>
                <a:gd name="connsiteX41" fmla="*/ 2153607 w 2651288"/>
                <a:gd name="connsiteY41" fmla="*/ 671512 h 1635728"/>
                <a:gd name="connsiteX42" fmla="*/ 2220282 w 2651288"/>
                <a:gd name="connsiteY42" fmla="*/ 607218 h 1635728"/>
                <a:gd name="connsiteX43" fmla="*/ 2279814 w 2651288"/>
                <a:gd name="connsiteY43" fmla="*/ 540543 h 1635728"/>
                <a:gd name="connsiteX44" fmla="*/ 2358394 w 2651288"/>
                <a:gd name="connsiteY44" fmla="*/ 452438 h 1635728"/>
                <a:gd name="connsiteX45" fmla="*/ 2420307 w 2651288"/>
                <a:gd name="connsiteY45" fmla="*/ 366712 h 1635728"/>
                <a:gd name="connsiteX46" fmla="*/ 2494126 w 2651288"/>
                <a:gd name="connsiteY46" fmla="*/ 269082 h 1635728"/>
                <a:gd name="connsiteX47" fmla="*/ 2553657 w 2651288"/>
                <a:gd name="connsiteY47" fmla="*/ 176212 h 1635728"/>
                <a:gd name="connsiteX48" fmla="*/ 2596519 w 2651288"/>
                <a:gd name="connsiteY48" fmla="*/ 104775 h 1635728"/>
                <a:gd name="connsiteX49" fmla="*/ 2651288 w 2651288"/>
                <a:gd name="connsiteY49" fmla="*/ 0 h 1635728"/>
                <a:gd name="connsiteX50" fmla="*/ 2651288 w 2651288"/>
                <a:gd name="connsiteY50" fmla="*/ 0 h 1635728"/>
                <a:gd name="connsiteX51" fmla="*/ 2651288 w 2651288"/>
                <a:gd name="connsiteY51" fmla="*/ 0 h 1635728"/>
                <a:gd name="connsiteX0" fmla="*/ 2 w 2651285"/>
                <a:gd name="connsiteY0" fmla="*/ 1635728 h 1635728"/>
                <a:gd name="connsiteX1" fmla="*/ 232203 w 2651285"/>
                <a:gd name="connsiteY1" fmla="*/ 895016 h 1635728"/>
                <a:gd name="connsiteX2" fmla="*/ 277541 w 2651285"/>
                <a:gd name="connsiteY2" fmla="*/ 755666 h 1635728"/>
                <a:gd name="connsiteX3" fmla="*/ 323851 w 2651285"/>
                <a:gd name="connsiteY3" fmla="*/ 630093 h 1635728"/>
                <a:gd name="connsiteX4" fmla="*/ 373858 w 2651285"/>
                <a:gd name="connsiteY4" fmla="*/ 507696 h 1635728"/>
                <a:gd name="connsiteX5" fmla="*/ 401005 w 2651285"/>
                <a:gd name="connsiteY5" fmla="*/ 454819 h 1635728"/>
                <a:gd name="connsiteX6" fmla="*/ 467679 w 2651285"/>
                <a:gd name="connsiteY6" fmla="*/ 345280 h 1635728"/>
                <a:gd name="connsiteX7" fmla="*/ 515304 w 2651285"/>
                <a:gd name="connsiteY7" fmla="*/ 278606 h 1635728"/>
                <a:gd name="connsiteX8" fmla="*/ 541498 w 2651285"/>
                <a:gd name="connsiteY8" fmla="*/ 250031 h 1635728"/>
                <a:gd name="connsiteX9" fmla="*/ 567691 w 2651285"/>
                <a:gd name="connsiteY9" fmla="*/ 223837 h 1635728"/>
                <a:gd name="connsiteX10" fmla="*/ 591504 w 2651285"/>
                <a:gd name="connsiteY10" fmla="*/ 204787 h 1635728"/>
                <a:gd name="connsiteX11" fmla="*/ 615316 w 2651285"/>
                <a:gd name="connsiteY11" fmla="*/ 185737 h 1635728"/>
                <a:gd name="connsiteX12" fmla="*/ 646273 w 2651285"/>
                <a:gd name="connsiteY12" fmla="*/ 166687 h 1635728"/>
                <a:gd name="connsiteX13" fmla="*/ 681992 w 2651285"/>
                <a:gd name="connsiteY13" fmla="*/ 154781 h 1635728"/>
                <a:gd name="connsiteX14" fmla="*/ 715329 w 2651285"/>
                <a:gd name="connsiteY14" fmla="*/ 150018 h 1635728"/>
                <a:gd name="connsiteX15" fmla="*/ 762954 w 2651285"/>
                <a:gd name="connsiteY15" fmla="*/ 161925 h 1635728"/>
                <a:gd name="connsiteX16" fmla="*/ 810579 w 2651285"/>
                <a:gd name="connsiteY16" fmla="*/ 188118 h 1635728"/>
                <a:gd name="connsiteX17" fmla="*/ 870110 w 2651285"/>
                <a:gd name="connsiteY17" fmla="*/ 233362 h 1635728"/>
                <a:gd name="connsiteX18" fmla="*/ 922498 w 2651285"/>
                <a:gd name="connsiteY18" fmla="*/ 288131 h 1635728"/>
                <a:gd name="connsiteX19" fmla="*/ 970122 w 2651285"/>
                <a:gd name="connsiteY19" fmla="*/ 345281 h 1635728"/>
                <a:gd name="connsiteX20" fmla="*/ 1039179 w 2651285"/>
                <a:gd name="connsiteY20" fmla="*/ 431006 h 1635728"/>
                <a:gd name="connsiteX21" fmla="*/ 1117760 w 2651285"/>
                <a:gd name="connsiteY21" fmla="*/ 528637 h 1635728"/>
                <a:gd name="connsiteX22" fmla="*/ 1203485 w 2651285"/>
                <a:gd name="connsiteY22" fmla="*/ 645318 h 1635728"/>
                <a:gd name="connsiteX23" fmla="*/ 1260635 w 2651285"/>
                <a:gd name="connsiteY23" fmla="*/ 723900 h 1635728"/>
                <a:gd name="connsiteX24" fmla="*/ 1324929 w 2651285"/>
                <a:gd name="connsiteY24" fmla="*/ 788193 h 1635728"/>
                <a:gd name="connsiteX25" fmla="*/ 1367791 w 2651285"/>
                <a:gd name="connsiteY25" fmla="*/ 828675 h 1635728"/>
                <a:gd name="connsiteX26" fmla="*/ 1436847 w 2651285"/>
                <a:gd name="connsiteY26" fmla="*/ 873918 h 1635728"/>
                <a:gd name="connsiteX27" fmla="*/ 1482091 w 2651285"/>
                <a:gd name="connsiteY27" fmla="*/ 892968 h 1635728"/>
                <a:gd name="connsiteX28" fmla="*/ 1532098 w 2651285"/>
                <a:gd name="connsiteY28" fmla="*/ 907256 h 1635728"/>
                <a:gd name="connsiteX29" fmla="*/ 1565435 w 2651285"/>
                <a:gd name="connsiteY29" fmla="*/ 914400 h 1635728"/>
                <a:gd name="connsiteX30" fmla="*/ 1613060 w 2651285"/>
                <a:gd name="connsiteY30" fmla="*/ 919162 h 1635728"/>
                <a:gd name="connsiteX31" fmla="*/ 1648779 w 2651285"/>
                <a:gd name="connsiteY31" fmla="*/ 919162 h 1635728"/>
                <a:gd name="connsiteX32" fmla="*/ 1677354 w 2651285"/>
                <a:gd name="connsiteY32" fmla="*/ 919162 h 1635728"/>
                <a:gd name="connsiteX33" fmla="*/ 1717835 w 2651285"/>
                <a:gd name="connsiteY33" fmla="*/ 916781 h 1635728"/>
                <a:gd name="connsiteX34" fmla="*/ 1770222 w 2651285"/>
                <a:gd name="connsiteY34" fmla="*/ 907256 h 1635728"/>
                <a:gd name="connsiteX35" fmla="*/ 1839279 w 2651285"/>
                <a:gd name="connsiteY35" fmla="*/ 883443 h 1635728"/>
                <a:gd name="connsiteX36" fmla="*/ 1891666 w 2651285"/>
                <a:gd name="connsiteY36" fmla="*/ 862012 h 1635728"/>
                <a:gd name="connsiteX37" fmla="*/ 1944054 w 2651285"/>
                <a:gd name="connsiteY37" fmla="*/ 831056 h 1635728"/>
                <a:gd name="connsiteX38" fmla="*/ 1998822 w 2651285"/>
                <a:gd name="connsiteY38" fmla="*/ 795337 h 1635728"/>
                <a:gd name="connsiteX39" fmla="*/ 2053591 w 2651285"/>
                <a:gd name="connsiteY39" fmla="*/ 754856 h 1635728"/>
                <a:gd name="connsiteX40" fmla="*/ 2108360 w 2651285"/>
                <a:gd name="connsiteY40" fmla="*/ 711993 h 1635728"/>
                <a:gd name="connsiteX41" fmla="*/ 2153604 w 2651285"/>
                <a:gd name="connsiteY41" fmla="*/ 671512 h 1635728"/>
                <a:gd name="connsiteX42" fmla="*/ 2220279 w 2651285"/>
                <a:gd name="connsiteY42" fmla="*/ 607218 h 1635728"/>
                <a:gd name="connsiteX43" fmla="*/ 2279811 w 2651285"/>
                <a:gd name="connsiteY43" fmla="*/ 540543 h 1635728"/>
                <a:gd name="connsiteX44" fmla="*/ 2358391 w 2651285"/>
                <a:gd name="connsiteY44" fmla="*/ 452438 h 1635728"/>
                <a:gd name="connsiteX45" fmla="*/ 2420304 w 2651285"/>
                <a:gd name="connsiteY45" fmla="*/ 366712 h 1635728"/>
                <a:gd name="connsiteX46" fmla="*/ 2494123 w 2651285"/>
                <a:gd name="connsiteY46" fmla="*/ 269082 h 1635728"/>
                <a:gd name="connsiteX47" fmla="*/ 2553654 w 2651285"/>
                <a:gd name="connsiteY47" fmla="*/ 176212 h 1635728"/>
                <a:gd name="connsiteX48" fmla="*/ 2596516 w 2651285"/>
                <a:gd name="connsiteY48" fmla="*/ 104775 h 1635728"/>
                <a:gd name="connsiteX49" fmla="*/ 2651285 w 2651285"/>
                <a:gd name="connsiteY49" fmla="*/ 0 h 1635728"/>
                <a:gd name="connsiteX50" fmla="*/ 2651285 w 2651285"/>
                <a:gd name="connsiteY50" fmla="*/ 0 h 1635728"/>
                <a:gd name="connsiteX51" fmla="*/ 2651285 w 2651285"/>
                <a:gd name="connsiteY51" fmla="*/ 0 h 1635728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10513 w 2460793"/>
                <a:gd name="connsiteY5" fmla="*/ 454819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3366 w 2460793"/>
                <a:gd name="connsiteY4" fmla="*/ 507696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33359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87049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10 w 2460793"/>
                <a:gd name="connsiteY0" fmla="*/ 1058301 h 1058302"/>
                <a:gd name="connsiteX1" fmla="*/ 41711 w 2460793"/>
                <a:gd name="connsiteY1" fmla="*/ 895016 h 1058302"/>
                <a:gd name="connsiteX2" fmla="*/ 96574 w 2460793"/>
                <a:gd name="connsiteY2" fmla="*/ 755666 h 1058302"/>
                <a:gd name="connsiteX3" fmla="*/ 142884 w 2460793"/>
                <a:gd name="connsiteY3" fmla="*/ 630093 h 1058302"/>
                <a:gd name="connsiteX4" fmla="*/ 188129 w 2460793"/>
                <a:gd name="connsiteY4" fmla="*/ 521894 h 1058302"/>
                <a:gd name="connsiteX5" fmla="*/ 234325 w 2460793"/>
                <a:gd name="connsiteY5" fmla="*/ 426421 h 1058302"/>
                <a:gd name="connsiteX6" fmla="*/ 277187 w 2460793"/>
                <a:gd name="connsiteY6" fmla="*/ 345280 h 1058302"/>
                <a:gd name="connsiteX7" fmla="*/ 324812 w 2460793"/>
                <a:gd name="connsiteY7" fmla="*/ 278606 h 1058302"/>
                <a:gd name="connsiteX8" fmla="*/ 351006 w 2460793"/>
                <a:gd name="connsiteY8" fmla="*/ 250031 h 1058302"/>
                <a:gd name="connsiteX9" fmla="*/ 377199 w 2460793"/>
                <a:gd name="connsiteY9" fmla="*/ 223837 h 1058302"/>
                <a:gd name="connsiteX10" fmla="*/ 401012 w 2460793"/>
                <a:gd name="connsiteY10" fmla="*/ 204787 h 1058302"/>
                <a:gd name="connsiteX11" fmla="*/ 424824 w 2460793"/>
                <a:gd name="connsiteY11" fmla="*/ 185737 h 1058302"/>
                <a:gd name="connsiteX12" fmla="*/ 455781 w 2460793"/>
                <a:gd name="connsiteY12" fmla="*/ 166687 h 1058302"/>
                <a:gd name="connsiteX13" fmla="*/ 491500 w 2460793"/>
                <a:gd name="connsiteY13" fmla="*/ 154781 h 1058302"/>
                <a:gd name="connsiteX14" fmla="*/ 524837 w 2460793"/>
                <a:gd name="connsiteY14" fmla="*/ 150018 h 1058302"/>
                <a:gd name="connsiteX15" fmla="*/ 572462 w 2460793"/>
                <a:gd name="connsiteY15" fmla="*/ 161925 h 1058302"/>
                <a:gd name="connsiteX16" fmla="*/ 620087 w 2460793"/>
                <a:gd name="connsiteY16" fmla="*/ 188118 h 1058302"/>
                <a:gd name="connsiteX17" fmla="*/ 679618 w 2460793"/>
                <a:gd name="connsiteY17" fmla="*/ 233362 h 1058302"/>
                <a:gd name="connsiteX18" fmla="*/ 732006 w 2460793"/>
                <a:gd name="connsiteY18" fmla="*/ 288131 h 1058302"/>
                <a:gd name="connsiteX19" fmla="*/ 779630 w 2460793"/>
                <a:gd name="connsiteY19" fmla="*/ 345281 h 1058302"/>
                <a:gd name="connsiteX20" fmla="*/ 848687 w 2460793"/>
                <a:gd name="connsiteY20" fmla="*/ 431006 h 1058302"/>
                <a:gd name="connsiteX21" fmla="*/ 927268 w 2460793"/>
                <a:gd name="connsiteY21" fmla="*/ 528637 h 1058302"/>
                <a:gd name="connsiteX22" fmla="*/ 1012993 w 2460793"/>
                <a:gd name="connsiteY22" fmla="*/ 645318 h 1058302"/>
                <a:gd name="connsiteX23" fmla="*/ 1070143 w 2460793"/>
                <a:gd name="connsiteY23" fmla="*/ 723900 h 1058302"/>
                <a:gd name="connsiteX24" fmla="*/ 1134437 w 2460793"/>
                <a:gd name="connsiteY24" fmla="*/ 788193 h 1058302"/>
                <a:gd name="connsiteX25" fmla="*/ 1177299 w 2460793"/>
                <a:gd name="connsiteY25" fmla="*/ 828675 h 1058302"/>
                <a:gd name="connsiteX26" fmla="*/ 1246355 w 2460793"/>
                <a:gd name="connsiteY26" fmla="*/ 873918 h 1058302"/>
                <a:gd name="connsiteX27" fmla="*/ 1291599 w 2460793"/>
                <a:gd name="connsiteY27" fmla="*/ 892968 h 1058302"/>
                <a:gd name="connsiteX28" fmla="*/ 1341606 w 2460793"/>
                <a:gd name="connsiteY28" fmla="*/ 907256 h 1058302"/>
                <a:gd name="connsiteX29" fmla="*/ 1374943 w 2460793"/>
                <a:gd name="connsiteY29" fmla="*/ 914400 h 1058302"/>
                <a:gd name="connsiteX30" fmla="*/ 1422568 w 2460793"/>
                <a:gd name="connsiteY30" fmla="*/ 919162 h 1058302"/>
                <a:gd name="connsiteX31" fmla="*/ 1458287 w 2460793"/>
                <a:gd name="connsiteY31" fmla="*/ 919162 h 1058302"/>
                <a:gd name="connsiteX32" fmla="*/ 1486862 w 2460793"/>
                <a:gd name="connsiteY32" fmla="*/ 919162 h 1058302"/>
                <a:gd name="connsiteX33" fmla="*/ 1527343 w 2460793"/>
                <a:gd name="connsiteY33" fmla="*/ 916781 h 1058302"/>
                <a:gd name="connsiteX34" fmla="*/ 1579730 w 2460793"/>
                <a:gd name="connsiteY34" fmla="*/ 907256 h 1058302"/>
                <a:gd name="connsiteX35" fmla="*/ 1648787 w 2460793"/>
                <a:gd name="connsiteY35" fmla="*/ 883443 h 1058302"/>
                <a:gd name="connsiteX36" fmla="*/ 1701174 w 2460793"/>
                <a:gd name="connsiteY36" fmla="*/ 862012 h 1058302"/>
                <a:gd name="connsiteX37" fmla="*/ 1753562 w 2460793"/>
                <a:gd name="connsiteY37" fmla="*/ 831056 h 1058302"/>
                <a:gd name="connsiteX38" fmla="*/ 1808330 w 2460793"/>
                <a:gd name="connsiteY38" fmla="*/ 795337 h 1058302"/>
                <a:gd name="connsiteX39" fmla="*/ 1863099 w 2460793"/>
                <a:gd name="connsiteY39" fmla="*/ 754856 h 1058302"/>
                <a:gd name="connsiteX40" fmla="*/ 1917868 w 2460793"/>
                <a:gd name="connsiteY40" fmla="*/ 711993 h 1058302"/>
                <a:gd name="connsiteX41" fmla="*/ 1963112 w 2460793"/>
                <a:gd name="connsiteY41" fmla="*/ 671512 h 1058302"/>
                <a:gd name="connsiteX42" fmla="*/ 2029787 w 2460793"/>
                <a:gd name="connsiteY42" fmla="*/ 607218 h 1058302"/>
                <a:gd name="connsiteX43" fmla="*/ 2089319 w 2460793"/>
                <a:gd name="connsiteY43" fmla="*/ 540543 h 1058302"/>
                <a:gd name="connsiteX44" fmla="*/ 2167899 w 2460793"/>
                <a:gd name="connsiteY44" fmla="*/ 452438 h 1058302"/>
                <a:gd name="connsiteX45" fmla="*/ 2229812 w 2460793"/>
                <a:gd name="connsiteY45" fmla="*/ 366712 h 1058302"/>
                <a:gd name="connsiteX46" fmla="*/ 2303631 w 2460793"/>
                <a:gd name="connsiteY46" fmla="*/ 269082 h 1058302"/>
                <a:gd name="connsiteX47" fmla="*/ 2363162 w 2460793"/>
                <a:gd name="connsiteY47" fmla="*/ 176212 h 1058302"/>
                <a:gd name="connsiteX48" fmla="*/ 2406024 w 2460793"/>
                <a:gd name="connsiteY48" fmla="*/ 104775 h 1058302"/>
                <a:gd name="connsiteX49" fmla="*/ 2460793 w 2460793"/>
                <a:gd name="connsiteY49" fmla="*/ 0 h 1058302"/>
                <a:gd name="connsiteX50" fmla="*/ 2460793 w 2460793"/>
                <a:gd name="connsiteY50" fmla="*/ 0 h 1058302"/>
                <a:gd name="connsiteX51" fmla="*/ 2460793 w 2460793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9 w 2460792"/>
                <a:gd name="connsiteY0" fmla="*/ 1058301 h 1058302"/>
                <a:gd name="connsiteX1" fmla="*/ 46473 w 2460792"/>
                <a:gd name="connsiteY1" fmla="*/ 895016 h 1058302"/>
                <a:gd name="connsiteX2" fmla="*/ 96573 w 2460792"/>
                <a:gd name="connsiteY2" fmla="*/ 755666 h 1058302"/>
                <a:gd name="connsiteX3" fmla="*/ 142883 w 2460792"/>
                <a:gd name="connsiteY3" fmla="*/ 630093 h 1058302"/>
                <a:gd name="connsiteX4" fmla="*/ 188128 w 2460792"/>
                <a:gd name="connsiteY4" fmla="*/ 521894 h 1058302"/>
                <a:gd name="connsiteX5" fmla="*/ 234324 w 2460792"/>
                <a:gd name="connsiteY5" fmla="*/ 426421 h 1058302"/>
                <a:gd name="connsiteX6" fmla="*/ 277186 w 2460792"/>
                <a:gd name="connsiteY6" fmla="*/ 345280 h 1058302"/>
                <a:gd name="connsiteX7" fmla="*/ 324811 w 2460792"/>
                <a:gd name="connsiteY7" fmla="*/ 278606 h 1058302"/>
                <a:gd name="connsiteX8" fmla="*/ 351005 w 2460792"/>
                <a:gd name="connsiteY8" fmla="*/ 250031 h 1058302"/>
                <a:gd name="connsiteX9" fmla="*/ 377198 w 2460792"/>
                <a:gd name="connsiteY9" fmla="*/ 223837 h 1058302"/>
                <a:gd name="connsiteX10" fmla="*/ 401011 w 2460792"/>
                <a:gd name="connsiteY10" fmla="*/ 204787 h 1058302"/>
                <a:gd name="connsiteX11" fmla="*/ 424823 w 2460792"/>
                <a:gd name="connsiteY11" fmla="*/ 185737 h 1058302"/>
                <a:gd name="connsiteX12" fmla="*/ 455780 w 2460792"/>
                <a:gd name="connsiteY12" fmla="*/ 166687 h 1058302"/>
                <a:gd name="connsiteX13" fmla="*/ 491499 w 2460792"/>
                <a:gd name="connsiteY13" fmla="*/ 154781 h 1058302"/>
                <a:gd name="connsiteX14" fmla="*/ 524836 w 2460792"/>
                <a:gd name="connsiteY14" fmla="*/ 150018 h 1058302"/>
                <a:gd name="connsiteX15" fmla="*/ 572461 w 2460792"/>
                <a:gd name="connsiteY15" fmla="*/ 161925 h 1058302"/>
                <a:gd name="connsiteX16" fmla="*/ 620086 w 2460792"/>
                <a:gd name="connsiteY16" fmla="*/ 188118 h 1058302"/>
                <a:gd name="connsiteX17" fmla="*/ 679617 w 2460792"/>
                <a:gd name="connsiteY17" fmla="*/ 233362 h 1058302"/>
                <a:gd name="connsiteX18" fmla="*/ 732005 w 2460792"/>
                <a:gd name="connsiteY18" fmla="*/ 288131 h 1058302"/>
                <a:gd name="connsiteX19" fmla="*/ 779629 w 2460792"/>
                <a:gd name="connsiteY19" fmla="*/ 345281 h 1058302"/>
                <a:gd name="connsiteX20" fmla="*/ 848686 w 2460792"/>
                <a:gd name="connsiteY20" fmla="*/ 431006 h 1058302"/>
                <a:gd name="connsiteX21" fmla="*/ 927267 w 2460792"/>
                <a:gd name="connsiteY21" fmla="*/ 528637 h 1058302"/>
                <a:gd name="connsiteX22" fmla="*/ 1012992 w 2460792"/>
                <a:gd name="connsiteY22" fmla="*/ 645318 h 1058302"/>
                <a:gd name="connsiteX23" fmla="*/ 1070142 w 2460792"/>
                <a:gd name="connsiteY23" fmla="*/ 723900 h 1058302"/>
                <a:gd name="connsiteX24" fmla="*/ 1134436 w 2460792"/>
                <a:gd name="connsiteY24" fmla="*/ 788193 h 1058302"/>
                <a:gd name="connsiteX25" fmla="*/ 1177298 w 2460792"/>
                <a:gd name="connsiteY25" fmla="*/ 828675 h 1058302"/>
                <a:gd name="connsiteX26" fmla="*/ 1246354 w 2460792"/>
                <a:gd name="connsiteY26" fmla="*/ 873918 h 1058302"/>
                <a:gd name="connsiteX27" fmla="*/ 1291598 w 2460792"/>
                <a:gd name="connsiteY27" fmla="*/ 892968 h 1058302"/>
                <a:gd name="connsiteX28" fmla="*/ 1341605 w 2460792"/>
                <a:gd name="connsiteY28" fmla="*/ 907256 h 1058302"/>
                <a:gd name="connsiteX29" fmla="*/ 1374942 w 2460792"/>
                <a:gd name="connsiteY29" fmla="*/ 914400 h 1058302"/>
                <a:gd name="connsiteX30" fmla="*/ 1422567 w 2460792"/>
                <a:gd name="connsiteY30" fmla="*/ 919162 h 1058302"/>
                <a:gd name="connsiteX31" fmla="*/ 1458286 w 2460792"/>
                <a:gd name="connsiteY31" fmla="*/ 919162 h 1058302"/>
                <a:gd name="connsiteX32" fmla="*/ 1486861 w 2460792"/>
                <a:gd name="connsiteY32" fmla="*/ 919162 h 1058302"/>
                <a:gd name="connsiteX33" fmla="*/ 1527342 w 2460792"/>
                <a:gd name="connsiteY33" fmla="*/ 916781 h 1058302"/>
                <a:gd name="connsiteX34" fmla="*/ 1579729 w 2460792"/>
                <a:gd name="connsiteY34" fmla="*/ 907256 h 1058302"/>
                <a:gd name="connsiteX35" fmla="*/ 1648786 w 2460792"/>
                <a:gd name="connsiteY35" fmla="*/ 883443 h 1058302"/>
                <a:gd name="connsiteX36" fmla="*/ 1701173 w 2460792"/>
                <a:gd name="connsiteY36" fmla="*/ 862012 h 1058302"/>
                <a:gd name="connsiteX37" fmla="*/ 1753561 w 2460792"/>
                <a:gd name="connsiteY37" fmla="*/ 831056 h 1058302"/>
                <a:gd name="connsiteX38" fmla="*/ 1808329 w 2460792"/>
                <a:gd name="connsiteY38" fmla="*/ 795337 h 1058302"/>
                <a:gd name="connsiteX39" fmla="*/ 1863098 w 2460792"/>
                <a:gd name="connsiteY39" fmla="*/ 754856 h 1058302"/>
                <a:gd name="connsiteX40" fmla="*/ 1917867 w 2460792"/>
                <a:gd name="connsiteY40" fmla="*/ 711993 h 1058302"/>
                <a:gd name="connsiteX41" fmla="*/ 1963111 w 2460792"/>
                <a:gd name="connsiteY41" fmla="*/ 671512 h 1058302"/>
                <a:gd name="connsiteX42" fmla="*/ 2029786 w 2460792"/>
                <a:gd name="connsiteY42" fmla="*/ 607218 h 1058302"/>
                <a:gd name="connsiteX43" fmla="*/ 2089318 w 2460792"/>
                <a:gd name="connsiteY43" fmla="*/ 540543 h 1058302"/>
                <a:gd name="connsiteX44" fmla="*/ 2167898 w 2460792"/>
                <a:gd name="connsiteY44" fmla="*/ 452438 h 1058302"/>
                <a:gd name="connsiteX45" fmla="*/ 2229811 w 2460792"/>
                <a:gd name="connsiteY45" fmla="*/ 366712 h 1058302"/>
                <a:gd name="connsiteX46" fmla="*/ 2303630 w 2460792"/>
                <a:gd name="connsiteY46" fmla="*/ 269082 h 1058302"/>
                <a:gd name="connsiteX47" fmla="*/ 2363161 w 2460792"/>
                <a:gd name="connsiteY47" fmla="*/ 176212 h 1058302"/>
                <a:gd name="connsiteX48" fmla="*/ 2406023 w 2460792"/>
                <a:gd name="connsiteY48" fmla="*/ 104775 h 1058302"/>
                <a:gd name="connsiteX49" fmla="*/ 2460792 w 2460792"/>
                <a:gd name="connsiteY49" fmla="*/ 0 h 1058302"/>
                <a:gd name="connsiteX50" fmla="*/ 2460792 w 2460792"/>
                <a:gd name="connsiteY50" fmla="*/ 0 h 1058302"/>
                <a:gd name="connsiteX51" fmla="*/ 2460792 w 2460792"/>
                <a:gd name="connsiteY51" fmla="*/ 0 h 1058302"/>
                <a:gd name="connsiteX0" fmla="*/ 7 w 2460790"/>
                <a:gd name="connsiteY0" fmla="*/ 1058301 h 1058302"/>
                <a:gd name="connsiteX1" fmla="*/ 55996 w 2460790"/>
                <a:gd name="connsiteY1" fmla="*/ 895016 h 1058302"/>
                <a:gd name="connsiteX2" fmla="*/ 96571 w 2460790"/>
                <a:gd name="connsiteY2" fmla="*/ 755666 h 1058302"/>
                <a:gd name="connsiteX3" fmla="*/ 142881 w 2460790"/>
                <a:gd name="connsiteY3" fmla="*/ 630093 h 1058302"/>
                <a:gd name="connsiteX4" fmla="*/ 188126 w 2460790"/>
                <a:gd name="connsiteY4" fmla="*/ 521894 h 1058302"/>
                <a:gd name="connsiteX5" fmla="*/ 234322 w 2460790"/>
                <a:gd name="connsiteY5" fmla="*/ 426421 h 1058302"/>
                <a:gd name="connsiteX6" fmla="*/ 277184 w 2460790"/>
                <a:gd name="connsiteY6" fmla="*/ 345280 h 1058302"/>
                <a:gd name="connsiteX7" fmla="*/ 324809 w 2460790"/>
                <a:gd name="connsiteY7" fmla="*/ 278606 h 1058302"/>
                <a:gd name="connsiteX8" fmla="*/ 351003 w 2460790"/>
                <a:gd name="connsiteY8" fmla="*/ 250031 h 1058302"/>
                <a:gd name="connsiteX9" fmla="*/ 377196 w 2460790"/>
                <a:gd name="connsiteY9" fmla="*/ 223837 h 1058302"/>
                <a:gd name="connsiteX10" fmla="*/ 401009 w 2460790"/>
                <a:gd name="connsiteY10" fmla="*/ 204787 h 1058302"/>
                <a:gd name="connsiteX11" fmla="*/ 424821 w 2460790"/>
                <a:gd name="connsiteY11" fmla="*/ 185737 h 1058302"/>
                <a:gd name="connsiteX12" fmla="*/ 455778 w 2460790"/>
                <a:gd name="connsiteY12" fmla="*/ 166687 h 1058302"/>
                <a:gd name="connsiteX13" fmla="*/ 491497 w 2460790"/>
                <a:gd name="connsiteY13" fmla="*/ 154781 h 1058302"/>
                <a:gd name="connsiteX14" fmla="*/ 524834 w 2460790"/>
                <a:gd name="connsiteY14" fmla="*/ 150018 h 1058302"/>
                <a:gd name="connsiteX15" fmla="*/ 572459 w 2460790"/>
                <a:gd name="connsiteY15" fmla="*/ 161925 h 1058302"/>
                <a:gd name="connsiteX16" fmla="*/ 620084 w 2460790"/>
                <a:gd name="connsiteY16" fmla="*/ 188118 h 1058302"/>
                <a:gd name="connsiteX17" fmla="*/ 679615 w 2460790"/>
                <a:gd name="connsiteY17" fmla="*/ 233362 h 1058302"/>
                <a:gd name="connsiteX18" fmla="*/ 732003 w 2460790"/>
                <a:gd name="connsiteY18" fmla="*/ 288131 h 1058302"/>
                <a:gd name="connsiteX19" fmla="*/ 779627 w 2460790"/>
                <a:gd name="connsiteY19" fmla="*/ 345281 h 1058302"/>
                <a:gd name="connsiteX20" fmla="*/ 848684 w 2460790"/>
                <a:gd name="connsiteY20" fmla="*/ 431006 h 1058302"/>
                <a:gd name="connsiteX21" fmla="*/ 927265 w 2460790"/>
                <a:gd name="connsiteY21" fmla="*/ 528637 h 1058302"/>
                <a:gd name="connsiteX22" fmla="*/ 1012990 w 2460790"/>
                <a:gd name="connsiteY22" fmla="*/ 645318 h 1058302"/>
                <a:gd name="connsiteX23" fmla="*/ 1070140 w 2460790"/>
                <a:gd name="connsiteY23" fmla="*/ 723900 h 1058302"/>
                <a:gd name="connsiteX24" fmla="*/ 1134434 w 2460790"/>
                <a:gd name="connsiteY24" fmla="*/ 788193 h 1058302"/>
                <a:gd name="connsiteX25" fmla="*/ 1177296 w 2460790"/>
                <a:gd name="connsiteY25" fmla="*/ 828675 h 1058302"/>
                <a:gd name="connsiteX26" fmla="*/ 1246352 w 2460790"/>
                <a:gd name="connsiteY26" fmla="*/ 873918 h 1058302"/>
                <a:gd name="connsiteX27" fmla="*/ 1291596 w 2460790"/>
                <a:gd name="connsiteY27" fmla="*/ 892968 h 1058302"/>
                <a:gd name="connsiteX28" fmla="*/ 1341603 w 2460790"/>
                <a:gd name="connsiteY28" fmla="*/ 907256 h 1058302"/>
                <a:gd name="connsiteX29" fmla="*/ 1374940 w 2460790"/>
                <a:gd name="connsiteY29" fmla="*/ 914400 h 1058302"/>
                <a:gd name="connsiteX30" fmla="*/ 1422565 w 2460790"/>
                <a:gd name="connsiteY30" fmla="*/ 919162 h 1058302"/>
                <a:gd name="connsiteX31" fmla="*/ 1458284 w 2460790"/>
                <a:gd name="connsiteY31" fmla="*/ 919162 h 1058302"/>
                <a:gd name="connsiteX32" fmla="*/ 1486859 w 2460790"/>
                <a:gd name="connsiteY32" fmla="*/ 919162 h 1058302"/>
                <a:gd name="connsiteX33" fmla="*/ 1527340 w 2460790"/>
                <a:gd name="connsiteY33" fmla="*/ 916781 h 1058302"/>
                <a:gd name="connsiteX34" fmla="*/ 1579727 w 2460790"/>
                <a:gd name="connsiteY34" fmla="*/ 907256 h 1058302"/>
                <a:gd name="connsiteX35" fmla="*/ 1648784 w 2460790"/>
                <a:gd name="connsiteY35" fmla="*/ 883443 h 1058302"/>
                <a:gd name="connsiteX36" fmla="*/ 1701171 w 2460790"/>
                <a:gd name="connsiteY36" fmla="*/ 862012 h 1058302"/>
                <a:gd name="connsiteX37" fmla="*/ 1753559 w 2460790"/>
                <a:gd name="connsiteY37" fmla="*/ 831056 h 1058302"/>
                <a:gd name="connsiteX38" fmla="*/ 1808327 w 2460790"/>
                <a:gd name="connsiteY38" fmla="*/ 795337 h 1058302"/>
                <a:gd name="connsiteX39" fmla="*/ 1863096 w 2460790"/>
                <a:gd name="connsiteY39" fmla="*/ 754856 h 1058302"/>
                <a:gd name="connsiteX40" fmla="*/ 1917865 w 2460790"/>
                <a:gd name="connsiteY40" fmla="*/ 711993 h 1058302"/>
                <a:gd name="connsiteX41" fmla="*/ 1963109 w 2460790"/>
                <a:gd name="connsiteY41" fmla="*/ 671512 h 1058302"/>
                <a:gd name="connsiteX42" fmla="*/ 2029784 w 2460790"/>
                <a:gd name="connsiteY42" fmla="*/ 607218 h 1058302"/>
                <a:gd name="connsiteX43" fmla="*/ 2089316 w 2460790"/>
                <a:gd name="connsiteY43" fmla="*/ 540543 h 1058302"/>
                <a:gd name="connsiteX44" fmla="*/ 2167896 w 2460790"/>
                <a:gd name="connsiteY44" fmla="*/ 452438 h 1058302"/>
                <a:gd name="connsiteX45" fmla="*/ 2229809 w 2460790"/>
                <a:gd name="connsiteY45" fmla="*/ 366712 h 1058302"/>
                <a:gd name="connsiteX46" fmla="*/ 2303628 w 2460790"/>
                <a:gd name="connsiteY46" fmla="*/ 269082 h 1058302"/>
                <a:gd name="connsiteX47" fmla="*/ 2363159 w 2460790"/>
                <a:gd name="connsiteY47" fmla="*/ 176212 h 1058302"/>
                <a:gd name="connsiteX48" fmla="*/ 2406021 w 2460790"/>
                <a:gd name="connsiteY48" fmla="*/ 104775 h 1058302"/>
                <a:gd name="connsiteX49" fmla="*/ 2460790 w 2460790"/>
                <a:gd name="connsiteY49" fmla="*/ 0 h 1058302"/>
                <a:gd name="connsiteX50" fmla="*/ 2460790 w 2460790"/>
                <a:gd name="connsiteY50" fmla="*/ 0 h 1058302"/>
                <a:gd name="connsiteX51" fmla="*/ 2460790 w 2460790"/>
                <a:gd name="connsiteY51" fmla="*/ 0 h 10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60790" h="1058302">
                  <a:moveTo>
                    <a:pt x="7" y="1058301"/>
                  </a:moveTo>
                  <a:cubicBezTo>
                    <a:pt x="-695" y="1058920"/>
                    <a:pt x="52027" y="901763"/>
                    <a:pt x="55996" y="895016"/>
                  </a:cubicBezTo>
                  <a:cubicBezTo>
                    <a:pt x="52913" y="894841"/>
                    <a:pt x="91901" y="763032"/>
                    <a:pt x="96571" y="755666"/>
                  </a:cubicBezTo>
                  <a:cubicBezTo>
                    <a:pt x="101241" y="748300"/>
                    <a:pt x="127622" y="669055"/>
                    <a:pt x="142881" y="630093"/>
                  </a:cubicBezTo>
                  <a:cubicBezTo>
                    <a:pt x="158140" y="591131"/>
                    <a:pt x="172886" y="555839"/>
                    <a:pt x="188126" y="521894"/>
                  </a:cubicBezTo>
                  <a:cubicBezTo>
                    <a:pt x="203366" y="487949"/>
                    <a:pt x="219479" y="455857"/>
                    <a:pt x="234322" y="426421"/>
                  </a:cubicBezTo>
                  <a:cubicBezTo>
                    <a:pt x="249165" y="396985"/>
                    <a:pt x="262103" y="369916"/>
                    <a:pt x="277184" y="345280"/>
                  </a:cubicBezTo>
                  <a:cubicBezTo>
                    <a:pt x="292265" y="320644"/>
                    <a:pt x="312506" y="294481"/>
                    <a:pt x="324809" y="278606"/>
                  </a:cubicBezTo>
                  <a:cubicBezTo>
                    <a:pt x="337112" y="262731"/>
                    <a:pt x="342272" y="259159"/>
                    <a:pt x="351003" y="250031"/>
                  </a:cubicBezTo>
                  <a:cubicBezTo>
                    <a:pt x="359734" y="240903"/>
                    <a:pt x="368862" y="231378"/>
                    <a:pt x="377196" y="223837"/>
                  </a:cubicBezTo>
                  <a:cubicBezTo>
                    <a:pt x="385530" y="216296"/>
                    <a:pt x="393072" y="211137"/>
                    <a:pt x="401009" y="204787"/>
                  </a:cubicBezTo>
                  <a:cubicBezTo>
                    <a:pt x="408946" y="198437"/>
                    <a:pt x="415693" y="192087"/>
                    <a:pt x="424821" y="185737"/>
                  </a:cubicBezTo>
                  <a:cubicBezTo>
                    <a:pt x="433949" y="179387"/>
                    <a:pt x="444665" y="171846"/>
                    <a:pt x="455778" y="166687"/>
                  </a:cubicBezTo>
                  <a:cubicBezTo>
                    <a:pt x="466891" y="161528"/>
                    <a:pt x="479988" y="157559"/>
                    <a:pt x="491497" y="154781"/>
                  </a:cubicBezTo>
                  <a:cubicBezTo>
                    <a:pt x="503006" y="152003"/>
                    <a:pt x="511340" y="148827"/>
                    <a:pt x="524834" y="150018"/>
                  </a:cubicBezTo>
                  <a:cubicBezTo>
                    <a:pt x="538328" y="151209"/>
                    <a:pt x="556584" y="155575"/>
                    <a:pt x="572459" y="161925"/>
                  </a:cubicBezTo>
                  <a:cubicBezTo>
                    <a:pt x="588334" y="168275"/>
                    <a:pt x="602225" y="176212"/>
                    <a:pt x="620084" y="188118"/>
                  </a:cubicBezTo>
                  <a:cubicBezTo>
                    <a:pt x="637943" y="200024"/>
                    <a:pt x="660962" y="216693"/>
                    <a:pt x="679615" y="233362"/>
                  </a:cubicBezTo>
                  <a:cubicBezTo>
                    <a:pt x="698268" y="250031"/>
                    <a:pt x="715334" y="269478"/>
                    <a:pt x="732003" y="288131"/>
                  </a:cubicBezTo>
                  <a:cubicBezTo>
                    <a:pt x="748672" y="306784"/>
                    <a:pt x="760180" y="321468"/>
                    <a:pt x="779627" y="345281"/>
                  </a:cubicBezTo>
                  <a:cubicBezTo>
                    <a:pt x="799074" y="369094"/>
                    <a:pt x="824078" y="400447"/>
                    <a:pt x="848684" y="431006"/>
                  </a:cubicBezTo>
                  <a:cubicBezTo>
                    <a:pt x="873290" y="461565"/>
                    <a:pt x="899881" y="492918"/>
                    <a:pt x="927265" y="528637"/>
                  </a:cubicBezTo>
                  <a:cubicBezTo>
                    <a:pt x="954649" y="564356"/>
                    <a:pt x="1012990" y="645318"/>
                    <a:pt x="1012990" y="645318"/>
                  </a:cubicBezTo>
                  <a:cubicBezTo>
                    <a:pt x="1036802" y="677862"/>
                    <a:pt x="1049899" y="700088"/>
                    <a:pt x="1070140" y="723900"/>
                  </a:cubicBezTo>
                  <a:cubicBezTo>
                    <a:pt x="1090381" y="747712"/>
                    <a:pt x="1116575" y="770731"/>
                    <a:pt x="1134434" y="788193"/>
                  </a:cubicBezTo>
                  <a:cubicBezTo>
                    <a:pt x="1152293" y="805655"/>
                    <a:pt x="1158643" y="814388"/>
                    <a:pt x="1177296" y="828675"/>
                  </a:cubicBezTo>
                  <a:cubicBezTo>
                    <a:pt x="1195949" y="842962"/>
                    <a:pt x="1227302" y="863203"/>
                    <a:pt x="1246352" y="873918"/>
                  </a:cubicBezTo>
                  <a:cubicBezTo>
                    <a:pt x="1265402" y="884634"/>
                    <a:pt x="1275721" y="887412"/>
                    <a:pt x="1291596" y="892968"/>
                  </a:cubicBezTo>
                  <a:cubicBezTo>
                    <a:pt x="1307471" y="898524"/>
                    <a:pt x="1327712" y="903684"/>
                    <a:pt x="1341603" y="907256"/>
                  </a:cubicBezTo>
                  <a:cubicBezTo>
                    <a:pt x="1355494" y="910828"/>
                    <a:pt x="1361446" y="912416"/>
                    <a:pt x="1374940" y="914400"/>
                  </a:cubicBezTo>
                  <a:cubicBezTo>
                    <a:pt x="1388434" y="916384"/>
                    <a:pt x="1408674" y="918368"/>
                    <a:pt x="1422565" y="919162"/>
                  </a:cubicBezTo>
                  <a:cubicBezTo>
                    <a:pt x="1436456" y="919956"/>
                    <a:pt x="1458284" y="919162"/>
                    <a:pt x="1458284" y="919162"/>
                  </a:cubicBezTo>
                  <a:cubicBezTo>
                    <a:pt x="1469000" y="919162"/>
                    <a:pt x="1475350" y="919559"/>
                    <a:pt x="1486859" y="919162"/>
                  </a:cubicBezTo>
                  <a:cubicBezTo>
                    <a:pt x="1498368" y="918765"/>
                    <a:pt x="1511862" y="918765"/>
                    <a:pt x="1527340" y="916781"/>
                  </a:cubicBezTo>
                  <a:cubicBezTo>
                    <a:pt x="1542818" y="914797"/>
                    <a:pt x="1559486" y="912812"/>
                    <a:pt x="1579727" y="907256"/>
                  </a:cubicBezTo>
                  <a:cubicBezTo>
                    <a:pt x="1599968" y="901700"/>
                    <a:pt x="1628543" y="890984"/>
                    <a:pt x="1648784" y="883443"/>
                  </a:cubicBezTo>
                  <a:cubicBezTo>
                    <a:pt x="1669025" y="875902"/>
                    <a:pt x="1683709" y="870743"/>
                    <a:pt x="1701171" y="862012"/>
                  </a:cubicBezTo>
                  <a:cubicBezTo>
                    <a:pt x="1718633" y="853281"/>
                    <a:pt x="1735700" y="842168"/>
                    <a:pt x="1753559" y="831056"/>
                  </a:cubicBezTo>
                  <a:cubicBezTo>
                    <a:pt x="1771418" y="819944"/>
                    <a:pt x="1790071" y="808037"/>
                    <a:pt x="1808327" y="795337"/>
                  </a:cubicBezTo>
                  <a:cubicBezTo>
                    <a:pt x="1826583" y="782637"/>
                    <a:pt x="1844840" y="768747"/>
                    <a:pt x="1863096" y="754856"/>
                  </a:cubicBezTo>
                  <a:cubicBezTo>
                    <a:pt x="1881352" y="740965"/>
                    <a:pt x="1901196" y="725884"/>
                    <a:pt x="1917865" y="711993"/>
                  </a:cubicBezTo>
                  <a:cubicBezTo>
                    <a:pt x="1934534" y="698102"/>
                    <a:pt x="1944456" y="688974"/>
                    <a:pt x="1963109" y="671512"/>
                  </a:cubicBezTo>
                  <a:cubicBezTo>
                    <a:pt x="1981762" y="654050"/>
                    <a:pt x="2029784" y="607218"/>
                    <a:pt x="2029784" y="607218"/>
                  </a:cubicBezTo>
                  <a:lnTo>
                    <a:pt x="2089316" y="540543"/>
                  </a:lnTo>
                  <a:cubicBezTo>
                    <a:pt x="2113525" y="514746"/>
                    <a:pt x="2144481" y="481410"/>
                    <a:pt x="2167896" y="452438"/>
                  </a:cubicBezTo>
                  <a:cubicBezTo>
                    <a:pt x="2191312" y="423466"/>
                    <a:pt x="2207187" y="397271"/>
                    <a:pt x="2229809" y="366712"/>
                  </a:cubicBezTo>
                  <a:cubicBezTo>
                    <a:pt x="2252431" y="336153"/>
                    <a:pt x="2281403" y="300832"/>
                    <a:pt x="2303628" y="269082"/>
                  </a:cubicBezTo>
                  <a:cubicBezTo>
                    <a:pt x="2325853" y="237332"/>
                    <a:pt x="2346094" y="203596"/>
                    <a:pt x="2363159" y="176212"/>
                  </a:cubicBezTo>
                  <a:cubicBezTo>
                    <a:pt x="2380224" y="148828"/>
                    <a:pt x="2389749" y="134144"/>
                    <a:pt x="2406021" y="104775"/>
                  </a:cubicBezTo>
                  <a:cubicBezTo>
                    <a:pt x="2422293" y="75406"/>
                    <a:pt x="2460790" y="0"/>
                    <a:pt x="2460790" y="0"/>
                  </a:cubicBezTo>
                  <a:lnTo>
                    <a:pt x="2460790" y="0"/>
                  </a:lnTo>
                  <a:lnTo>
                    <a:pt x="2460790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6057518-C4AA-4B05-8696-703EEDE598A9}"/>
              </a:ext>
            </a:extLst>
          </p:cNvPr>
          <p:cNvGrpSpPr/>
          <p:nvPr/>
        </p:nvGrpSpPr>
        <p:grpSpPr>
          <a:xfrm>
            <a:off x="2923527" y="3352800"/>
            <a:ext cx="1267473" cy="1295400"/>
            <a:chOff x="2694927" y="2819400"/>
            <a:chExt cx="1267473" cy="1295400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045FEAA-032A-4932-8ADF-A2B9E007C483}"/>
                </a:ext>
              </a:extLst>
            </p:cNvPr>
            <p:cNvCxnSpPr/>
            <p:nvPr/>
          </p:nvCxnSpPr>
          <p:spPr>
            <a:xfrm>
              <a:off x="2694927" y="2819400"/>
              <a:ext cx="1267473" cy="1295400"/>
            </a:xfrm>
            <a:prstGeom prst="line">
              <a:avLst/>
            </a:prstGeom>
            <a:ln w="1270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43D283F-25A9-4ACA-AF29-2C966DE2C23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4927" y="2921000"/>
              <a:ext cx="1115073" cy="1066800"/>
            </a:xfrm>
            <a:prstGeom prst="line">
              <a:avLst/>
            </a:prstGeom>
            <a:ln w="1270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B33A86F1-9959-4C14-BAFF-B81F7C98FCAC}"/>
              </a:ext>
            </a:extLst>
          </p:cNvPr>
          <p:cNvGrpSpPr/>
          <p:nvPr/>
        </p:nvGrpSpPr>
        <p:grpSpPr>
          <a:xfrm>
            <a:off x="2895600" y="5257800"/>
            <a:ext cx="1267473" cy="1295400"/>
            <a:chOff x="2694927" y="2819400"/>
            <a:chExt cx="1267473" cy="1295400"/>
          </a:xfrm>
        </p:grpSpPr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39BCA543-7E16-41A2-9BAC-17A1BC7ACCBD}"/>
                </a:ext>
              </a:extLst>
            </p:cNvPr>
            <p:cNvCxnSpPr/>
            <p:nvPr/>
          </p:nvCxnSpPr>
          <p:spPr>
            <a:xfrm>
              <a:off x="2694927" y="2819400"/>
              <a:ext cx="1267473" cy="1295400"/>
            </a:xfrm>
            <a:prstGeom prst="line">
              <a:avLst/>
            </a:prstGeom>
            <a:ln w="1270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6993947-773A-42B7-B2D9-CDE291774F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4927" y="2921000"/>
              <a:ext cx="1115073" cy="1066800"/>
            </a:xfrm>
            <a:prstGeom prst="line">
              <a:avLst/>
            </a:prstGeom>
            <a:ln w="1270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332612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5F689E00-D6B2-4233-B8D3-8566ACA18401}"/>
              </a:ext>
            </a:extLst>
          </p:cNvPr>
          <p:cNvGrpSpPr/>
          <p:nvPr/>
        </p:nvGrpSpPr>
        <p:grpSpPr>
          <a:xfrm>
            <a:off x="158859" y="2514600"/>
            <a:ext cx="4717941" cy="4286250"/>
            <a:chOff x="4654659" y="2514600"/>
            <a:chExt cx="4717941" cy="428625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C84A51F-CE71-4CCC-8C85-89BE5B5B7140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758E9EB5-4AD0-4414-A9B3-BB515D62C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6716C7E-05B7-4655-8AA9-B24BD6E06644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EE3090A9-647F-497A-81F0-EEDCEDC3B579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6BE00D7B-ADBA-4653-8801-2475A598BC12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64" name="Rectangle 63">
                      <a:extLst>
                        <a:ext uri="{FF2B5EF4-FFF2-40B4-BE49-F238E27FC236}">
                          <a16:creationId xmlns:a16="http://schemas.microsoft.com/office/drawing/2014/main" id="{A56BD080-127B-47E6-A28B-C19F4100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" name="Rectangle 64">
                      <a:extLst>
                        <a:ext uri="{FF2B5EF4-FFF2-40B4-BE49-F238E27FC236}">
                          <a16:creationId xmlns:a16="http://schemas.microsoft.com/office/drawing/2014/main" id="{7135147E-3FA9-45D8-A17D-16B0FF4A0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" name="Rectangle 65">
                      <a:extLst>
                        <a:ext uri="{FF2B5EF4-FFF2-40B4-BE49-F238E27FC236}">
                          <a16:creationId xmlns:a16="http://schemas.microsoft.com/office/drawing/2014/main" id="{622695DB-1171-4AB4-AEB1-FCCA3B7D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" name="Rectangle 66">
                      <a:extLst>
                        <a:ext uri="{FF2B5EF4-FFF2-40B4-BE49-F238E27FC236}">
                          <a16:creationId xmlns:a16="http://schemas.microsoft.com/office/drawing/2014/main" id="{65422DB8-1ABB-4614-8977-C98D5E56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ED7546A-D092-4A30-9FE9-A422B2E1BAC1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60" name="Rectangle 59">
                      <a:extLst>
                        <a:ext uri="{FF2B5EF4-FFF2-40B4-BE49-F238E27FC236}">
                          <a16:creationId xmlns:a16="http://schemas.microsoft.com/office/drawing/2014/main" id="{FBCA2F68-F1DD-47A9-AD30-6D867DB5B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145680C9-90E2-414F-9A3C-7CD93F297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1307188-6718-42FD-BF1E-8EBB84460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" name="Rectangle 62">
                      <a:extLst>
                        <a:ext uri="{FF2B5EF4-FFF2-40B4-BE49-F238E27FC236}">
                          <a16:creationId xmlns:a16="http://schemas.microsoft.com/office/drawing/2014/main" id="{F564D826-1552-4E17-9B62-C4A1F7FC0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F463793A-B261-482B-99A2-F8F176838A7E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7BF0F2D-724E-4D1F-AB09-96A40882227C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365FCC6D-6934-4807-BFCF-06C66F4B995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75E6D29A-619D-4C7E-86A8-2CF6821FCA12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E8B66512-80E5-48AD-BEB7-78B36BE73738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91B46E0A-A261-4A00-AAF2-C67BB4A407CF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8CA52B21-3B38-4A99-91FA-A2ACE94951E5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9EC4765-C38C-440A-BAC2-CF1F7BA923E0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0F8AAA02-8F8B-4B32-B30E-79FD0627A1CB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D99A77AD-81E7-40B7-86D6-768339D60454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FCE7027E-F642-493A-ACCA-D83568FD70F2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CBD105AF-0FA8-4A4F-9457-40AF616AECAF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15970E-1E44-49B6-9357-1D1C842EFF1D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9D76033-05C2-4A87-8D99-19834B0A9EC8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D558DFC-0EBF-4C43-AEC2-A566542CB33D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2C87CF2-3FB7-43F9-B918-53371C5CA91B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308E147-2A35-4D9F-B3BB-18FA00A65CDC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35A5BED-5C8E-4E4B-89C3-39E12F5D5B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A64394E-5804-44E5-A872-4FFA167B34BE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BBE81410-4B31-437B-8A19-CF7F419EC7AA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7509D90-4128-4CC6-9059-7208B74BCC6B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78FBD7E2-FA3E-4269-997D-4935D6F7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7F3D59B9-08B0-42EA-A81B-E40B2F74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F1B858C2-72E7-4B17-87E5-D0030083A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" name="Rectangle 29">
                      <a:extLst>
                        <a:ext uri="{FF2B5EF4-FFF2-40B4-BE49-F238E27FC236}">
                          <a16:creationId xmlns:a16="http://schemas.microsoft.com/office/drawing/2014/main" id="{CCE46343-5543-49C8-B3F0-B818AB5DB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162CED0A-CA3F-4876-909F-10986AEFA09E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23" name="Rectangle 22">
                      <a:extLst>
                        <a:ext uri="{FF2B5EF4-FFF2-40B4-BE49-F238E27FC236}">
                          <a16:creationId xmlns:a16="http://schemas.microsoft.com/office/drawing/2014/main" id="{14F2400C-9E4B-4BC5-AC90-B2BAA9F49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C64F4CA8-B14C-402E-94A3-1EDEFCD75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" name="Rectangle 24">
                      <a:extLst>
                        <a:ext uri="{FF2B5EF4-FFF2-40B4-BE49-F238E27FC236}">
                          <a16:creationId xmlns:a16="http://schemas.microsoft.com/office/drawing/2014/main" id="{FFF9E208-3353-4C69-983F-9D6C2DAC8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DF590EFA-F689-4636-97E5-958C726A6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01D99957-506B-4A21-BC71-445B37DC4F50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FA6ABF64-ED21-48F8-9AED-69EE6F4A1C9B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84AFA0AD-F5C1-45D1-97C6-B61EC75275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BA23F51D-F82A-4EA4-86E7-6042BC602A4A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8C2737B0-A718-4BE5-9819-C4DF6A2D226D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7416FB88-1851-45D3-9658-6F4E2AB1D6A6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D59F53DB-3AE1-4B62-8387-4A023A96844F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6850D1DF-E5C5-4C3A-8915-26AA1C677185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B8FF2A1A-9D56-4A82-AFA1-763F0D169EDF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D9ACEE68-4CA7-4069-BA8C-322C858B350B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140C2C66-AA6A-400B-9110-37270196AE9A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463CFA7-C293-4E6F-8342-574B556D82CA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D23ACA4B-E7D9-42A8-9081-AFE78D317114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A354B58-D88B-4F6A-938B-0E34A8906C63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BA224B3-41AE-4B8E-9645-DB8E7C397A5F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</a:p>
          <a:p>
            <a:r>
              <a:rPr lang="en-US" dirty="0"/>
              <a:t>So it will be either: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2E97F61-AA46-42A0-BC9E-B802D6438A37}"/>
              </a:ext>
            </a:extLst>
          </p:cNvPr>
          <p:cNvSpPr/>
          <p:nvPr/>
        </p:nvSpPr>
        <p:spPr>
          <a:xfrm>
            <a:off x="1416670" y="3903611"/>
            <a:ext cx="2106150" cy="2241921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7 w 2464589"/>
              <a:gd name="connsiteY0" fmla="*/ 1072015 h 1072016"/>
              <a:gd name="connsiteX1" fmla="*/ 55996 w 2464589"/>
              <a:gd name="connsiteY1" fmla="*/ 908730 h 1072016"/>
              <a:gd name="connsiteX2" fmla="*/ 96571 w 2464589"/>
              <a:gd name="connsiteY2" fmla="*/ 769380 h 1072016"/>
              <a:gd name="connsiteX3" fmla="*/ 142881 w 2464589"/>
              <a:gd name="connsiteY3" fmla="*/ 643807 h 1072016"/>
              <a:gd name="connsiteX4" fmla="*/ 188126 w 2464589"/>
              <a:gd name="connsiteY4" fmla="*/ 535608 h 1072016"/>
              <a:gd name="connsiteX5" fmla="*/ 234322 w 2464589"/>
              <a:gd name="connsiteY5" fmla="*/ 440135 h 1072016"/>
              <a:gd name="connsiteX6" fmla="*/ 277184 w 2464589"/>
              <a:gd name="connsiteY6" fmla="*/ 358994 h 1072016"/>
              <a:gd name="connsiteX7" fmla="*/ 324809 w 2464589"/>
              <a:gd name="connsiteY7" fmla="*/ 292320 h 1072016"/>
              <a:gd name="connsiteX8" fmla="*/ 351003 w 2464589"/>
              <a:gd name="connsiteY8" fmla="*/ 263745 h 1072016"/>
              <a:gd name="connsiteX9" fmla="*/ 377196 w 2464589"/>
              <a:gd name="connsiteY9" fmla="*/ 237551 h 1072016"/>
              <a:gd name="connsiteX10" fmla="*/ 401009 w 2464589"/>
              <a:gd name="connsiteY10" fmla="*/ 218501 h 1072016"/>
              <a:gd name="connsiteX11" fmla="*/ 424821 w 2464589"/>
              <a:gd name="connsiteY11" fmla="*/ 199451 h 1072016"/>
              <a:gd name="connsiteX12" fmla="*/ 455778 w 2464589"/>
              <a:gd name="connsiteY12" fmla="*/ 180401 h 1072016"/>
              <a:gd name="connsiteX13" fmla="*/ 491497 w 2464589"/>
              <a:gd name="connsiteY13" fmla="*/ 168495 h 1072016"/>
              <a:gd name="connsiteX14" fmla="*/ 524834 w 2464589"/>
              <a:gd name="connsiteY14" fmla="*/ 163732 h 1072016"/>
              <a:gd name="connsiteX15" fmla="*/ 572459 w 2464589"/>
              <a:gd name="connsiteY15" fmla="*/ 175639 h 1072016"/>
              <a:gd name="connsiteX16" fmla="*/ 620084 w 2464589"/>
              <a:gd name="connsiteY16" fmla="*/ 201832 h 1072016"/>
              <a:gd name="connsiteX17" fmla="*/ 679615 w 2464589"/>
              <a:gd name="connsiteY17" fmla="*/ 247076 h 1072016"/>
              <a:gd name="connsiteX18" fmla="*/ 732003 w 2464589"/>
              <a:gd name="connsiteY18" fmla="*/ 301845 h 1072016"/>
              <a:gd name="connsiteX19" fmla="*/ 779627 w 2464589"/>
              <a:gd name="connsiteY19" fmla="*/ 358995 h 1072016"/>
              <a:gd name="connsiteX20" fmla="*/ 848684 w 2464589"/>
              <a:gd name="connsiteY20" fmla="*/ 444720 h 1072016"/>
              <a:gd name="connsiteX21" fmla="*/ 927265 w 2464589"/>
              <a:gd name="connsiteY21" fmla="*/ 542351 h 1072016"/>
              <a:gd name="connsiteX22" fmla="*/ 1012990 w 2464589"/>
              <a:gd name="connsiteY22" fmla="*/ 659032 h 1072016"/>
              <a:gd name="connsiteX23" fmla="*/ 1070140 w 2464589"/>
              <a:gd name="connsiteY23" fmla="*/ 737614 h 1072016"/>
              <a:gd name="connsiteX24" fmla="*/ 1134434 w 2464589"/>
              <a:gd name="connsiteY24" fmla="*/ 801907 h 1072016"/>
              <a:gd name="connsiteX25" fmla="*/ 1177296 w 2464589"/>
              <a:gd name="connsiteY25" fmla="*/ 842389 h 1072016"/>
              <a:gd name="connsiteX26" fmla="*/ 1246352 w 2464589"/>
              <a:gd name="connsiteY26" fmla="*/ 887632 h 1072016"/>
              <a:gd name="connsiteX27" fmla="*/ 1291596 w 2464589"/>
              <a:gd name="connsiteY27" fmla="*/ 906682 h 1072016"/>
              <a:gd name="connsiteX28" fmla="*/ 1341603 w 2464589"/>
              <a:gd name="connsiteY28" fmla="*/ 920970 h 1072016"/>
              <a:gd name="connsiteX29" fmla="*/ 1374940 w 2464589"/>
              <a:gd name="connsiteY29" fmla="*/ 928114 h 1072016"/>
              <a:gd name="connsiteX30" fmla="*/ 1422565 w 2464589"/>
              <a:gd name="connsiteY30" fmla="*/ 932876 h 1072016"/>
              <a:gd name="connsiteX31" fmla="*/ 1458284 w 2464589"/>
              <a:gd name="connsiteY31" fmla="*/ 932876 h 1072016"/>
              <a:gd name="connsiteX32" fmla="*/ 1486859 w 2464589"/>
              <a:gd name="connsiteY32" fmla="*/ 932876 h 1072016"/>
              <a:gd name="connsiteX33" fmla="*/ 1527340 w 2464589"/>
              <a:gd name="connsiteY33" fmla="*/ 930495 h 1072016"/>
              <a:gd name="connsiteX34" fmla="*/ 1579727 w 2464589"/>
              <a:gd name="connsiteY34" fmla="*/ 920970 h 1072016"/>
              <a:gd name="connsiteX35" fmla="*/ 1648784 w 2464589"/>
              <a:gd name="connsiteY35" fmla="*/ 897157 h 1072016"/>
              <a:gd name="connsiteX36" fmla="*/ 1701171 w 2464589"/>
              <a:gd name="connsiteY36" fmla="*/ 875726 h 1072016"/>
              <a:gd name="connsiteX37" fmla="*/ 1753559 w 2464589"/>
              <a:gd name="connsiteY37" fmla="*/ 844770 h 1072016"/>
              <a:gd name="connsiteX38" fmla="*/ 1808327 w 2464589"/>
              <a:gd name="connsiteY38" fmla="*/ 809051 h 1072016"/>
              <a:gd name="connsiteX39" fmla="*/ 1863096 w 2464589"/>
              <a:gd name="connsiteY39" fmla="*/ 768570 h 1072016"/>
              <a:gd name="connsiteX40" fmla="*/ 1917865 w 2464589"/>
              <a:gd name="connsiteY40" fmla="*/ 725707 h 1072016"/>
              <a:gd name="connsiteX41" fmla="*/ 1963109 w 2464589"/>
              <a:gd name="connsiteY41" fmla="*/ 685226 h 1072016"/>
              <a:gd name="connsiteX42" fmla="*/ 2029784 w 2464589"/>
              <a:gd name="connsiteY42" fmla="*/ 620932 h 1072016"/>
              <a:gd name="connsiteX43" fmla="*/ 2089316 w 2464589"/>
              <a:gd name="connsiteY43" fmla="*/ 554257 h 1072016"/>
              <a:gd name="connsiteX44" fmla="*/ 2167896 w 2464589"/>
              <a:gd name="connsiteY44" fmla="*/ 466152 h 1072016"/>
              <a:gd name="connsiteX45" fmla="*/ 2229809 w 2464589"/>
              <a:gd name="connsiteY45" fmla="*/ 380426 h 1072016"/>
              <a:gd name="connsiteX46" fmla="*/ 2303628 w 2464589"/>
              <a:gd name="connsiteY46" fmla="*/ 282796 h 1072016"/>
              <a:gd name="connsiteX47" fmla="*/ 2363159 w 2464589"/>
              <a:gd name="connsiteY47" fmla="*/ 189926 h 1072016"/>
              <a:gd name="connsiteX48" fmla="*/ 2406021 w 2464589"/>
              <a:gd name="connsiteY48" fmla="*/ 118489 h 1072016"/>
              <a:gd name="connsiteX49" fmla="*/ 2460790 w 2464589"/>
              <a:gd name="connsiteY49" fmla="*/ 13714 h 1072016"/>
              <a:gd name="connsiteX50" fmla="*/ 2460790 w 2464589"/>
              <a:gd name="connsiteY50" fmla="*/ 13714 h 1072016"/>
              <a:gd name="connsiteX51" fmla="*/ 2460790 w 2464589"/>
              <a:gd name="connsiteY51" fmla="*/ 13714 h 1072016"/>
              <a:gd name="connsiteX52" fmla="*/ 2464589 w 2464589"/>
              <a:gd name="connsiteY52" fmla="*/ 0 h 1072016"/>
              <a:gd name="connsiteX0" fmla="*/ 7 w 2668342"/>
              <a:gd name="connsiteY0" fmla="*/ 1367241 h 1367242"/>
              <a:gd name="connsiteX1" fmla="*/ 55996 w 2668342"/>
              <a:gd name="connsiteY1" fmla="*/ 1203956 h 1367242"/>
              <a:gd name="connsiteX2" fmla="*/ 96571 w 2668342"/>
              <a:gd name="connsiteY2" fmla="*/ 1064606 h 1367242"/>
              <a:gd name="connsiteX3" fmla="*/ 142881 w 2668342"/>
              <a:gd name="connsiteY3" fmla="*/ 939033 h 1367242"/>
              <a:gd name="connsiteX4" fmla="*/ 188126 w 2668342"/>
              <a:gd name="connsiteY4" fmla="*/ 830834 h 1367242"/>
              <a:gd name="connsiteX5" fmla="*/ 234322 w 2668342"/>
              <a:gd name="connsiteY5" fmla="*/ 735361 h 1367242"/>
              <a:gd name="connsiteX6" fmla="*/ 277184 w 2668342"/>
              <a:gd name="connsiteY6" fmla="*/ 654220 h 1367242"/>
              <a:gd name="connsiteX7" fmla="*/ 324809 w 2668342"/>
              <a:gd name="connsiteY7" fmla="*/ 587546 h 1367242"/>
              <a:gd name="connsiteX8" fmla="*/ 351003 w 2668342"/>
              <a:gd name="connsiteY8" fmla="*/ 558971 h 1367242"/>
              <a:gd name="connsiteX9" fmla="*/ 377196 w 2668342"/>
              <a:gd name="connsiteY9" fmla="*/ 532777 h 1367242"/>
              <a:gd name="connsiteX10" fmla="*/ 401009 w 2668342"/>
              <a:gd name="connsiteY10" fmla="*/ 513727 h 1367242"/>
              <a:gd name="connsiteX11" fmla="*/ 424821 w 2668342"/>
              <a:gd name="connsiteY11" fmla="*/ 494677 h 1367242"/>
              <a:gd name="connsiteX12" fmla="*/ 455778 w 2668342"/>
              <a:gd name="connsiteY12" fmla="*/ 475627 h 1367242"/>
              <a:gd name="connsiteX13" fmla="*/ 491497 w 2668342"/>
              <a:gd name="connsiteY13" fmla="*/ 463721 h 1367242"/>
              <a:gd name="connsiteX14" fmla="*/ 524834 w 2668342"/>
              <a:gd name="connsiteY14" fmla="*/ 458958 h 1367242"/>
              <a:gd name="connsiteX15" fmla="*/ 572459 w 2668342"/>
              <a:gd name="connsiteY15" fmla="*/ 470865 h 1367242"/>
              <a:gd name="connsiteX16" fmla="*/ 620084 w 2668342"/>
              <a:gd name="connsiteY16" fmla="*/ 497058 h 1367242"/>
              <a:gd name="connsiteX17" fmla="*/ 679615 w 2668342"/>
              <a:gd name="connsiteY17" fmla="*/ 542302 h 1367242"/>
              <a:gd name="connsiteX18" fmla="*/ 732003 w 2668342"/>
              <a:gd name="connsiteY18" fmla="*/ 597071 h 1367242"/>
              <a:gd name="connsiteX19" fmla="*/ 779627 w 2668342"/>
              <a:gd name="connsiteY19" fmla="*/ 654221 h 1367242"/>
              <a:gd name="connsiteX20" fmla="*/ 848684 w 2668342"/>
              <a:gd name="connsiteY20" fmla="*/ 739946 h 1367242"/>
              <a:gd name="connsiteX21" fmla="*/ 927265 w 2668342"/>
              <a:gd name="connsiteY21" fmla="*/ 837577 h 1367242"/>
              <a:gd name="connsiteX22" fmla="*/ 1012990 w 2668342"/>
              <a:gd name="connsiteY22" fmla="*/ 954258 h 1367242"/>
              <a:gd name="connsiteX23" fmla="*/ 1070140 w 2668342"/>
              <a:gd name="connsiteY23" fmla="*/ 1032840 h 1367242"/>
              <a:gd name="connsiteX24" fmla="*/ 1134434 w 2668342"/>
              <a:gd name="connsiteY24" fmla="*/ 1097133 h 1367242"/>
              <a:gd name="connsiteX25" fmla="*/ 1177296 w 2668342"/>
              <a:gd name="connsiteY25" fmla="*/ 1137615 h 1367242"/>
              <a:gd name="connsiteX26" fmla="*/ 1246352 w 2668342"/>
              <a:gd name="connsiteY26" fmla="*/ 1182858 h 1367242"/>
              <a:gd name="connsiteX27" fmla="*/ 1291596 w 2668342"/>
              <a:gd name="connsiteY27" fmla="*/ 1201908 h 1367242"/>
              <a:gd name="connsiteX28" fmla="*/ 1341603 w 2668342"/>
              <a:gd name="connsiteY28" fmla="*/ 1216196 h 1367242"/>
              <a:gd name="connsiteX29" fmla="*/ 1374940 w 2668342"/>
              <a:gd name="connsiteY29" fmla="*/ 1223340 h 1367242"/>
              <a:gd name="connsiteX30" fmla="*/ 1422565 w 2668342"/>
              <a:gd name="connsiteY30" fmla="*/ 1228102 h 1367242"/>
              <a:gd name="connsiteX31" fmla="*/ 1458284 w 2668342"/>
              <a:gd name="connsiteY31" fmla="*/ 1228102 h 1367242"/>
              <a:gd name="connsiteX32" fmla="*/ 1486859 w 2668342"/>
              <a:gd name="connsiteY32" fmla="*/ 1228102 h 1367242"/>
              <a:gd name="connsiteX33" fmla="*/ 1527340 w 2668342"/>
              <a:gd name="connsiteY33" fmla="*/ 1225721 h 1367242"/>
              <a:gd name="connsiteX34" fmla="*/ 1579727 w 2668342"/>
              <a:gd name="connsiteY34" fmla="*/ 1216196 h 1367242"/>
              <a:gd name="connsiteX35" fmla="*/ 1648784 w 2668342"/>
              <a:gd name="connsiteY35" fmla="*/ 1192383 h 1367242"/>
              <a:gd name="connsiteX36" fmla="*/ 1701171 w 2668342"/>
              <a:gd name="connsiteY36" fmla="*/ 1170952 h 1367242"/>
              <a:gd name="connsiteX37" fmla="*/ 1753559 w 2668342"/>
              <a:gd name="connsiteY37" fmla="*/ 1139996 h 1367242"/>
              <a:gd name="connsiteX38" fmla="*/ 1808327 w 2668342"/>
              <a:gd name="connsiteY38" fmla="*/ 1104277 h 1367242"/>
              <a:gd name="connsiteX39" fmla="*/ 1863096 w 2668342"/>
              <a:gd name="connsiteY39" fmla="*/ 1063796 h 1367242"/>
              <a:gd name="connsiteX40" fmla="*/ 1917865 w 2668342"/>
              <a:gd name="connsiteY40" fmla="*/ 1020933 h 1367242"/>
              <a:gd name="connsiteX41" fmla="*/ 1963109 w 2668342"/>
              <a:gd name="connsiteY41" fmla="*/ 980452 h 1367242"/>
              <a:gd name="connsiteX42" fmla="*/ 2029784 w 2668342"/>
              <a:gd name="connsiteY42" fmla="*/ 916158 h 1367242"/>
              <a:gd name="connsiteX43" fmla="*/ 2089316 w 2668342"/>
              <a:gd name="connsiteY43" fmla="*/ 849483 h 1367242"/>
              <a:gd name="connsiteX44" fmla="*/ 2167896 w 2668342"/>
              <a:gd name="connsiteY44" fmla="*/ 761378 h 1367242"/>
              <a:gd name="connsiteX45" fmla="*/ 2229809 w 2668342"/>
              <a:gd name="connsiteY45" fmla="*/ 675652 h 1367242"/>
              <a:gd name="connsiteX46" fmla="*/ 2303628 w 2668342"/>
              <a:gd name="connsiteY46" fmla="*/ 578022 h 1367242"/>
              <a:gd name="connsiteX47" fmla="*/ 2363159 w 2668342"/>
              <a:gd name="connsiteY47" fmla="*/ 485152 h 1367242"/>
              <a:gd name="connsiteX48" fmla="*/ 2406021 w 2668342"/>
              <a:gd name="connsiteY48" fmla="*/ 413715 h 1367242"/>
              <a:gd name="connsiteX49" fmla="*/ 2460790 w 2668342"/>
              <a:gd name="connsiteY49" fmla="*/ 308940 h 1367242"/>
              <a:gd name="connsiteX50" fmla="*/ 2460790 w 2668342"/>
              <a:gd name="connsiteY50" fmla="*/ 308940 h 1367242"/>
              <a:gd name="connsiteX51" fmla="*/ 2460790 w 2668342"/>
              <a:gd name="connsiteY51" fmla="*/ 308940 h 1367242"/>
              <a:gd name="connsiteX52" fmla="*/ 2668342 w 2668342"/>
              <a:gd name="connsiteY52" fmla="*/ 0 h 1367242"/>
              <a:gd name="connsiteX0" fmla="*/ 7 w 2600424"/>
              <a:gd name="connsiteY0" fmla="*/ 1367241 h 1367242"/>
              <a:gd name="connsiteX1" fmla="*/ 55996 w 2600424"/>
              <a:gd name="connsiteY1" fmla="*/ 1203956 h 1367242"/>
              <a:gd name="connsiteX2" fmla="*/ 96571 w 2600424"/>
              <a:gd name="connsiteY2" fmla="*/ 1064606 h 1367242"/>
              <a:gd name="connsiteX3" fmla="*/ 142881 w 2600424"/>
              <a:gd name="connsiteY3" fmla="*/ 939033 h 1367242"/>
              <a:gd name="connsiteX4" fmla="*/ 188126 w 2600424"/>
              <a:gd name="connsiteY4" fmla="*/ 830834 h 1367242"/>
              <a:gd name="connsiteX5" fmla="*/ 234322 w 2600424"/>
              <a:gd name="connsiteY5" fmla="*/ 735361 h 1367242"/>
              <a:gd name="connsiteX6" fmla="*/ 277184 w 2600424"/>
              <a:gd name="connsiteY6" fmla="*/ 654220 h 1367242"/>
              <a:gd name="connsiteX7" fmla="*/ 324809 w 2600424"/>
              <a:gd name="connsiteY7" fmla="*/ 587546 h 1367242"/>
              <a:gd name="connsiteX8" fmla="*/ 351003 w 2600424"/>
              <a:gd name="connsiteY8" fmla="*/ 558971 h 1367242"/>
              <a:gd name="connsiteX9" fmla="*/ 377196 w 2600424"/>
              <a:gd name="connsiteY9" fmla="*/ 532777 h 1367242"/>
              <a:gd name="connsiteX10" fmla="*/ 401009 w 2600424"/>
              <a:gd name="connsiteY10" fmla="*/ 513727 h 1367242"/>
              <a:gd name="connsiteX11" fmla="*/ 424821 w 2600424"/>
              <a:gd name="connsiteY11" fmla="*/ 494677 h 1367242"/>
              <a:gd name="connsiteX12" fmla="*/ 455778 w 2600424"/>
              <a:gd name="connsiteY12" fmla="*/ 475627 h 1367242"/>
              <a:gd name="connsiteX13" fmla="*/ 491497 w 2600424"/>
              <a:gd name="connsiteY13" fmla="*/ 463721 h 1367242"/>
              <a:gd name="connsiteX14" fmla="*/ 524834 w 2600424"/>
              <a:gd name="connsiteY14" fmla="*/ 458958 h 1367242"/>
              <a:gd name="connsiteX15" fmla="*/ 572459 w 2600424"/>
              <a:gd name="connsiteY15" fmla="*/ 470865 h 1367242"/>
              <a:gd name="connsiteX16" fmla="*/ 620084 w 2600424"/>
              <a:gd name="connsiteY16" fmla="*/ 497058 h 1367242"/>
              <a:gd name="connsiteX17" fmla="*/ 679615 w 2600424"/>
              <a:gd name="connsiteY17" fmla="*/ 542302 h 1367242"/>
              <a:gd name="connsiteX18" fmla="*/ 732003 w 2600424"/>
              <a:gd name="connsiteY18" fmla="*/ 597071 h 1367242"/>
              <a:gd name="connsiteX19" fmla="*/ 779627 w 2600424"/>
              <a:gd name="connsiteY19" fmla="*/ 654221 h 1367242"/>
              <a:gd name="connsiteX20" fmla="*/ 848684 w 2600424"/>
              <a:gd name="connsiteY20" fmla="*/ 739946 h 1367242"/>
              <a:gd name="connsiteX21" fmla="*/ 927265 w 2600424"/>
              <a:gd name="connsiteY21" fmla="*/ 837577 h 1367242"/>
              <a:gd name="connsiteX22" fmla="*/ 1012990 w 2600424"/>
              <a:gd name="connsiteY22" fmla="*/ 954258 h 1367242"/>
              <a:gd name="connsiteX23" fmla="*/ 1070140 w 2600424"/>
              <a:gd name="connsiteY23" fmla="*/ 1032840 h 1367242"/>
              <a:gd name="connsiteX24" fmla="*/ 1134434 w 2600424"/>
              <a:gd name="connsiteY24" fmla="*/ 1097133 h 1367242"/>
              <a:gd name="connsiteX25" fmla="*/ 1177296 w 2600424"/>
              <a:gd name="connsiteY25" fmla="*/ 1137615 h 1367242"/>
              <a:gd name="connsiteX26" fmla="*/ 1246352 w 2600424"/>
              <a:gd name="connsiteY26" fmla="*/ 1182858 h 1367242"/>
              <a:gd name="connsiteX27" fmla="*/ 1291596 w 2600424"/>
              <a:gd name="connsiteY27" fmla="*/ 1201908 h 1367242"/>
              <a:gd name="connsiteX28" fmla="*/ 1341603 w 2600424"/>
              <a:gd name="connsiteY28" fmla="*/ 1216196 h 1367242"/>
              <a:gd name="connsiteX29" fmla="*/ 1374940 w 2600424"/>
              <a:gd name="connsiteY29" fmla="*/ 1223340 h 1367242"/>
              <a:gd name="connsiteX30" fmla="*/ 1422565 w 2600424"/>
              <a:gd name="connsiteY30" fmla="*/ 1228102 h 1367242"/>
              <a:gd name="connsiteX31" fmla="*/ 1458284 w 2600424"/>
              <a:gd name="connsiteY31" fmla="*/ 1228102 h 1367242"/>
              <a:gd name="connsiteX32" fmla="*/ 1486859 w 2600424"/>
              <a:gd name="connsiteY32" fmla="*/ 1228102 h 1367242"/>
              <a:gd name="connsiteX33" fmla="*/ 1527340 w 2600424"/>
              <a:gd name="connsiteY33" fmla="*/ 1225721 h 1367242"/>
              <a:gd name="connsiteX34" fmla="*/ 1579727 w 2600424"/>
              <a:gd name="connsiteY34" fmla="*/ 1216196 h 1367242"/>
              <a:gd name="connsiteX35" fmla="*/ 1648784 w 2600424"/>
              <a:gd name="connsiteY35" fmla="*/ 1192383 h 1367242"/>
              <a:gd name="connsiteX36" fmla="*/ 1701171 w 2600424"/>
              <a:gd name="connsiteY36" fmla="*/ 1170952 h 1367242"/>
              <a:gd name="connsiteX37" fmla="*/ 1753559 w 2600424"/>
              <a:gd name="connsiteY37" fmla="*/ 1139996 h 1367242"/>
              <a:gd name="connsiteX38" fmla="*/ 1808327 w 2600424"/>
              <a:gd name="connsiteY38" fmla="*/ 1104277 h 1367242"/>
              <a:gd name="connsiteX39" fmla="*/ 1863096 w 2600424"/>
              <a:gd name="connsiteY39" fmla="*/ 1063796 h 1367242"/>
              <a:gd name="connsiteX40" fmla="*/ 1917865 w 2600424"/>
              <a:gd name="connsiteY40" fmla="*/ 1020933 h 1367242"/>
              <a:gd name="connsiteX41" fmla="*/ 1963109 w 2600424"/>
              <a:gd name="connsiteY41" fmla="*/ 980452 h 1367242"/>
              <a:gd name="connsiteX42" fmla="*/ 2029784 w 2600424"/>
              <a:gd name="connsiteY42" fmla="*/ 916158 h 1367242"/>
              <a:gd name="connsiteX43" fmla="*/ 2089316 w 2600424"/>
              <a:gd name="connsiteY43" fmla="*/ 849483 h 1367242"/>
              <a:gd name="connsiteX44" fmla="*/ 2167896 w 2600424"/>
              <a:gd name="connsiteY44" fmla="*/ 761378 h 1367242"/>
              <a:gd name="connsiteX45" fmla="*/ 2229809 w 2600424"/>
              <a:gd name="connsiteY45" fmla="*/ 675652 h 1367242"/>
              <a:gd name="connsiteX46" fmla="*/ 2303628 w 2600424"/>
              <a:gd name="connsiteY46" fmla="*/ 578022 h 1367242"/>
              <a:gd name="connsiteX47" fmla="*/ 2363159 w 2600424"/>
              <a:gd name="connsiteY47" fmla="*/ 485152 h 1367242"/>
              <a:gd name="connsiteX48" fmla="*/ 2406021 w 2600424"/>
              <a:gd name="connsiteY48" fmla="*/ 413715 h 1367242"/>
              <a:gd name="connsiteX49" fmla="*/ 2460790 w 2600424"/>
              <a:gd name="connsiteY49" fmla="*/ 308940 h 1367242"/>
              <a:gd name="connsiteX50" fmla="*/ 2460790 w 2600424"/>
              <a:gd name="connsiteY50" fmla="*/ 308940 h 1367242"/>
              <a:gd name="connsiteX51" fmla="*/ 2460790 w 2600424"/>
              <a:gd name="connsiteY51" fmla="*/ 308940 h 1367242"/>
              <a:gd name="connsiteX52" fmla="*/ 2600424 w 2600424"/>
              <a:gd name="connsiteY52" fmla="*/ 0 h 13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00424" h="1367242">
                <a:moveTo>
                  <a:pt x="7" y="1367241"/>
                </a:moveTo>
                <a:cubicBezTo>
                  <a:pt x="-695" y="1367860"/>
                  <a:pt x="52027" y="1210703"/>
                  <a:pt x="55996" y="1203956"/>
                </a:cubicBezTo>
                <a:cubicBezTo>
                  <a:pt x="52913" y="1203781"/>
                  <a:pt x="91901" y="1071972"/>
                  <a:pt x="96571" y="1064606"/>
                </a:cubicBezTo>
                <a:cubicBezTo>
                  <a:pt x="101241" y="1057240"/>
                  <a:pt x="127622" y="977995"/>
                  <a:pt x="142881" y="939033"/>
                </a:cubicBezTo>
                <a:cubicBezTo>
                  <a:pt x="158140" y="900071"/>
                  <a:pt x="172886" y="864779"/>
                  <a:pt x="188126" y="830834"/>
                </a:cubicBezTo>
                <a:cubicBezTo>
                  <a:pt x="203366" y="796889"/>
                  <a:pt x="219479" y="764797"/>
                  <a:pt x="234322" y="735361"/>
                </a:cubicBezTo>
                <a:cubicBezTo>
                  <a:pt x="249165" y="705925"/>
                  <a:pt x="262103" y="678856"/>
                  <a:pt x="277184" y="654220"/>
                </a:cubicBezTo>
                <a:cubicBezTo>
                  <a:pt x="292265" y="629584"/>
                  <a:pt x="312506" y="603421"/>
                  <a:pt x="324809" y="587546"/>
                </a:cubicBezTo>
                <a:cubicBezTo>
                  <a:pt x="337112" y="571671"/>
                  <a:pt x="342272" y="568099"/>
                  <a:pt x="351003" y="558971"/>
                </a:cubicBezTo>
                <a:cubicBezTo>
                  <a:pt x="359734" y="549843"/>
                  <a:pt x="368862" y="540318"/>
                  <a:pt x="377196" y="532777"/>
                </a:cubicBezTo>
                <a:cubicBezTo>
                  <a:pt x="385530" y="525236"/>
                  <a:pt x="393072" y="520077"/>
                  <a:pt x="401009" y="513727"/>
                </a:cubicBezTo>
                <a:cubicBezTo>
                  <a:pt x="408946" y="507377"/>
                  <a:pt x="415693" y="501027"/>
                  <a:pt x="424821" y="494677"/>
                </a:cubicBezTo>
                <a:cubicBezTo>
                  <a:pt x="433949" y="488327"/>
                  <a:pt x="444665" y="480786"/>
                  <a:pt x="455778" y="475627"/>
                </a:cubicBezTo>
                <a:cubicBezTo>
                  <a:pt x="466891" y="470468"/>
                  <a:pt x="479988" y="466499"/>
                  <a:pt x="491497" y="463721"/>
                </a:cubicBezTo>
                <a:cubicBezTo>
                  <a:pt x="503006" y="460943"/>
                  <a:pt x="511340" y="457767"/>
                  <a:pt x="524834" y="458958"/>
                </a:cubicBezTo>
                <a:cubicBezTo>
                  <a:pt x="538328" y="460149"/>
                  <a:pt x="556584" y="464515"/>
                  <a:pt x="572459" y="470865"/>
                </a:cubicBezTo>
                <a:cubicBezTo>
                  <a:pt x="588334" y="477215"/>
                  <a:pt x="602225" y="485152"/>
                  <a:pt x="620084" y="497058"/>
                </a:cubicBezTo>
                <a:cubicBezTo>
                  <a:pt x="637943" y="508964"/>
                  <a:pt x="660962" y="525633"/>
                  <a:pt x="679615" y="542302"/>
                </a:cubicBezTo>
                <a:cubicBezTo>
                  <a:pt x="698268" y="558971"/>
                  <a:pt x="715334" y="578418"/>
                  <a:pt x="732003" y="597071"/>
                </a:cubicBezTo>
                <a:cubicBezTo>
                  <a:pt x="748672" y="615724"/>
                  <a:pt x="760180" y="630408"/>
                  <a:pt x="779627" y="654221"/>
                </a:cubicBezTo>
                <a:cubicBezTo>
                  <a:pt x="799074" y="678034"/>
                  <a:pt x="824078" y="709387"/>
                  <a:pt x="848684" y="739946"/>
                </a:cubicBezTo>
                <a:cubicBezTo>
                  <a:pt x="873290" y="770505"/>
                  <a:pt x="899881" y="801858"/>
                  <a:pt x="927265" y="837577"/>
                </a:cubicBezTo>
                <a:cubicBezTo>
                  <a:pt x="954649" y="873296"/>
                  <a:pt x="1012990" y="954258"/>
                  <a:pt x="1012990" y="954258"/>
                </a:cubicBezTo>
                <a:cubicBezTo>
                  <a:pt x="1036802" y="986802"/>
                  <a:pt x="1049899" y="1009028"/>
                  <a:pt x="1070140" y="1032840"/>
                </a:cubicBezTo>
                <a:cubicBezTo>
                  <a:pt x="1090381" y="1056652"/>
                  <a:pt x="1116575" y="1079671"/>
                  <a:pt x="1134434" y="1097133"/>
                </a:cubicBezTo>
                <a:cubicBezTo>
                  <a:pt x="1152293" y="1114595"/>
                  <a:pt x="1158643" y="1123328"/>
                  <a:pt x="1177296" y="1137615"/>
                </a:cubicBezTo>
                <a:cubicBezTo>
                  <a:pt x="1195949" y="1151902"/>
                  <a:pt x="1227302" y="1172143"/>
                  <a:pt x="1246352" y="1182858"/>
                </a:cubicBezTo>
                <a:cubicBezTo>
                  <a:pt x="1265402" y="1193574"/>
                  <a:pt x="1275721" y="1196352"/>
                  <a:pt x="1291596" y="1201908"/>
                </a:cubicBezTo>
                <a:cubicBezTo>
                  <a:pt x="1307471" y="1207464"/>
                  <a:pt x="1327712" y="1212624"/>
                  <a:pt x="1341603" y="1216196"/>
                </a:cubicBezTo>
                <a:cubicBezTo>
                  <a:pt x="1355494" y="1219768"/>
                  <a:pt x="1361446" y="1221356"/>
                  <a:pt x="1374940" y="1223340"/>
                </a:cubicBezTo>
                <a:cubicBezTo>
                  <a:pt x="1388434" y="1225324"/>
                  <a:pt x="1408674" y="1227308"/>
                  <a:pt x="1422565" y="1228102"/>
                </a:cubicBezTo>
                <a:cubicBezTo>
                  <a:pt x="1436456" y="1228896"/>
                  <a:pt x="1458284" y="1228102"/>
                  <a:pt x="1458284" y="1228102"/>
                </a:cubicBezTo>
                <a:cubicBezTo>
                  <a:pt x="1469000" y="1228102"/>
                  <a:pt x="1475350" y="1228499"/>
                  <a:pt x="1486859" y="1228102"/>
                </a:cubicBezTo>
                <a:cubicBezTo>
                  <a:pt x="1498368" y="1227705"/>
                  <a:pt x="1511862" y="1227705"/>
                  <a:pt x="1527340" y="1225721"/>
                </a:cubicBezTo>
                <a:cubicBezTo>
                  <a:pt x="1542818" y="1223737"/>
                  <a:pt x="1559486" y="1221752"/>
                  <a:pt x="1579727" y="1216196"/>
                </a:cubicBezTo>
                <a:cubicBezTo>
                  <a:pt x="1599968" y="1210640"/>
                  <a:pt x="1628543" y="1199924"/>
                  <a:pt x="1648784" y="1192383"/>
                </a:cubicBezTo>
                <a:cubicBezTo>
                  <a:pt x="1669025" y="1184842"/>
                  <a:pt x="1683709" y="1179683"/>
                  <a:pt x="1701171" y="1170952"/>
                </a:cubicBezTo>
                <a:cubicBezTo>
                  <a:pt x="1718633" y="1162221"/>
                  <a:pt x="1735700" y="1151108"/>
                  <a:pt x="1753559" y="1139996"/>
                </a:cubicBezTo>
                <a:cubicBezTo>
                  <a:pt x="1771418" y="1128884"/>
                  <a:pt x="1790071" y="1116977"/>
                  <a:pt x="1808327" y="1104277"/>
                </a:cubicBezTo>
                <a:cubicBezTo>
                  <a:pt x="1826583" y="1091577"/>
                  <a:pt x="1844840" y="1077687"/>
                  <a:pt x="1863096" y="1063796"/>
                </a:cubicBezTo>
                <a:cubicBezTo>
                  <a:pt x="1881352" y="1049905"/>
                  <a:pt x="1901196" y="1034824"/>
                  <a:pt x="1917865" y="1020933"/>
                </a:cubicBezTo>
                <a:cubicBezTo>
                  <a:pt x="1934534" y="1007042"/>
                  <a:pt x="1944456" y="997914"/>
                  <a:pt x="1963109" y="980452"/>
                </a:cubicBezTo>
                <a:cubicBezTo>
                  <a:pt x="1981762" y="962990"/>
                  <a:pt x="2029784" y="916158"/>
                  <a:pt x="2029784" y="916158"/>
                </a:cubicBezTo>
                <a:lnTo>
                  <a:pt x="2089316" y="849483"/>
                </a:lnTo>
                <a:cubicBezTo>
                  <a:pt x="2113525" y="823686"/>
                  <a:pt x="2144481" y="790350"/>
                  <a:pt x="2167896" y="761378"/>
                </a:cubicBezTo>
                <a:cubicBezTo>
                  <a:pt x="2191312" y="732406"/>
                  <a:pt x="2207187" y="706211"/>
                  <a:pt x="2229809" y="675652"/>
                </a:cubicBezTo>
                <a:cubicBezTo>
                  <a:pt x="2252431" y="645093"/>
                  <a:pt x="2281403" y="609772"/>
                  <a:pt x="2303628" y="578022"/>
                </a:cubicBezTo>
                <a:cubicBezTo>
                  <a:pt x="2325853" y="546272"/>
                  <a:pt x="2346094" y="512536"/>
                  <a:pt x="2363159" y="485152"/>
                </a:cubicBezTo>
                <a:cubicBezTo>
                  <a:pt x="2380224" y="457768"/>
                  <a:pt x="2389749" y="443084"/>
                  <a:pt x="2406021" y="413715"/>
                </a:cubicBezTo>
                <a:cubicBezTo>
                  <a:pt x="2422293" y="384346"/>
                  <a:pt x="2460790" y="308940"/>
                  <a:pt x="2460790" y="308940"/>
                </a:cubicBezTo>
                <a:lnTo>
                  <a:pt x="2460790" y="308940"/>
                </a:lnTo>
                <a:lnTo>
                  <a:pt x="2460790" y="308940"/>
                </a:lnTo>
                <a:lnTo>
                  <a:pt x="260042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A5F10C5-3E8F-430A-9EB4-1C5FAE247CCB}"/>
              </a:ext>
            </a:extLst>
          </p:cNvPr>
          <p:cNvSpPr/>
          <p:nvPr/>
        </p:nvSpPr>
        <p:spPr>
          <a:xfrm flipV="1">
            <a:off x="6171669" y="3965306"/>
            <a:ext cx="2618610" cy="187483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22329 w 2483112"/>
              <a:gd name="connsiteY0" fmla="*/ 1058301 h 1066525"/>
              <a:gd name="connsiteX1" fmla="*/ 1992 w 2483112"/>
              <a:gd name="connsiteY1" fmla="*/ 1053168 h 1066525"/>
              <a:gd name="connsiteX2" fmla="*/ 78318 w 2483112"/>
              <a:gd name="connsiteY2" fmla="*/ 895016 h 1066525"/>
              <a:gd name="connsiteX3" fmla="*/ 118893 w 2483112"/>
              <a:gd name="connsiteY3" fmla="*/ 755666 h 1066525"/>
              <a:gd name="connsiteX4" fmla="*/ 165203 w 2483112"/>
              <a:gd name="connsiteY4" fmla="*/ 630093 h 1066525"/>
              <a:gd name="connsiteX5" fmla="*/ 210448 w 2483112"/>
              <a:gd name="connsiteY5" fmla="*/ 521894 h 1066525"/>
              <a:gd name="connsiteX6" fmla="*/ 256644 w 2483112"/>
              <a:gd name="connsiteY6" fmla="*/ 426421 h 1066525"/>
              <a:gd name="connsiteX7" fmla="*/ 299506 w 2483112"/>
              <a:gd name="connsiteY7" fmla="*/ 345280 h 1066525"/>
              <a:gd name="connsiteX8" fmla="*/ 347131 w 2483112"/>
              <a:gd name="connsiteY8" fmla="*/ 278606 h 1066525"/>
              <a:gd name="connsiteX9" fmla="*/ 373325 w 2483112"/>
              <a:gd name="connsiteY9" fmla="*/ 250031 h 1066525"/>
              <a:gd name="connsiteX10" fmla="*/ 399518 w 2483112"/>
              <a:gd name="connsiteY10" fmla="*/ 223837 h 1066525"/>
              <a:gd name="connsiteX11" fmla="*/ 423331 w 2483112"/>
              <a:gd name="connsiteY11" fmla="*/ 204787 h 1066525"/>
              <a:gd name="connsiteX12" fmla="*/ 447143 w 2483112"/>
              <a:gd name="connsiteY12" fmla="*/ 185737 h 1066525"/>
              <a:gd name="connsiteX13" fmla="*/ 478100 w 2483112"/>
              <a:gd name="connsiteY13" fmla="*/ 166687 h 1066525"/>
              <a:gd name="connsiteX14" fmla="*/ 513819 w 2483112"/>
              <a:gd name="connsiteY14" fmla="*/ 154781 h 1066525"/>
              <a:gd name="connsiteX15" fmla="*/ 547156 w 2483112"/>
              <a:gd name="connsiteY15" fmla="*/ 150018 h 1066525"/>
              <a:gd name="connsiteX16" fmla="*/ 594781 w 2483112"/>
              <a:gd name="connsiteY16" fmla="*/ 161925 h 1066525"/>
              <a:gd name="connsiteX17" fmla="*/ 642406 w 2483112"/>
              <a:gd name="connsiteY17" fmla="*/ 188118 h 1066525"/>
              <a:gd name="connsiteX18" fmla="*/ 701937 w 2483112"/>
              <a:gd name="connsiteY18" fmla="*/ 233362 h 1066525"/>
              <a:gd name="connsiteX19" fmla="*/ 754325 w 2483112"/>
              <a:gd name="connsiteY19" fmla="*/ 288131 h 1066525"/>
              <a:gd name="connsiteX20" fmla="*/ 801949 w 2483112"/>
              <a:gd name="connsiteY20" fmla="*/ 345281 h 1066525"/>
              <a:gd name="connsiteX21" fmla="*/ 871006 w 2483112"/>
              <a:gd name="connsiteY21" fmla="*/ 431006 h 1066525"/>
              <a:gd name="connsiteX22" fmla="*/ 949587 w 2483112"/>
              <a:gd name="connsiteY22" fmla="*/ 528637 h 1066525"/>
              <a:gd name="connsiteX23" fmla="*/ 1035312 w 2483112"/>
              <a:gd name="connsiteY23" fmla="*/ 645318 h 1066525"/>
              <a:gd name="connsiteX24" fmla="*/ 1092462 w 2483112"/>
              <a:gd name="connsiteY24" fmla="*/ 723900 h 1066525"/>
              <a:gd name="connsiteX25" fmla="*/ 1156756 w 2483112"/>
              <a:gd name="connsiteY25" fmla="*/ 788193 h 1066525"/>
              <a:gd name="connsiteX26" fmla="*/ 1199618 w 2483112"/>
              <a:gd name="connsiteY26" fmla="*/ 828675 h 1066525"/>
              <a:gd name="connsiteX27" fmla="*/ 1268674 w 2483112"/>
              <a:gd name="connsiteY27" fmla="*/ 873918 h 1066525"/>
              <a:gd name="connsiteX28" fmla="*/ 1313918 w 2483112"/>
              <a:gd name="connsiteY28" fmla="*/ 892968 h 1066525"/>
              <a:gd name="connsiteX29" fmla="*/ 1363925 w 2483112"/>
              <a:gd name="connsiteY29" fmla="*/ 907256 h 1066525"/>
              <a:gd name="connsiteX30" fmla="*/ 1397262 w 2483112"/>
              <a:gd name="connsiteY30" fmla="*/ 914400 h 1066525"/>
              <a:gd name="connsiteX31" fmla="*/ 1444887 w 2483112"/>
              <a:gd name="connsiteY31" fmla="*/ 919162 h 1066525"/>
              <a:gd name="connsiteX32" fmla="*/ 1480606 w 2483112"/>
              <a:gd name="connsiteY32" fmla="*/ 919162 h 1066525"/>
              <a:gd name="connsiteX33" fmla="*/ 1509181 w 2483112"/>
              <a:gd name="connsiteY33" fmla="*/ 919162 h 1066525"/>
              <a:gd name="connsiteX34" fmla="*/ 1549662 w 2483112"/>
              <a:gd name="connsiteY34" fmla="*/ 916781 h 1066525"/>
              <a:gd name="connsiteX35" fmla="*/ 1602049 w 2483112"/>
              <a:gd name="connsiteY35" fmla="*/ 907256 h 1066525"/>
              <a:gd name="connsiteX36" fmla="*/ 1671106 w 2483112"/>
              <a:gd name="connsiteY36" fmla="*/ 883443 h 1066525"/>
              <a:gd name="connsiteX37" fmla="*/ 1723493 w 2483112"/>
              <a:gd name="connsiteY37" fmla="*/ 862012 h 1066525"/>
              <a:gd name="connsiteX38" fmla="*/ 1775881 w 2483112"/>
              <a:gd name="connsiteY38" fmla="*/ 831056 h 1066525"/>
              <a:gd name="connsiteX39" fmla="*/ 1830649 w 2483112"/>
              <a:gd name="connsiteY39" fmla="*/ 795337 h 1066525"/>
              <a:gd name="connsiteX40" fmla="*/ 1885418 w 2483112"/>
              <a:gd name="connsiteY40" fmla="*/ 754856 h 1066525"/>
              <a:gd name="connsiteX41" fmla="*/ 1940187 w 2483112"/>
              <a:gd name="connsiteY41" fmla="*/ 711993 h 1066525"/>
              <a:gd name="connsiteX42" fmla="*/ 1985431 w 2483112"/>
              <a:gd name="connsiteY42" fmla="*/ 671512 h 1066525"/>
              <a:gd name="connsiteX43" fmla="*/ 2052106 w 2483112"/>
              <a:gd name="connsiteY43" fmla="*/ 607218 h 1066525"/>
              <a:gd name="connsiteX44" fmla="*/ 2111638 w 2483112"/>
              <a:gd name="connsiteY44" fmla="*/ 540543 h 1066525"/>
              <a:gd name="connsiteX45" fmla="*/ 2190218 w 2483112"/>
              <a:gd name="connsiteY45" fmla="*/ 452438 h 1066525"/>
              <a:gd name="connsiteX46" fmla="*/ 2252131 w 2483112"/>
              <a:gd name="connsiteY46" fmla="*/ 366712 h 1066525"/>
              <a:gd name="connsiteX47" fmla="*/ 2325950 w 2483112"/>
              <a:gd name="connsiteY47" fmla="*/ 269082 h 1066525"/>
              <a:gd name="connsiteX48" fmla="*/ 2385481 w 2483112"/>
              <a:gd name="connsiteY48" fmla="*/ 176212 h 1066525"/>
              <a:gd name="connsiteX49" fmla="*/ 2428343 w 2483112"/>
              <a:gd name="connsiteY49" fmla="*/ 104775 h 1066525"/>
              <a:gd name="connsiteX50" fmla="*/ 2483112 w 2483112"/>
              <a:gd name="connsiteY50" fmla="*/ 0 h 1066525"/>
              <a:gd name="connsiteX51" fmla="*/ 2483112 w 2483112"/>
              <a:gd name="connsiteY51" fmla="*/ 0 h 1066525"/>
              <a:gd name="connsiteX52" fmla="*/ 2483112 w 2483112"/>
              <a:gd name="connsiteY52" fmla="*/ 0 h 1066525"/>
              <a:gd name="connsiteX0" fmla="*/ 113391 w 2574174"/>
              <a:gd name="connsiteY0" fmla="*/ 1058301 h 1463881"/>
              <a:gd name="connsiteX1" fmla="*/ 522 w 2574174"/>
              <a:gd name="connsiteY1" fmla="*/ 1462649 h 1463881"/>
              <a:gd name="connsiteX2" fmla="*/ 169380 w 2574174"/>
              <a:gd name="connsiteY2" fmla="*/ 895016 h 1463881"/>
              <a:gd name="connsiteX3" fmla="*/ 209955 w 2574174"/>
              <a:gd name="connsiteY3" fmla="*/ 755666 h 1463881"/>
              <a:gd name="connsiteX4" fmla="*/ 256265 w 2574174"/>
              <a:gd name="connsiteY4" fmla="*/ 630093 h 1463881"/>
              <a:gd name="connsiteX5" fmla="*/ 301510 w 2574174"/>
              <a:gd name="connsiteY5" fmla="*/ 521894 h 1463881"/>
              <a:gd name="connsiteX6" fmla="*/ 347706 w 2574174"/>
              <a:gd name="connsiteY6" fmla="*/ 426421 h 1463881"/>
              <a:gd name="connsiteX7" fmla="*/ 390568 w 2574174"/>
              <a:gd name="connsiteY7" fmla="*/ 345280 h 1463881"/>
              <a:gd name="connsiteX8" fmla="*/ 438193 w 2574174"/>
              <a:gd name="connsiteY8" fmla="*/ 278606 h 1463881"/>
              <a:gd name="connsiteX9" fmla="*/ 464387 w 2574174"/>
              <a:gd name="connsiteY9" fmla="*/ 250031 h 1463881"/>
              <a:gd name="connsiteX10" fmla="*/ 490580 w 2574174"/>
              <a:gd name="connsiteY10" fmla="*/ 223837 h 1463881"/>
              <a:gd name="connsiteX11" fmla="*/ 514393 w 2574174"/>
              <a:gd name="connsiteY11" fmla="*/ 204787 h 1463881"/>
              <a:gd name="connsiteX12" fmla="*/ 538205 w 2574174"/>
              <a:gd name="connsiteY12" fmla="*/ 185737 h 1463881"/>
              <a:gd name="connsiteX13" fmla="*/ 569162 w 2574174"/>
              <a:gd name="connsiteY13" fmla="*/ 166687 h 1463881"/>
              <a:gd name="connsiteX14" fmla="*/ 604881 w 2574174"/>
              <a:gd name="connsiteY14" fmla="*/ 154781 h 1463881"/>
              <a:gd name="connsiteX15" fmla="*/ 638218 w 2574174"/>
              <a:gd name="connsiteY15" fmla="*/ 150018 h 1463881"/>
              <a:gd name="connsiteX16" fmla="*/ 685843 w 2574174"/>
              <a:gd name="connsiteY16" fmla="*/ 161925 h 1463881"/>
              <a:gd name="connsiteX17" fmla="*/ 733468 w 2574174"/>
              <a:gd name="connsiteY17" fmla="*/ 188118 h 1463881"/>
              <a:gd name="connsiteX18" fmla="*/ 792999 w 2574174"/>
              <a:gd name="connsiteY18" fmla="*/ 233362 h 1463881"/>
              <a:gd name="connsiteX19" fmla="*/ 845387 w 2574174"/>
              <a:gd name="connsiteY19" fmla="*/ 288131 h 1463881"/>
              <a:gd name="connsiteX20" fmla="*/ 893011 w 2574174"/>
              <a:gd name="connsiteY20" fmla="*/ 345281 h 1463881"/>
              <a:gd name="connsiteX21" fmla="*/ 962068 w 2574174"/>
              <a:gd name="connsiteY21" fmla="*/ 431006 h 1463881"/>
              <a:gd name="connsiteX22" fmla="*/ 1040649 w 2574174"/>
              <a:gd name="connsiteY22" fmla="*/ 528637 h 1463881"/>
              <a:gd name="connsiteX23" fmla="*/ 1126374 w 2574174"/>
              <a:gd name="connsiteY23" fmla="*/ 645318 h 1463881"/>
              <a:gd name="connsiteX24" fmla="*/ 1183524 w 2574174"/>
              <a:gd name="connsiteY24" fmla="*/ 723900 h 1463881"/>
              <a:gd name="connsiteX25" fmla="*/ 1247818 w 2574174"/>
              <a:gd name="connsiteY25" fmla="*/ 788193 h 1463881"/>
              <a:gd name="connsiteX26" fmla="*/ 1290680 w 2574174"/>
              <a:gd name="connsiteY26" fmla="*/ 828675 h 1463881"/>
              <a:gd name="connsiteX27" fmla="*/ 1359736 w 2574174"/>
              <a:gd name="connsiteY27" fmla="*/ 873918 h 1463881"/>
              <a:gd name="connsiteX28" fmla="*/ 1404980 w 2574174"/>
              <a:gd name="connsiteY28" fmla="*/ 892968 h 1463881"/>
              <a:gd name="connsiteX29" fmla="*/ 1454987 w 2574174"/>
              <a:gd name="connsiteY29" fmla="*/ 907256 h 1463881"/>
              <a:gd name="connsiteX30" fmla="*/ 1488324 w 2574174"/>
              <a:gd name="connsiteY30" fmla="*/ 914400 h 1463881"/>
              <a:gd name="connsiteX31" fmla="*/ 1535949 w 2574174"/>
              <a:gd name="connsiteY31" fmla="*/ 919162 h 1463881"/>
              <a:gd name="connsiteX32" fmla="*/ 1571668 w 2574174"/>
              <a:gd name="connsiteY32" fmla="*/ 919162 h 1463881"/>
              <a:gd name="connsiteX33" fmla="*/ 1600243 w 2574174"/>
              <a:gd name="connsiteY33" fmla="*/ 919162 h 1463881"/>
              <a:gd name="connsiteX34" fmla="*/ 1640724 w 2574174"/>
              <a:gd name="connsiteY34" fmla="*/ 916781 h 1463881"/>
              <a:gd name="connsiteX35" fmla="*/ 1693111 w 2574174"/>
              <a:gd name="connsiteY35" fmla="*/ 907256 h 1463881"/>
              <a:gd name="connsiteX36" fmla="*/ 1762168 w 2574174"/>
              <a:gd name="connsiteY36" fmla="*/ 883443 h 1463881"/>
              <a:gd name="connsiteX37" fmla="*/ 1814555 w 2574174"/>
              <a:gd name="connsiteY37" fmla="*/ 862012 h 1463881"/>
              <a:gd name="connsiteX38" fmla="*/ 1866943 w 2574174"/>
              <a:gd name="connsiteY38" fmla="*/ 831056 h 1463881"/>
              <a:gd name="connsiteX39" fmla="*/ 1921711 w 2574174"/>
              <a:gd name="connsiteY39" fmla="*/ 795337 h 1463881"/>
              <a:gd name="connsiteX40" fmla="*/ 1976480 w 2574174"/>
              <a:gd name="connsiteY40" fmla="*/ 754856 h 1463881"/>
              <a:gd name="connsiteX41" fmla="*/ 2031249 w 2574174"/>
              <a:gd name="connsiteY41" fmla="*/ 711993 h 1463881"/>
              <a:gd name="connsiteX42" fmla="*/ 2076493 w 2574174"/>
              <a:gd name="connsiteY42" fmla="*/ 671512 h 1463881"/>
              <a:gd name="connsiteX43" fmla="*/ 2143168 w 2574174"/>
              <a:gd name="connsiteY43" fmla="*/ 607218 h 1463881"/>
              <a:gd name="connsiteX44" fmla="*/ 2202700 w 2574174"/>
              <a:gd name="connsiteY44" fmla="*/ 540543 h 1463881"/>
              <a:gd name="connsiteX45" fmla="*/ 2281280 w 2574174"/>
              <a:gd name="connsiteY45" fmla="*/ 452438 h 1463881"/>
              <a:gd name="connsiteX46" fmla="*/ 2343193 w 2574174"/>
              <a:gd name="connsiteY46" fmla="*/ 366712 h 1463881"/>
              <a:gd name="connsiteX47" fmla="*/ 2417012 w 2574174"/>
              <a:gd name="connsiteY47" fmla="*/ 269082 h 1463881"/>
              <a:gd name="connsiteX48" fmla="*/ 2476543 w 2574174"/>
              <a:gd name="connsiteY48" fmla="*/ 176212 h 1463881"/>
              <a:gd name="connsiteX49" fmla="*/ 2519405 w 2574174"/>
              <a:gd name="connsiteY49" fmla="*/ 104775 h 1463881"/>
              <a:gd name="connsiteX50" fmla="*/ 2574174 w 2574174"/>
              <a:gd name="connsiteY50" fmla="*/ 0 h 1463881"/>
              <a:gd name="connsiteX51" fmla="*/ 2574174 w 2574174"/>
              <a:gd name="connsiteY51" fmla="*/ 0 h 1463881"/>
              <a:gd name="connsiteX52" fmla="*/ 2574174 w 2574174"/>
              <a:gd name="connsiteY52" fmla="*/ 0 h 146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74174" h="1463881">
                <a:moveTo>
                  <a:pt x="113391" y="1058301"/>
                </a:moveTo>
                <a:cubicBezTo>
                  <a:pt x="110001" y="1057445"/>
                  <a:pt x="-8809" y="1489863"/>
                  <a:pt x="522" y="1462649"/>
                </a:cubicBezTo>
                <a:cubicBezTo>
                  <a:pt x="9853" y="1435435"/>
                  <a:pt x="149897" y="944600"/>
                  <a:pt x="169380" y="895016"/>
                </a:cubicBezTo>
                <a:cubicBezTo>
                  <a:pt x="166297" y="894841"/>
                  <a:pt x="205285" y="763032"/>
                  <a:pt x="209955" y="755666"/>
                </a:cubicBezTo>
                <a:cubicBezTo>
                  <a:pt x="214625" y="748300"/>
                  <a:pt x="241006" y="669055"/>
                  <a:pt x="256265" y="630093"/>
                </a:cubicBezTo>
                <a:cubicBezTo>
                  <a:pt x="271524" y="591131"/>
                  <a:pt x="286270" y="555839"/>
                  <a:pt x="301510" y="521894"/>
                </a:cubicBezTo>
                <a:cubicBezTo>
                  <a:pt x="316750" y="487949"/>
                  <a:pt x="332863" y="455857"/>
                  <a:pt x="347706" y="426421"/>
                </a:cubicBezTo>
                <a:cubicBezTo>
                  <a:pt x="362549" y="396985"/>
                  <a:pt x="375487" y="369916"/>
                  <a:pt x="390568" y="345280"/>
                </a:cubicBezTo>
                <a:cubicBezTo>
                  <a:pt x="405649" y="320644"/>
                  <a:pt x="425890" y="294481"/>
                  <a:pt x="438193" y="278606"/>
                </a:cubicBezTo>
                <a:cubicBezTo>
                  <a:pt x="450496" y="262731"/>
                  <a:pt x="455656" y="259159"/>
                  <a:pt x="464387" y="250031"/>
                </a:cubicBezTo>
                <a:cubicBezTo>
                  <a:pt x="473118" y="240903"/>
                  <a:pt x="482246" y="231378"/>
                  <a:pt x="490580" y="223837"/>
                </a:cubicBezTo>
                <a:cubicBezTo>
                  <a:pt x="498914" y="216296"/>
                  <a:pt x="506456" y="211137"/>
                  <a:pt x="514393" y="204787"/>
                </a:cubicBezTo>
                <a:cubicBezTo>
                  <a:pt x="522330" y="198437"/>
                  <a:pt x="529077" y="192087"/>
                  <a:pt x="538205" y="185737"/>
                </a:cubicBezTo>
                <a:cubicBezTo>
                  <a:pt x="547333" y="179387"/>
                  <a:pt x="558049" y="171846"/>
                  <a:pt x="569162" y="166687"/>
                </a:cubicBezTo>
                <a:cubicBezTo>
                  <a:pt x="580275" y="161528"/>
                  <a:pt x="593372" y="157559"/>
                  <a:pt x="604881" y="154781"/>
                </a:cubicBezTo>
                <a:cubicBezTo>
                  <a:pt x="616390" y="152003"/>
                  <a:pt x="624724" y="148827"/>
                  <a:pt x="638218" y="150018"/>
                </a:cubicBezTo>
                <a:cubicBezTo>
                  <a:pt x="651712" y="151209"/>
                  <a:pt x="669968" y="155575"/>
                  <a:pt x="685843" y="161925"/>
                </a:cubicBezTo>
                <a:cubicBezTo>
                  <a:pt x="701718" y="168275"/>
                  <a:pt x="715609" y="176212"/>
                  <a:pt x="733468" y="188118"/>
                </a:cubicBezTo>
                <a:cubicBezTo>
                  <a:pt x="751327" y="200024"/>
                  <a:pt x="774346" y="216693"/>
                  <a:pt x="792999" y="233362"/>
                </a:cubicBezTo>
                <a:cubicBezTo>
                  <a:pt x="811652" y="250031"/>
                  <a:pt x="828718" y="269478"/>
                  <a:pt x="845387" y="288131"/>
                </a:cubicBezTo>
                <a:cubicBezTo>
                  <a:pt x="862056" y="306784"/>
                  <a:pt x="873564" y="321468"/>
                  <a:pt x="893011" y="345281"/>
                </a:cubicBezTo>
                <a:cubicBezTo>
                  <a:pt x="912458" y="369094"/>
                  <a:pt x="937462" y="400447"/>
                  <a:pt x="962068" y="431006"/>
                </a:cubicBezTo>
                <a:cubicBezTo>
                  <a:pt x="986674" y="461565"/>
                  <a:pt x="1013265" y="492918"/>
                  <a:pt x="1040649" y="528637"/>
                </a:cubicBezTo>
                <a:cubicBezTo>
                  <a:pt x="1068033" y="564356"/>
                  <a:pt x="1126374" y="645318"/>
                  <a:pt x="1126374" y="645318"/>
                </a:cubicBezTo>
                <a:cubicBezTo>
                  <a:pt x="1150186" y="677862"/>
                  <a:pt x="1163283" y="700088"/>
                  <a:pt x="1183524" y="723900"/>
                </a:cubicBezTo>
                <a:cubicBezTo>
                  <a:pt x="1203765" y="747712"/>
                  <a:pt x="1229959" y="770731"/>
                  <a:pt x="1247818" y="788193"/>
                </a:cubicBezTo>
                <a:cubicBezTo>
                  <a:pt x="1265677" y="805655"/>
                  <a:pt x="1272027" y="814388"/>
                  <a:pt x="1290680" y="828675"/>
                </a:cubicBezTo>
                <a:cubicBezTo>
                  <a:pt x="1309333" y="842962"/>
                  <a:pt x="1340686" y="863203"/>
                  <a:pt x="1359736" y="873918"/>
                </a:cubicBezTo>
                <a:cubicBezTo>
                  <a:pt x="1378786" y="884634"/>
                  <a:pt x="1389105" y="887412"/>
                  <a:pt x="1404980" y="892968"/>
                </a:cubicBezTo>
                <a:cubicBezTo>
                  <a:pt x="1420855" y="898524"/>
                  <a:pt x="1441096" y="903684"/>
                  <a:pt x="1454987" y="907256"/>
                </a:cubicBezTo>
                <a:cubicBezTo>
                  <a:pt x="1468878" y="910828"/>
                  <a:pt x="1474830" y="912416"/>
                  <a:pt x="1488324" y="914400"/>
                </a:cubicBezTo>
                <a:cubicBezTo>
                  <a:pt x="1501818" y="916384"/>
                  <a:pt x="1522058" y="918368"/>
                  <a:pt x="1535949" y="919162"/>
                </a:cubicBezTo>
                <a:cubicBezTo>
                  <a:pt x="1549840" y="919956"/>
                  <a:pt x="1571668" y="919162"/>
                  <a:pt x="1571668" y="919162"/>
                </a:cubicBezTo>
                <a:cubicBezTo>
                  <a:pt x="1582384" y="919162"/>
                  <a:pt x="1588734" y="919559"/>
                  <a:pt x="1600243" y="919162"/>
                </a:cubicBezTo>
                <a:cubicBezTo>
                  <a:pt x="1611752" y="918765"/>
                  <a:pt x="1625246" y="918765"/>
                  <a:pt x="1640724" y="916781"/>
                </a:cubicBezTo>
                <a:cubicBezTo>
                  <a:pt x="1656202" y="914797"/>
                  <a:pt x="1672870" y="912812"/>
                  <a:pt x="1693111" y="907256"/>
                </a:cubicBezTo>
                <a:cubicBezTo>
                  <a:pt x="1713352" y="901700"/>
                  <a:pt x="1741927" y="890984"/>
                  <a:pt x="1762168" y="883443"/>
                </a:cubicBezTo>
                <a:cubicBezTo>
                  <a:pt x="1782409" y="875902"/>
                  <a:pt x="1797093" y="870743"/>
                  <a:pt x="1814555" y="862012"/>
                </a:cubicBezTo>
                <a:cubicBezTo>
                  <a:pt x="1832017" y="853281"/>
                  <a:pt x="1849084" y="842168"/>
                  <a:pt x="1866943" y="831056"/>
                </a:cubicBezTo>
                <a:cubicBezTo>
                  <a:pt x="1884802" y="819944"/>
                  <a:pt x="1903455" y="808037"/>
                  <a:pt x="1921711" y="795337"/>
                </a:cubicBezTo>
                <a:cubicBezTo>
                  <a:pt x="1939967" y="782637"/>
                  <a:pt x="1958224" y="768747"/>
                  <a:pt x="1976480" y="754856"/>
                </a:cubicBezTo>
                <a:cubicBezTo>
                  <a:pt x="1994736" y="740965"/>
                  <a:pt x="2014580" y="725884"/>
                  <a:pt x="2031249" y="711993"/>
                </a:cubicBezTo>
                <a:cubicBezTo>
                  <a:pt x="2047918" y="698102"/>
                  <a:pt x="2057840" y="688974"/>
                  <a:pt x="2076493" y="671512"/>
                </a:cubicBezTo>
                <a:cubicBezTo>
                  <a:pt x="2095146" y="654050"/>
                  <a:pt x="2143168" y="607218"/>
                  <a:pt x="2143168" y="607218"/>
                </a:cubicBezTo>
                <a:lnTo>
                  <a:pt x="2202700" y="540543"/>
                </a:lnTo>
                <a:cubicBezTo>
                  <a:pt x="2226909" y="514746"/>
                  <a:pt x="2257865" y="481410"/>
                  <a:pt x="2281280" y="452438"/>
                </a:cubicBezTo>
                <a:cubicBezTo>
                  <a:pt x="2304696" y="423466"/>
                  <a:pt x="2320571" y="397271"/>
                  <a:pt x="2343193" y="366712"/>
                </a:cubicBezTo>
                <a:cubicBezTo>
                  <a:pt x="2365815" y="336153"/>
                  <a:pt x="2394787" y="300832"/>
                  <a:pt x="2417012" y="269082"/>
                </a:cubicBezTo>
                <a:cubicBezTo>
                  <a:pt x="2439237" y="237332"/>
                  <a:pt x="2459478" y="203596"/>
                  <a:pt x="2476543" y="176212"/>
                </a:cubicBezTo>
                <a:cubicBezTo>
                  <a:pt x="2493608" y="148828"/>
                  <a:pt x="2503133" y="134144"/>
                  <a:pt x="2519405" y="104775"/>
                </a:cubicBezTo>
                <a:cubicBezTo>
                  <a:pt x="2535677" y="75406"/>
                  <a:pt x="2574174" y="0"/>
                  <a:pt x="2574174" y="0"/>
                </a:cubicBezTo>
                <a:lnTo>
                  <a:pt x="2574174" y="0"/>
                </a:lnTo>
                <a:lnTo>
                  <a:pt x="257417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40786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5F689E00-D6B2-4233-B8D3-8566ACA18401}"/>
              </a:ext>
            </a:extLst>
          </p:cNvPr>
          <p:cNvGrpSpPr/>
          <p:nvPr/>
        </p:nvGrpSpPr>
        <p:grpSpPr>
          <a:xfrm>
            <a:off x="158859" y="2514600"/>
            <a:ext cx="4717941" cy="4286250"/>
            <a:chOff x="4654659" y="2514600"/>
            <a:chExt cx="4717941" cy="428625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C84A51F-CE71-4CCC-8C85-89BE5B5B7140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758E9EB5-4AD0-4414-A9B3-BB515D62CE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46716C7E-05B7-4655-8AA9-B24BD6E06644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EE3090A9-647F-497A-81F0-EEDCEDC3B579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58" name="Group 57">
                    <a:extLst>
                      <a:ext uri="{FF2B5EF4-FFF2-40B4-BE49-F238E27FC236}">
                        <a16:creationId xmlns:a16="http://schemas.microsoft.com/office/drawing/2014/main" id="{6BE00D7B-ADBA-4653-8801-2475A598BC12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64" name="Rectangle 63">
                      <a:extLst>
                        <a:ext uri="{FF2B5EF4-FFF2-40B4-BE49-F238E27FC236}">
                          <a16:creationId xmlns:a16="http://schemas.microsoft.com/office/drawing/2014/main" id="{A56BD080-127B-47E6-A28B-C19F4100A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5" name="Rectangle 64">
                      <a:extLst>
                        <a:ext uri="{FF2B5EF4-FFF2-40B4-BE49-F238E27FC236}">
                          <a16:creationId xmlns:a16="http://schemas.microsoft.com/office/drawing/2014/main" id="{7135147E-3FA9-45D8-A17D-16B0FF4A0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6" name="Rectangle 65">
                      <a:extLst>
                        <a:ext uri="{FF2B5EF4-FFF2-40B4-BE49-F238E27FC236}">
                          <a16:creationId xmlns:a16="http://schemas.microsoft.com/office/drawing/2014/main" id="{622695DB-1171-4AB4-AEB1-FCCA3B7D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7" name="Rectangle 66">
                      <a:extLst>
                        <a:ext uri="{FF2B5EF4-FFF2-40B4-BE49-F238E27FC236}">
                          <a16:creationId xmlns:a16="http://schemas.microsoft.com/office/drawing/2014/main" id="{65422DB8-1ABB-4614-8977-C98D5E56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59" name="Group 58">
                    <a:extLst>
                      <a:ext uri="{FF2B5EF4-FFF2-40B4-BE49-F238E27FC236}">
                        <a16:creationId xmlns:a16="http://schemas.microsoft.com/office/drawing/2014/main" id="{CED7546A-D092-4A30-9FE9-A422B2E1BAC1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60" name="Rectangle 59">
                      <a:extLst>
                        <a:ext uri="{FF2B5EF4-FFF2-40B4-BE49-F238E27FC236}">
                          <a16:creationId xmlns:a16="http://schemas.microsoft.com/office/drawing/2014/main" id="{FBCA2F68-F1DD-47A9-AD30-6D867DB5BC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1" name="Rectangle 60">
                      <a:extLst>
                        <a:ext uri="{FF2B5EF4-FFF2-40B4-BE49-F238E27FC236}">
                          <a16:creationId xmlns:a16="http://schemas.microsoft.com/office/drawing/2014/main" id="{145680C9-90E2-414F-9A3C-7CD93F297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2" name="Rectangle 61">
                      <a:extLst>
                        <a:ext uri="{FF2B5EF4-FFF2-40B4-BE49-F238E27FC236}">
                          <a16:creationId xmlns:a16="http://schemas.microsoft.com/office/drawing/2014/main" id="{91307188-6718-42FD-BF1E-8EBB84460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63" name="Rectangle 62">
                      <a:extLst>
                        <a:ext uri="{FF2B5EF4-FFF2-40B4-BE49-F238E27FC236}">
                          <a16:creationId xmlns:a16="http://schemas.microsoft.com/office/drawing/2014/main" id="{F564D826-1552-4E17-9B62-C4A1F7FC0F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F463793A-B261-482B-99A2-F8F176838A7E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7BF0F2D-724E-4D1F-AB09-96A40882227C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46" name="Group 45">
                  <a:extLst>
                    <a:ext uri="{FF2B5EF4-FFF2-40B4-BE49-F238E27FC236}">
                      <a16:creationId xmlns:a16="http://schemas.microsoft.com/office/drawing/2014/main" id="{365FCC6D-6934-4807-BFCF-06C66F4B995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48" name="Rectangle 47">
                    <a:extLst>
                      <a:ext uri="{FF2B5EF4-FFF2-40B4-BE49-F238E27FC236}">
                        <a16:creationId xmlns:a16="http://schemas.microsoft.com/office/drawing/2014/main" id="{75E6D29A-619D-4C7E-86A8-2CF6821FCA12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9" name="Rectangle 48">
                    <a:extLst>
                      <a:ext uri="{FF2B5EF4-FFF2-40B4-BE49-F238E27FC236}">
                        <a16:creationId xmlns:a16="http://schemas.microsoft.com/office/drawing/2014/main" id="{E8B66512-80E5-48AD-BEB7-78B36BE73738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0" name="Rectangle 49">
                    <a:extLst>
                      <a:ext uri="{FF2B5EF4-FFF2-40B4-BE49-F238E27FC236}">
                        <a16:creationId xmlns:a16="http://schemas.microsoft.com/office/drawing/2014/main" id="{91B46E0A-A261-4A00-AAF2-C67BB4A407CF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1" name="Rectangle 50">
                    <a:extLst>
                      <a:ext uri="{FF2B5EF4-FFF2-40B4-BE49-F238E27FC236}">
                        <a16:creationId xmlns:a16="http://schemas.microsoft.com/office/drawing/2014/main" id="{8CA52B21-3B38-4A99-91FA-A2ACE94951E5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29EC4765-C38C-440A-BAC2-CF1F7BA923E0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3" name="Rectangle 52">
                    <a:extLst>
                      <a:ext uri="{FF2B5EF4-FFF2-40B4-BE49-F238E27FC236}">
                        <a16:creationId xmlns:a16="http://schemas.microsoft.com/office/drawing/2014/main" id="{0F8AAA02-8F8B-4B32-B30E-79FD0627A1CB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4" name="Rectangle 53">
                    <a:extLst>
                      <a:ext uri="{FF2B5EF4-FFF2-40B4-BE49-F238E27FC236}">
                        <a16:creationId xmlns:a16="http://schemas.microsoft.com/office/drawing/2014/main" id="{D99A77AD-81E7-40B7-86D6-768339D60454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55" name="Rectangle 54">
                    <a:extLst>
                      <a:ext uri="{FF2B5EF4-FFF2-40B4-BE49-F238E27FC236}">
                        <a16:creationId xmlns:a16="http://schemas.microsoft.com/office/drawing/2014/main" id="{FCE7027E-F642-493A-ACCA-D83568FD70F2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CBD105AF-0FA8-4A4F-9457-40AF616AECAF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15970E-1E44-49B6-9357-1D1C842EFF1D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9D76033-05C2-4A87-8D99-19834B0A9EC8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D558DFC-0EBF-4C43-AEC2-A566542CB33D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BA4CF35-0BFD-4AF6-AF0E-34ECA7196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7620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omic Sans MS" panose="030F0702030302020204" pitchFamily="66" charset="0"/>
                <a:ea typeface="+mn-ea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en-US" sz="2400" b="1" dirty="0">
                <a:solidFill>
                  <a:schemeClr val="bg1"/>
                </a:solidFill>
              </a:rPr>
              <a:t>POLYNOMIAL GRAPHS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chemeClr val="bg1"/>
                </a:solidFill>
              </a:rPr>
              <a:t>IN-CLASS PROBLEM 7</a:t>
            </a:r>
            <a:endParaRPr lang="en-US" altLang="en-US" sz="2400" b="1" i="1" dirty="0">
              <a:solidFill>
                <a:schemeClr val="folHlink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2C87CF2-3FB7-43F9-B918-53371C5CA91B}"/>
              </a:ext>
            </a:extLst>
          </p:cNvPr>
          <p:cNvGrpSpPr/>
          <p:nvPr/>
        </p:nvGrpSpPr>
        <p:grpSpPr>
          <a:xfrm>
            <a:off x="4654659" y="2514600"/>
            <a:ext cx="4717941" cy="4286250"/>
            <a:chOff x="4654659" y="2514600"/>
            <a:chExt cx="4717941" cy="428625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308E147-2A35-4D9F-B3BB-18FA00A65CDC}"/>
                </a:ext>
              </a:extLst>
            </p:cNvPr>
            <p:cNvGrpSpPr/>
            <p:nvPr/>
          </p:nvGrpSpPr>
          <p:grpSpPr>
            <a:xfrm>
              <a:off x="4654659" y="2514600"/>
              <a:ext cx="4717941" cy="4286250"/>
              <a:chOff x="4654659" y="2514600"/>
              <a:chExt cx="4717941" cy="4286250"/>
            </a:xfrm>
          </p:grpSpPr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935A5BED-5C8E-4E4B-89C3-39E12F5D5B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00600" y="2609850"/>
                <a:ext cx="4057650" cy="4057650"/>
              </a:xfrm>
              <a:prstGeom prst="rect">
                <a:avLst/>
              </a:prstGeom>
            </p:spPr>
          </p:pic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0A64394E-5804-44E5-A872-4FFA167B34BE}"/>
                  </a:ext>
                </a:extLst>
              </p:cNvPr>
              <p:cNvGrpSpPr/>
              <p:nvPr/>
            </p:nvGrpSpPr>
            <p:grpSpPr>
              <a:xfrm>
                <a:off x="6400799" y="2514600"/>
                <a:ext cx="680295" cy="4286250"/>
                <a:chOff x="-55303" y="0"/>
                <a:chExt cx="624548" cy="2018151"/>
              </a:xfrm>
            </p:grpSpPr>
            <p:grpSp>
              <p:nvGrpSpPr>
                <p:cNvPr id="19" name="Group 18">
                  <a:extLst>
                    <a:ext uri="{FF2B5EF4-FFF2-40B4-BE49-F238E27FC236}">
                      <a16:creationId xmlns:a16="http://schemas.microsoft.com/office/drawing/2014/main" id="{BBE81410-4B31-437B-8A19-CF7F419EC7AA}"/>
                    </a:ext>
                  </a:extLst>
                </p:cNvPr>
                <p:cNvGrpSpPr/>
                <p:nvPr/>
              </p:nvGrpSpPr>
              <p:grpSpPr>
                <a:xfrm>
                  <a:off x="-55303" y="0"/>
                  <a:ext cx="624548" cy="2018151"/>
                  <a:chOff x="-55303" y="0"/>
                  <a:chExt cx="624548" cy="2018151"/>
                </a:xfrm>
              </p:grpSpPr>
              <p:grpSp>
                <p:nvGrpSpPr>
                  <p:cNvPr id="21" name="Group 20">
                    <a:extLst>
                      <a:ext uri="{FF2B5EF4-FFF2-40B4-BE49-F238E27FC236}">
                        <a16:creationId xmlns:a16="http://schemas.microsoft.com/office/drawing/2014/main" id="{17509D90-4128-4CC6-9059-7208B74BCC6B}"/>
                      </a:ext>
                    </a:extLst>
                  </p:cNvPr>
                  <p:cNvGrpSpPr/>
                  <p:nvPr/>
                </p:nvGrpSpPr>
                <p:grpSpPr>
                  <a:xfrm>
                    <a:off x="40047" y="0"/>
                    <a:ext cx="348792" cy="1101104"/>
                    <a:chOff x="0" y="0"/>
                    <a:chExt cx="348792" cy="1101104"/>
                  </a:xfrm>
                </p:grpSpPr>
                <p:sp>
                  <p:nvSpPr>
                    <p:cNvPr id="27" name="Rectangle 26">
                      <a:extLst>
                        <a:ext uri="{FF2B5EF4-FFF2-40B4-BE49-F238E27FC236}">
                          <a16:creationId xmlns:a16="http://schemas.microsoft.com/office/drawing/2014/main" id="{78FBD7E2-FA3E-4269-997D-4935D6F7D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349" y="700818"/>
                      <a:ext cx="300396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8" name="Rectangle 27">
                      <a:extLst>
                        <a:ext uri="{FF2B5EF4-FFF2-40B4-BE49-F238E27FC236}">
                          <a16:creationId xmlns:a16="http://schemas.microsoft.com/office/drawing/2014/main" id="{7F3D59B9-08B0-42EA-A81B-E40B2F74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453863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2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9" name="Rectangle 28">
                      <a:extLst>
                        <a:ext uri="{FF2B5EF4-FFF2-40B4-BE49-F238E27FC236}">
                          <a16:creationId xmlns:a16="http://schemas.microsoft.com/office/drawing/2014/main" id="{F1B858C2-72E7-4B17-87E5-D0030083A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0" y="0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0" name="Rectangle 29">
                      <a:extLst>
                        <a:ext uri="{FF2B5EF4-FFF2-40B4-BE49-F238E27FC236}">
                          <a16:creationId xmlns:a16="http://schemas.microsoft.com/office/drawing/2014/main" id="{CCE46343-5543-49C8-B3F0-B818AB5DB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" y="233606"/>
                      <a:ext cx="342118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  <p:grpSp>
                <p:nvGrpSpPr>
                  <p:cNvPr id="22" name="Group 21">
                    <a:extLst>
                      <a:ext uri="{FF2B5EF4-FFF2-40B4-BE49-F238E27FC236}">
                        <a16:creationId xmlns:a16="http://schemas.microsoft.com/office/drawing/2014/main" id="{162CED0A-CA3F-4876-909F-10986AEFA09E}"/>
                      </a:ext>
                    </a:extLst>
                  </p:cNvPr>
                  <p:cNvGrpSpPr/>
                  <p:nvPr/>
                </p:nvGrpSpPr>
                <p:grpSpPr>
                  <a:xfrm>
                    <a:off x="-55303" y="1141331"/>
                    <a:ext cx="624548" cy="876820"/>
                    <a:chOff x="-55303" y="0"/>
                    <a:chExt cx="624548" cy="876820"/>
                  </a:xfrm>
                </p:grpSpPr>
                <p:sp>
                  <p:nvSpPr>
                    <p:cNvPr id="23" name="Rectangle 22">
                      <a:extLst>
                        <a:ext uri="{FF2B5EF4-FFF2-40B4-BE49-F238E27FC236}">
                          <a16:creationId xmlns:a16="http://schemas.microsoft.com/office/drawing/2014/main" id="{14F2400C-9E4B-4BC5-AC90-B2BAA9F49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0"/>
                      <a:ext cx="463952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-1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4" name="Rectangle 23">
                      <a:extLst>
                        <a:ext uri="{FF2B5EF4-FFF2-40B4-BE49-F238E27FC236}">
                          <a16:creationId xmlns:a16="http://schemas.microsoft.com/office/drawing/2014/main" id="{C64F4CA8-B14C-402E-94A3-1EDEFCD753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460357"/>
                      <a:ext cx="449632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-3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5" name="Rectangle 24">
                      <a:extLst>
                        <a:ext uri="{FF2B5EF4-FFF2-40B4-BE49-F238E27FC236}">
                          <a16:creationId xmlns:a16="http://schemas.microsoft.com/office/drawing/2014/main" id="{FFF9E208-3353-4C69-983F-9D6C2DAC8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673766"/>
                      <a:ext cx="624548" cy="203054"/>
                    </a:xfrm>
                    <a:prstGeom prst="rect">
                      <a:avLst/>
                    </a:prstGeom>
                  </p:spPr>
                  <p:txBody>
                    <a:bodyPr wrap="squar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-4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6" name="Rectangle 25">
                      <a:extLst>
                        <a:ext uri="{FF2B5EF4-FFF2-40B4-BE49-F238E27FC236}">
                          <a16:creationId xmlns:a16="http://schemas.microsoft.com/office/drawing/2014/main" id="{DF590EFA-F689-4636-97E5-958C726A6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55303" y="226902"/>
                      <a:ext cx="449633" cy="400286"/>
                    </a:xfrm>
                    <a:prstGeom prst="rect">
                      <a:avLst/>
                    </a:prstGeom>
                  </p:spPr>
                  <p:txBody>
                    <a:bodyPr wrap="none">
                      <a:spAutoFit/>
                    </a:bodyPr>
                    <a:lstStyle/>
                    <a:p>
                      <a:pPr marL="0" marR="0" fontAlgn="base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kern="1200" dirty="0">
                          <a:effectLst/>
                          <a:latin typeface="Comic Sans MS" panose="030F0702030302020204" pitchFamily="66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-2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p:txBody>
                </p:sp>
              </p:grpSp>
            </p:grp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01D99957-506B-4A21-BC71-445B37DC4F50}"/>
                    </a:ext>
                  </a:extLst>
                </p:cNvPr>
                <p:cNvSpPr/>
                <p:nvPr/>
              </p:nvSpPr>
              <p:spPr>
                <a:xfrm>
                  <a:off x="46674" y="927628"/>
                  <a:ext cx="342118" cy="40028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FA6ABF64-ED21-48F8-9AED-69EE6F4A1C9B}"/>
                  </a:ext>
                </a:extLst>
              </p:cNvPr>
              <p:cNvGrpSpPr/>
              <p:nvPr/>
            </p:nvGrpSpPr>
            <p:grpSpPr>
              <a:xfrm>
                <a:off x="4654659" y="4620058"/>
                <a:ext cx="4717941" cy="383311"/>
                <a:chOff x="0" y="0"/>
                <a:chExt cx="2177064" cy="401204"/>
              </a:xfrm>
            </p:grpSpPr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84AFA0AD-F5C1-45D1-97C6-B61EC75275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77064" cy="401204"/>
                  <a:chOff x="0" y="0"/>
                  <a:chExt cx="2177064" cy="401204"/>
                </a:xfrm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BA23F51D-F82A-4EA4-86E7-6042BC602A4A}"/>
                      </a:ext>
                    </a:extLst>
                  </p:cNvPr>
                  <p:cNvSpPr/>
                  <p:nvPr/>
                </p:nvSpPr>
                <p:spPr>
                  <a:xfrm>
                    <a:off x="1168029" y="0"/>
                    <a:ext cx="300180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8C2737B0-A718-4BE5-9819-C4DF6A2D226D}"/>
                      </a:ext>
                    </a:extLst>
                  </p:cNvPr>
                  <p:cNvSpPr/>
                  <p:nvPr/>
                </p:nvSpPr>
                <p:spPr>
                  <a:xfrm>
                    <a:off x="1381611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7416FB88-1851-45D3-9658-6F4E2AB1D6A6}"/>
                      </a:ext>
                    </a:extLst>
                  </p:cNvPr>
                  <p:cNvSpPr/>
                  <p:nvPr/>
                </p:nvSpPr>
                <p:spPr>
                  <a:xfrm>
                    <a:off x="1628566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3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D59F53DB-3AE1-4B62-8387-4A023A96844F}"/>
                      </a:ext>
                    </a:extLst>
                  </p:cNvPr>
                  <p:cNvSpPr/>
                  <p:nvPr/>
                </p:nvSpPr>
                <p:spPr>
                  <a:xfrm>
                    <a:off x="680794" y="0"/>
                    <a:ext cx="407617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-1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6850D1DF-E5C5-4C3A-8915-26AA1C677185}"/>
                      </a:ext>
                    </a:extLst>
                  </p:cNvPr>
                  <p:cNvSpPr/>
                  <p:nvPr/>
                </p:nvSpPr>
                <p:spPr>
                  <a:xfrm>
                    <a:off x="447188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-2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6" name="Rectangle 15">
                    <a:extLst>
                      <a:ext uri="{FF2B5EF4-FFF2-40B4-BE49-F238E27FC236}">
                        <a16:creationId xmlns:a16="http://schemas.microsoft.com/office/drawing/2014/main" id="{B8FF2A1A-9D56-4A82-AFA1-763F0D169EDF}"/>
                      </a:ext>
                    </a:extLst>
                  </p:cNvPr>
                  <p:cNvSpPr/>
                  <p:nvPr/>
                </p:nvSpPr>
                <p:spPr>
                  <a:xfrm>
                    <a:off x="233605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-3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7" name="Rectangle 16">
                    <a:extLst>
                      <a:ext uri="{FF2B5EF4-FFF2-40B4-BE49-F238E27FC236}">
                        <a16:creationId xmlns:a16="http://schemas.microsoft.com/office/drawing/2014/main" id="{D9ACEE68-4CA7-4069-BA8C-322C858B350B}"/>
                      </a:ext>
                    </a:extLst>
                  </p:cNvPr>
                  <p:cNvSpPr/>
                  <p:nvPr/>
                </p:nvSpPr>
                <p:spPr>
                  <a:xfrm>
                    <a:off x="0" y="0"/>
                    <a:ext cx="449309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 dirty="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-4</a:t>
                    </a:r>
                    <a:endParaRPr lang="en-US" sz="2000" dirty="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8" name="Rectangle 17">
                    <a:extLst>
                      <a:ext uri="{FF2B5EF4-FFF2-40B4-BE49-F238E27FC236}">
                        <a16:creationId xmlns:a16="http://schemas.microsoft.com/office/drawing/2014/main" id="{140C2C66-AA6A-400B-9110-37270196AE9A}"/>
                      </a:ext>
                    </a:extLst>
                  </p:cNvPr>
                  <p:cNvSpPr/>
                  <p:nvPr/>
                </p:nvSpPr>
                <p:spPr>
                  <a:xfrm>
                    <a:off x="1835192" y="0"/>
                    <a:ext cx="341872" cy="401204"/>
                  </a:xfrm>
                  <a:prstGeom prst="rect">
                    <a:avLst/>
                  </a:prstGeom>
                </p:spPr>
                <p:txBody>
                  <a:bodyPr wrap="none">
                    <a:spAutoFit/>
                  </a:bodyPr>
                  <a:lstStyle/>
                  <a:p>
                    <a:pPr marL="0" marR="0" fontAlgn="base">
                      <a:spcBef>
                        <a:spcPts val="0"/>
                      </a:spcBef>
                      <a:spcAft>
                        <a:spcPts val="0"/>
                      </a:spcAft>
                    </a:pPr>
                    <a:r>
                      <a:rPr lang="en-US" sz="2000" kern="1200">
                        <a:effectLst/>
                        <a:latin typeface="Comic Sans MS" panose="030F0702030302020204" pitchFamily="66" charset="0"/>
                        <a:ea typeface="Times New Roman" panose="02020603050405020304" pitchFamily="18" charset="0"/>
                        <a:cs typeface="Arial" panose="020B0604020202020204" pitchFamily="34" charset="0"/>
                      </a:rPr>
                      <a:t>4</a:t>
                    </a:r>
                    <a:endParaRPr lang="en-US" sz="2000">
                      <a:effectLst/>
                      <a:latin typeface="Times New Roman" panose="02020603050405020304" pitchFamily="18" charset="0"/>
                      <a:ea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5463CFA7-C293-4E6F-8342-574B556D82CA}"/>
                    </a:ext>
                  </a:extLst>
                </p:cNvPr>
                <p:cNvSpPr/>
                <p:nvPr/>
              </p:nvSpPr>
              <p:spPr>
                <a:xfrm>
                  <a:off x="927749" y="0"/>
                  <a:ext cx="341872" cy="40120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0" marR="0" fontAlgn="base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en-US" sz="2000" kern="1200">
                      <a:effectLst/>
                      <a:latin typeface="Comic Sans MS" panose="030F0702030302020204" pitchFamily="66" charset="0"/>
                      <a:ea typeface="Times New Roman" panose="02020603050405020304" pitchFamily="18" charset="0"/>
                      <a:cs typeface="Arial" panose="020B0604020202020204" pitchFamily="34" charset="0"/>
                    </a:rPr>
                    <a:t>0</a:t>
                  </a:r>
                  <a:endParaRPr lang="en-US" sz="2000">
                    <a:effectLst/>
                    <a:latin typeface="Times New Roman" panose="02020603050405020304" pitchFamily="18" charset="0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D23ACA4B-E7D9-42A8-9081-AFE78D317114}"/>
                </a:ext>
              </a:extLst>
            </p:cNvPr>
            <p:cNvSpPr/>
            <p:nvPr/>
          </p:nvSpPr>
          <p:spPr>
            <a:xfrm>
              <a:off x="6741459" y="5531224"/>
              <a:ext cx="182880" cy="18288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4A354B58-D88B-4F6A-938B-0E34A8906C63}"/>
                </a:ext>
              </a:extLst>
            </p:cNvPr>
            <p:cNvSpPr/>
            <p:nvPr/>
          </p:nvSpPr>
          <p:spPr>
            <a:xfrm>
              <a:off x="624840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BA224B3-41AE-4B8E-9645-DB8E7C397A5F}"/>
                </a:ext>
              </a:extLst>
            </p:cNvPr>
            <p:cNvSpPr/>
            <p:nvPr/>
          </p:nvSpPr>
          <p:spPr>
            <a:xfrm>
              <a:off x="7741920" y="4572000"/>
              <a:ext cx="182880" cy="182880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4D9153-E4B1-404A-B336-07FC1E461E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38200"/>
            <a:ext cx="8670758" cy="5638800"/>
          </a:xfrm>
        </p:spPr>
        <p:txBody>
          <a:bodyPr/>
          <a:lstStyle/>
          <a:p>
            <a:pPr algn="ctr"/>
            <a:r>
              <a:rPr lang="en-US" dirty="0"/>
              <a:t>ƒ(x) = (x+1)</a:t>
            </a:r>
            <a:r>
              <a:rPr lang="en-US" baseline="30000" dirty="0"/>
              <a:t>2</a:t>
            </a:r>
            <a:r>
              <a:rPr lang="en-US" dirty="0"/>
              <a:t>(x-2)</a:t>
            </a:r>
          </a:p>
          <a:p>
            <a:r>
              <a:rPr lang="en-US" dirty="0"/>
              <a:t>But, which????</a:t>
            </a: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pPr>
              <a:spcBef>
                <a:spcPts val="0"/>
              </a:spcBef>
            </a:pPr>
            <a:endParaRPr lang="en-US" dirty="0">
              <a:solidFill>
                <a:srgbClr val="FFFF00"/>
              </a:solidFill>
            </a:endParaRPr>
          </a:p>
          <a:p>
            <a:endParaRPr lang="en-US" dirty="0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83E2A65-D94A-4C09-8D14-83295DC628E9}"/>
              </a:ext>
            </a:extLst>
          </p:cNvPr>
          <p:cNvSpPr/>
          <p:nvPr/>
        </p:nvSpPr>
        <p:spPr>
          <a:xfrm>
            <a:off x="1416670" y="3903611"/>
            <a:ext cx="2106150" cy="2241921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7 w 2464589"/>
              <a:gd name="connsiteY0" fmla="*/ 1072015 h 1072016"/>
              <a:gd name="connsiteX1" fmla="*/ 55996 w 2464589"/>
              <a:gd name="connsiteY1" fmla="*/ 908730 h 1072016"/>
              <a:gd name="connsiteX2" fmla="*/ 96571 w 2464589"/>
              <a:gd name="connsiteY2" fmla="*/ 769380 h 1072016"/>
              <a:gd name="connsiteX3" fmla="*/ 142881 w 2464589"/>
              <a:gd name="connsiteY3" fmla="*/ 643807 h 1072016"/>
              <a:gd name="connsiteX4" fmla="*/ 188126 w 2464589"/>
              <a:gd name="connsiteY4" fmla="*/ 535608 h 1072016"/>
              <a:gd name="connsiteX5" fmla="*/ 234322 w 2464589"/>
              <a:gd name="connsiteY5" fmla="*/ 440135 h 1072016"/>
              <a:gd name="connsiteX6" fmla="*/ 277184 w 2464589"/>
              <a:gd name="connsiteY6" fmla="*/ 358994 h 1072016"/>
              <a:gd name="connsiteX7" fmla="*/ 324809 w 2464589"/>
              <a:gd name="connsiteY7" fmla="*/ 292320 h 1072016"/>
              <a:gd name="connsiteX8" fmla="*/ 351003 w 2464589"/>
              <a:gd name="connsiteY8" fmla="*/ 263745 h 1072016"/>
              <a:gd name="connsiteX9" fmla="*/ 377196 w 2464589"/>
              <a:gd name="connsiteY9" fmla="*/ 237551 h 1072016"/>
              <a:gd name="connsiteX10" fmla="*/ 401009 w 2464589"/>
              <a:gd name="connsiteY10" fmla="*/ 218501 h 1072016"/>
              <a:gd name="connsiteX11" fmla="*/ 424821 w 2464589"/>
              <a:gd name="connsiteY11" fmla="*/ 199451 h 1072016"/>
              <a:gd name="connsiteX12" fmla="*/ 455778 w 2464589"/>
              <a:gd name="connsiteY12" fmla="*/ 180401 h 1072016"/>
              <a:gd name="connsiteX13" fmla="*/ 491497 w 2464589"/>
              <a:gd name="connsiteY13" fmla="*/ 168495 h 1072016"/>
              <a:gd name="connsiteX14" fmla="*/ 524834 w 2464589"/>
              <a:gd name="connsiteY14" fmla="*/ 163732 h 1072016"/>
              <a:gd name="connsiteX15" fmla="*/ 572459 w 2464589"/>
              <a:gd name="connsiteY15" fmla="*/ 175639 h 1072016"/>
              <a:gd name="connsiteX16" fmla="*/ 620084 w 2464589"/>
              <a:gd name="connsiteY16" fmla="*/ 201832 h 1072016"/>
              <a:gd name="connsiteX17" fmla="*/ 679615 w 2464589"/>
              <a:gd name="connsiteY17" fmla="*/ 247076 h 1072016"/>
              <a:gd name="connsiteX18" fmla="*/ 732003 w 2464589"/>
              <a:gd name="connsiteY18" fmla="*/ 301845 h 1072016"/>
              <a:gd name="connsiteX19" fmla="*/ 779627 w 2464589"/>
              <a:gd name="connsiteY19" fmla="*/ 358995 h 1072016"/>
              <a:gd name="connsiteX20" fmla="*/ 848684 w 2464589"/>
              <a:gd name="connsiteY20" fmla="*/ 444720 h 1072016"/>
              <a:gd name="connsiteX21" fmla="*/ 927265 w 2464589"/>
              <a:gd name="connsiteY21" fmla="*/ 542351 h 1072016"/>
              <a:gd name="connsiteX22" fmla="*/ 1012990 w 2464589"/>
              <a:gd name="connsiteY22" fmla="*/ 659032 h 1072016"/>
              <a:gd name="connsiteX23" fmla="*/ 1070140 w 2464589"/>
              <a:gd name="connsiteY23" fmla="*/ 737614 h 1072016"/>
              <a:gd name="connsiteX24" fmla="*/ 1134434 w 2464589"/>
              <a:gd name="connsiteY24" fmla="*/ 801907 h 1072016"/>
              <a:gd name="connsiteX25" fmla="*/ 1177296 w 2464589"/>
              <a:gd name="connsiteY25" fmla="*/ 842389 h 1072016"/>
              <a:gd name="connsiteX26" fmla="*/ 1246352 w 2464589"/>
              <a:gd name="connsiteY26" fmla="*/ 887632 h 1072016"/>
              <a:gd name="connsiteX27" fmla="*/ 1291596 w 2464589"/>
              <a:gd name="connsiteY27" fmla="*/ 906682 h 1072016"/>
              <a:gd name="connsiteX28" fmla="*/ 1341603 w 2464589"/>
              <a:gd name="connsiteY28" fmla="*/ 920970 h 1072016"/>
              <a:gd name="connsiteX29" fmla="*/ 1374940 w 2464589"/>
              <a:gd name="connsiteY29" fmla="*/ 928114 h 1072016"/>
              <a:gd name="connsiteX30" fmla="*/ 1422565 w 2464589"/>
              <a:gd name="connsiteY30" fmla="*/ 932876 h 1072016"/>
              <a:gd name="connsiteX31" fmla="*/ 1458284 w 2464589"/>
              <a:gd name="connsiteY31" fmla="*/ 932876 h 1072016"/>
              <a:gd name="connsiteX32" fmla="*/ 1486859 w 2464589"/>
              <a:gd name="connsiteY32" fmla="*/ 932876 h 1072016"/>
              <a:gd name="connsiteX33" fmla="*/ 1527340 w 2464589"/>
              <a:gd name="connsiteY33" fmla="*/ 930495 h 1072016"/>
              <a:gd name="connsiteX34" fmla="*/ 1579727 w 2464589"/>
              <a:gd name="connsiteY34" fmla="*/ 920970 h 1072016"/>
              <a:gd name="connsiteX35" fmla="*/ 1648784 w 2464589"/>
              <a:gd name="connsiteY35" fmla="*/ 897157 h 1072016"/>
              <a:gd name="connsiteX36" fmla="*/ 1701171 w 2464589"/>
              <a:gd name="connsiteY36" fmla="*/ 875726 h 1072016"/>
              <a:gd name="connsiteX37" fmla="*/ 1753559 w 2464589"/>
              <a:gd name="connsiteY37" fmla="*/ 844770 h 1072016"/>
              <a:gd name="connsiteX38" fmla="*/ 1808327 w 2464589"/>
              <a:gd name="connsiteY38" fmla="*/ 809051 h 1072016"/>
              <a:gd name="connsiteX39" fmla="*/ 1863096 w 2464589"/>
              <a:gd name="connsiteY39" fmla="*/ 768570 h 1072016"/>
              <a:gd name="connsiteX40" fmla="*/ 1917865 w 2464589"/>
              <a:gd name="connsiteY40" fmla="*/ 725707 h 1072016"/>
              <a:gd name="connsiteX41" fmla="*/ 1963109 w 2464589"/>
              <a:gd name="connsiteY41" fmla="*/ 685226 h 1072016"/>
              <a:gd name="connsiteX42" fmla="*/ 2029784 w 2464589"/>
              <a:gd name="connsiteY42" fmla="*/ 620932 h 1072016"/>
              <a:gd name="connsiteX43" fmla="*/ 2089316 w 2464589"/>
              <a:gd name="connsiteY43" fmla="*/ 554257 h 1072016"/>
              <a:gd name="connsiteX44" fmla="*/ 2167896 w 2464589"/>
              <a:gd name="connsiteY44" fmla="*/ 466152 h 1072016"/>
              <a:gd name="connsiteX45" fmla="*/ 2229809 w 2464589"/>
              <a:gd name="connsiteY45" fmla="*/ 380426 h 1072016"/>
              <a:gd name="connsiteX46" fmla="*/ 2303628 w 2464589"/>
              <a:gd name="connsiteY46" fmla="*/ 282796 h 1072016"/>
              <a:gd name="connsiteX47" fmla="*/ 2363159 w 2464589"/>
              <a:gd name="connsiteY47" fmla="*/ 189926 h 1072016"/>
              <a:gd name="connsiteX48" fmla="*/ 2406021 w 2464589"/>
              <a:gd name="connsiteY48" fmla="*/ 118489 h 1072016"/>
              <a:gd name="connsiteX49" fmla="*/ 2460790 w 2464589"/>
              <a:gd name="connsiteY49" fmla="*/ 13714 h 1072016"/>
              <a:gd name="connsiteX50" fmla="*/ 2460790 w 2464589"/>
              <a:gd name="connsiteY50" fmla="*/ 13714 h 1072016"/>
              <a:gd name="connsiteX51" fmla="*/ 2460790 w 2464589"/>
              <a:gd name="connsiteY51" fmla="*/ 13714 h 1072016"/>
              <a:gd name="connsiteX52" fmla="*/ 2464589 w 2464589"/>
              <a:gd name="connsiteY52" fmla="*/ 0 h 1072016"/>
              <a:gd name="connsiteX0" fmla="*/ 7 w 2668342"/>
              <a:gd name="connsiteY0" fmla="*/ 1367241 h 1367242"/>
              <a:gd name="connsiteX1" fmla="*/ 55996 w 2668342"/>
              <a:gd name="connsiteY1" fmla="*/ 1203956 h 1367242"/>
              <a:gd name="connsiteX2" fmla="*/ 96571 w 2668342"/>
              <a:gd name="connsiteY2" fmla="*/ 1064606 h 1367242"/>
              <a:gd name="connsiteX3" fmla="*/ 142881 w 2668342"/>
              <a:gd name="connsiteY3" fmla="*/ 939033 h 1367242"/>
              <a:gd name="connsiteX4" fmla="*/ 188126 w 2668342"/>
              <a:gd name="connsiteY4" fmla="*/ 830834 h 1367242"/>
              <a:gd name="connsiteX5" fmla="*/ 234322 w 2668342"/>
              <a:gd name="connsiteY5" fmla="*/ 735361 h 1367242"/>
              <a:gd name="connsiteX6" fmla="*/ 277184 w 2668342"/>
              <a:gd name="connsiteY6" fmla="*/ 654220 h 1367242"/>
              <a:gd name="connsiteX7" fmla="*/ 324809 w 2668342"/>
              <a:gd name="connsiteY7" fmla="*/ 587546 h 1367242"/>
              <a:gd name="connsiteX8" fmla="*/ 351003 w 2668342"/>
              <a:gd name="connsiteY8" fmla="*/ 558971 h 1367242"/>
              <a:gd name="connsiteX9" fmla="*/ 377196 w 2668342"/>
              <a:gd name="connsiteY9" fmla="*/ 532777 h 1367242"/>
              <a:gd name="connsiteX10" fmla="*/ 401009 w 2668342"/>
              <a:gd name="connsiteY10" fmla="*/ 513727 h 1367242"/>
              <a:gd name="connsiteX11" fmla="*/ 424821 w 2668342"/>
              <a:gd name="connsiteY11" fmla="*/ 494677 h 1367242"/>
              <a:gd name="connsiteX12" fmla="*/ 455778 w 2668342"/>
              <a:gd name="connsiteY12" fmla="*/ 475627 h 1367242"/>
              <a:gd name="connsiteX13" fmla="*/ 491497 w 2668342"/>
              <a:gd name="connsiteY13" fmla="*/ 463721 h 1367242"/>
              <a:gd name="connsiteX14" fmla="*/ 524834 w 2668342"/>
              <a:gd name="connsiteY14" fmla="*/ 458958 h 1367242"/>
              <a:gd name="connsiteX15" fmla="*/ 572459 w 2668342"/>
              <a:gd name="connsiteY15" fmla="*/ 470865 h 1367242"/>
              <a:gd name="connsiteX16" fmla="*/ 620084 w 2668342"/>
              <a:gd name="connsiteY16" fmla="*/ 497058 h 1367242"/>
              <a:gd name="connsiteX17" fmla="*/ 679615 w 2668342"/>
              <a:gd name="connsiteY17" fmla="*/ 542302 h 1367242"/>
              <a:gd name="connsiteX18" fmla="*/ 732003 w 2668342"/>
              <a:gd name="connsiteY18" fmla="*/ 597071 h 1367242"/>
              <a:gd name="connsiteX19" fmla="*/ 779627 w 2668342"/>
              <a:gd name="connsiteY19" fmla="*/ 654221 h 1367242"/>
              <a:gd name="connsiteX20" fmla="*/ 848684 w 2668342"/>
              <a:gd name="connsiteY20" fmla="*/ 739946 h 1367242"/>
              <a:gd name="connsiteX21" fmla="*/ 927265 w 2668342"/>
              <a:gd name="connsiteY21" fmla="*/ 837577 h 1367242"/>
              <a:gd name="connsiteX22" fmla="*/ 1012990 w 2668342"/>
              <a:gd name="connsiteY22" fmla="*/ 954258 h 1367242"/>
              <a:gd name="connsiteX23" fmla="*/ 1070140 w 2668342"/>
              <a:gd name="connsiteY23" fmla="*/ 1032840 h 1367242"/>
              <a:gd name="connsiteX24" fmla="*/ 1134434 w 2668342"/>
              <a:gd name="connsiteY24" fmla="*/ 1097133 h 1367242"/>
              <a:gd name="connsiteX25" fmla="*/ 1177296 w 2668342"/>
              <a:gd name="connsiteY25" fmla="*/ 1137615 h 1367242"/>
              <a:gd name="connsiteX26" fmla="*/ 1246352 w 2668342"/>
              <a:gd name="connsiteY26" fmla="*/ 1182858 h 1367242"/>
              <a:gd name="connsiteX27" fmla="*/ 1291596 w 2668342"/>
              <a:gd name="connsiteY27" fmla="*/ 1201908 h 1367242"/>
              <a:gd name="connsiteX28" fmla="*/ 1341603 w 2668342"/>
              <a:gd name="connsiteY28" fmla="*/ 1216196 h 1367242"/>
              <a:gd name="connsiteX29" fmla="*/ 1374940 w 2668342"/>
              <a:gd name="connsiteY29" fmla="*/ 1223340 h 1367242"/>
              <a:gd name="connsiteX30" fmla="*/ 1422565 w 2668342"/>
              <a:gd name="connsiteY30" fmla="*/ 1228102 h 1367242"/>
              <a:gd name="connsiteX31" fmla="*/ 1458284 w 2668342"/>
              <a:gd name="connsiteY31" fmla="*/ 1228102 h 1367242"/>
              <a:gd name="connsiteX32" fmla="*/ 1486859 w 2668342"/>
              <a:gd name="connsiteY32" fmla="*/ 1228102 h 1367242"/>
              <a:gd name="connsiteX33" fmla="*/ 1527340 w 2668342"/>
              <a:gd name="connsiteY33" fmla="*/ 1225721 h 1367242"/>
              <a:gd name="connsiteX34" fmla="*/ 1579727 w 2668342"/>
              <a:gd name="connsiteY34" fmla="*/ 1216196 h 1367242"/>
              <a:gd name="connsiteX35" fmla="*/ 1648784 w 2668342"/>
              <a:gd name="connsiteY35" fmla="*/ 1192383 h 1367242"/>
              <a:gd name="connsiteX36" fmla="*/ 1701171 w 2668342"/>
              <a:gd name="connsiteY36" fmla="*/ 1170952 h 1367242"/>
              <a:gd name="connsiteX37" fmla="*/ 1753559 w 2668342"/>
              <a:gd name="connsiteY37" fmla="*/ 1139996 h 1367242"/>
              <a:gd name="connsiteX38" fmla="*/ 1808327 w 2668342"/>
              <a:gd name="connsiteY38" fmla="*/ 1104277 h 1367242"/>
              <a:gd name="connsiteX39" fmla="*/ 1863096 w 2668342"/>
              <a:gd name="connsiteY39" fmla="*/ 1063796 h 1367242"/>
              <a:gd name="connsiteX40" fmla="*/ 1917865 w 2668342"/>
              <a:gd name="connsiteY40" fmla="*/ 1020933 h 1367242"/>
              <a:gd name="connsiteX41" fmla="*/ 1963109 w 2668342"/>
              <a:gd name="connsiteY41" fmla="*/ 980452 h 1367242"/>
              <a:gd name="connsiteX42" fmla="*/ 2029784 w 2668342"/>
              <a:gd name="connsiteY42" fmla="*/ 916158 h 1367242"/>
              <a:gd name="connsiteX43" fmla="*/ 2089316 w 2668342"/>
              <a:gd name="connsiteY43" fmla="*/ 849483 h 1367242"/>
              <a:gd name="connsiteX44" fmla="*/ 2167896 w 2668342"/>
              <a:gd name="connsiteY44" fmla="*/ 761378 h 1367242"/>
              <a:gd name="connsiteX45" fmla="*/ 2229809 w 2668342"/>
              <a:gd name="connsiteY45" fmla="*/ 675652 h 1367242"/>
              <a:gd name="connsiteX46" fmla="*/ 2303628 w 2668342"/>
              <a:gd name="connsiteY46" fmla="*/ 578022 h 1367242"/>
              <a:gd name="connsiteX47" fmla="*/ 2363159 w 2668342"/>
              <a:gd name="connsiteY47" fmla="*/ 485152 h 1367242"/>
              <a:gd name="connsiteX48" fmla="*/ 2406021 w 2668342"/>
              <a:gd name="connsiteY48" fmla="*/ 413715 h 1367242"/>
              <a:gd name="connsiteX49" fmla="*/ 2460790 w 2668342"/>
              <a:gd name="connsiteY49" fmla="*/ 308940 h 1367242"/>
              <a:gd name="connsiteX50" fmla="*/ 2460790 w 2668342"/>
              <a:gd name="connsiteY50" fmla="*/ 308940 h 1367242"/>
              <a:gd name="connsiteX51" fmla="*/ 2460790 w 2668342"/>
              <a:gd name="connsiteY51" fmla="*/ 308940 h 1367242"/>
              <a:gd name="connsiteX52" fmla="*/ 2668342 w 2668342"/>
              <a:gd name="connsiteY52" fmla="*/ 0 h 1367242"/>
              <a:gd name="connsiteX0" fmla="*/ 7 w 2600424"/>
              <a:gd name="connsiteY0" fmla="*/ 1367241 h 1367242"/>
              <a:gd name="connsiteX1" fmla="*/ 55996 w 2600424"/>
              <a:gd name="connsiteY1" fmla="*/ 1203956 h 1367242"/>
              <a:gd name="connsiteX2" fmla="*/ 96571 w 2600424"/>
              <a:gd name="connsiteY2" fmla="*/ 1064606 h 1367242"/>
              <a:gd name="connsiteX3" fmla="*/ 142881 w 2600424"/>
              <a:gd name="connsiteY3" fmla="*/ 939033 h 1367242"/>
              <a:gd name="connsiteX4" fmla="*/ 188126 w 2600424"/>
              <a:gd name="connsiteY4" fmla="*/ 830834 h 1367242"/>
              <a:gd name="connsiteX5" fmla="*/ 234322 w 2600424"/>
              <a:gd name="connsiteY5" fmla="*/ 735361 h 1367242"/>
              <a:gd name="connsiteX6" fmla="*/ 277184 w 2600424"/>
              <a:gd name="connsiteY6" fmla="*/ 654220 h 1367242"/>
              <a:gd name="connsiteX7" fmla="*/ 324809 w 2600424"/>
              <a:gd name="connsiteY7" fmla="*/ 587546 h 1367242"/>
              <a:gd name="connsiteX8" fmla="*/ 351003 w 2600424"/>
              <a:gd name="connsiteY8" fmla="*/ 558971 h 1367242"/>
              <a:gd name="connsiteX9" fmla="*/ 377196 w 2600424"/>
              <a:gd name="connsiteY9" fmla="*/ 532777 h 1367242"/>
              <a:gd name="connsiteX10" fmla="*/ 401009 w 2600424"/>
              <a:gd name="connsiteY10" fmla="*/ 513727 h 1367242"/>
              <a:gd name="connsiteX11" fmla="*/ 424821 w 2600424"/>
              <a:gd name="connsiteY11" fmla="*/ 494677 h 1367242"/>
              <a:gd name="connsiteX12" fmla="*/ 455778 w 2600424"/>
              <a:gd name="connsiteY12" fmla="*/ 475627 h 1367242"/>
              <a:gd name="connsiteX13" fmla="*/ 491497 w 2600424"/>
              <a:gd name="connsiteY13" fmla="*/ 463721 h 1367242"/>
              <a:gd name="connsiteX14" fmla="*/ 524834 w 2600424"/>
              <a:gd name="connsiteY14" fmla="*/ 458958 h 1367242"/>
              <a:gd name="connsiteX15" fmla="*/ 572459 w 2600424"/>
              <a:gd name="connsiteY15" fmla="*/ 470865 h 1367242"/>
              <a:gd name="connsiteX16" fmla="*/ 620084 w 2600424"/>
              <a:gd name="connsiteY16" fmla="*/ 497058 h 1367242"/>
              <a:gd name="connsiteX17" fmla="*/ 679615 w 2600424"/>
              <a:gd name="connsiteY17" fmla="*/ 542302 h 1367242"/>
              <a:gd name="connsiteX18" fmla="*/ 732003 w 2600424"/>
              <a:gd name="connsiteY18" fmla="*/ 597071 h 1367242"/>
              <a:gd name="connsiteX19" fmla="*/ 779627 w 2600424"/>
              <a:gd name="connsiteY19" fmla="*/ 654221 h 1367242"/>
              <a:gd name="connsiteX20" fmla="*/ 848684 w 2600424"/>
              <a:gd name="connsiteY20" fmla="*/ 739946 h 1367242"/>
              <a:gd name="connsiteX21" fmla="*/ 927265 w 2600424"/>
              <a:gd name="connsiteY21" fmla="*/ 837577 h 1367242"/>
              <a:gd name="connsiteX22" fmla="*/ 1012990 w 2600424"/>
              <a:gd name="connsiteY22" fmla="*/ 954258 h 1367242"/>
              <a:gd name="connsiteX23" fmla="*/ 1070140 w 2600424"/>
              <a:gd name="connsiteY23" fmla="*/ 1032840 h 1367242"/>
              <a:gd name="connsiteX24" fmla="*/ 1134434 w 2600424"/>
              <a:gd name="connsiteY24" fmla="*/ 1097133 h 1367242"/>
              <a:gd name="connsiteX25" fmla="*/ 1177296 w 2600424"/>
              <a:gd name="connsiteY25" fmla="*/ 1137615 h 1367242"/>
              <a:gd name="connsiteX26" fmla="*/ 1246352 w 2600424"/>
              <a:gd name="connsiteY26" fmla="*/ 1182858 h 1367242"/>
              <a:gd name="connsiteX27" fmla="*/ 1291596 w 2600424"/>
              <a:gd name="connsiteY27" fmla="*/ 1201908 h 1367242"/>
              <a:gd name="connsiteX28" fmla="*/ 1341603 w 2600424"/>
              <a:gd name="connsiteY28" fmla="*/ 1216196 h 1367242"/>
              <a:gd name="connsiteX29" fmla="*/ 1374940 w 2600424"/>
              <a:gd name="connsiteY29" fmla="*/ 1223340 h 1367242"/>
              <a:gd name="connsiteX30" fmla="*/ 1422565 w 2600424"/>
              <a:gd name="connsiteY30" fmla="*/ 1228102 h 1367242"/>
              <a:gd name="connsiteX31" fmla="*/ 1458284 w 2600424"/>
              <a:gd name="connsiteY31" fmla="*/ 1228102 h 1367242"/>
              <a:gd name="connsiteX32" fmla="*/ 1486859 w 2600424"/>
              <a:gd name="connsiteY32" fmla="*/ 1228102 h 1367242"/>
              <a:gd name="connsiteX33" fmla="*/ 1527340 w 2600424"/>
              <a:gd name="connsiteY33" fmla="*/ 1225721 h 1367242"/>
              <a:gd name="connsiteX34" fmla="*/ 1579727 w 2600424"/>
              <a:gd name="connsiteY34" fmla="*/ 1216196 h 1367242"/>
              <a:gd name="connsiteX35" fmla="*/ 1648784 w 2600424"/>
              <a:gd name="connsiteY35" fmla="*/ 1192383 h 1367242"/>
              <a:gd name="connsiteX36" fmla="*/ 1701171 w 2600424"/>
              <a:gd name="connsiteY36" fmla="*/ 1170952 h 1367242"/>
              <a:gd name="connsiteX37" fmla="*/ 1753559 w 2600424"/>
              <a:gd name="connsiteY37" fmla="*/ 1139996 h 1367242"/>
              <a:gd name="connsiteX38" fmla="*/ 1808327 w 2600424"/>
              <a:gd name="connsiteY38" fmla="*/ 1104277 h 1367242"/>
              <a:gd name="connsiteX39" fmla="*/ 1863096 w 2600424"/>
              <a:gd name="connsiteY39" fmla="*/ 1063796 h 1367242"/>
              <a:gd name="connsiteX40" fmla="*/ 1917865 w 2600424"/>
              <a:gd name="connsiteY40" fmla="*/ 1020933 h 1367242"/>
              <a:gd name="connsiteX41" fmla="*/ 1963109 w 2600424"/>
              <a:gd name="connsiteY41" fmla="*/ 980452 h 1367242"/>
              <a:gd name="connsiteX42" fmla="*/ 2029784 w 2600424"/>
              <a:gd name="connsiteY42" fmla="*/ 916158 h 1367242"/>
              <a:gd name="connsiteX43" fmla="*/ 2089316 w 2600424"/>
              <a:gd name="connsiteY43" fmla="*/ 849483 h 1367242"/>
              <a:gd name="connsiteX44" fmla="*/ 2167896 w 2600424"/>
              <a:gd name="connsiteY44" fmla="*/ 761378 h 1367242"/>
              <a:gd name="connsiteX45" fmla="*/ 2229809 w 2600424"/>
              <a:gd name="connsiteY45" fmla="*/ 675652 h 1367242"/>
              <a:gd name="connsiteX46" fmla="*/ 2303628 w 2600424"/>
              <a:gd name="connsiteY46" fmla="*/ 578022 h 1367242"/>
              <a:gd name="connsiteX47" fmla="*/ 2363159 w 2600424"/>
              <a:gd name="connsiteY47" fmla="*/ 485152 h 1367242"/>
              <a:gd name="connsiteX48" fmla="*/ 2406021 w 2600424"/>
              <a:gd name="connsiteY48" fmla="*/ 413715 h 1367242"/>
              <a:gd name="connsiteX49" fmla="*/ 2460790 w 2600424"/>
              <a:gd name="connsiteY49" fmla="*/ 308940 h 1367242"/>
              <a:gd name="connsiteX50" fmla="*/ 2460790 w 2600424"/>
              <a:gd name="connsiteY50" fmla="*/ 308940 h 1367242"/>
              <a:gd name="connsiteX51" fmla="*/ 2460790 w 2600424"/>
              <a:gd name="connsiteY51" fmla="*/ 308940 h 1367242"/>
              <a:gd name="connsiteX52" fmla="*/ 2600424 w 2600424"/>
              <a:gd name="connsiteY52" fmla="*/ 0 h 136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00424" h="1367242">
                <a:moveTo>
                  <a:pt x="7" y="1367241"/>
                </a:moveTo>
                <a:cubicBezTo>
                  <a:pt x="-695" y="1367860"/>
                  <a:pt x="52027" y="1210703"/>
                  <a:pt x="55996" y="1203956"/>
                </a:cubicBezTo>
                <a:cubicBezTo>
                  <a:pt x="52913" y="1203781"/>
                  <a:pt x="91901" y="1071972"/>
                  <a:pt x="96571" y="1064606"/>
                </a:cubicBezTo>
                <a:cubicBezTo>
                  <a:pt x="101241" y="1057240"/>
                  <a:pt x="127622" y="977995"/>
                  <a:pt x="142881" y="939033"/>
                </a:cubicBezTo>
                <a:cubicBezTo>
                  <a:pt x="158140" y="900071"/>
                  <a:pt x="172886" y="864779"/>
                  <a:pt x="188126" y="830834"/>
                </a:cubicBezTo>
                <a:cubicBezTo>
                  <a:pt x="203366" y="796889"/>
                  <a:pt x="219479" y="764797"/>
                  <a:pt x="234322" y="735361"/>
                </a:cubicBezTo>
                <a:cubicBezTo>
                  <a:pt x="249165" y="705925"/>
                  <a:pt x="262103" y="678856"/>
                  <a:pt x="277184" y="654220"/>
                </a:cubicBezTo>
                <a:cubicBezTo>
                  <a:pt x="292265" y="629584"/>
                  <a:pt x="312506" y="603421"/>
                  <a:pt x="324809" y="587546"/>
                </a:cubicBezTo>
                <a:cubicBezTo>
                  <a:pt x="337112" y="571671"/>
                  <a:pt x="342272" y="568099"/>
                  <a:pt x="351003" y="558971"/>
                </a:cubicBezTo>
                <a:cubicBezTo>
                  <a:pt x="359734" y="549843"/>
                  <a:pt x="368862" y="540318"/>
                  <a:pt x="377196" y="532777"/>
                </a:cubicBezTo>
                <a:cubicBezTo>
                  <a:pt x="385530" y="525236"/>
                  <a:pt x="393072" y="520077"/>
                  <a:pt x="401009" y="513727"/>
                </a:cubicBezTo>
                <a:cubicBezTo>
                  <a:pt x="408946" y="507377"/>
                  <a:pt x="415693" y="501027"/>
                  <a:pt x="424821" y="494677"/>
                </a:cubicBezTo>
                <a:cubicBezTo>
                  <a:pt x="433949" y="488327"/>
                  <a:pt x="444665" y="480786"/>
                  <a:pt x="455778" y="475627"/>
                </a:cubicBezTo>
                <a:cubicBezTo>
                  <a:pt x="466891" y="470468"/>
                  <a:pt x="479988" y="466499"/>
                  <a:pt x="491497" y="463721"/>
                </a:cubicBezTo>
                <a:cubicBezTo>
                  <a:pt x="503006" y="460943"/>
                  <a:pt x="511340" y="457767"/>
                  <a:pt x="524834" y="458958"/>
                </a:cubicBezTo>
                <a:cubicBezTo>
                  <a:pt x="538328" y="460149"/>
                  <a:pt x="556584" y="464515"/>
                  <a:pt x="572459" y="470865"/>
                </a:cubicBezTo>
                <a:cubicBezTo>
                  <a:pt x="588334" y="477215"/>
                  <a:pt x="602225" y="485152"/>
                  <a:pt x="620084" y="497058"/>
                </a:cubicBezTo>
                <a:cubicBezTo>
                  <a:pt x="637943" y="508964"/>
                  <a:pt x="660962" y="525633"/>
                  <a:pt x="679615" y="542302"/>
                </a:cubicBezTo>
                <a:cubicBezTo>
                  <a:pt x="698268" y="558971"/>
                  <a:pt x="715334" y="578418"/>
                  <a:pt x="732003" y="597071"/>
                </a:cubicBezTo>
                <a:cubicBezTo>
                  <a:pt x="748672" y="615724"/>
                  <a:pt x="760180" y="630408"/>
                  <a:pt x="779627" y="654221"/>
                </a:cubicBezTo>
                <a:cubicBezTo>
                  <a:pt x="799074" y="678034"/>
                  <a:pt x="824078" y="709387"/>
                  <a:pt x="848684" y="739946"/>
                </a:cubicBezTo>
                <a:cubicBezTo>
                  <a:pt x="873290" y="770505"/>
                  <a:pt x="899881" y="801858"/>
                  <a:pt x="927265" y="837577"/>
                </a:cubicBezTo>
                <a:cubicBezTo>
                  <a:pt x="954649" y="873296"/>
                  <a:pt x="1012990" y="954258"/>
                  <a:pt x="1012990" y="954258"/>
                </a:cubicBezTo>
                <a:cubicBezTo>
                  <a:pt x="1036802" y="986802"/>
                  <a:pt x="1049899" y="1009028"/>
                  <a:pt x="1070140" y="1032840"/>
                </a:cubicBezTo>
                <a:cubicBezTo>
                  <a:pt x="1090381" y="1056652"/>
                  <a:pt x="1116575" y="1079671"/>
                  <a:pt x="1134434" y="1097133"/>
                </a:cubicBezTo>
                <a:cubicBezTo>
                  <a:pt x="1152293" y="1114595"/>
                  <a:pt x="1158643" y="1123328"/>
                  <a:pt x="1177296" y="1137615"/>
                </a:cubicBezTo>
                <a:cubicBezTo>
                  <a:pt x="1195949" y="1151902"/>
                  <a:pt x="1227302" y="1172143"/>
                  <a:pt x="1246352" y="1182858"/>
                </a:cubicBezTo>
                <a:cubicBezTo>
                  <a:pt x="1265402" y="1193574"/>
                  <a:pt x="1275721" y="1196352"/>
                  <a:pt x="1291596" y="1201908"/>
                </a:cubicBezTo>
                <a:cubicBezTo>
                  <a:pt x="1307471" y="1207464"/>
                  <a:pt x="1327712" y="1212624"/>
                  <a:pt x="1341603" y="1216196"/>
                </a:cubicBezTo>
                <a:cubicBezTo>
                  <a:pt x="1355494" y="1219768"/>
                  <a:pt x="1361446" y="1221356"/>
                  <a:pt x="1374940" y="1223340"/>
                </a:cubicBezTo>
                <a:cubicBezTo>
                  <a:pt x="1388434" y="1225324"/>
                  <a:pt x="1408674" y="1227308"/>
                  <a:pt x="1422565" y="1228102"/>
                </a:cubicBezTo>
                <a:cubicBezTo>
                  <a:pt x="1436456" y="1228896"/>
                  <a:pt x="1458284" y="1228102"/>
                  <a:pt x="1458284" y="1228102"/>
                </a:cubicBezTo>
                <a:cubicBezTo>
                  <a:pt x="1469000" y="1228102"/>
                  <a:pt x="1475350" y="1228499"/>
                  <a:pt x="1486859" y="1228102"/>
                </a:cubicBezTo>
                <a:cubicBezTo>
                  <a:pt x="1498368" y="1227705"/>
                  <a:pt x="1511862" y="1227705"/>
                  <a:pt x="1527340" y="1225721"/>
                </a:cubicBezTo>
                <a:cubicBezTo>
                  <a:pt x="1542818" y="1223737"/>
                  <a:pt x="1559486" y="1221752"/>
                  <a:pt x="1579727" y="1216196"/>
                </a:cubicBezTo>
                <a:cubicBezTo>
                  <a:pt x="1599968" y="1210640"/>
                  <a:pt x="1628543" y="1199924"/>
                  <a:pt x="1648784" y="1192383"/>
                </a:cubicBezTo>
                <a:cubicBezTo>
                  <a:pt x="1669025" y="1184842"/>
                  <a:pt x="1683709" y="1179683"/>
                  <a:pt x="1701171" y="1170952"/>
                </a:cubicBezTo>
                <a:cubicBezTo>
                  <a:pt x="1718633" y="1162221"/>
                  <a:pt x="1735700" y="1151108"/>
                  <a:pt x="1753559" y="1139996"/>
                </a:cubicBezTo>
                <a:cubicBezTo>
                  <a:pt x="1771418" y="1128884"/>
                  <a:pt x="1790071" y="1116977"/>
                  <a:pt x="1808327" y="1104277"/>
                </a:cubicBezTo>
                <a:cubicBezTo>
                  <a:pt x="1826583" y="1091577"/>
                  <a:pt x="1844840" y="1077687"/>
                  <a:pt x="1863096" y="1063796"/>
                </a:cubicBezTo>
                <a:cubicBezTo>
                  <a:pt x="1881352" y="1049905"/>
                  <a:pt x="1901196" y="1034824"/>
                  <a:pt x="1917865" y="1020933"/>
                </a:cubicBezTo>
                <a:cubicBezTo>
                  <a:pt x="1934534" y="1007042"/>
                  <a:pt x="1944456" y="997914"/>
                  <a:pt x="1963109" y="980452"/>
                </a:cubicBezTo>
                <a:cubicBezTo>
                  <a:pt x="1981762" y="962990"/>
                  <a:pt x="2029784" y="916158"/>
                  <a:pt x="2029784" y="916158"/>
                </a:cubicBezTo>
                <a:lnTo>
                  <a:pt x="2089316" y="849483"/>
                </a:lnTo>
                <a:cubicBezTo>
                  <a:pt x="2113525" y="823686"/>
                  <a:pt x="2144481" y="790350"/>
                  <a:pt x="2167896" y="761378"/>
                </a:cubicBezTo>
                <a:cubicBezTo>
                  <a:pt x="2191312" y="732406"/>
                  <a:pt x="2207187" y="706211"/>
                  <a:pt x="2229809" y="675652"/>
                </a:cubicBezTo>
                <a:cubicBezTo>
                  <a:pt x="2252431" y="645093"/>
                  <a:pt x="2281403" y="609772"/>
                  <a:pt x="2303628" y="578022"/>
                </a:cubicBezTo>
                <a:cubicBezTo>
                  <a:pt x="2325853" y="546272"/>
                  <a:pt x="2346094" y="512536"/>
                  <a:pt x="2363159" y="485152"/>
                </a:cubicBezTo>
                <a:cubicBezTo>
                  <a:pt x="2380224" y="457768"/>
                  <a:pt x="2389749" y="443084"/>
                  <a:pt x="2406021" y="413715"/>
                </a:cubicBezTo>
                <a:cubicBezTo>
                  <a:pt x="2422293" y="384346"/>
                  <a:pt x="2460790" y="308940"/>
                  <a:pt x="2460790" y="308940"/>
                </a:cubicBezTo>
                <a:lnTo>
                  <a:pt x="2460790" y="308940"/>
                </a:lnTo>
                <a:lnTo>
                  <a:pt x="2460790" y="308940"/>
                </a:lnTo>
                <a:lnTo>
                  <a:pt x="260042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C959402-484F-47F0-B67E-6C270EF0FCCF}"/>
              </a:ext>
            </a:extLst>
          </p:cNvPr>
          <p:cNvSpPr/>
          <p:nvPr/>
        </p:nvSpPr>
        <p:spPr>
          <a:xfrm flipV="1">
            <a:off x="6171669" y="3965306"/>
            <a:ext cx="2618610" cy="1874838"/>
          </a:xfrm>
          <a:custGeom>
            <a:avLst/>
            <a:gdLst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71700 w 2326481"/>
              <a:gd name="connsiteY47" fmla="*/ 276225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19325 w 2326481"/>
              <a:gd name="connsiteY48" fmla="*/ 169068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1206 w 2326481"/>
              <a:gd name="connsiteY45" fmla="*/ 457200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3037 w 2326481"/>
              <a:gd name="connsiteY35" fmla="*/ 897731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2018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2506 w 2326481"/>
              <a:gd name="connsiteY25" fmla="*/ 781050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09662 w 2326481"/>
              <a:gd name="connsiteY27" fmla="*/ 864393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0556 w 2326481"/>
              <a:gd name="connsiteY20" fmla="*/ 347662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52400 w 2326481"/>
              <a:gd name="connsiteY7" fmla="*/ 307181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4331 w 2326481"/>
              <a:gd name="connsiteY14" fmla="*/ 159543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83344 w 2326481"/>
              <a:gd name="connsiteY3" fmla="*/ 431006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1950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867"/>
              <a:gd name="connsiteX1" fmla="*/ 38100 w 2326481"/>
              <a:gd name="connsiteY1" fmla="*/ 516731 h 919867"/>
              <a:gd name="connsiteX2" fmla="*/ 52387 w 2326481"/>
              <a:gd name="connsiteY2" fmla="*/ 478631 h 919867"/>
              <a:gd name="connsiteX3" fmla="*/ 76200 w 2326481"/>
              <a:gd name="connsiteY3" fmla="*/ 435769 h 919867"/>
              <a:gd name="connsiteX4" fmla="*/ 100012 w 2326481"/>
              <a:gd name="connsiteY4" fmla="*/ 395287 h 919867"/>
              <a:gd name="connsiteX5" fmla="*/ 123825 w 2326481"/>
              <a:gd name="connsiteY5" fmla="*/ 369093 h 919867"/>
              <a:gd name="connsiteX6" fmla="*/ 152400 w 2326481"/>
              <a:gd name="connsiteY6" fmla="*/ 335756 h 919867"/>
              <a:gd name="connsiteX7" fmla="*/ 173831 w 2326481"/>
              <a:gd name="connsiteY7" fmla="*/ 309562 h 919867"/>
              <a:gd name="connsiteX8" fmla="*/ 195262 w 2326481"/>
              <a:gd name="connsiteY8" fmla="*/ 283368 h 919867"/>
              <a:gd name="connsiteX9" fmla="*/ 223837 w 2326481"/>
              <a:gd name="connsiteY9" fmla="*/ 250031 h 919867"/>
              <a:gd name="connsiteX10" fmla="*/ 247650 w 2326481"/>
              <a:gd name="connsiteY10" fmla="*/ 226218 h 919867"/>
              <a:gd name="connsiteX11" fmla="*/ 266700 w 2326481"/>
              <a:gd name="connsiteY11" fmla="*/ 204787 h 919867"/>
              <a:gd name="connsiteX12" fmla="*/ 290512 w 2326481"/>
              <a:gd name="connsiteY12" fmla="*/ 185737 h 919867"/>
              <a:gd name="connsiteX13" fmla="*/ 321469 w 2326481"/>
              <a:gd name="connsiteY13" fmla="*/ 166687 h 919867"/>
              <a:gd name="connsiteX14" fmla="*/ 361950 w 2326481"/>
              <a:gd name="connsiteY14" fmla="*/ 154781 h 919867"/>
              <a:gd name="connsiteX15" fmla="*/ 390525 w 2326481"/>
              <a:gd name="connsiteY15" fmla="*/ 150018 h 919867"/>
              <a:gd name="connsiteX16" fmla="*/ 438150 w 2326481"/>
              <a:gd name="connsiteY16" fmla="*/ 161925 h 919867"/>
              <a:gd name="connsiteX17" fmla="*/ 485775 w 2326481"/>
              <a:gd name="connsiteY17" fmla="*/ 188118 h 919867"/>
              <a:gd name="connsiteX18" fmla="*/ 545306 w 2326481"/>
              <a:gd name="connsiteY18" fmla="*/ 233362 h 919867"/>
              <a:gd name="connsiteX19" fmla="*/ 597694 w 2326481"/>
              <a:gd name="connsiteY19" fmla="*/ 288131 h 919867"/>
              <a:gd name="connsiteX20" fmla="*/ 645318 w 2326481"/>
              <a:gd name="connsiteY20" fmla="*/ 345281 h 919867"/>
              <a:gd name="connsiteX21" fmla="*/ 714375 w 2326481"/>
              <a:gd name="connsiteY21" fmla="*/ 431006 h 919867"/>
              <a:gd name="connsiteX22" fmla="*/ 792956 w 2326481"/>
              <a:gd name="connsiteY22" fmla="*/ 528637 h 919867"/>
              <a:gd name="connsiteX23" fmla="*/ 878681 w 2326481"/>
              <a:gd name="connsiteY23" fmla="*/ 645318 h 919867"/>
              <a:gd name="connsiteX24" fmla="*/ 935831 w 2326481"/>
              <a:gd name="connsiteY24" fmla="*/ 723900 h 919867"/>
              <a:gd name="connsiteX25" fmla="*/ 1000125 w 2326481"/>
              <a:gd name="connsiteY25" fmla="*/ 788193 h 919867"/>
              <a:gd name="connsiteX26" fmla="*/ 1042987 w 2326481"/>
              <a:gd name="connsiteY26" fmla="*/ 828675 h 919867"/>
              <a:gd name="connsiteX27" fmla="*/ 1112043 w 2326481"/>
              <a:gd name="connsiteY27" fmla="*/ 873918 h 919867"/>
              <a:gd name="connsiteX28" fmla="*/ 1157287 w 2326481"/>
              <a:gd name="connsiteY28" fmla="*/ 892968 h 919867"/>
              <a:gd name="connsiteX29" fmla="*/ 1207294 w 2326481"/>
              <a:gd name="connsiteY29" fmla="*/ 902493 h 919867"/>
              <a:gd name="connsiteX30" fmla="*/ 1240631 w 2326481"/>
              <a:gd name="connsiteY30" fmla="*/ 909637 h 919867"/>
              <a:gd name="connsiteX31" fmla="*/ 1288256 w 2326481"/>
              <a:gd name="connsiteY31" fmla="*/ 919162 h 919867"/>
              <a:gd name="connsiteX32" fmla="*/ 1323975 w 2326481"/>
              <a:gd name="connsiteY32" fmla="*/ 919162 h 919867"/>
              <a:gd name="connsiteX33" fmla="*/ 1352550 w 2326481"/>
              <a:gd name="connsiteY33" fmla="*/ 919162 h 919867"/>
              <a:gd name="connsiteX34" fmla="*/ 1393031 w 2326481"/>
              <a:gd name="connsiteY34" fmla="*/ 916781 h 919867"/>
              <a:gd name="connsiteX35" fmla="*/ 1445418 w 2326481"/>
              <a:gd name="connsiteY35" fmla="*/ 907256 h 919867"/>
              <a:gd name="connsiteX36" fmla="*/ 1514475 w 2326481"/>
              <a:gd name="connsiteY36" fmla="*/ 883443 h 919867"/>
              <a:gd name="connsiteX37" fmla="*/ 1564481 w 2326481"/>
              <a:gd name="connsiteY37" fmla="*/ 857250 h 919867"/>
              <a:gd name="connsiteX38" fmla="*/ 1619250 w 2326481"/>
              <a:gd name="connsiteY38" fmla="*/ 831056 h 919867"/>
              <a:gd name="connsiteX39" fmla="*/ 1671637 w 2326481"/>
              <a:gd name="connsiteY39" fmla="*/ 792956 h 919867"/>
              <a:gd name="connsiteX40" fmla="*/ 1728787 w 2326481"/>
              <a:gd name="connsiteY40" fmla="*/ 754856 h 919867"/>
              <a:gd name="connsiteX41" fmla="*/ 1783556 w 2326481"/>
              <a:gd name="connsiteY41" fmla="*/ 711993 h 919867"/>
              <a:gd name="connsiteX42" fmla="*/ 1828800 w 2326481"/>
              <a:gd name="connsiteY42" fmla="*/ 671512 h 919867"/>
              <a:gd name="connsiteX43" fmla="*/ 1888331 w 2326481"/>
              <a:gd name="connsiteY43" fmla="*/ 607218 h 919867"/>
              <a:gd name="connsiteX44" fmla="*/ 1950244 w 2326481"/>
              <a:gd name="connsiteY44" fmla="*/ 540543 h 919867"/>
              <a:gd name="connsiteX45" fmla="*/ 2033587 w 2326481"/>
              <a:gd name="connsiteY45" fmla="*/ 452438 h 919867"/>
              <a:gd name="connsiteX46" fmla="*/ 2095500 w 2326481"/>
              <a:gd name="connsiteY46" fmla="*/ 366712 h 919867"/>
              <a:gd name="connsiteX47" fmla="*/ 2169319 w 2326481"/>
              <a:gd name="connsiteY47" fmla="*/ 269082 h 919867"/>
              <a:gd name="connsiteX48" fmla="*/ 2228850 w 2326481"/>
              <a:gd name="connsiteY48" fmla="*/ 176212 h 919867"/>
              <a:gd name="connsiteX49" fmla="*/ 2271712 w 2326481"/>
              <a:gd name="connsiteY49" fmla="*/ 104775 h 919867"/>
              <a:gd name="connsiteX50" fmla="*/ 2326481 w 2326481"/>
              <a:gd name="connsiteY50" fmla="*/ 0 h 919867"/>
              <a:gd name="connsiteX51" fmla="*/ 2326481 w 2326481"/>
              <a:gd name="connsiteY51" fmla="*/ 0 h 919867"/>
              <a:gd name="connsiteX52" fmla="*/ 2326481 w 2326481"/>
              <a:gd name="connsiteY52" fmla="*/ 0 h 919867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2493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4481 w 2326481"/>
              <a:gd name="connsiteY37" fmla="*/ 857250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1637 w 2326481"/>
              <a:gd name="connsiteY39" fmla="*/ 792956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88331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0244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9093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5756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9562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69069 w 2326481"/>
              <a:gd name="connsiteY7" fmla="*/ 307181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61950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52400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3831 w 2326481"/>
              <a:gd name="connsiteY7" fmla="*/ 304799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5262 w 2326481"/>
              <a:gd name="connsiteY8" fmla="*/ 283368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23837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6218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7650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9075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26481"/>
              <a:gd name="connsiteY0" fmla="*/ 611981 h 919514"/>
              <a:gd name="connsiteX1" fmla="*/ 38100 w 2326481"/>
              <a:gd name="connsiteY1" fmla="*/ 516731 h 919514"/>
              <a:gd name="connsiteX2" fmla="*/ 52387 w 2326481"/>
              <a:gd name="connsiteY2" fmla="*/ 478631 h 919514"/>
              <a:gd name="connsiteX3" fmla="*/ 76200 w 2326481"/>
              <a:gd name="connsiteY3" fmla="*/ 435769 h 919514"/>
              <a:gd name="connsiteX4" fmla="*/ 100012 w 2326481"/>
              <a:gd name="connsiteY4" fmla="*/ 395287 h 919514"/>
              <a:gd name="connsiteX5" fmla="*/ 123825 w 2326481"/>
              <a:gd name="connsiteY5" fmla="*/ 364331 h 919514"/>
              <a:gd name="connsiteX6" fmla="*/ 147637 w 2326481"/>
              <a:gd name="connsiteY6" fmla="*/ 330994 h 919514"/>
              <a:gd name="connsiteX7" fmla="*/ 171450 w 2326481"/>
              <a:gd name="connsiteY7" fmla="*/ 302418 h 919514"/>
              <a:gd name="connsiteX8" fmla="*/ 190500 w 2326481"/>
              <a:gd name="connsiteY8" fmla="*/ 278606 h 919514"/>
              <a:gd name="connsiteX9" fmla="*/ 216694 w 2326481"/>
              <a:gd name="connsiteY9" fmla="*/ 250031 h 919514"/>
              <a:gd name="connsiteX10" fmla="*/ 242887 w 2326481"/>
              <a:gd name="connsiteY10" fmla="*/ 223837 h 919514"/>
              <a:gd name="connsiteX11" fmla="*/ 266700 w 2326481"/>
              <a:gd name="connsiteY11" fmla="*/ 204787 h 919514"/>
              <a:gd name="connsiteX12" fmla="*/ 290512 w 2326481"/>
              <a:gd name="connsiteY12" fmla="*/ 185737 h 919514"/>
              <a:gd name="connsiteX13" fmla="*/ 321469 w 2326481"/>
              <a:gd name="connsiteY13" fmla="*/ 166687 h 919514"/>
              <a:gd name="connsiteX14" fmla="*/ 357188 w 2326481"/>
              <a:gd name="connsiteY14" fmla="*/ 154781 h 919514"/>
              <a:gd name="connsiteX15" fmla="*/ 390525 w 2326481"/>
              <a:gd name="connsiteY15" fmla="*/ 150018 h 919514"/>
              <a:gd name="connsiteX16" fmla="*/ 438150 w 2326481"/>
              <a:gd name="connsiteY16" fmla="*/ 161925 h 919514"/>
              <a:gd name="connsiteX17" fmla="*/ 485775 w 2326481"/>
              <a:gd name="connsiteY17" fmla="*/ 188118 h 919514"/>
              <a:gd name="connsiteX18" fmla="*/ 545306 w 2326481"/>
              <a:gd name="connsiteY18" fmla="*/ 233362 h 919514"/>
              <a:gd name="connsiteX19" fmla="*/ 597694 w 2326481"/>
              <a:gd name="connsiteY19" fmla="*/ 288131 h 919514"/>
              <a:gd name="connsiteX20" fmla="*/ 645318 w 2326481"/>
              <a:gd name="connsiteY20" fmla="*/ 345281 h 919514"/>
              <a:gd name="connsiteX21" fmla="*/ 714375 w 2326481"/>
              <a:gd name="connsiteY21" fmla="*/ 431006 h 919514"/>
              <a:gd name="connsiteX22" fmla="*/ 792956 w 2326481"/>
              <a:gd name="connsiteY22" fmla="*/ 528637 h 919514"/>
              <a:gd name="connsiteX23" fmla="*/ 878681 w 2326481"/>
              <a:gd name="connsiteY23" fmla="*/ 645318 h 919514"/>
              <a:gd name="connsiteX24" fmla="*/ 935831 w 2326481"/>
              <a:gd name="connsiteY24" fmla="*/ 723900 h 919514"/>
              <a:gd name="connsiteX25" fmla="*/ 1000125 w 2326481"/>
              <a:gd name="connsiteY25" fmla="*/ 788193 h 919514"/>
              <a:gd name="connsiteX26" fmla="*/ 1042987 w 2326481"/>
              <a:gd name="connsiteY26" fmla="*/ 828675 h 919514"/>
              <a:gd name="connsiteX27" fmla="*/ 1112043 w 2326481"/>
              <a:gd name="connsiteY27" fmla="*/ 873918 h 919514"/>
              <a:gd name="connsiteX28" fmla="*/ 1157287 w 2326481"/>
              <a:gd name="connsiteY28" fmla="*/ 892968 h 919514"/>
              <a:gd name="connsiteX29" fmla="*/ 1207294 w 2326481"/>
              <a:gd name="connsiteY29" fmla="*/ 907256 h 919514"/>
              <a:gd name="connsiteX30" fmla="*/ 1240631 w 2326481"/>
              <a:gd name="connsiteY30" fmla="*/ 914400 h 919514"/>
              <a:gd name="connsiteX31" fmla="*/ 1288256 w 2326481"/>
              <a:gd name="connsiteY31" fmla="*/ 919162 h 919514"/>
              <a:gd name="connsiteX32" fmla="*/ 1323975 w 2326481"/>
              <a:gd name="connsiteY32" fmla="*/ 919162 h 919514"/>
              <a:gd name="connsiteX33" fmla="*/ 1352550 w 2326481"/>
              <a:gd name="connsiteY33" fmla="*/ 919162 h 919514"/>
              <a:gd name="connsiteX34" fmla="*/ 1393031 w 2326481"/>
              <a:gd name="connsiteY34" fmla="*/ 916781 h 919514"/>
              <a:gd name="connsiteX35" fmla="*/ 1445418 w 2326481"/>
              <a:gd name="connsiteY35" fmla="*/ 907256 h 919514"/>
              <a:gd name="connsiteX36" fmla="*/ 1514475 w 2326481"/>
              <a:gd name="connsiteY36" fmla="*/ 883443 h 919514"/>
              <a:gd name="connsiteX37" fmla="*/ 1566862 w 2326481"/>
              <a:gd name="connsiteY37" fmla="*/ 862012 h 919514"/>
              <a:gd name="connsiteX38" fmla="*/ 1619250 w 2326481"/>
              <a:gd name="connsiteY38" fmla="*/ 831056 h 919514"/>
              <a:gd name="connsiteX39" fmla="*/ 1674018 w 2326481"/>
              <a:gd name="connsiteY39" fmla="*/ 795337 h 919514"/>
              <a:gd name="connsiteX40" fmla="*/ 1728787 w 2326481"/>
              <a:gd name="connsiteY40" fmla="*/ 754856 h 919514"/>
              <a:gd name="connsiteX41" fmla="*/ 1783556 w 2326481"/>
              <a:gd name="connsiteY41" fmla="*/ 711993 h 919514"/>
              <a:gd name="connsiteX42" fmla="*/ 1828800 w 2326481"/>
              <a:gd name="connsiteY42" fmla="*/ 671512 h 919514"/>
              <a:gd name="connsiteX43" fmla="*/ 1895475 w 2326481"/>
              <a:gd name="connsiteY43" fmla="*/ 607218 h 919514"/>
              <a:gd name="connsiteX44" fmla="*/ 1955007 w 2326481"/>
              <a:gd name="connsiteY44" fmla="*/ 540543 h 919514"/>
              <a:gd name="connsiteX45" fmla="*/ 2033587 w 2326481"/>
              <a:gd name="connsiteY45" fmla="*/ 452438 h 919514"/>
              <a:gd name="connsiteX46" fmla="*/ 2095500 w 2326481"/>
              <a:gd name="connsiteY46" fmla="*/ 366712 h 919514"/>
              <a:gd name="connsiteX47" fmla="*/ 2169319 w 2326481"/>
              <a:gd name="connsiteY47" fmla="*/ 269082 h 919514"/>
              <a:gd name="connsiteX48" fmla="*/ 2228850 w 2326481"/>
              <a:gd name="connsiteY48" fmla="*/ 176212 h 919514"/>
              <a:gd name="connsiteX49" fmla="*/ 2271712 w 2326481"/>
              <a:gd name="connsiteY49" fmla="*/ 104775 h 919514"/>
              <a:gd name="connsiteX50" fmla="*/ 2326481 w 2326481"/>
              <a:gd name="connsiteY50" fmla="*/ 0 h 919514"/>
              <a:gd name="connsiteX51" fmla="*/ 2326481 w 2326481"/>
              <a:gd name="connsiteY51" fmla="*/ 0 h 919514"/>
              <a:gd name="connsiteX52" fmla="*/ 2326481 w 2326481"/>
              <a:gd name="connsiteY52" fmla="*/ 0 h 919514"/>
              <a:gd name="connsiteX0" fmla="*/ 0 w 2319337"/>
              <a:gd name="connsiteY0" fmla="*/ 611981 h 919514"/>
              <a:gd name="connsiteX1" fmla="*/ 30956 w 2319337"/>
              <a:gd name="connsiteY1" fmla="*/ 516731 h 919514"/>
              <a:gd name="connsiteX2" fmla="*/ 45243 w 2319337"/>
              <a:gd name="connsiteY2" fmla="*/ 478631 h 919514"/>
              <a:gd name="connsiteX3" fmla="*/ 69056 w 2319337"/>
              <a:gd name="connsiteY3" fmla="*/ 435769 h 919514"/>
              <a:gd name="connsiteX4" fmla="*/ 92868 w 2319337"/>
              <a:gd name="connsiteY4" fmla="*/ 395287 h 919514"/>
              <a:gd name="connsiteX5" fmla="*/ 116681 w 2319337"/>
              <a:gd name="connsiteY5" fmla="*/ 364331 h 919514"/>
              <a:gd name="connsiteX6" fmla="*/ 140493 w 2319337"/>
              <a:gd name="connsiteY6" fmla="*/ 330994 h 919514"/>
              <a:gd name="connsiteX7" fmla="*/ 164306 w 2319337"/>
              <a:gd name="connsiteY7" fmla="*/ 302418 h 919514"/>
              <a:gd name="connsiteX8" fmla="*/ 183356 w 2319337"/>
              <a:gd name="connsiteY8" fmla="*/ 278606 h 919514"/>
              <a:gd name="connsiteX9" fmla="*/ 209550 w 2319337"/>
              <a:gd name="connsiteY9" fmla="*/ 250031 h 919514"/>
              <a:gd name="connsiteX10" fmla="*/ 235743 w 2319337"/>
              <a:gd name="connsiteY10" fmla="*/ 223837 h 919514"/>
              <a:gd name="connsiteX11" fmla="*/ 259556 w 2319337"/>
              <a:gd name="connsiteY11" fmla="*/ 204787 h 919514"/>
              <a:gd name="connsiteX12" fmla="*/ 283368 w 2319337"/>
              <a:gd name="connsiteY12" fmla="*/ 185737 h 919514"/>
              <a:gd name="connsiteX13" fmla="*/ 314325 w 2319337"/>
              <a:gd name="connsiteY13" fmla="*/ 166687 h 919514"/>
              <a:gd name="connsiteX14" fmla="*/ 350044 w 2319337"/>
              <a:gd name="connsiteY14" fmla="*/ 154781 h 919514"/>
              <a:gd name="connsiteX15" fmla="*/ 383381 w 2319337"/>
              <a:gd name="connsiteY15" fmla="*/ 150018 h 919514"/>
              <a:gd name="connsiteX16" fmla="*/ 431006 w 2319337"/>
              <a:gd name="connsiteY16" fmla="*/ 161925 h 919514"/>
              <a:gd name="connsiteX17" fmla="*/ 478631 w 2319337"/>
              <a:gd name="connsiteY17" fmla="*/ 188118 h 919514"/>
              <a:gd name="connsiteX18" fmla="*/ 538162 w 2319337"/>
              <a:gd name="connsiteY18" fmla="*/ 233362 h 919514"/>
              <a:gd name="connsiteX19" fmla="*/ 590550 w 2319337"/>
              <a:gd name="connsiteY19" fmla="*/ 288131 h 919514"/>
              <a:gd name="connsiteX20" fmla="*/ 638174 w 2319337"/>
              <a:gd name="connsiteY20" fmla="*/ 345281 h 919514"/>
              <a:gd name="connsiteX21" fmla="*/ 707231 w 2319337"/>
              <a:gd name="connsiteY21" fmla="*/ 431006 h 919514"/>
              <a:gd name="connsiteX22" fmla="*/ 785812 w 2319337"/>
              <a:gd name="connsiteY22" fmla="*/ 528637 h 919514"/>
              <a:gd name="connsiteX23" fmla="*/ 871537 w 2319337"/>
              <a:gd name="connsiteY23" fmla="*/ 645318 h 919514"/>
              <a:gd name="connsiteX24" fmla="*/ 928687 w 2319337"/>
              <a:gd name="connsiteY24" fmla="*/ 723900 h 919514"/>
              <a:gd name="connsiteX25" fmla="*/ 992981 w 2319337"/>
              <a:gd name="connsiteY25" fmla="*/ 788193 h 919514"/>
              <a:gd name="connsiteX26" fmla="*/ 1035843 w 2319337"/>
              <a:gd name="connsiteY26" fmla="*/ 828675 h 919514"/>
              <a:gd name="connsiteX27" fmla="*/ 1104899 w 2319337"/>
              <a:gd name="connsiteY27" fmla="*/ 873918 h 919514"/>
              <a:gd name="connsiteX28" fmla="*/ 1150143 w 2319337"/>
              <a:gd name="connsiteY28" fmla="*/ 892968 h 919514"/>
              <a:gd name="connsiteX29" fmla="*/ 1200150 w 2319337"/>
              <a:gd name="connsiteY29" fmla="*/ 907256 h 919514"/>
              <a:gd name="connsiteX30" fmla="*/ 1233487 w 2319337"/>
              <a:gd name="connsiteY30" fmla="*/ 914400 h 919514"/>
              <a:gd name="connsiteX31" fmla="*/ 1281112 w 2319337"/>
              <a:gd name="connsiteY31" fmla="*/ 919162 h 919514"/>
              <a:gd name="connsiteX32" fmla="*/ 1316831 w 2319337"/>
              <a:gd name="connsiteY32" fmla="*/ 919162 h 919514"/>
              <a:gd name="connsiteX33" fmla="*/ 1345406 w 2319337"/>
              <a:gd name="connsiteY33" fmla="*/ 919162 h 919514"/>
              <a:gd name="connsiteX34" fmla="*/ 1385887 w 2319337"/>
              <a:gd name="connsiteY34" fmla="*/ 916781 h 919514"/>
              <a:gd name="connsiteX35" fmla="*/ 1438274 w 2319337"/>
              <a:gd name="connsiteY35" fmla="*/ 907256 h 919514"/>
              <a:gd name="connsiteX36" fmla="*/ 1507331 w 2319337"/>
              <a:gd name="connsiteY36" fmla="*/ 883443 h 919514"/>
              <a:gd name="connsiteX37" fmla="*/ 1559718 w 2319337"/>
              <a:gd name="connsiteY37" fmla="*/ 862012 h 919514"/>
              <a:gd name="connsiteX38" fmla="*/ 1612106 w 2319337"/>
              <a:gd name="connsiteY38" fmla="*/ 831056 h 919514"/>
              <a:gd name="connsiteX39" fmla="*/ 1666874 w 2319337"/>
              <a:gd name="connsiteY39" fmla="*/ 795337 h 919514"/>
              <a:gd name="connsiteX40" fmla="*/ 1721643 w 2319337"/>
              <a:gd name="connsiteY40" fmla="*/ 754856 h 919514"/>
              <a:gd name="connsiteX41" fmla="*/ 1776412 w 2319337"/>
              <a:gd name="connsiteY41" fmla="*/ 711993 h 919514"/>
              <a:gd name="connsiteX42" fmla="*/ 1821656 w 2319337"/>
              <a:gd name="connsiteY42" fmla="*/ 671512 h 919514"/>
              <a:gd name="connsiteX43" fmla="*/ 1888331 w 2319337"/>
              <a:gd name="connsiteY43" fmla="*/ 607218 h 919514"/>
              <a:gd name="connsiteX44" fmla="*/ 1947863 w 2319337"/>
              <a:gd name="connsiteY44" fmla="*/ 540543 h 919514"/>
              <a:gd name="connsiteX45" fmla="*/ 2026443 w 2319337"/>
              <a:gd name="connsiteY45" fmla="*/ 452438 h 919514"/>
              <a:gd name="connsiteX46" fmla="*/ 2088356 w 2319337"/>
              <a:gd name="connsiteY46" fmla="*/ 366712 h 919514"/>
              <a:gd name="connsiteX47" fmla="*/ 2162175 w 2319337"/>
              <a:gd name="connsiteY47" fmla="*/ 269082 h 919514"/>
              <a:gd name="connsiteX48" fmla="*/ 2221706 w 2319337"/>
              <a:gd name="connsiteY48" fmla="*/ 176212 h 919514"/>
              <a:gd name="connsiteX49" fmla="*/ 2264568 w 2319337"/>
              <a:gd name="connsiteY49" fmla="*/ 104775 h 919514"/>
              <a:gd name="connsiteX50" fmla="*/ 2319337 w 2319337"/>
              <a:gd name="connsiteY50" fmla="*/ 0 h 919514"/>
              <a:gd name="connsiteX51" fmla="*/ 2319337 w 2319337"/>
              <a:gd name="connsiteY51" fmla="*/ 0 h 919514"/>
              <a:gd name="connsiteX52" fmla="*/ 2319337 w 2319337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47624 w 2321718"/>
              <a:gd name="connsiteY2" fmla="*/ 478631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2387 w 2321718"/>
              <a:gd name="connsiteY2" fmla="*/ 481012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9062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321718"/>
              <a:gd name="connsiteY0" fmla="*/ 611981 h 919514"/>
              <a:gd name="connsiteX1" fmla="*/ 33337 w 2321718"/>
              <a:gd name="connsiteY1" fmla="*/ 516731 h 919514"/>
              <a:gd name="connsiteX2" fmla="*/ 50006 w 2321718"/>
              <a:gd name="connsiteY2" fmla="*/ 476250 h 919514"/>
              <a:gd name="connsiteX3" fmla="*/ 71437 w 2321718"/>
              <a:gd name="connsiteY3" fmla="*/ 435769 h 919514"/>
              <a:gd name="connsiteX4" fmla="*/ 95249 w 2321718"/>
              <a:gd name="connsiteY4" fmla="*/ 395287 h 919514"/>
              <a:gd name="connsiteX5" fmla="*/ 116681 w 2321718"/>
              <a:gd name="connsiteY5" fmla="*/ 364331 h 919514"/>
              <a:gd name="connsiteX6" fmla="*/ 142874 w 2321718"/>
              <a:gd name="connsiteY6" fmla="*/ 330994 h 919514"/>
              <a:gd name="connsiteX7" fmla="*/ 166687 w 2321718"/>
              <a:gd name="connsiteY7" fmla="*/ 302418 h 919514"/>
              <a:gd name="connsiteX8" fmla="*/ 185737 w 2321718"/>
              <a:gd name="connsiteY8" fmla="*/ 278606 h 919514"/>
              <a:gd name="connsiteX9" fmla="*/ 211931 w 2321718"/>
              <a:gd name="connsiteY9" fmla="*/ 250031 h 919514"/>
              <a:gd name="connsiteX10" fmla="*/ 238124 w 2321718"/>
              <a:gd name="connsiteY10" fmla="*/ 223837 h 919514"/>
              <a:gd name="connsiteX11" fmla="*/ 261937 w 2321718"/>
              <a:gd name="connsiteY11" fmla="*/ 204787 h 919514"/>
              <a:gd name="connsiteX12" fmla="*/ 285749 w 2321718"/>
              <a:gd name="connsiteY12" fmla="*/ 185737 h 919514"/>
              <a:gd name="connsiteX13" fmla="*/ 316706 w 2321718"/>
              <a:gd name="connsiteY13" fmla="*/ 166687 h 919514"/>
              <a:gd name="connsiteX14" fmla="*/ 352425 w 2321718"/>
              <a:gd name="connsiteY14" fmla="*/ 154781 h 919514"/>
              <a:gd name="connsiteX15" fmla="*/ 385762 w 2321718"/>
              <a:gd name="connsiteY15" fmla="*/ 150018 h 919514"/>
              <a:gd name="connsiteX16" fmla="*/ 433387 w 2321718"/>
              <a:gd name="connsiteY16" fmla="*/ 161925 h 919514"/>
              <a:gd name="connsiteX17" fmla="*/ 481012 w 2321718"/>
              <a:gd name="connsiteY17" fmla="*/ 188118 h 919514"/>
              <a:gd name="connsiteX18" fmla="*/ 540543 w 2321718"/>
              <a:gd name="connsiteY18" fmla="*/ 233362 h 919514"/>
              <a:gd name="connsiteX19" fmla="*/ 592931 w 2321718"/>
              <a:gd name="connsiteY19" fmla="*/ 288131 h 919514"/>
              <a:gd name="connsiteX20" fmla="*/ 640555 w 2321718"/>
              <a:gd name="connsiteY20" fmla="*/ 345281 h 919514"/>
              <a:gd name="connsiteX21" fmla="*/ 709612 w 2321718"/>
              <a:gd name="connsiteY21" fmla="*/ 431006 h 919514"/>
              <a:gd name="connsiteX22" fmla="*/ 788193 w 2321718"/>
              <a:gd name="connsiteY22" fmla="*/ 528637 h 919514"/>
              <a:gd name="connsiteX23" fmla="*/ 873918 w 2321718"/>
              <a:gd name="connsiteY23" fmla="*/ 645318 h 919514"/>
              <a:gd name="connsiteX24" fmla="*/ 931068 w 2321718"/>
              <a:gd name="connsiteY24" fmla="*/ 723900 h 919514"/>
              <a:gd name="connsiteX25" fmla="*/ 995362 w 2321718"/>
              <a:gd name="connsiteY25" fmla="*/ 788193 h 919514"/>
              <a:gd name="connsiteX26" fmla="*/ 1038224 w 2321718"/>
              <a:gd name="connsiteY26" fmla="*/ 828675 h 919514"/>
              <a:gd name="connsiteX27" fmla="*/ 1107280 w 2321718"/>
              <a:gd name="connsiteY27" fmla="*/ 873918 h 919514"/>
              <a:gd name="connsiteX28" fmla="*/ 1152524 w 2321718"/>
              <a:gd name="connsiteY28" fmla="*/ 892968 h 919514"/>
              <a:gd name="connsiteX29" fmla="*/ 1202531 w 2321718"/>
              <a:gd name="connsiteY29" fmla="*/ 907256 h 919514"/>
              <a:gd name="connsiteX30" fmla="*/ 1235868 w 2321718"/>
              <a:gd name="connsiteY30" fmla="*/ 914400 h 919514"/>
              <a:gd name="connsiteX31" fmla="*/ 1283493 w 2321718"/>
              <a:gd name="connsiteY31" fmla="*/ 919162 h 919514"/>
              <a:gd name="connsiteX32" fmla="*/ 1319212 w 2321718"/>
              <a:gd name="connsiteY32" fmla="*/ 919162 h 919514"/>
              <a:gd name="connsiteX33" fmla="*/ 1347787 w 2321718"/>
              <a:gd name="connsiteY33" fmla="*/ 919162 h 919514"/>
              <a:gd name="connsiteX34" fmla="*/ 1388268 w 2321718"/>
              <a:gd name="connsiteY34" fmla="*/ 916781 h 919514"/>
              <a:gd name="connsiteX35" fmla="*/ 1440655 w 2321718"/>
              <a:gd name="connsiteY35" fmla="*/ 907256 h 919514"/>
              <a:gd name="connsiteX36" fmla="*/ 1509712 w 2321718"/>
              <a:gd name="connsiteY36" fmla="*/ 883443 h 919514"/>
              <a:gd name="connsiteX37" fmla="*/ 1562099 w 2321718"/>
              <a:gd name="connsiteY37" fmla="*/ 862012 h 919514"/>
              <a:gd name="connsiteX38" fmla="*/ 1614487 w 2321718"/>
              <a:gd name="connsiteY38" fmla="*/ 831056 h 919514"/>
              <a:gd name="connsiteX39" fmla="*/ 1669255 w 2321718"/>
              <a:gd name="connsiteY39" fmla="*/ 795337 h 919514"/>
              <a:gd name="connsiteX40" fmla="*/ 1724024 w 2321718"/>
              <a:gd name="connsiteY40" fmla="*/ 754856 h 919514"/>
              <a:gd name="connsiteX41" fmla="*/ 1778793 w 2321718"/>
              <a:gd name="connsiteY41" fmla="*/ 711993 h 919514"/>
              <a:gd name="connsiteX42" fmla="*/ 1824037 w 2321718"/>
              <a:gd name="connsiteY42" fmla="*/ 671512 h 919514"/>
              <a:gd name="connsiteX43" fmla="*/ 1890712 w 2321718"/>
              <a:gd name="connsiteY43" fmla="*/ 607218 h 919514"/>
              <a:gd name="connsiteX44" fmla="*/ 1950244 w 2321718"/>
              <a:gd name="connsiteY44" fmla="*/ 540543 h 919514"/>
              <a:gd name="connsiteX45" fmla="*/ 2028824 w 2321718"/>
              <a:gd name="connsiteY45" fmla="*/ 452438 h 919514"/>
              <a:gd name="connsiteX46" fmla="*/ 2090737 w 2321718"/>
              <a:gd name="connsiteY46" fmla="*/ 366712 h 919514"/>
              <a:gd name="connsiteX47" fmla="*/ 2164556 w 2321718"/>
              <a:gd name="connsiteY47" fmla="*/ 269082 h 919514"/>
              <a:gd name="connsiteX48" fmla="*/ 2224087 w 2321718"/>
              <a:gd name="connsiteY48" fmla="*/ 176212 h 919514"/>
              <a:gd name="connsiteX49" fmla="*/ 2266949 w 2321718"/>
              <a:gd name="connsiteY49" fmla="*/ 104775 h 919514"/>
              <a:gd name="connsiteX50" fmla="*/ 2321718 w 2321718"/>
              <a:gd name="connsiteY50" fmla="*/ 0 h 919514"/>
              <a:gd name="connsiteX51" fmla="*/ 2321718 w 2321718"/>
              <a:gd name="connsiteY51" fmla="*/ 0 h 919514"/>
              <a:gd name="connsiteX52" fmla="*/ 2321718 w 2321718"/>
              <a:gd name="connsiteY52" fmla="*/ 0 h 919514"/>
              <a:gd name="connsiteX0" fmla="*/ 0 w 2288381"/>
              <a:gd name="connsiteY0" fmla="*/ 516731 h 919514"/>
              <a:gd name="connsiteX1" fmla="*/ 16669 w 2288381"/>
              <a:gd name="connsiteY1" fmla="*/ 476250 h 919514"/>
              <a:gd name="connsiteX2" fmla="*/ 38100 w 2288381"/>
              <a:gd name="connsiteY2" fmla="*/ 435769 h 919514"/>
              <a:gd name="connsiteX3" fmla="*/ 61912 w 2288381"/>
              <a:gd name="connsiteY3" fmla="*/ 395287 h 919514"/>
              <a:gd name="connsiteX4" fmla="*/ 83344 w 2288381"/>
              <a:gd name="connsiteY4" fmla="*/ 364331 h 919514"/>
              <a:gd name="connsiteX5" fmla="*/ 109537 w 2288381"/>
              <a:gd name="connsiteY5" fmla="*/ 330994 h 919514"/>
              <a:gd name="connsiteX6" fmla="*/ 133350 w 2288381"/>
              <a:gd name="connsiteY6" fmla="*/ 302418 h 919514"/>
              <a:gd name="connsiteX7" fmla="*/ 152400 w 2288381"/>
              <a:gd name="connsiteY7" fmla="*/ 278606 h 919514"/>
              <a:gd name="connsiteX8" fmla="*/ 178594 w 2288381"/>
              <a:gd name="connsiteY8" fmla="*/ 250031 h 919514"/>
              <a:gd name="connsiteX9" fmla="*/ 204787 w 2288381"/>
              <a:gd name="connsiteY9" fmla="*/ 223837 h 919514"/>
              <a:gd name="connsiteX10" fmla="*/ 228600 w 2288381"/>
              <a:gd name="connsiteY10" fmla="*/ 204787 h 919514"/>
              <a:gd name="connsiteX11" fmla="*/ 252412 w 2288381"/>
              <a:gd name="connsiteY11" fmla="*/ 185737 h 919514"/>
              <a:gd name="connsiteX12" fmla="*/ 283369 w 2288381"/>
              <a:gd name="connsiteY12" fmla="*/ 166687 h 919514"/>
              <a:gd name="connsiteX13" fmla="*/ 319088 w 2288381"/>
              <a:gd name="connsiteY13" fmla="*/ 154781 h 919514"/>
              <a:gd name="connsiteX14" fmla="*/ 352425 w 2288381"/>
              <a:gd name="connsiteY14" fmla="*/ 150018 h 919514"/>
              <a:gd name="connsiteX15" fmla="*/ 400050 w 2288381"/>
              <a:gd name="connsiteY15" fmla="*/ 161925 h 919514"/>
              <a:gd name="connsiteX16" fmla="*/ 447675 w 2288381"/>
              <a:gd name="connsiteY16" fmla="*/ 188118 h 919514"/>
              <a:gd name="connsiteX17" fmla="*/ 507206 w 2288381"/>
              <a:gd name="connsiteY17" fmla="*/ 233362 h 919514"/>
              <a:gd name="connsiteX18" fmla="*/ 559594 w 2288381"/>
              <a:gd name="connsiteY18" fmla="*/ 288131 h 919514"/>
              <a:gd name="connsiteX19" fmla="*/ 607218 w 2288381"/>
              <a:gd name="connsiteY19" fmla="*/ 345281 h 919514"/>
              <a:gd name="connsiteX20" fmla="*/ 676275 w 2288381"/>
              <a:gd name="connsiteY20" fmla="*/ 431006 h 919514"/>
              <a:gd name="connsiteX21" fmla="*/ 754856 w 2288381"/>
              <a:gd name="connsiteY21" fmla="*/ 528637 h 919514"/>
              <a:gd name="connsiteX22" fmla="*/ 840581 w 2288381"/>
              <a:gd name="connsiteY22" fmla="*/ 645318 h 919514"/>
              <a:gd name="connsiteX23" fmla="*/ 897731 w 2288381"/>
              <a:gd name="connsiteY23" fmla="*/ 723900 h 919514"/>
              <a:gd name="connsiteX24" fmla="*/ 962025 w 2288381"/>
              <a:gd name="connsiteY24" fmla="*/ 788193 h 919514"/>
              <a:gd name="connsiteX25" fmla="*/ 1004887 w 2288381"/>
              <a:gd name="connsiteY25" fmla="*/ 828675 h 919514"/>
              <a:gd name="connsiteX26" fmla="*/ 1073943 w 2288381"/>
              <a:gd name="connsiteY26" fmla="*/ 873918 h 919514"/>
              <a:gd name="connsiteX27" fmla="*/ 1119187 w 2288381"/>
              <a:gd name="connsiteY27" fmla="*/ 892968 h 919514"/>
              <a:gd name="connsiteX28" fmla="*/ 1169194 w 2288381"/>
              <a:gd name="connsiteY28" fmla="*/ 907256 h 919514"/>
              <a:gd name="connsiteX29" fmla="*/ 1202531 w 2288381"/>
              <a:gd name="connsiteY29" fmla="*/ 914400 h 919514"/>
              <a:gd name="connsiteX30" fmla="*/ 1250156 w 2288381"/>
              <a:gd name="connsiteY30" fmla="*/ 919162 h 919514"/>
              <a:gd name="connsiteX31" fmla="*/ 1285875 w 2288381"/>
              <a:gd name="connsiteY31" fmla="*/ 919162 h 919514"/>
              <a:gd name="connsiteX32" fmla="*/ 1314450 w 2288381"/>
              <a:gd name="connsiteY32" fmla="*/ 919162 h 919514"/>
              <a:gd name="connsiteX33" fmla="*/ 1354931 w 2288381"/>
              <a:gd name="connsiteY33" fmla="*/ 916781 h 919514"/>
              <a:gd name="connsiteX34" fmla="*/ 1407318 w 2288381"/>
              <a:gd name="connsiteY34" fmla="*/ 907256 h 919514"/>
              <a:gd name="connsiteX35" fmla="*/ 1476375 w 2288381"/>
              <a:gd name="connsiteY35" fmla="*/ 883443 h 919514"/>
              <a:gd name="connsiteX36" fmla="*/ 1528762 w 2288381"/>
              <a:gd name="connsiteY36" fmla="*/ 862012 h 919514"/>
              <a:gd name="connsiteX37" fmla="*/ 1581150 w 2288381"/>
              <a:gd name="connsiteY37" fmla="*/ 831056 h 919514"/>
              <a:gd name="connsiteX38" fmla="*/ 1635918 w 2288381"/>
              <a:gd name="connsiteY38" fmla="*/ 795337 h 919514"/>
              <a:gd name="connsiteX39" fmla="*/ 1690687 w 2288381"/>
              <a:gd name="connsiteY39" fmla="*/ 754856 h 919514"/>
              <a:gd name="connsiteX40" fmla="*/ 1745456 w 2288381"/>
              <a:gd name="connsiteY40" fmla="*/ 711993 h 919514"/>
              <a:gd name="connsiteX41" fmla="*/ 1790700 w 2288381"/>
              <a:gd name="connsiteY41" fmla="*/ 671512 h 919514"/>
              <a:gd name="connsiteX42" fmla="*/ 1857375 w 2288381"/>
              <a:gd name="connsiteY42" fmla="*/ 607218 h 919514"/>
              <a:gd name="connsiteX43" fmla="*/ 1916907 w 2288381"/>
              <a:gd name="connsiteY43" fmla="*/ 540543 h 919514"/>
              <a:gd name="connsiteX44" fmla="*/ 1995487 w 2288381"/>
              <a:gd name="connsiteY44" fmla="*/ 452438 h 919514"/>
              <a:gd name="connsiteX45" fmla="*/ 2057400 w 2288381"/>
              <a:gd name="connsiteY45" fmla="*/ 366712 h 919514"/>
              <a:gd name="connsiteX46" fmla="*/ 2131219 w 2288381"/>
              <a:gd name="connsiteY46" fmla="*/ 269082 h 919514"/>
              <a:gd name="connsiteX47" fmla="*/ 2190750 w 2288381"/>
              <a:gd name="connsiteY47" fmla="*/ 176212 h 919514"/>
              <a:gd name="connsiteX48" fmla="*/ 2233612 w 2288381"/>
              <a:gd name="connsiteY48" fmla="*/ 104775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51" fmla="*/ 2288381 w 2288381"/>
              <a:gd name="connsiteY51" fmla="*/ 0 h 919514"/>
              <a:gd name="connsiteX0" fmla="*/ 0 w 2288381"/>
              <a:gd name="connsiteY0" fmla="*/ 516731 h 919514"/>
              <a:gd name="connsiteX1" fmla="*/ 38100 w 2288381"/>
              <a:gd name="connsiteY1" fmla="*/ 435769 h 919514"/>
              <a:gd name="connsiteX2" fmla="*/ 61912 w 2288381"/>
              <a:gd name="connsiteY2" fmla="*/ 395287 h 919514"/>
              <a:gd name="connsiteX3" fmla="*/ 83344 w 2288381"/>
              <a:gd name="connsiteY3" fmla="*/ 364331 h 919514"/>
              <a:gd name="connsiteX4" fmla="*/ 109537 w 2288381"/>
              <a:gd name="connsiteY4" fmla="*/ 330994 h 919514"/>
              <a:gd name="connsiteX5" fmla="*/ 133350 w 2288381"/>
              <a:gd name="connsiteY5" fmla="*/ 302418 h 919514"/>
              <a:gd name="connsiteX6" fmla="*/ 152400 w 2288381"/>
              <a:gd name="connsiteY6" fmla="*/ 278606 h 919514"/>
              <a:gd name="connsiteX7" fmla="*/ 178594 w 2288381"/>
              <a:gd name="connsiteY7" fmla="*/ 250031 h 919514"/>
              <a:gd name="connsiteX8" fmla="*/ 204787 w 2288381"/>
              <a:gd name="connsiteY8" fmla="*/ 223837 h 919514"/>
              <a:gd name="connsiteX9" fmla="*/ 228600 w 2288381"/>
              <a:gd name="connsiteY9" fmla="*/ 204787 h 919514"/>
              <a:gd name="connsiteX10" fmla="*/ 252412 w 2288381"/>
              <a:gd name="connsiteY10" fmla="*/ 185737 h 919514"/>
              <a:gd name="connsiteX11" fmla="*/ 283369 w 2288381"/>
              <a:gd name="connsiteY11" fmla="*/ 166687 h 919514"/>
              <a:gd name="connsiteX12" fmla="*/ 319088 w 2288381"/>
              <a:gd name="connsiteY12" fmla="*/ 154781 h 919514"/>
              <a:gd name="connsiteX13" fmla="*/ 352425 w 2288381"/>
              <a:gd name="connsiteY13" fmla="*/ 150018 h 919514"/>
              <a:gd name="connsiteX14" fmla="*/ 400050 w 2288381"/>
              <a:gd name="connsiteY14" fmla="*/ 161925 h 919514"/>
              <a:gd name="connsiteX15" fmla="*/ 447675 w 2288381"/>
              <a:gd name="connsiteY15" fmla="*/ 188118 h 919514"/>
              <a:gd name="connsiteX16" fmla="*/ 507206 w 2288381"/>
              <a:gd name="connsiteY16" fmla="*/ 233362 h 919514"/>
              <a:gd name="connsiteX17" fmla="*/ 559594 w 2288381"/>
              <a:gd name="connsiteY17" fmla="*/ 288131 h 919514"/>
              <a:gd name="connsiteX18" fmla="*/ 607218 w 2288381"/>
              <a:gd name="connsiteY18" fmla="*/ 345281 h 919514"/>
              <a:gd name="connsiteX19" fmla="*/ 676275 w 2288381"/>
              <a:gd name="connsiteY19" fmla="*/ 431006 h 919514"/>
              <a:gd name="connsiteX20" fmla="*/ 754856 w 2288381"/>
              <a:gd name="connsiteY20" fmla="*/ 528637 h 919514"/>
              <a:gd name="connsiteX21" fmla="*/ 840581 w 2288381"/>
              <a:gd name="connsiteY21" fmla="*/ 645318 h 919514"/>
              <a:gd name="connsiteX22" fmla="*/ 897731 w 2288381"/>
              <a:gd name="connsiteY22" fmla="*/ 723900 h 919514"/>
              <a:gd name="connsiteX23" fmla="*/ 962025 w 2288381"/>
              <a:gd name="connsiteY23" fmla="*/ 788193 h 919514"/>
              <a:gd name="connsiteX24" fmla="*/ 1004887 w 2288381"/>
              <a:gd name="connsiteY24" fmla="*/ 828675 h 919514"/>
              <a:gd name="connsiteX25" fmla="*/ 1073943 w 2288381"/>
              <a:gd name="connsiteY25" fmla="*/ 873918 h 919514"/>
              <a:gd name="connsiteX26" fmla="*/ 1119187 w 2288381"/>
              <a:gd name="connsiteY26" fmla="*/ 892968 h 919514"/>
              <a:gd name="connsiteX27" fmla="*/ 1169194 w 2288381"/>
              <a:gd name="connsiteY27" fmla="*/ 907256 h 919514"/>
              <a:gd name="connsiteX28" fmla="*/ 1202531 w 2288381"/>
              <a:gd name="connsiteY28" fmla="*/ 914400 h 919514"/>
              <a:gd name="connsiteX29" fmla="*/ 1250156 w 2288381"/>
              <a:gd name="connsiteY29" fmla="*/ 919162 h 919514"/>
              <a:gd name="connsiteX30" fmla="*/ 1285875 w 2288381"/>
              <a:gd name="connsiteY30" fmla="*/ 919162 h 919514"/>
              <a:gd name="connsiteX31" fmla="*/ 1314450 w 2288381"/>
              <a:gd name="connsiteY31" fmla="*/ 919162 h 919514"/>
              <a:gd name="connsiteX32" fmla="*/ 1354931 w 2288381"/>
              <a:gd name="connsiteY32" fmla="*/ 916781 h 919514"/>
              <a:gd name="connsiteX33" fmla="*/ 1407318 w 2288381"/>
              <a:gd name="connsiteY33" fmla="*/ 907256 h 919514"/>
              <a:gd name="connsiteX34" fmla="*/ 1476375 w 2288381"/>
              <a:gd name="connsiteY34" fmla="*/ 883443 h 919514"/>
              <a:gd name="connsiteX35" fmla="*/ 1528762 w 2288381"/>
              <a:gd name="connsiteY35" fmla="*/ 862012 h 919514"/>
              <a:gd name="connsiteX36" fmla="*/ 1581150 w 2288381"/>
              <a:gd name="connsiteY36" fmla="*/ 831056 h 919514"/>
              <a:gd name="connsiteX37" fmla="*/ 1635918 w 2288381"/>
              <a:gd name="connsiteY37" fmla="*/ 795337 h 919514"/>
              <a:gd name="connsiteX38" fmla="*/ 1690687 w 2288381"/>
              <a:gd name="connsiteY38" fmla="*/ 754856 h 919514"/>
              <a:gd name="connsiteX39" fmla="*/ 1745456 w 2288381"/>
              <a:gd name="connsiteY39" fmla="*/ 711993 h 919514"/>
              <a:gd name="connsiteX40" fmla="*/ 1790700 w 2288381"/>
              <a:gd name="connsiteY40" fmla="*/ 671512 h 919514"/>
              <a:gd name="connsiteX41" fmla="*/ 1857375 w 2288381"/>
              <a:gd name="connsiteY41" fmla="*/ 607218 h 919514"/>
              <a:gd name="connsiteX42" fmla="*/ 1916907 w 2288381"/>
              <a:gd name="connsiteY42" fmla="*/ 540543 h 919514"/>
              <a:gd name="connsiteX43" fmla="*/ 1995487 w 2288381"/>
              <a:gd name="connsiteY43" fmla="*/ 452438 h 919514"/>
              <a:gd name="connsiteX44" fmla="*/ 2057400 w 2288381"/>
              <a:gd name="connsiteY44" fmla="*/ 366712 h 919514"/>
              <a:gd name="connsiteX45" fmla="*/ 2131219 w 2288381"/>
              <a:gd name="connsiteY45" fmla="*/ 269082 h 919514"/>
              <a:gd name="connsiteX46" fmla="*/ 2190750 w 2288381"/>
              <a:gd name="connsiteY46" fmla="*/ 176212 h 919514"/>
              <a:gd name="connsiteX47" fmla="*/ 2233612 w 2288381"/>
              <a:gd name="connsiteY47" fmla="*/ 104775 h 919514"/>
              <a:gd name="connsiteX48" fmla="*/ 2288381 w 2288381"/>
              <a:gd name="connsiteY48" fmla="*/ 0 h 919514"/>
              <a:gd name="connsiteX49" fmla="*/ 2288381 w 2288381"/>
              <a:gd name="connsiteY49" fmla="*/ 0 h 919514"/>
              <a:gd name="connsiteX50" fmla="*/ 2288381 w 2288381"/>
              <a:gd name="connsiteY50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0 w 2250281"/>
              <a:gd name="connsiteY0" fmla="*/ 435769 h 919514"/>
              <a:gd name="connsiteX1" fmla="*/ 23812 w 2250281"/>
              <a:gd name="connsiteY1" fmla="*/ 395287 h 919514"/>
              <a:gd name="connsiteX2" fmla="*/ 45244 w 2250281"/>
              <a:gd name="connsiteY2" fmla="*/ 364331 h 919514"/>
              <a:gd name="connsiteX3" fmla="*/ 71437 w 2250281"/>
              <a:gd name="connsiteY3" fmla="*/ 330994 h 919514"/>
              <a:gd name="connsiteX4" fmla="*/ 95250 w 2250281"/>
              <a:gd name="connsiteY4" fmla="*/ 302418 h 919514"/>
              <a:gd name="connsiteX5" fmla="*/ 114300 w 2250281"/>
              <a:gd name="connsiteY5" fmla="*/ 278606 h 919514"/>
              <a:gd name="connsiteX6" fmla="*/ 140494 w 2250281"/>
              <a:gd name="connsiteY6" fmla="*/ 250031 h 919514"/>
              <a:gd name="connsiteX7" fmla="*/ 166687 w 2250281"/>
              <a:gd name="connsiteY7" fmla="*/ 223837 h 919514"/>
              <a:gd name="connsiteX8" fmla="*/ 190500 w 2250281"/>
              <a:gd name="connsiteY8" fmla="*/ 204787 h 919514"/>
              <a:gd name="connsiteX9" fmla="*/ 214312 w 2250281"/>
              <a:gd name="connsiteY9" fmla="*/ 185737 h 919514"/>
              <a:gd name="connsiteX10" fmla="*/ 245269 w 2250281"/>
              <a:gd name="connsiteY10" fmla="*/ 166687 h 919514"/>
              <a:gd name="connsiteX11" fmla="*/ 280988 w 2250281"/>
              <a:gd name="connsiteY11" fmla="*/ 154781 h 919514"/>
              <a:gd name="connsiteX12" fmla="*/ 314325 w 2250281"/>
              <a:gd name="connsiteY12" fmla="*/ 150018 h 919514"/>
              <a:gd name="connsiteX13" fmla="*/ 361950 w 2250281"/>
              <a:gd name="connsiteY13" fmla="*/ 161925 h 919514"/>
              <a:gd name="connsiteX14" fmla="*/ 409575 w 2250281"/>
              <a:gd name="connsiteY14" fmla="*/ 188118 h 919514"/>
              <a:gd name="connsiteX15" fmla="*/ 469106 w 2250281"/>
              <a:gd name="connsiteY15" fmla="*/ 233362 h 919514"/>
              <a:gd name="connsiteX16" fmla="*/ 521494 w 2250281"/>
              <a:gd name="connsiteY16" fmla="*/ 288131 h 919514"/>
              <a:gd name="connsiteX17" fmla="*/ 569118 w 2250281"/>
              <a:gd name="connsiteY17" fmla="*/ 345281 h 919514"/>
              <a:gd name="connsiteX18" fmla="*/ 638175 w 2250281"/>
              <a:gd name="connsiteY18" fmla="*/ 431006 h 919514"/>
              <a:gd name="connsiteX19" fmla="*/ 716756 w 2250281"/>
              <a:gd name="connsiteY19" fmla="*/ 528637 h 919514"/>
              <a:gd name="connsiteX20" fmla="*/ 802481 w 2250281"/>
              <a:gd name="connsiteY20" fmla="*/ 645318 h 919514"/>
              <a:gd name="connsiteX21" fmla="*/ 859631 w 2250281"/>
              <a:gd name="connsiteY21" fmla="*/ 723900 h 919514"/>
              <a:gd name="connsiteX22" fmla="*/ 923925 w 2250281"/>
              <a:gd name="connsiteY22" fmla="*/ 788193 h 919514"/>
              <a:gd name="connsiteX23" fmla="*/ 966787 w 2250281"/>
              <a:gd name="connsiteY23" fmla="*/ 828675 h 919514"/>
              <a:gd name="connsiteX24" fmla="*/ 1035843 w 2250281"/>
              <a:gd name="connsiteY24" fmla="*/ 873918 h 919514"/>
              <a:gd name="connsiteX25" fmla="*/ 1081087 w 2250281"/>
              <a:gd name="connsiteY25" fmla="*/ 892968 h 919514"/>
              <a:gd name="connsiteX26" fmla="*/ 1131094 w 2250281"/>
              <a:gd name="connsiteY26" fmla="*/ 907256 h 919514"/>
              <a:gd name="connsiteX27" fmla="*/ 1164431 w 2250281"/>
              <a:gd name="connsiteY27" fmla="*/ 914400 h 919514"/>
              <a:gd name="connsiteX28" fmla="*/ 1212056 w 2250281"/>
              <a:gd name="connsiteY28" fmla="*/ 919162 h 919514"/>
              <a:gd name="connsiteX29" fmla="*/ 1247775 w 2250281"/>
              <a:gd name="connsiteY29" fmla="*/ 919162 h 919514"/>
              <a:gd name="connsiteX30" fmla="*/ 1276350 w 2250281"/>
              <a:gd name="connsiteY30" fmla="*/ 919162 h 919514"/>
              <a:gd name="connsiteX31" fmla="*/ 1316831 w 2250281"/>
              <a:gd name="connsiteY31" fmla="*/ 916781 h 919514"/>
              <a:gd name="connsiteX32" fmla="*/ 1369218 w 2250281"/>
              <a:gd name="connsiteY32" fmla="*/ 907256 h 919514"/>
              <a:gd name="connsiteX33" fmla="*/ 1438275 w 2250281"/>
              <a:gd name="connsiteY33" fmla="*/ 883443 h 919514"/>
              <a:gd name="connsiteX34" fmla="*/ 1490662 w 2250281"/>
              <a:gd name="connsiteY34" fmla="*/ 862012 h 919514"/>
              <a:gd name="connsiteX35" fmla="*/ 1543050 w 2250281"/>
              <a:gd name="connsiteY35" fmla="*/ 831056 h 919514"/>
              <a:gd name="connsiteX36" fmla="*/ 1597818 w 2250281"/>
              <a:gd name="connsiteY36" fmla="*/ 795337 h 919514"/>
              <a:gd name="connsiteX37" fmla="*/ 1652587 w 2250281"/>
              <a:gd name="connsiteY37" fmla="*/ 754856 h 919514"/>
              <a:gd name="connsiteX38" fmla="*/ 1707356 w 2250281"/>
              <a:gd name="connsiteY38" fmla="*/ 711993 h 919514"/>
              <a:gd name="connsiteX39" fmla="*/ 1752600 w 2250281"/>
              <a:gd name="connsiteY39" fmla="*/ 671512 h 919514"/>
              <a:gd name="connsiteX40" fmla="*/ 1819275 w 2250281"/>
              <a:gd name="connsiteY40" fmla="*/ 607218 h 919514"/>
              <a:gd name="connsiteX41" fmla="*/ 1878807 w 2250281"/>
              <a:gd name="connsiteY41" fmla="*/ 540543 h 919514"/>
              <a:gd name="connsiteX42" fmla="*/ 1957387 w 2250281"/>
              <a:gd name="connsiteY42" fmla="*/ 452438 h 919514"/>
              <a:gd name="connsiteX43" fmla="*/ 2019300 w 2250281"/>
              <a:gd name="connsiteY43" fmla="*/ 366712 h 919514"/>
              <a:gd name="connsiteX44" fmla="*/ 2093119 w 2250281"/>
              <a:gd name="connsiteY44" fmla="*/ 269082 h 919514"/>
              <a:gd name="connsiteX45" fmla="*/ 2152650 w 2250281"/>
              <a:gd name="connsiteY45" fmla="*/ 176212 h 919514"/>
              <a:gd name="connsiteX46" fmla="*/ 2195512 w 2250281"/>
              <a:gd name="connsiteY46" fmla="*/ 104775 h 919514"/>
              <a:gd name="connsiteX47" fmla="*/ 2250281 w 2250281"/>
              <a:gd name="connsiteY47" fmla="*/ 0 h 919514"/>
              <a:gd name="connsiteX48" fmla="*/ 2250281 w 2250281"/>
              <a:gd name="connsiteY48" fmla="*/ 0 h 919514"/>
              <a:gd name="connsiteX49" fmla="*/ 2250281 w 2250281"/>
              <a:gd name="connsiteY49" fmla="*/ 0 h 919514"/>
              <a:gd name="connsiteX0" fmla="*/ 5365 w 2255646"/>
              <a:gd name="connsiteY0" fmla="*/ 435769 h 919514"/>
              <a:gd name="connsiteX1" fmla="*/ 1155 w 2255646"/>
              <a:gd name="connsiteY1" fmla="*/ 439484 h 919514"/>
              <a:gd name="connsiteX2" fmla="*/ 29177 w 2255646"/>
              <a:gd name="connsiteY2" fmla="*/ 395287 h 919514"/>
              <a:gd name="connsiteX3" fmla="*/ 50609 w 2255646"/>
              <a:gd name="connsiteY3" fmla="*/ 364331 h 919514"/>
              <a:gd name="connsiteX4" fmla="*/ 76802 w 2255646"/>
              <a:gd name="connsiteY4" fmla="*/ 330994 h 919514"/>
              <a:gd name="connsiteX5" fmla="*/ 100615 w 2255646"/>
              <a:gd name="connsiteY5" fmla="*/ 302418 h 919514"/>
              <a:gd name="connsiteX6" fmla="*/ 119665 w 2255646"/>
              <a:gd name="connsiteY6" fmla="*/ 278606 h 919514"/>
              <a:gd name="connsiteX7" fmla="*/ 145859 w 2255646"/>
              <a:gd name="connsiteY7" fmla="*/ 250031 h 919514"/>
              <a:gd name="connsiteX8" fmla="*/ 172052 w 2255646"/>
              <a:gd name="connsiteY8" fmla="*/ 223837 h 919514"/>
              <a:gd name="connsiteX9" fmla="*/ 195865 w 2255646"/>
              <a:gd name="connsiteY9" fmla="*/ 204787 h 919514"/>
              <a:gd name="connsiteX10" fmla="*/ 219677 w 2255646"/>
              <a:gd name="connsiteY10" fmla="*/ 185737 h 919514"/>
              <a:gd name="connsiteX11" fmla="*/ 250634 w 2255646"/>
              <a:gd name="connsiteY11" fmla="*/ 166687 h 919514"/>
              <a:gd name="connsiteX12" fmla="*/ 286353 w 2255646"/>
              <a:gd name="connsiteY12" fmla="*/ 154781 h 919514"/>
              <a:gd name="connsiteX13" fmla="*/ 319690 w 2255646"/>
              <a:gd name="connsiteY13" fmla="*/ 150018 h 919514"/>
              <a:gd name="connsiteX14" fmla="*/ 367315 w 2255646"/>
              <a:gd name="connsiteY14" fmla="*/ 161925 h 919514"/>
              <a:gd name="connsiteX15" fmla="*/ 414940 w 2255646"/>
              <a:gd name="connsiteY15" fmla="*/ 188118 h 919514"/>
              <a:gd name="connsiteX16" fmla="*/ 474471 w 2255646"/>
              <a:gd name="connsiteY16" fmla="*/ 233362 h 919514"/>
              <a:gd name="connsiteX17" fmla="*/ 526859 w 2255646"/>
              <a:gd name="connsiteY17" fmla="*/ 288131 h 919514"/>
              <a:gd name="connsiteX18" fmla="*/ 574483 w 2255646"/>
              <a:gd name="connsiteY18" fmla="*/ 345281 h 919514"/>
              <a:gd name="connsiteX19" fmla="*/ 643540 w 2255646"/>
              <a:gd name="connsiteY19" fmla="*/ 431006 h 919514"/>
              <a:gd name="connsiteX20" fmla="*/ 722121 w 2255646"/>
              <a:gd name="connsiteY20" fmla="*/ 528637 h 919514"/>
              <a:gd name="connsiteX21" fmla="*/ 807846 w 2255646"/>
              <a:gd name="connsiteY21" fmla="*/ 645318 h 919514"/>
              <a:gd name="connsiteX22" fmla="*/ 864996 w 2255646"/>
              <a:gd name="connsiteY22" fmla="*/ 723900 h 919514"/>
              <a:gd name="connsiteX23" fmla="*/ 929290 w 2255646"/>
              <a:gd name="connsiteY23" fmla="*/ 788193 h 919514"/>
              <a:gd name="connsiteX24" fmla="*/ 972152 w 2255646"/>
              <a:gd name="connsiteY24" fmla="*/ 828675 h 919514"/>
              <a:gd name="connsiteX25" fmla="*/ 1041208 w 2255646"/>
              <a:gd name="connsiteY25" fmla="*/ 873918 h 919514"/>
              <a:gd name="connsiteX26" fmla="*/ 1086452 w 2255646"/>
              <a:gd name="connsiteY26" fmla="*/ 892968 h 919514"/>
              <a:gd name="connsiteX27" fmla="*/ 1136459 w 2255646"/>
              <a:gd name="connsiteY27" fmla="*/ 907256 h 919514"/>
              <a:gd name="connsiteX28" fmla="*/ 1169796 w 2255646"/>
              <a:gd name="connsiteY28" fmla="*/ 914400 h 919514"/>
              <a:gd name="connsiteX29" fmla="*/ 1217421 w 2255646"/>
              <a:gd name="connsiteY29" fmla="*/ 919162 h 919514"/>
              <a:gd name="connsiteX30" fmla="*/ 1253140 w 2255646"/>
              <a:gd name="connsiteY30" fmla="*/ 919162 h 919514"/>
              <a:gd name="connsiteX31" fmla="*/ 1281715 w 2255646"/>
              <a:gd name="connsiteY31" fmla="*/ 919162 h 919514"/>
              <a:gd name="connsiteX32" fmla="*/ 1322196 w 2255646"/>
              <a:gd name="connsiteY32" fmla="*/ 916781 h 919514"/>
              <a:gd name="connsiteX33" fmla="*/ 1374583 w 2255646"/>
              <a:gd name="connsiteY33" fmla="*/ 907256 h 919514"/>
              <a:gd name="connsiteX34" fmla="*/ 1443640 w 2255646"/>
              <a:gd name="connsiteY34" fmla="*/ 883443 h 919514"/>
              <a:gd name="connsiteX35" fmla="*/ 1496027 w 2255646"/>
              <a:gd name="connsiteY35" fmla="*/ 862012 h 919514"/>
              <a:gd name="connsiteX36" fmla="*/ 1548415 w 2255646"/>
              <a:gd name="connsiteY36" fmla="*/ 831056 h 919514"/>
              <a:gd name="connsiteX37" fmla="*/ 1603183 w 2255646"/>
              <a:gd name="connsiteY37" fmla="*/ 795337 h 919514"/>
              <a:gd name="connsiteX38" fmla="*/ 1657952 w 2255646"/>
              <a:gd name="connsiteY38" fmla="*/ 754856 h 919514"/>
              <a:gd name="connsiteX39" fmla="*/ 1712721 w 2255646"/>
              <a:gd name="connsiteY39" fmla="*/ 711993 h 919514"/>
              <a:gd name="connsiteX40" fmla="*/ 1757965 w 2255646"/>
              <a:gd name="connsiteY40" fmla="*/ 671512 h 919514"/>
              <a:gd name="connsiteX41" fmla="*/ 1824640 w 2255646"/>
              <a:gd name="connsiteY41" fmla="*/ 607218 h 919514"/>
              <a:gd name="connsiteX42" fmla="*/ 1884172 w 2255646"/>
              <a:gd name="connsiteY42" fmla="*/ 540543 h 919514"/>
              <a:gd name="connsiteX43" fmla="*/ 1962752 w 2255646"/>
              <a:gd name="connsiteY43" fmla="*/ 452438 h 919514"/>
              <a:gd name="connsiteX44" fmla="*/ 2024665 w 2255646"/>
              <a:gd name="connsiteY44" fmla="*/ 366712 h 919514"/>
              <a:gd name="connsiteX45" fmla="*/ 2098484 w 2255646"/>
              <a:gd name="connsiteY45" fmla="*/ 269082 h 919514"/>
              <a:gd name="connsiteX46" fmla="*/ 2158015 w 2255646"/>
              <a:gd name="connsiteY46" fmla="*/ 176212 h 919514"/>
              <a:gd name="connsiteX47" fmla="*/ 2200877 w 2255646"/>
              <a:gd name="connsiteY47" fmla="*/ 104775 h 919514"/>
              <a:gd name="connsiteX48" fmla="*/ 2255646 w 2255646"/>
              <a:gd name="connsiteY48" fmla="*/ 0 h 919514"/>
              <a:gd name="connsiteX49" fmla="*/ 2255646 w 2255646"/>
              <a:gd name="connsiteY49" fmla="*/ 0 h 919514"/>
              <a:gd name="connsiteX50" fmla="*/ 2255646 w 2255646"/>
              <a:gd name="connsiteY50" fmla="*/ 0 h 919514"/>
              <a:gd name="connsiteX0" fmla="*/ 19351 w 2269632"/>
              <a:gd name="connsiteY0" fmla="*/ 435769 h 919514"/>
              <a:gd name="connsiteX1" fmla="*/ 15141 w 2269632"/>
              <a:gd name="connsiteY1" fmla="*/ 439484 h 919514"/>
              <a:gd name="connsiteX2" fmla="*/ 853 w 2269632"/>
              <a:gd name="connsiteY2" fmla="*/ 434721 h 919514"/>
              <a:gd name="connsiteX3" fmla="*/ 43163 w 2269632"/>
              <a:gd name="connsiteY3" fmla="*/ 395287 h 919514"/>
              <a:gd name="connsiteX4" fmla="*/ 64595 w 2269632"/>
              <a:gd name="connsiteY4" fmla="*/ 364331 h 919514"/>
              <a:gd name="connsiteX5" fmla="*/ 90788 w 2269632"/>
              <a:gd name="connsiteY5" fmla="*/ 330994 h 919514"/>
              <a:gd name="connsiteX6" fmla="*/ 114601 w 2269632"/>
              <a:gd name="connsiteY6" fmla="*/ 302418 h 919514"/>
              <a:gd name="connsiteX7" fmla="*/ 133651 w 2269632"/>
              <a:gd name="connsiteY7" fmla="*/ 278606 h 919514"/>
              <a:gd name="connsiteX8" fmla="*/ 159845 w 2269632"/>
              <a:gd name="connsiteY8" fmla="*/ 250031 h 919514"/>
              <a:gd name="connsiteX9" fmla="*/ 186038 w 2269632"/>
              <a:gd name="connsiteY9" fmla="*/ 223837 h 919514"/>
              <a:gd name="connsiteX10" fmla="*/ 209851 w 2269632"/>
              <a:gd name="connsiteY10" fmla="*/ 204787 h 919514"/>
              <a:gd name="connsiteX11" fmla="*/ 233663 w 2269632"/>
              <a:gd name="connsiteY11" fmla="*/ 185737 h 919514"/>
              <a:gd name="connsiteX12" fmla="*/ 264620 w 2269632"/>
              <a:gd name="connsiteY12" fmla="*/ 166687 h 919514"/>
              <a:gd name="connsiteX13" fmla="*/ 300339 w 2269632"/>
              <a:gd name="connsiteY13" fmla="*/ 154781 h 919514"/>
              <a:gd name="connsiteX14" fmla="*/ 333676 w 2269632"/>
              <a:gd name="connsiteY14" fmla="*/ 150018 h 919514"/>
              <a:gd name="connsiteX15" fmla="*/ 381301 w 2269632"/>
              <a:gd name="connsiteY15" fmla="*/ 161925 h 919514"/>
              <a:gd name="connsiteX16" fmla="*/ 428926 w 2269632"/>
              <a:gd name="connsiteY16" fmla="*/ 188118 h 919514"/>
              <a:gd name="connsiteX17" fmla="*/ 488457 w 2269632"/>
              <a:gd name="connsiteY17" fmla="*/ 233362 h 919514"/>
              <a:gd name="connsiteX18" fmla="*/ 540845 w 2269632"/>
              <a:gd name="connsiteY18" fmla="*/ 288131 h 919514"/>
              <a:gd name="connsiteX19" fmla="*/ 588469 w 2269632"/>
              <a:gd name="connsiteY19" fmla="*/ 345281 h 919514"/>
              <a:gd name="connsiteX20" fmla="*/ 657526 w 2269632"/>
              <a:gd name="connsiteY20" fmla="*/ 431006 h 919514"/>
              <a:gd name="connsiteX21" fmla="*/ 736107 w 2269632"/>
              <a:gd name="connsiteY21" fmla="*/ 528637 h 919514"/>
              <a:gd name="connsiteX22" fmla="*/ 821832 w 2269632"/>
              <a:gd name="connsiteY22" fmla="*/ 645318 h 919514"/>
              <a:gd name="connsiteX23" fmla="*/ 878982 w 2269632"/>
              <a:gd name="connsiteY23" fmla="*/ 723900 h 919514"/>
              <a:gd name="connsiteX24" fmla="*/ 943276 w 2269632"/>
              <a:gd name="connsiteY24" fmla="*/ 788193 h 919514"/>
              <a:gd name="connsiteX25" fmla="*/ 986138 w 2269632"/>
              <a:gd name="connsiteY25" fmla="*/ 828675 h 919514"/>
              <a:gd name="connsiteX26" fmla="*/ 1055194 w 2269632"/>
              <a:gd name="connsiteY26" fmla="*/ 873918 h 919514"/>
              <a:gd name="connsiteX27" fmla="*/ 1100438 w 2269632"/>
              <a:gd name="connsiteY27" fmla="*/ 892968 h 919514"/>
              <a:gd name="connsiteX28" fmla="*/ 1150445 w 2269632"/>
              <a:gd name="connsiteY28" fmla="*/ 907256 h 919514"/>
              <a:gd name="connsiteX29" fmla="*/ 1183782 w 2269632"/>
              <a:gd name="connsiteY29" fmla="*/ 914400 h 919514"/>
              <a:gd name="connsiteX30" fmla="*/ 1231407 w 2269632"/>
              <a:gd name="connsiteY30" fmla="*/ 919162 h 919514"/>
              <a:gd name="connsiteX31" fmla="*/ 1267126 w 2269632"/>
              <a:gd name="connsiteY31" fmla="*/ 919162 h 919514"/>
              <a:gd name="connsiteX32" fmla="*/ 1295701 w 2269632"/>
              <a:gd name="connsiteY32" fmla="*/ 919162 h 919514"/>
              <a:gd name="connsiteX33" fmla="*/ 1336182 w 2269632"/>
              <a:gd name="connsiteY33" fmla="*/ 916781 h 919514"/>
              <a:gd name="connsiteX34" fmla="*/ 1388569 w 2269632"/>
              <a:gd name="connsiteY34" fmla="*/ 907256 h 919514"/>
              <a:gd name="connsiteX35" fmla="*/ 1457626 w 2269632"/>
              <a:gd name="connsiteY35" fmla="*/ 883443 h 919514"/>
              <a:gd name="connsiteX36" fmla="*/ 1510013 w 2269632"/>
              <a:gd name="connsiteY36" fmla="*/ 862012 h 919514"/>
              <a:gd name="connsiteX37" fmla="*/ 1562401 w 2269632"/>
              <a:gd name="connsiteY37" fmla="*/ 831056 h 919514"/>
              <a:gd name="connsiteX38" fmla="*/ 1617169 w 2269632"/>
              <a:gd name="connsiteY38" fmla="*/ 795337 h 919514"/>
              <a:gd name="connsiteX39" fmla="*/ 1671938 w 2269632"/>
              <a:gd name="connsiteY39" fmla="*/ 754856 h 919514"/>
              <a:gd name="connsiteX40" fmla="*/ 1726707 w 2269632"/>
              <a:gd name="connsiteY40" fmla="*/ 711993 h 919514"/>
              <a:gd name="connsiteX41" fmla="*/ 1771951 w 2269632"/>
              <a:gd name="connsiteY41" fmla="*/ 671512 h 919514"/>
              <a:gd name="connsiteX42" fmla="*/ 1838626 w 2269632"/>
              <a:gd name="connsiteY42" fmla="*/ 607218 h 919514"/>
              <a:gd name="connsiteX43" fmla="*/ 1898158 w 2269632"/>
              <a:gd name="connsiteY43" fmla="*/ 540543 h 919514"/>
              <a:gd name="connsiteX44" fmla="*/ 1976738 w 2269632"/>
              <a:gd name="connsiteY44" fmla="*/ 452438 h 919514"/>
              <a:gd name="connsiteX45" fmla="*/ 2038651 w 2269632"/>
              <a:gd name="connsiteY45" fmla="*/ 366712 h 919514"/>
              <a:gd name="connsiteX46" fmla="*/ 2112470 w 2269632"/>
              <a:gd name="connsiteY46" fmla="*/ 269082 h 919514"/>
              <a:gd name="connsiteX47" fmla="*/ 2172001 w 2269632"/>
              <a:gd name="connsiteY47" fmla="*/ 176212 h 919514"/>
              <a:gd name="connsiteX48" fmla="*/ 2214863 w 2269632"/>
              <a:gd name="connsiteY48" fmla="*/ 104775 h 919514"/>
              <a:gd name="connsiteX49" fmla="*/ 2269632 w 2269632"/>
              <a:gd name="connsiteY49" fmla="*/ 0 h 919514"/>
              <a:gd name="connsiteX50" fmla="*/ 2269632 w 2269632"/>
              <a:gd name="connsiteY50" fmla="*/ 0 h 919514"/>
              <a:gd name="connsiteX51" fmla="*/ 2269632 w 2269632"/>
              <a:gd name="connsiteY51" fmla="*/ 0 h 919514"/>
              <a:gd name="connsiteX0" fmla="*/ 75862 w 2326143"/>
              <a:gd name="connsiteY0" fmla="*/ 435769 h 919514"/>
              <a:gd name="connsiteX1" fmla="*/ 71652 w 2326143"/>
              <a:gd name="connsiteY1" fmla="*/ 439484 h 919514"/>
              <a:gd name="connsiteX2" fmla="*/ 214 w 2326143"/>
              <a:gd name="connsiteY2" fmla="*/ 525208 h 919514"/>
              <a:gd name="connsiteX3" fmla="*/ 99674 w 2326143"/>
              <a:gd name="connsiteY3" fmla="*/ 395287 h 919514"/>
              <a:gd name="connsiteX4" fmla="*/ 121106 w 2326143"/>
              <a:gd name="connsiteY4" fmla="*/ 364331 h 919514"/>
              <a:gd name="connsiteX5" fmla="*/ 147299 w 2326143"/>
              <a:gd name="connsiteY5" fmla="*/ 330994 h 919514"/>
              <a:gd name="connsiteX6" fmla="*/ 171112 w 2326143"/>
              <a:gd name="connsiteY6" fmla="*/ 302418 h 919514"/>
              <a:gd name="connsiteX7" fmla="*/ 190162 w 2326143"/>
              <a:gd name="connsiteY7" fmla="*/ 278606 h 919514"/>
              <a:gd name="connsiteX8" fmla="*/ 216356 w 2326143"/>
              <a:gd name="connsiteY8" fmla="*/ 250031 h 919514"/>
              <a:gd name="connsiteX9" fmla="*/ 242549 w 2326143"/>
              <a:gd name="connsiteY9" fmla="*/ 223837 h 919514"/>
              <a:gd name="connsiteX10" fmla="*/ 266362 w 2326143"/>
              <a:gd name="connsiteY10" fmla="*/ 204787 h 919514"/>
              <a:gd name="connsiteX11" fmla="*/ 290174 w 2326143"/>
              <a:gd name="connsiteY11" fmla="*/ 185737 h 919514"/>
              <a:gd name="connsiteX12" fmla="*/ 321131 w 2326143"/>
              <a:gd name="connsiteY12" fmla="*/ 166687 h 919514"/>
              <a:gd name="connsiteX13" fmla="*/ 356850 w 2326143"/>
              <a:gd name="connsiteY13" fmla="*/ 154781 h 919514"/>
              <a:gd name="connsiteX14" fmla="*/ 390187 w 2326143"/>
              <a:gd name="connsiteY14" fmla="*/ 150018 h 919514"/>
              <a:gd name="connsiteX15" fmla="*/ 437812 w 2326143"/>
              <a:gd name="connsiteY15" fmla="*/ 161925 h 919514"/>
              <a:gd name="connsiteX16" fmla="*/ 485437 w 2326143"/>
              <a:gd name="connsiteY16" fmla="*/ 188118 h 919514"/>
              <a:gd name="connsiteX17" fmla="*/ 544968 w 2326143"/>
              <a:gd name="connsiteY17" fmla="*/ 233362 h 919514"/>
              <a:gd name="connsiteX18" fmla="*/ 597356 w 2326143"/>
              <a:gd name="connsiteY18" fmla="*/ 288131 h 919514"/>
              <a:gd name="connsiteX19" fmla="*/ 644980 w 2326143"/>
              <a:gd name="connsiteY19" fmla="*/ 345281 h 919514"/>
              <a:gd name="connsiteX20" fmla="*/ 714037 w 2326143"/>
              <a:gd name="connsiteY20" fmla="*/ 431006 h 919514"/>
              <a:gd name="connsiteX21" fmla="*/ 792618 w 2326143"/>
              <a:gd name="connsiteY21" fmla="*/ 528637 h 919514"/>
              <a:gd name="connsiteX22" fmla="*/ 878343 w 2326143"/>
              <a:gd name="connsiteY22" fmla="*/ 645318 h 919514"/>
              <a:gd name="connsiteX23" fmla="*/ 935493 w 2326143"/>
              <a:gd name="connsiteY23" fmla="*/ 723900 h 919514"/>
              <a:gd name="connsiteX24" fmla="*/ 999787 w 2326143"/>
              <a:gd name="connsiteY24" fmla="*/ 788193 h 919514"/>
              <a:gd name="connsiteX25" fmla="*/ 1042649 w 2326143"/>
              <a:gd name="connsiteY25" fmla="*/ 828675 h 919514"/>
              <a:gd name="connsiteX26" fmla="*/ 1111705 w 2326143"/>
              <a:gd name="connsiteY26" fmla="*/ 873918 h 919514"/>
              <a:gd name="connsiteX27" fmla="*/ 1156949 w 2326143"/>
              <a:gd name="connsiteY27" fmla="*/ 892968 h 919514"/>
              <a:gd name="connsiteX28" fmla="*/ 1206956 w 2326143"/>
              <a:gd name="connsiteY28" fmla="*/ 907256 h 919514"/>
              <a:gd name="connsiteX29" fmla="*/ 1240293 w 2326143"/>
              <a:gd name="connsiteY29" fmla="*/ 914400 h 919514"/>
              <a:gd name="connsiteX30" fmla="*/ 1287918 w 2326143"/>
              <a:gd name="connsiteY30" fmla="*/ 919162 h 919514"/>
              <a:gd name="connsiteX31" fmla="*/ 1323637 w 2326143"/>
              <a:gd name="connsiteY31" fmla="*/ 919162 h 919514"/>
              <a:gd name="connsiteX32" fmla="*/ 1352212 w 2326143"/>
              <a:gd name="connsiteY32" fmla="*/ 919162 h 919514"/>
              <a:gd name="connsiteX33" fmla="*/ 1392693 w 2326143"/>
              <a:gd name="connsiteY33" fmla="*/ 916781 h 919514"/>
              <a:gd name="connsiteX34" fmla="*/ 1445080 w 2326143"/>
              <a:gd name="connsiteY34" fmla="*/ 907256 h 919514"/>
              <a:gd name="connsiteX35" fmla="*/ 1514137 w 2326143"/>
              <a:gd name="connsiteY35" fmla="*/ 883443 h 919514"/>
              <a:gd name="connsiteX36" fmla="*/ 1566524 w 2326143"/>
              <a:gd name="connsiteY36" fmla="*/ 862012 h 919514"/>
              <a:gd name="connsiteX37" fmla="*/ 1618912 w 2326143"/>
              <a:gd name="connsiteY37" fmla="*/ 831056 h 919514"/>
              <a:gd name="connsiteX38" fmla="*/ 1673680 w 2326143"/>
              <a:gd name="connsiteY38" fmla="*/ 795337 h 919514"/>
              <a:gd name="connsiteX39" fmla="*/ 1728449 w 2326143"/>
              <a:gd name="connsiteY39" fmla="*/ 754856 h 919514"/>
              <a:gd name="connsiteX40" fmla="*/ 1783218 w 2326143"/>
              <a:gd name="connsiteY40" fmla="*/ 711993 h 919514"/>
              <a:gd name="connsiteX41" fmla="*/ 1828462 w 2326143"/>
              <a:gd name="connsiteY41" fmla="*/ 671512 h 919514"/>
              <a:gd name="connsiteX42" fmla="*/ 1895137 w 2326143"/>
              <a:gd name="connsiteY42" fmla="*/ 607218 h 919514"/>
              <a:gd name="connsiteX43" fmla="*/ 1954669 w 2326143"/>
              <a:gd name="connsiteY43" fmla="*/ 540543 h 919514"/>
              <a:gd name="connsiteX44" fmla="*/ 2033249 w 2326143"/>
              <a:gd name="connsiteY44" fmla="*/ 452438 h 919514"/>
              <a:gd name="connsiteX45" fmla="*/ 2095162 w 2326143"/>
              <a:gd name="connsiteY45" fmla="*/ 366712 h 919514"/>
              <a:gd name="connsiteX46" fmla="*/ 2168981 w 2326143"/>
              <a:gd name="connsiteY46" fmla="*/ 269082 h 919514"/>
              <a:gd name="connsiteX47" fmla="*/ 2228512 w 2326143"/>
              <a:gd name="connsiteY47" fmla="*/ 176212 h 919514"/>
              <a:gd name="connsiteX48" fmla="*/ 2271374 w 2326143"/>
              <a:gd name="connsiteY48" fmla="*/ 104775 h 919514"/>
              <a:gd name="connsiteX49" fmla="*/ 2326143 w 2326143"/>
              <a:gd name="connsiteY49" fmla="*/ 0 h 919514"/>
              <a:gd name="connsiteX50" fmla="*/ 2326143 w 2326143"/>
              <a:gd name="connsiteY50" fmla="*/ 0 h 919514"/>
              <a:gd name="connsiteX51" fmla="*/ 2326143 w 2326143"/>
              <a:gd name="connsiteY51" fmla="*/ 0 h 919514"/>
              <a:gd name="connsiteX0" fmla="*/ 75934 w 2326215"/>
              <a:gd name="connsiteY0" fmla="*/ 435769 h 919514"/>
              <a:gd name="connsiteX1" fmla="*/ 52674 w 2326215"/>
              <a:gd name="connsiteY1" fmla="*/ 463296 h 919514"/>
              <a:gd name="connsiteX2" fmla="*/ 286 w 2326215"/>
              <a:gd name="connsiteY2" fmla="*/ 525208 h 919514"/>
              <a:gd name="connsiteX3" fmla="*/ 99746 w 2326215"/>
              <a:gd name="connsiteY3" fmla="*/ 395287 h 919514"/>
              <a:gd name="connsiteX4" fmla="*/ 121178 w 2326215"/>
              <a:gd name="connsiteY4" fmla="*/ 364331 h 919514"/>
              <a:gd name="connsiteX5" fmla="*/ 147371 w 2326215"/>
              <a:gd name="connsiteY5" fmla="*/ 330994 h 919514"/>
              <a:gd name="connsiteX6" fmla="*/ 171184 w 2326215"/>
              <a:gd name="connsiteY6" fmla="*/ 302418 h 919514"/>
              <a:gd name="connsiteX7" fmla="*/ 190234 w 2326215"/>
              <a:gd name="connsiteY7" fmla="*/ 278606 h 919514"/>
              <a:gd name="connsiteX8" fmla="*/ 216428 w 2326215"/>
              <a:gd name="connsiteY8" fmla="*/ 250031 h 919514"/>
              <a:gd name="connsiteX9" fmla="*/ 242621 w 2326215"/>
              <a:gd name="connsiteY9" fmla="*/ 223837 h 919514"/>
              <a:gd name="connsiteX10" fmla="*/ 266434 w 2326215"/>
              <a:gd name="connsiteY10" fmla="*/ 204787 h 919514"/>
              <a:gd name="connsiteX11" fmla="*/ 290246 w 2326215"/>
              <a:gd name="connsiteY11" fmla="*/ 185737 h 919514"/>
              <a:gd name="connsiteX12" fmla="*/ 321203 w 2326215"/>
              <a:gd name="connsiteY12" fmla="*/ 166687 h 919514"/>
              <a:gd name="connsiteX13" fmla="*/ 356922 w 2326215"/>
              <a:gd name="connsiteY13" fmla="*/ 154781 h 919514"/>
              <a:gd name="connsiteX14" fmla="*/ 390259 w 2326215"/>
              <a:gd name="connsiteY14" fmla="*/ 150018 h 919514"/>
              <a:gd name="connsiteX15" fmla="*/ 437884 w 2326215"/>
              <a:gd name="connsiteY15" fmla="*/ 161925 h 919514"/>
              <a:gd name="connsiteX16" fmla="*/ 485509 w 2326215"/>
              <a:gd name="connsiteY16" fmla="*/ 188118 h 919514"/>
              <a:gd name="connsiteX17" fmla="*/ 545040 w 2326215"/>
              <a:gd name="connsiteY17" fmla="*/ 233362 h 919514"/>
              <a:gd name="connsiteX18" fmla="*/ 597428 w 2326215"/>
              <a:gd name="connsiteY18" fmla="*/ 288131 h 919514"/>
              <a:gd name="connsiteX19" fmla="*/ 645052 w 2326215"/>
              <a:gd name="connsiteY19" fmla="*/ 345281 h 919514"/>
              <a:gd name="connsiteX20" fmla="*/ 714109 w 2326215"/>
              <a:gd name="connsiteY20" fmla="*/ 431006 h 919514"/>
              <a:gd name="connsiteX21" fmla="*/ 792690 w 2326215"/>
              <a:gd name="connsiteY21" fmla="*/ 528637 h 919514"/>
              <a:gd name="connsiteX22" fmla="*/ 878415 w 2326215"/>
              <a:gd name="connsiteY22" fmla="*/ 645318 h 919514"/>
              <a:gd name="connsiteX23" fmla="*/ 935565 w 2326215"/>
              <a:gd name="connsiteY23" fmla="*/ 723900 h 919514"/>
              <a:gd name="connsiteX24" fmla="*/ 999859 w 2326215"/>
              <a:gd name="connsiteY24" fmla="*/ 788193 h 919514"/>
              <a:gd name="connsiteX25" fmla="*/ 1042721 w 2326215"/>
              <a:gd name="connsiteY25" fmla="*/ 828675 h 919514"/>
              <a:gd name="connsiteX26" fmla="*/ 1111777 w 2326215"/>
              <a:gd name="connsiteY26" fmla="*/ 873918 h 919514"/>
              <a:gd name="connsiteX27" fmla="*/ 1157021 w 2326215"/>
              <a:gd name="connsiteY27" fmla="*/ 892968 h 919514"/>
              <a:gd name="connsiteX28" fmla="*/ 1207028 w 2326215"/>
              <a:gd name="connsiteY28" fmla="*/ 907256 h 919514"/>
              <a:gd name="connsiteX29" fmla="*/ 1240365 w 2326215"/>
              <a:gd name="connsiteY29" fmla="*/ 914400 h 919514"/>
              <a:gd name="connsiteX30" fmla="*/ 1287990 w 2326215"/>
              <a:gd name="connsiteY30" fmla="*/ 919162 h 919514"/>
              <a:gd name="connsiteX31" fmla="*/ 1323709 w 2326215"/>
              <a:gd name="connsiteY31" fmla="*/ 919162 h 919514"/>
              <a:gd name="connsiteX32" fmla="*/ 1352284 w 2326215"/>
              <a:gd name="connsiteY32" fmla="*/ 919162 h 919514"/>
              <a:gd name="connsiteX33" fmla="*/ 1392765 w 2326215"/>
              <a:gd name="connsiteY33" fmla="*/ 916781 h 919514"/>
              <a:gd name="connsiteX34" fmla="*/ 1445152 w 2326215"/>
              <a:gd name="connsiteY34" fmla="*/ 907256 h 919514"/>
              <a:gd name="connsiteX35" fmla="*/ 1514209 w 2326215"/>
              <a:gd name="connsiteY35" fmla="*/ 883443 h 919514"/>
              <a:gd name="connsiteX36" fmla="*/ 1566596 w 2326215"/>
              <a:gd name="connsiteY36" fmla="*/ 862012 h 919514"/>
              <a:gd name="connsiteX37" fmla="*/ 1618984 w 2326215"/>
              <a:gd name="connsiteY37" fmla="*/ 831056 h 919514"/>
              <a:gd name="connsiteX38" fmla="*/ 1673752 w 2326215"/>
              <a:gd name="connsiteY38" fmla="*/ 795337 h 919514"/>
              <a:gd name="connsiteX39" fmla="*/ 1728521 w 2326215"/>
              <a:gd name="connsiteY39" fmla="*/ 754856 h 919514"/>
              <a:gd name="connsiteX40" fmla="*/ 1783290 w 2326215"/>
              <a:gd name="connsiteY40" fmla="*/ 711993 h 919514"/>
              <a:gd name="connsiteX41" fmla="*/ 1828534 w 2326215"/>
              <a:gd name="connsiteY41" fmla="*/ 671512 h 919514"/>
              <a:gd name="connsiteX42" fmla="*/ 1895209 w 2326215"/>
              <a:gd name="connsiteY42" fmla="*/ 607218 h 919514"/>
              <a:gd name="connsiteX43" fmla="*/ 1954741 w 2326215"/>
              <a:gd name="connsiteY43" fmla="*/ 540543 h 919514"/>
              <a:gd name="connsiteX44" fmla="*/ 2033321 w 2326215"/>
              <a:gd name="connsiteY44" fmla="*/ 452438 h 919514"/>
              <a:gd name="connsiteX45" fmla="*/ 2095234 w 2326215"/>
              <a:gd name="connsiteY45" fmla="*/ 366712 h 919514"/>
              <a:gd name="connsiteX46" fmla="*/ 2169053 w 2326215"/>
              <a:gd name="connsiteY46" fmla="*/ 269082 h 919514"/>
              <a:gd name="connsiteX47" fmla="*/ 2228584 w 2326215"/>
              <a:gd name="connsiteY47" fmla="*/ 176212 h 919514"/>
              <a:gd name="connsiteX48" fmla="*/ 2271446 w 2326215"/>
              <a:gd name="connsiteY48" fmla="*/ 104775 h 919514"/>
              <a:gd name="connsiteX49" fmla="*/ 2326215 w 2326215"/>
              <a:gd name="connsiteY49" fmla="*/ 0 h 919514"/>
              <a:gd name="connsiteX50" fmla="*/ 2326215 w 2326215"/>
              <a:gd name="connsiteY50" fmla="*/ 0 h 919514"/>
              <a:gd name="connsiteX51" fmla="*/ 2326215 w 2326215"/>
              <a:gd name="connsiteY51" fmla="*/ 0 h 919514"/>
              <a:gd name="connsiteX0" fmla="*/ 566214 w 2816495"/>
              <a:gd name="connsiteY0" fmla="*/ 435769 h 1553944"/>
              <a:gd name="connsiteX1" fmla="*/ 542954 w 2816495"/>
              <a:gd name="connsiteY1" fmla="*/ 463296 h 1553944"/>
              <a:gd name="connsiteX2" fmla="*/ 29 w 2816495"/>
              <a:gd name="connsiteY2" fmla="*/ 1553908 h 1553944"/>
              <a:gd name="connsiteX3" fmla="*/ 590026 w 2816495"/>
              <a:gd name="connsiteY3" fmla="*/ 395287 h 1553944"/>
              <a:gd name="connsiteX4" fmla="*/ 611458 w 2816495"/>
              <a:gd name="connsiteY4" fmla="*/ 364331 h 1553944"/>
              <a:gd name="connsiteX5" fmla="*/ 637651 w 2816495"/>
              <a:gd name="connsiteY5" fmla="*/ 330994 h 1553944"/>
              <a:gd name="connsiteX6" fmla="*/ 661464 w 2816495"/>
              <a:gd name="connsiteY6" fmla="*/ 302418 h 1553944"/>
              <a:gd name="connsiteX7" fmla="*/ 680514 w 2816495"/>
              <a:gd name="connsiteY7" fmla="*/ 278606 h 1553944"/>
              <a:gd name="connsiteX8" fmla="*/ 706708 w 2816495"/>
              <a:gd name="connsiteY8" fmla="*/ 250031 h 1553944"/>
              <a:gd name="connsiteX9" fmla="*/ 732901 w 2816495"/>
              <a:gd name="connsiteY9" fmla="*/ 223837 h 1553944"/>
              <a:gd name="connsiteX10" fmla="*/ 756714 w 2816495"/>
              <a:gd name="connsiteY10" fmla="*/ 204787 h 1553944"/>
              <a:gd name="connsiteX11" fmla="*/ 780526 w 2816495"/>
              <a:gd name="connsiteY11" fmla="*/ 185737 h 1553944"/>
              <a:gd name="connsiteX12" fmla="*/ 811483 w 2816495"/>
              <a:gd name="connsiteY12" fmla="*/ 166687 h 1553944"/>
              <a:gd name="connsiteX13" fmla="*/ 847202 w 2816495"/>
              <a:gd name="connsiteY13" fmla="*/ 154781 h 1553944"/>
              <a:gd name="connsiteX14" fmla="*/ 880539 w 2816495"/>
              <a:gd name="connsiteY14" fmla="*/ 150018 h 1553944"/>
              <a:gd name="connsiteX15" fmla="*/ 928164 w 2816495"/>
              <a:gd name="connsiteY15" fmla="*/ 161925 h 1553944"/>
              <a:gd name="connsiteX16" fmla="*/ 975789 w 2816495"/>
              <a:gd name="connsiteY16" fmla="*/ 188118 h 1553944"/>
              <a:gd name="connsiteX17" fmla="*/ 1035320 w 2816495"/>
              <a:gd name="connsiteY17" fmla="*/ 233362 h 1553944"/>
              <a:gd name="connsiteX18" fmla="*/ 1087708 w 2816495"/>
              <a:gd name="connsiteY18" fmla="*/ 288131 h 1553944"/>
              <a:gd name="connsiteX19" fmla="*/ 1135332 w 2816495"/>
              <a:gd name="connsiteY19" fmla="*/ 345281 h 1553944"/>
              <a:gd name="connsiteX20" fmla="*/ 1204389 w 2816495"/>
              <a:gd name="connsiteY20" fmla="*/ 431006 h 1553944"/>
              <a:gd name="connsiteX21" fmla="*/ 1282970 w 2816495"/>
              <a:gd name="connsiteY21" fmla="*/ 528637 h 1553944"/>
              <a:gd name="connsiteX22" fmla="*/ 1368695 w 2816495"/>
              <a:gd name="connsiteY22" fmla="*/ 645318 h 1553944"/>
              <a:gd name="connsiteX23" fmla="*/ 1425845 w 2816495"/>
              <a:gd name="connsiteY23" fmla="*/ 723900 h 1553944"/>
              <a:gd name="connsiteX24" fmla="*/ 1490139 w 2816495"/>
              <a:gd name="connsiteY24" fmla="*/ 788193 h 1553944"/>
              <a:gd name="connsiteX25" fmla="*/ 1533001 w 2816495"/>
              <a:gd name="connsiteY25" fmla="*/ 828675 h 1553944"/>
              <a:gd name="connsiteX26" fmla="*/ 1602057 w 2816495"/>
              <a:gd name="connsiteY26" fmla="*/ 873918 h 1553944"/>
              <a:gd name="connsiteX27" fmla="*/ 1647301 w 2816495"/>
              <a:gd name="connsiteY27" fmla="*/ 892968 h 1553944"/>
              <a:gd name="connsiteX28" fmla="*/ 1697308 w 2816495"/>
              <a:gd name="connsiteY28" fmla="*/ 907256 h 1553944"/>
              <a:gd name="connsiteX29" fmla="*/ 1730645 w 2816495"/>
              <a:gd name="connsiteY29" fmla="*/ 914400 h 1553944"/>
              <a:gd name="connsiteX30" fmla="*/ 1778270 w 2816495"/>
              <a:gd name="connsiteY30" fmla="*/ 919162 h 1553944"/>
              <a:gd name="connsiteX31" fmla="*/ 1813989 w 2816495"/>
              <a:gd name="connsiteY31" fmla="*/ 919162 h 1553944"/>
              <a:gd name="connsiteX32" fmla="*/ 1842564 w 2816495"/>
              <a:gd name="connsiteY32" fmla="*/ 919162 h 1553944"/>
              <a:gd name="connsiteX33" fmla="*/ 1883045 w 2816495"/>
              <a:gd name="connsiteY33" fmla="*/ 916781 h 1553944"/>
              <a:gd name="connsiteX34" fmla="*/ 1935432 w 2816495"/>
              <a:gd name="connsiteY34" fmla="*/ 907256 h 1553944"/>
              <a:gd name="connsiteX35" fmla="*/ 2004489 w 2816495"/>
              <a:gd name="connsiteY35" fmla="*/ 883443 h 1553944"/>
              <a:gd name="connsiteX36" fmla="*/ 2056876 w 2816495"/>
              <a:gd name="connsiteY36" fmla="*/ 862012 h 1553944"/>
              <a:gd name="connsiteX37" fmla="*/ 2109264 w 2816495"/>
              <a:gd name="connsiteY37" fmla="*/ 831056 h 1553944"/>
              <a:gd name="connsiteX38" fmla="*/ 2164032 w 2816495"/>
              <a:gd name="connsiteY38" fmla="*/ 795337 h 1553944"/>
              <a:gd name="connsiteX39" fmla="*/ 2218801 w 2816495"/>
              <a:gd name="connsiteY39" fmla="*/ 754856 h 1553944"/>
              <a:gd name="connsiteX40" fmla="*/ 2273570 w 2816495"/>
              <a:gd name="connsiteY40" fmla="*/ 711993 h 1553944"/>
              <a:gd name="connsiteX41" fmla="*/ 2318814 w 2816495"/>
              <a:gd name="connsiteY41" fmla="*/ 671512 h 1553944"/>
              <a:gd name="connsiteX42" fmla="*/ 2385489 w 2816495"/>
              <a:gd name="connsiteY42" fmla="*/ 607218 h 1553944"/>
              <a:gd name="connsiteX43" fmla="*/ 2445021 w 2816495"/>
              <a:gd name="connsiteY43" fmla="*/ 540543 h 1553944"/>
              <a:gd name="connsiteX44" fmla="*/ 2523601 w 2816495"/>
              <a:gd name="connsiteY44" fmla="*/ 452438 h 1553944"/>
              <a:gd name="connsiteX45" fmla="*/ 2585514 w 2816495"/>
              <a:gd name="connsiteY45" fmla="*/ 366712 h 1553944"/>
              <a:gd name="connsiteX46" fmla="*/ 2659333 w 2816495"/>
              <a:gd name="connsiteY46" fmla="*/ 269082 h 1553944"/>
              <a:gd name="connsiteX47" fmla="*/ 2718864 w 2816495"/>
              <a:gd name="connsiteY47" fmla="*/ 176212 h 1553944"/>
              <a:gd name="connsiteX48" fmla="*/ 2761726 w 2816495"/>
              <a:gd name="connsiteY48" fmla="*/ 104775 h 1553944"/>
              <a:gd name="connsiteX49" fmla="*/ 2816495 w 2816495"/>
              <a:gd name="connsiteY49" fmla="*/ 0 h 1553944"/>
              <a:gd name="connsiteX50" fmla="*/ 2816495 w 2816495"/>
              <a:gd name="connsiteY50" fmla="*/ 0 h 1553944"/>
              <a:gd name="connsiteX51" fmla="*/ 2816495 w 2816495"/>
              <a:gd name="connsiteY51" fmla="*/ 0 h 1553944"/>
              <a:gd name="connsiteX0" fmla="*/ 566222 w 2816503"/>
              <a:gd name="connsiteY0" fmla="*/ 43576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651947 w 2816503"/>
              <a:gd name="connsiteY0" fmla="*/ 492919 h 1553944"/>
              <a:gd name="connsiteX1" fmla="*/ 433425 w 2816503"/>
              <a:gd name="connsiteY1" fmla="*/ 463296 h 1553944"/>
              <a:gd name="connsiteX2" fmla="*/ 37 w 2816503"/>
              <a:gd name="connsiteY2" fmla="*/ 1553908 h 1553944"/>
              <a:gd name="connsiteX3" fmla="*/ 590034 w 2816503"/>
              <a:gd name="connsiteY3" fmla="*/ 395287 h 1553944"/>
              <a:gd name="connsiteX4" fmla="*/ 611466 w 2816503"/>
              <a:gd name="connsiteY4" fmla="*/ 364331 h 1553944"/>
              <a:gd name="connsiteX5" fmla="*/ 637659 w 2816503"/>
              <a:gd name="connsiteY5" fmla="*/ 330994 h 1553944"/>
              <a:gd name="connsiteX6" fmla="*/ 661472 w 2816503"/>
              <a:gd name="connsiteY6" fmla="*/ 302418 h 1553944"/>
              <a:gd name="connsiteX7" fmla="*/ 680522 w 2816503"/>
              <a:gd name="connsiteY7" fmla="*/ 278606 h 1553944"/>
              <a:gd name="connsiteX8" fmla="*/ 706716 w 2816503"/>
              <a:gd name="connsiteY8" fmla="*/ 250031 h 1553944"/>
              <a:gd name="connsiteX9" fmla="*/ 732909 w 2816503"/>
              <a:gd name="connsiteY9" fmla="*/ 223837 h 1553944"/>
              <a:gd name="connsiteX10" fmla="*/ 756722 w 2816503"/>
              <a:gd name="connsiteY10" fmla="*/ 204787 h 1553944"/>
              <a:gd name="connsiteX11" fmla="*/ 780534 w 2816503"/>
              <a:gd name="connsiteY11" fmla="*/ 185737 h 1553944"/>
              <a:gd name="connsiteX12" fmla="*/ 811491 w 2816503"/>
              <a:gd name="connsiteY12" fmla="*/ 166687 h 1553944"/>
              <a:gd name="connsiteX13" fmla="*/ 847210 w 2816503"/>
              <a:gd name="connsiteY13" fmla="*/ 154781 h 1553944"/>
              <a:gd name="connsiteX14" fmla="*/ 880547 w 2816503"/>
              <a:gd name="connsiteY14" fmla="*/ 150018 h 1553944"/>
              <a:gd name="connsiteX15" fmla="*/ 928172 w 2816503"/>
              <a:gd name="connsiteY15" fmla="*/ 161925 h 1553944"/>
              <a:gd name="connsiteX16" fmla="*/ 975797 w 2816503"/>
              <a:gd name="connsiteY16" fmla="*/ 188118 h 1553944"/>
              <a:gd name="connsiteX17" fmla="*/ 1035328 w 2816503"/>
              <a:gd name="connsiteY17" fmla="*/ 233362 h 1553944"/>
              <a:gd name="connsiteX18" fmla="*/ 1087716 w 2816503"/>
              <a:gd name="connsiteY18" fmla="*/ 288131 h 1553944"/>
              <a:gd name="connsiteX19" fmla="*/ 1135340 w 2816503"/>
              <a:gd name="connsiteY19" fmla="*/ 345281 h 1553944"/>
              <a:gd name="connsiteX20" fmla="*/ 1204397 w 2816503"/>
              <a:gd name="connsiteY20" fmla="*/ 431006 h 1553944"/>
              <a:gd name="connsiteX21" fmla="*/ 1282978 w 2816503"/>
              <a:gd name="connsiteY21" fmla="*/ 528637 h 1553944"/>
              <a:gd name="connsiteX22" fmla="*/ 1368703 w 2816503"/>
              <a:gd name="connsiteY22" fmla="*/ 645318 h 1553944"/>
              <a:gd name="connsiteX23" fmla="*/ 1425853 w 2816503"/>
              <a:gd name="connsiteY23" fmla="*/ 723900 h 1553944"/>
              <a:gd name="connsiteX24" fmla="*/ 1490147 w 2816503"/>
              <a:gd name="connsiteY24" fmla="*/ 788193 h 1553944"/>
              <a:gd name="connsiteX25" fmla="*/ 1533009 w 2816503"/>
              <a:gd name="connsiteY25" fmla="*/ 828675 h 1553944"/>
              <a:gd name="connsiteX26" fmla="*/ 1602065 w 2816503"/>
              <a:gd name="connsiteY26" fmla="*/ 873918 h 1553944"/>
              <a:gd name="connsiteX27" fmla="*/ 1647309 w 2816503"/>
              <a:gd name="connsiteY27" fmla="*/ 892968 h 1553944"/>
              <a:gd name="connsiteX28" fmla="*/ 1697316 w 2816503"/>
              <a:gd name="connsiteY28" fmla="*/ 907256 h 1553944"/>
              <a:gd name="connsiteX29" fmla="*/ 1730653 w 2816503"/>
              <a:gd name="connsiteY29" fmla="*/ 914400 h 1553944"/>
              <a:gd name="connsiteX30" fmla="*/ 1778278 w 2816503"/>
              <a:gd name="connsiteY30" fmla="*/ 919162 h 1553944"/>
              <a:gd name="connsiteX31" fmla="*/ 1813997 w 2816503"/>
              <a:gd name="connsiteY31" fmla="*/ 919162 h 1553944"/>
              <a:gd name="connsiteX32" fmla="*/ 1842572 w 2816503"/>
              <a:gd name="connsiteY32" fmla="*/ 919162 h 1553944"/>
              <a:gd name="connsiteX33" fmla="*/ 1883053 w 2816503"/>
              <a:gd name="connsiteY33" fmla="*/ 916781 h 1553944"/>
              <a:gd name="connsiteX34" fmla="*/ 1935440 w 2816503"/>
              <a:gd name="connsiteY34" fmla="*/ 907256 h 1553944"/>
              <a:gd name="connsiteX35" fmla="*/ 2004497 w 2816503"/>
              <a:gd name="connsiteY35" fmla="*/ 883443 h 1553944"/>
              <a:gd name="connsiteX36" fmla="*/ 2056884 w 2816503"/>
              <a:gd name="connsiteY36" fmla="*/ 862012 h 1553944"/>
              <a:gd name="connsiteX37" fmla="*/ 2109272 w 2816503"/>
              <a:gd name="connsiteY37" fmla="*/ 831056 h 1553944"/>
              <a:gd name="connsiteX38" fmla="*/ 2164040 w 2816503"/>
              <a:gd name="connsiteY38" fmla="*/ 795337 h 1553944"/>
              <a:gd name="connsiteX39" fmla="*/ 2218809 w 2816503"/>
              <a:gd name="connsiteY39" fmla="*/ 754856 h 1553944"/>
              <a:gd name="connsiteX40" fmla="*/ 2273578 w 2816503"/>
              <a:gd name="connsiteY40" fmla="*/ 711993 h 1553944"/>
              <a:gd name="connsiteX41" fmla="*/ 2318822 w 2816503"/>
              <a:gd name="connsiteY41" fmla="*/ 671512 h 1553944"/>
              <a:gd name="connsiteX42" fmla="*/ 2385497 w 2816503"/>
              <a:gd name="connsiteY42" fmla="*/ 607218 h 1553944"/>
              <a:gd name="connsiteX43" fmla="*/ 2445029 w 2816503"/>
              <a:gd name="connsiteY43" fmla="*/ 540543 h 1553944"/>
              <a:gd name="connsiteX44" fmla="*/ 2523609 w 2816503"/>
              <a:gd name="connsiteY44" fmla="*/ 452438 h 1553944"/>
              <a:gd name="connsiteX45" fmla="*/ 2585522 w 2816503"/>
              <a:gd name="connsiteY45" fmla="*/ 366712 h 1553944"/>
              <a:gd name="connsiteX46" fmla="*/ 2659341 w 2816503"/>
              <a:gd name="connsiteY46" fmla="*/ 269082 h 1553944"/>
              <a:gd name="connsiteX47" fmla="*/ 2718872 w 2816503"/>
              <a:gd name="connsiteY47" fmla="*/ 176212 h 1553944"/>
              <a:gd name="connsiteX48" fmla="*/ 2761734 w 2816503"/>
              <a:gd name="connsiteY48" fmla="*/ 104775 h 1553944"/>
              <a:gd name="connsiteX49" fmla="*/ 2816503 w 2816503"/>
              <a:gd name="connsiteY49" fmla="*/ 0 h 1553944"/>
              <a:gd name="connsiteX50" fmla="*/ 2816503 w 2816503"/>
              <a:gd name="connsiteY50" fmla="*/ 0 h 1553944"/>
              <a:gd name="connsiteX51" fmla="*/ 2816503 w 2816503"/>
              <a:gd name="connsiteY51" fmla="*/ 0 h 1553944"/>
              <a:gd name="connsiteX0" fmla="*/ 0 w 3174206"/>
              <a:gd name="connsiteY0" fmla="*/ 1931194 h 1931194"/>
              <a:gd name="connsiteX1" fmla="*/ 791128 w 3174206"/>
              <a:gd name="connsiteY1" fmla="*/ 463296 h 1931194"/>
              <a:gd name="connsiteX2" fmla="*/ 357740 w 3174206"/>
              <a:gd name="connsiteY2" fmla="*/ 1553908 h 1931194"/>
              <a:gd name="connsiteX3" fmla="*/ 947737 w 3174206"/>
              <a:gd name="connsiteY3" fmla="*/ 395287 h 1931194"/>
              <a:gd name="connsiteX4" fmla="*/ 969169 w 3174206"/>
              <a:gd name="connsiteY4" fmla="*/ 364331 h 1931194"/>
              <a:gd name="connsiteX5" fmla="*/ 995362 w 3174206"/>
              <a:gd name="connsiteY5" fmla="*/ 330994 h 1931194"/>
              <a:gd name="connsiteX6" fmla="*/ 1019175 w 3174206"/>
              <a:gd name="connsiteY6" fmla="*/ 302418 h 1931194"/>
              <a:gd name="connsiteX7" fmla="*/ 1038225 w 3174206"/>
              <a:gd name="connsiteY7" fmla="*/ 278606 h 1931194"/>
              <a:gd name="connsiteX8" fmla="*/ 1064419 w 3174206"/>
              <a:gd name="connsiteY8" fmla="*/ 250031 h 1931194"/>
              <a:gd name="connsiteX9" fmla="*/ 1090612 w 3174206"/>
              <a:gd name="connsiteY9" fmla="*/ 223837 h 1931194"/>
              <a:gd name="connsiteX10" fmla="*/ 1114425 w 3174206"/>
              <a:gd name="connsiteY10" fmla="*/ 204787 h 1931194"/>
              <a:gd name="connsiteX11" fmla="*/ 1138237 w 3174206"/>
              <a:gd name="connsiteY11" fmla="*/ 185737 h 1931194"/>
              <a:gd name="connsiteX12" fmla="*/ 1169194 w 3174206"/>
              <a:gd name="connsiteY12" fmla="*/ 166687 h 1931194"/>
              <a:gd name="connsiteX13" fmla="*/ 1204913 w 3174206"/>
              <a:gd name="connsiteY13" fmla="*/ 154781 h 1931194"/>
              <a:gd name="connsiteX14" fmla="*/ 1238250 w 3174206"/>
              <a:gd name="connsiteY14" fmla="*/ 150018 h 1931194"/>
              <a:gd name="connsiteX15" fmla="*/ 1285875 w 3174206"/>
              <a:gd name="connsiteY15" fmla="*/ 161925 h 1931194"/>
              <a:gd name="connsiteX16" fmla="*/ 1333500 w 3174206"/>
              <a:gd name="connsiteY16" fmla="*/ 188118 h 1931194"/>
              <a:gd name="connsiteX17" fmla="*/ 1393031 w 3174206"/>
              <a:gd name="connsiteY17" fmla="*/ 233362 h 1931194"/>
              <a:gd name="connsiteX18" fmla="*/ 1445419 w 3174206"/>
              <a:gd name="connsiteY18" fmla="*/ 288131 h 1931194"/>
              <a:gd name="connsiteX19" fmla="*/ 1493043 w 3174206"/>
              <a:gd name="connsiteY19" fmla="*/ 345281 h 1931194"/>
              <a:gd name="connsiteX20" fmla="*/ 1562100 w 3174206"/>
              <a:gd name="connsiteY20" fmla="*/ 431006 h 1931194"/>
              <a:gd name="connsiteX21" fmla="*/ 1640681 w 3174206"/>
              <a:gd name="connsiteY21" fmla="*/ 528637 h 1931194"/>
              <a:gd name="connsiteX22" fmla="*/ 1726406 w 3174206"/>
              <a:gd name="connsiteY22" fmla="*/ 645318 h 1931194"/>
              <a:gd name="connsiteX23" fmla="*/ 1783556 w 3174206"/>
              <a:gd name="connsiteY23" fmla="*/ 723900 h 1931194"/>
              <a:gd name="connsiteX24" fmla="*/ 1847850 w 3174206"/>
              <a:gd name="connsiteY24" fmla="*/ 788193 h 1931194"/>
              <a:gd name="connsiteX25" fmla="*/ 1890712 w 3174206"/>
              <a:gd name="connsiteY25" fmla="*/ 828675 h 1931194"/>
              <a:gd name="connsiteX26" fmla="*/ 1959768 w 3174206"/>
              <a:gd name="connsiteY26" fmla="*/ 873918 h 1931194"/>
              <a:gd name="connsiteX27" fmla="*/ 2005012 w 3174206"/>
              <a:gd name="connsiteY27" fmla="*/ 892968 h 1931194"/>
              <a:gd name="connsiteX28" fmla="*/ 2055019 w 3174206"/>
              <a:gd name="connsiteY28" fmla="*/ 907256 h 1931194"/>
              <a:gd name="connsiteX29" fmla="*/ 2088356 w 3174206"/>
              <a:gd name="connsiteY29" fmla="*/ 914400 h 1931194"/>
              <a:gd name="connsiteX30" fmla="*/ 2135981 w 3174206"/>
              <a:gd name="connsiteY30" fmla="*/ 919162 h 1931194"/>
              <a:gd name="connsiteX31" fmla="*/ 2171700 w 3174206"/>
              <a:gd name="connsiteY31" fmla="*/ 919162 h 1931194"/>
              <a:gd name="connsiteX32" fmla="*/ 2200275 w 3174206"/>
              <a:gd name="connsiteY32" fmla="*/ 919162 h 1931194"/>
              <a:gd name="connsiteX33" fmla="*/ 2240756 w 3174206"/>
              <a:gd name="connsiteY33" fmla="*/ 916781 h 1931194"/>
              <a:gd name="connsiteX34" fmla="*/ 2293143 w 3174206"/>
              <a:gd name="connsiteY34" fmla="*/ 907256 h 1931194"/>
              <a:gd name="connsiteX35" fmla="*/ 2362200 w 3174206"/>
              <a:gd name="connsiteY35" fmla="*/ 883443 h 1931194"/>
              <a:gd name="connsiteX36" fmla="*/ 2414587 w 3174206"/>
              <a:gd name="connsiteY36" fmla="*/ 862012 h 1931194"/>
              <a:gd name="connsiteX37" fmla="*/ 2466975 w 3174206"/>
              <a:gd name="connsiteY37" fmla="*/ 831056 h 1931194"/>
              <a:gd name="connsiteX38" fmla="*/ 2521743 w 3174206"/>
              <a:gd name="connsiteY38" fmla="*/ 795337 h 1931194"/>
              <a:gd name="connsiteX39" fmla="*/ 2576512 w 3174206"/>
              <a:gd name="connsiteY39" fmla="*/ 754856 h 1931194"/>
              <a:gd name="connsiteX40" fmla="*/ 2631281 w 3174206"/>
              <a:gd name="connsiteY40" fmla="*/ 711993 h 1931194"/>
              <a:gd name="connsiteX41" fmla="*/ 2676525 w 3174206"/>
              <a:gd name="connsiteY41" fmla="*/ 671512 h 1931194"/>
              <a:gd name="connsiteX42" fmla="*/ 2743200 w 3174206"/>
              <a:gd name="connsiteY42" fmla="*/ 607218 h 1931194"/>
              <a:gd name="connsiteX43" fmla="*/ 2802732 w 3174206"/>
              <a:gd name="connsiteY43" fmla="*/ 540543 h 1931194"/>
              <a:gd name="connsiteX44" fmla="*/ 2881312 w 3174206"/>
              <a:gd name="connsiteY44" fmla="*/ 452438 h 1931194"/>
              <a:gd name="connsiteX45" fmla="*/ 2943225 w 3174206"/>
              <a:gd name="connsiteY45" fmla="*/ 366712 h 1931194"/>
              <a:gd name="connsiteX46" fmla="*/ 3017044 w 3174206"/>
              <a:gd name="connsiteY46" fmla="*/ 269082 h 1931194"/>
              <a:gd name="connsiteX47" fmla="*/ 3076575 w 3174206"/>
              <a:gd name="connsiteY47" fmla="*/ 176212 h 1931194"/>
              <a:gd name="connsiteX48" fmla="*/ 3119437 w 3174206"/>
              <a:gd name="connsiteY48" fmla="*/ 104775 h 1931194"/>
              <a:gd name="connsiteX49" fmla="*/ 3174206 w 3174206"/>
              <a:gd name="connsiteY49" fmla="*/ 0 h 1931194"/>
              <a:gd name="connsiteX50" fmla="*/ 3174206 w 3174206"/>
              <a:gd name="connsiteY50" fmla="*/ 0 h 1931194"/>
              <a:gd name="connsiteX51" fmla="*/ 3174206 w 3174206"/>
              <a:gd name="connsiteY51" fmla="*/ 0 h 1931194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357741 w 3174207"/>
              <a:gd name="connsiteY2" fmla="*/ 155390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969170 w 3174207"/>
              <a:gd name="connsiteY4" fmla="*/ 3643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947738 w 3174207"/>
              <a:gd name="connsiteY3" fmla="*/ 395287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1016795 w 3174207"/>
              <a:gd name="connsiteY4" fmla="*/ 592931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019176 w 3174207"/>
              <a:gd name="connsiteY6" fmla="*/ 302418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95363 w 3174207"/>
              <a:gd name="connsiteY5" fmla="*/ 330994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1104901 w 3174207"/>
              <a:gd name="connsiteY6" fmla="*/ 350043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1 w 3174207"/>
              <a:gd name="connsiteY0" fmla="*/ 1931194 h 1931195"/>
              <a:gd name="connsiteX1" fmla="*/ 257729 w 3174207"/>
              <a:gd name="connsiteY1" fmla="*/ 1663446 h 1931195"/>
              <a:gd name="connsiteX2" fmla="*/ 733978 w 3174207"/>
              <a:gd name="connsiteY2" fmla="*/ 849058 h 1931195"/>
              <a:gd name="connsiteX3" fmla="*/ 838200 w 3174207"/>
              <a:gd name="connsiteY3" fmla="*/ 714375 h 1931195"/>
              <a:gd name="connsiteX4" fmla="*/ 912020 w 3174207"/>
              <a:gd name="connsiteY4" fmla="*/ 473869 h 1931195"/>
              <a:gd name="connsiteX5" fmla="*/ 971551 w 3174207"/>
              <a:gd name="connsiteY5" fmla="*/ 402431 h 1931195"/>
              <a:gd name="connsiteX6" fmla="*/ 976314 w 3174207"/>
              <a:gd name="connsiteY6" fmla="*/ 335755 h 1931195"/>
              <a:gd name="connsiteX7" fmla="*/ 1038226 w 3174207"/>
              <a:gd name="connsiteY7" fmla="*/ 278606 h 1931195"/>
              <a:gd name="connsiteX8" fmla="*/ 1064420 w 3174207"/>
              <a:gd name="connsiteY8" fmla="*/ 250031 h 1931195"/>
              <a:gd name="connsiteX9" fmla="*/ 1090613 w 3174207"/>
              <a:gd name="connsiteY9" fmla="*/ 223837 h 1931195"/>
              <a:gd name="connsiteX10" fmla="*/ 1114426 w 3174207"/>
              <a:gd name="connsiteY10" fmla="*/ 204787 h 1931195"/>
              <a:gd name="connsiteX11" fmla="*/ 1138238 w 3174207"/>
              <a:gd name="connsiteY11" fmla="*/ 185737 h 1931195"/>
              <a:gd name="connsiteX12" fmla="*/ 1169195 w 3174207"/>
              <a:gd name="connsiteY12" fmla="*/ 166687 h 1931195"/>
              <a:gd name="connsiteX13" fmla="*/ 1204914 w 3174207"/>
              <a:gd name="connsiteY13" fmla="*/ 154781 h 1931195"/>
              <a:gd name="connsiteX14" fmla="*/ 1238251 w 3174207"/>
              <a:gd name="connsiteY14" fmla="*/ 150018 h 1931195"/>
              <a:gd name="connsiteX15" fmla="*/ 1285876 w 3174207"/>
              <a:gd name="connsiteY15" fmla="*/ 161925 h 1931195"/>
              <a:gd name="connsiteX16" fmla="*/ 1333501 w 3174207"/>
              <a:gd name="connsiteY16" fmla="*/ 188118 h 1931195"/>
              <a:gd name="connsiteX17" fmla="*/ 1393032 w 3174207"/>
              <a:gd name="connsiteY17" fmla="*/ 233362 h 1931195"/>
              <a:gd name="connsiteX18" fmla="*/ 1445420 w 3174207"/>
              <a:gd name="connsiteY18" fmla="*/ 288131 h 1931195"/>
              <a:gd name="connsiteX19" fmla="*/ 1493044 w 3174207"/>
              <a:gd name="connsiteY19" fmla="*/ 345281 h 1931195"/>
              <a:gd name="connsiteX20" fmla="*/ 1562101 w 3174207"/>
              <a:gd name="connsiteY20" fmla="*/ 431006 h 1931195"/>
              <a:gd name="connsiteX21" fmla="*/ 1640682 w 3174207"/>
              <a:gd name="connsiteY21" fmla="*/ 528637 h 1931195"/>
              <a:gd name="connsiteX22" fmla="*/ 1726407 w 3174207"/>
              <a:gd name="connsiteY22" fmla="*/ 645318 h 1931195"/>
              <a:gd name="connsiteX23" fmla="*/ 1783557 w 3174207"/>
              <a:gd name="connsiteY23" fmla="*/ 723900 h 1931195"/>
              <a:gd name="connsiteX24" fmla="*/ 1847851 w 3174207"/>
              <a:gd name="connsiteY24" fmla="*/ 788193 h 1931195"/>
              <a:gd name="connsiteX25" fmla="*/ 1890713 w 3174207"/>
              <a:gd name="connsiteY25" fmla="*/ 828675 h 1931195"/>
              <a:gd name="connsiteX26" fmla="*/ 1959769 w 3174207"/>
              <a:gd name="connsiteY26" fmla="*/ 873918 h 1931195"/>
              <a:gd name="connsiteX27" fmla="*/ 2005013 w 3174207"/>
              <a:gd name="connsiteY27" fmla="*/ 892968 h 1931195"/>
              <a:gd name="connsiteX28" fmla="*/ 2055020 w 3174207"/>
              <a:gd name="connsiteY28" fmla="*/ 907256 h 1931195"/>
              <a:gd name="connsiteX29" fmla="*/ 2088357 w 3174207"/>
              <a:gd name="connsiteY29" fmla="*/ 914400 h 1931195"/>
              <a:gd name="connsiteX30" fmla="*/ 2135982 w 3174207"/>
              <a:gd name="connsiteY30" fmla="*/ 919162 h 1931195"/>
              <a:gd name="connsiteX31" fmla="*/ 2171701 w 3174207"/>
              <a:gd name="connsiteY31" fmla="*/ 919162 h 1931195"/>
              <a:gd name="connsiteX32" fmla="*/ 2200276 w 3174207"/>
              <a:gd name="connsiteY32" fmla="*/ 919162 h 1931195"/>
              <a:gd name="connsiteX33" fmla="*/ 2240757 w 3174207"/>
              <a:gd name="connsiteY33" fmla="*/ 916781 h 1931195"/>
              <a:gd name="connsiteX34" fmla="*/ 2293144 w 3174207"/>
              <a:gd name="connsiteY34" fmla="*/ 907256 h 1931195"/>
              <a:gd name="connsiteX35" fmla="*/ 2362201 w 3174207"/>
              <a:gd name="connsiteY35" fmla="*/ 883443 h 1931195"/>
              <a:gd name="connsiteX36" fmla="*/ 2414588 w 3174207"/>
              <a:gd name="connsiteY36" fmla="*/ 862012 h 1931195"/>
              <a:gd name="connsiteX37" fmla="*/ 2466976 w 3174207"/>
              <a:gd name="connsiteY37" fmla="*/ 831056 h 1931195"/>
              <a:gd name="connsiteX38" fmla="*/ 2521744 w 3174207"/>
              <a:gd name="connsiteY38" fmla="*/ 795337 h 1931195"/>
              <a:gd name="connsiteX39" fmla="*/ 2576513 w 3174207"/>
              <a:gd name="connsiteY39" fmla="*/ 754856 h 1931195"/>
              <a:gd name="connsiteX40" fmla="*/ 2631282 w 3174207"/>
              <a:gd name="connsiteY40" fmla="*/ 711993 h 1931195"/>
              <a:gd name="connsiteX41" fmla="*/ 2676526 w 3174207"/>
              <a:gd name="connsiteY41" fmla="*/ 671512 h 1931195"/>
              <a:gd name="connsiteX42" fmla="*/ 2743201 w 3174207"/>
              <a:gd name="connsiteY42" fmla="*/ 607218 h 1931195"/>
              <a:gd name="connsiteX43" fmla="*/ 2802733 w 3174207"/>
              <a:gd name="connsiteY43" fmla="*/ 540543 h 1931195"/>
              <a:gd name="connsiteX44" fmla="*/ 2881313 w 3174207"/>
              <a:gd name="connsiteY44" fmla="*/ 452438 h 1931195"/>
              <a:gd name="connsiteX45" fmla="*/ 2943226 w 3174207"/>
              <a:gd name="connsiteY45" fmla="*/ 366712 h 1931195"/>
              <a:gd name="connsiteX46" fmla="*/ 3017045 w 3174207"/>
              <a:gd name="connsiteY46" fmla="*/ 269082 h 1931195"/>
              <a:gd name="connsiteX47" fmla="*/ 3076576 w 3174207"/>
              <a:gd name="connsiteY47" fmla="*/ 176212 h 1931195"/>
              <a:gd name="connsiteX48" fmla="*/ 3119438 w 3174207"/>
              <a:gd name="connsiteY48" fmla="*/ 104775 h 1931195"/>
              <a:gd name="connsiteX49" fmla="*/ 3174207 w 3174207"/>
              <a:gd name="connsiteY49" fmla="*/ 0 h 1931195"/>
              <a:gd name="connsiteX50" fmla="*/ 3174207 w 3174207"/>
              <a:gd name="connsiteY50" fmla="*/ 0 h 1931195"/>
              <a:gd name="connsiteX51" fmla="*/ 3174207 w 3174207"/>
              <a:gd name="connsiteY51" fmla="*/ 0 h 1931195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629205 w 3069434"/>
              <a:gd name="connsiteY2" fmla="*/ 849058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733427 w 3069434"/>
              <a:gd name="connsiteY3" fmla="*/ 714375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52956 w 3069434"/>
              <a:gd name="connsiteY1" fmla="*/ 1663446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72971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76769 w 3069434"/>
              <a:gd name="connsiteY1" fmla="*/ 1668209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807247 w 3069434"/>
              <a:gd name="connsiteY4" fmla="*/ 473869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66778 w 3069434"/>
              <a:gd name="connsiteY5" fmla="*/ 402431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71541 w 3069434"/>
              <a:gd name="connsiteY6" fmla="*/ 335755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23916 w 3069434"/>
              <a:gd name="connsiteY5" fmla="*/ 464344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38693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50097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78644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48218 w 3069434"/>
              <a:gd name="connsiteY2" fmla="*/ 1330070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3 w 3069434"/>
              <a:gd name="connsiteY0" fmla="*/ 1978819 h 1978819"/>
              <a:gd name="connsiteX1" fmla="*/ 167244 w 3069434"/>
              <a:gd name="connsiteY1" fmla="*/ 1672972 h 1978819"/>
              <a:gd name="connsiteX2" fmla="*/ 367268 w 3069434"/>
              <a:gd name="connsiteY2" fmla="*/ 1358645 h 1978819"/>
              <a:gd name="connsiteX3" fmla="*/ 576265 w 3069434"/>
              <a:gd name="connsiteY3" fmla="*/ 900112 h 1978819"/>
              <a:gd name="connsiteX4" fmla="*/ 740572 w 3069434"/>
              <a:gd name="connsiteY4" fmla="*/ 592932 h 1978819"/>
              <a:gd name="connsiteX5" fmla="*/ 819154 w 3069434"/>
              <a:gd name="connsiteY5" fmla="*/ 454819 h 1978819"/>
              <a:gd name="connsiteX6" fmla="*/ 885828 w 3069434"/>
              <a:gd name="connsiteY6" fmla="*/ 345280 h 1978819"/>
              <a:gd name="connsiteX7" fmla="*/ 933453 w 3069434"/>
              <a:gd name="connsiteY7" fmla="*/ 278606 h 1978819"/>
              <a:gd name="connsiteX8" fmla="*/ 959647 w 3069434"/>
              <a:gd name="connsiteY8" fmla="*/ 250031 h 1978819"/>
              <a:gd name="connsiteX9" fmla="*/ 985840 w 3069434"/>
              <a:gd name="connsiteY9" fmla="*/ 223837 h 1978819"/>
              <a:gd name="connsiteX10" fmla="*/ 1009653 w 3069434"/>
              <a:gd name="connsiteY10" fmla="*/ 204787 h 1978819"/>
              <a:gd name="connsiteX11" fmla="*/ 1033465 w 3069434"/>
              <a:gd name="connsiteY11" fmla="*/ 185737 h 1978819"/>
              <a:gd name="connsiteX12" fmla="*/ 1064422 w 3069434"/>
              <a:gd name="connsiteY12" fmla="*/ 166687 h 1978819"/>
              <a:gd name="connsiteX13" fmla="*/ 1100141 w 3069434"/>
              <a:gd name="connsiteY13" fmla="*/ 154781 h 1978819"/>
              <a:gd name="connsiteX14" fmla="*/ 1133478 w 3069434"/>
              <a:gd name="connsiteY14" fmla="*/ 150018 h 1978819"/>
              <a:gd name="connsiteX15" fmla="*/ 1181103 w 3069434"/>
              <a:gd name="connsiteY15" fmla="*/ 161925 h 1978819"/>
              <a:gd name="connsiteX16" fmla="*/ 1228728 w 3069434"/>
              <a:gd name="connsiteY16" fmla="*/ 188118 h 1978819"/>
              <a:gd name="connsiteX17" fmla="*/ 1288259 w 3069434"/>
              <a:gd name="connsiteY17" fmla="*/ 233362 h 1978819"/>
              <a:gd name="connsiteX18" fmla="*/ 1340647 w 3069434"/>
              <a:gd name="connsiteY18" fmla="*/ 288131 h 1978819"/>
              <a:gd name="connsiteX19" fmla="*/ 1388271 w 3069434"/>
              <a:gd name="connsiteY19" fmla="*/ 345281 h 1978819"/>
              <a:gd name="connsiteX20" fmla="*/ 1457328 w 3069434"/>
              <a:gd name="connsiteY20" fmla="*/ 431006 h 1978819"/>
              <a:gd name="connsiteX21" fmla="*/ 1535909 w 3069434"/>
              <a:gd name="connsiteY21" fmla="*/ 528637 h 1978819"/>
              <a:gd name="connsiteX22" fmla="*/ 1621634 w 3069434"/>
              <a:gd name="connsiteY22" fmla="*/ 645318 h 1978819"/>
              <a:gd name="connsiteX23" fmla="*/ 1678784 w 3069434"/>
              <a:gd name="connsiteY23" fmla="*/ 723900 h 1978819"/>
              <a:gd name="connsiteX24" fmla="*/ 1743078 w 3069434"/>
              <a:gd name="connsiteY24" fmla="*/ 788193 h 1978819"/>
              <a:gd name="connsiteX25" fmla="*/ 1785940 w 3069434"/>
              <a:gd name="connsiteY25" fmla="*/ 828675 h 1978819"/>
              <a:gd name="connsiteX26" fmla="*/ 1854996 w 3069434"/>
              <a:gd name="connsiteY26" fmla="*/ 873918 h 1978819"/>
              <a:gd name="connsiteX27" fmla="*/ 1900240 w 3069434"/>
              <a:gd name="connsiteY27" fmla="*/ 892968 h 1978819"/>
              <a:gd name="connsiteX28" fmla="*/ 1950247 w 3069434"/>
              <a:gd name="connsiteY28" fmla="*/ 907256 h 1978819"/>
              <a:gd name="connsiteX29" fmla="*/ 1983584 w 3069434"/>
              <a:gd name="connsiteY29" fmla="*/ 914400 h 1978819"/>
              <a:gd name="connsiteX30" fmla="*/ 2031209 w 3069434"/>
              <a:gd name="connsiteY30" fmla="*/ 919162 h 1978819"/>
              <a:gd name="connsiteX31" fmla="*/ 2066928 w 3069434"/>
              <a:gd name="connsiteY31" fmla="*/ 919162 h 1978819"/>
              <a:gd name="connsiteX32" fmla="*/ 2095503 w 3069434"/>
              <a:gd name="connsiteY32" fmla="*/ 919162 h 1978819"/>
              <a:gd name="connsiteX33" fmla="*/ 2135984 w 3069434"/>
              <a:gd name="connsiteY33" fmla="*/ 916781 h 1978819"/>
              <a:gd name="connsiteX34" fmla="*/ 2188371 w 3069434"/>
              <a:gd name="connsiteY34" fmla="*/ 907256 h 1978819"/>
              <a:gd name="connsiteX35" fmla="*/ 2257428 w 3069434"/>
              <a:gd name="connsiteY35" fmla="*/ 883443 h 1978819"/>
              <a:gd name="connsiteX36" fmla="*/ 2309815 w 3069434"/>
              <a:gd name="connsiteY36" fmla="*/ 862012 h 1978819"/>
              <a:gd name="connsiteX37" fmla="*/ 2362203 w 3069434"/>
              <a:gd name="connsiteY37" fmla="*/ 831056 h 1978819"/>
              <a:gd name="connsiteX38" fmla="*/ 2416971 w 3069434"/>
              <a:gd name="connsiteY38" fmla="*/ 795337 h 1978819"/>
              <a:gd name="connsiteX39" fmla="*/ 2471740 w 3069434"/>
              <a:gd name="connsiteY39" fmla="*/ 754856 h 1978819"/>
              <a:gd name="connsiteX40" fmla="*/ 2526509 w 3069434"/>
              <a:gd name="connsiteY40" fmla="*/ 711993 h 1978819"/>
              <a:gd name="connsiteX41" fmla="*/ 2571753 w 3069434"/>
              <a:gd name="connsiteY41" fmla="*/ 671512 h 1978819"/>
              <a:gd name="connsiteX42" fmla="*/ 2638428 w 3069434"/>
              <a:gd name="connsiteY42" fmla="*/ 607218 h 1978819"/>
              <a:gd name="connsiteX43" fmla="*/ 2697960 w 3069434"/>
              <a:gd name="connsiteY43" fmla="*/ 540543 h 1978819"/>
              <a:gd name="connsiteX44" fmla="*/ 2776540 w 3069434"/>
              <a:gd name="connsiteY44" fmla="*/ 452438 h 1978819"/>
              <a:gd name="connsiteX45" fmla="*/ 2838453 w 3069434"/>
              <a:gd name="connsiteY45" fmla="*/ 366712 h 1978819"/>
              <a:gd name="connsiteX46" fmla="*/ 2912272 w 3069434"/>
              <a:gd name="connsiteY46" fmla="*/ 269082 h 1978819"/>
              <a:gd name="connsiteX47" fmla="*/ 2971803 w 3069434"/>
              <a:gd name="connsiteY47" fmla="*/ 176212 h 1978819"/>
              <a:gd name="connsiteX48" fmla="*/ 3014665 w 3069434"/>
              <a:gd name="connsiteY48" fmla="*/ 104775 h 1978819"/>
              <a:gd name="connsiteX49" fmla="*/ 3069434 w 3069434"/>
              <a:gd name="connsiteY49" fmla="*/ 0 h 1978819"/>
              <a:gd name="connsiteX50" fmla="*/ 3069434 w 3069434"/>
              <a:gd name="connsiteY50" fmla="*/ 0 h 1978819"/>
              <a:gd name="connsiteX51" fmla="*/ 3069434 w 3069434"/>
              <a:gd name="connsiteY51" fmla="*/ 0 h 1978819"/>
              <a:gd name="connsiteX0" fmla="*/ 2 w 3069433"/>
              <a:gd name="connsiteY0" fmla="*/ 1978819 h 1978820"/>
              <a:gd name="connsiteX1" fmla="*/ 200580 w 3069433"/>
              <a:gd name="connsiteY1" fmla="*/ 1720597 h 1978820"/>
              <a:gd name="connsiteX2" fmla="*/ 367267 w 3069433"/>
              <a:gd name="connsiteY2" fmla="*/ 1358645 h 1978820"/>
              <a:gd name="connsiteX3" fmla="*/ 576264 w 3069433"/>
              <a:gd name="connsiteY3" fmla="*/ 900112 h 1978820"/>
              <a:gd name="connsiteX4" fmla="*/ 740571 w 3069433"/>
              <a:gd name="connsiteY4" fmla="*/ 592932 h 1978820"/>
              <a:gd name="connsiteX5" fmla="*/ 819153 w 3069433"/>
              <a:gd name="connsiteY5" fmla="*/ 454819 h 1978820"/>
              <a:gd name="connsiteX6" fmla="*/ 885827 w 3069433"/>
              <a:gd name="connsiteY6" fmla="*/ 345280 h 1978820"/>
              <a:gd name="connsiteX7" fmla="*/ 933452 w 3069433"/>
              <a:gd name="connsiteY7" fmla="*/ 278606 h 1978820"/>
              <a:gd name="connsiteX8" fmla="*/ 959646 w 3069433"/>
              <a:gd name="connsiteY8" fmla="*/ 250031 h 1978820"/>
              <a:gd name="connsiteX9" fmla="*/ 985839 w 3069433"/>
              <a:gd name="connsiteY9" fmla="*/ 223837 h 1978820"/>
              <a:gd name="connsiteX10" fmla="*/ 1009652 w 3069433"/>
              <a:gd name="connsiteY10" fmla="*/ 204787 h 1978820"/>
              <a:gd name="connsiteX11" fmla="*/ 1033464 w 3069433"/>
              <a:gd name="connsiteY11" fmla="*/ 185737 h 1978820"/>
              <a:gd name="connsiteX12" fmla="*/ 1064421 w 3069433"/>
              <a:gd name="connsiteY12" fmla="*/ 166687 h 1978820"/>
              <a:gd name="connsiteX13" fmla="*/ 1100140 w 3069433"/>
              <a:gd name="connsiteY13" fmla="*/ 154781 h 1978820"/>
              <a:gd name="connsiteX14" fmla="*/ 1133477 w 3069433"/>
              <a:gd name="connsiteY14" fmla="*/ 150018 h 1978820"/>
              <a:gd name="connsiteX15" fmla="*/ 1181102 w 3069433"/>
              <a:gd name="connsiteY15" fmla="*/ 161925 h 1978820"/>
              <a:gd name="connsiteX16" fmla="*/ 1228727 w 3069433"/>
              <a:gd name="connsiteY16" fmla="*/ 188118 h 1978820"/>
              <a:gd name="connsiteX17" fmla="*/ 1288258 w 3069433"/>
              <a:gd name="connsiteY17" fmla="*/ 233362 h 1978820"/>
              <a:gd name="connsiteX18" fmla="*/ 1340646 w 3069433"/>
              <a:gd name="connsiteY18" fmla="*/ 288131 h 1978820"/>
              <a:gd name="connsiteX19" fmla="*/ 1388270 w 3069433"/>
              <a:gd name="connsiteY19" fmla="*/ 345281 h 1978820"/>
              <a:gd name="connsiteX20" fmla="*/ 1457327 w 3069433"/>
              <a:gd name="connsiteY20" fmla="*/ 431006 h 1978820"/>
              <a:gd name="connsiteX21" fmla="*/ 1535908 w 3069433"/>
              <a:gd name="connsiteY21" fmla="*/ 528637 h 1978820"/>
              <a:gd name="connsiteX22" fmla="*/ 1621633 w 3069433"/>
              <a:gd name="connsiteY22" fmla="*/ 645318 h 1978820"/>
              <a:gd name="connsiteX23" fmla="*/ 1678783 w 3069433"/>
              <a:gd name="connsiteY23" fmla="*/ 723900 h 1978820"/>
              <a:gd name="connsiteX24" fmla="*/ 1743077 w 3069433"/>
              <a:gd name="connsiteY24" fmla="*/ 788193 h 1978820"/>
              <a:gd name="connsiteX25" fmla="*/ 1785939 w 3069433"/>
              <a:gd name="connsiteY25" fmla="*/ 828675 h 1978820"/>
              <a:gd name="connsiteX26" fmla="*/ 1854995 w 3069433"/>
              <a:gd name="connsiteY26" fmla="*/ 873918 h 1978820"/>
              <a:gd name="connsiteX27" fmla="*/ 1900239 w 3069433"/>
              <a:gd name="connsiteY27" fmla="*/ 892968 h 1978820"/>
              <a:gd name="connsiteX28" fmla="*/ 1950246 w 3069433"/>
              <a:gd name="connsiteY28" fmla="*/ 907256 h 1978820"/>
              <a:gd name="connsiteX29" fmla="*/ 1983583 w 3069433"/>
              <a:gd name="connsiteY29" fmla="*/ 914400 h 1978820"/>
              <a:gd name="connsiteX30" fmla="*/ 2031208 w 3069433"/>
              <a:gd name="connsiteY30" fmla="*/ 919162 h 1978820"/>
              <a:gd name="connsiteX31" fmla="*/ 2066927 w 3069433"/>
              <a:gd name="connsiteY31" fmla="*/ 919162 h 1978820"/>
              <a:gd name="connsiteX32" fmla="*/ 2095502 w 3069433"/>
              <a:gd name="connsiteY32" fmla="*/ 919162 h 1978820"/>
              <a:gd name="connsiteX33" fmla="*/ 2135983 w 3069433"/>
              <a:gd name="connsiteY33" fmla="*/ 916781 h 1978820"/>
              <a:gd name="connsiteX34" fmla="*/ 2188370 w 3069433"/>
              <a:gd name="connsiteY34" fmla="*/ 907256 h 1978820"/>
              <a:gd name="connsiteX35" fmla="*/ 2257427 w 3069433"/>
              <a:gd name="connsiteY35" fmla="*/ 883443 h 1978820"/>
              <a:gd name="connsiteX36" fmla="*/ 2309814 w 3069433"/>
              <a:gd name="connsiteY36" fmla="*/ 862012 h 1978820"/>
              <a:gd name="connsiteX37" fmla="*/ 2362202 w 3069433"/>
              <a:gd name="connsiteY37" fmla="*/ 831056 h 1978820"/>
              <a:gd name="connsiteX38" fmla="*/ 2416970 w 3069433"/>
              <a:gd name="connsiteY38" fmla="*/ 795337 h 1978820"/>
              <a:gd name="connsiteX39" fmla="*/ 2471739 w 3069433"/>
              <a:gd name="connsiteY39" fmla="*/ 754856 h 1978820"/>
              <a:gd name="connsiteX40" fmla="*/ 2526508 w 3069433"/>
              <a:gd name="connsiteY40" fmla="*/ 711993 h 1978820"/>
              <a:gd name="connsiteX41" fmla="*/ 2571752 w 3069433"/>
              <a:gd name="connsiteY41" fmla="*/ 671512 h 1978820"/>
              <a:gd name="connsiteX42" fmla="*/ 2638427 w 3069433"/>
              <a:gd name="connsiteY42" fmla="*/ 607218 h 1978820"/>
              <a:gd name="connsiteX43" fmla="*/ 2697959 w 3069433"/>
              <a:gd name="connsiteY43" fmla="*/ 540543 h 1978820"/>
              <a:gd name="connsiteX44" fmla="*/ 2776539 w 3069433"/>
              <a:gd name="connsiteY44" fmla="*/ 452438 h 1978820"/>
              <a:gd name="connsiteX45" fmla="*/ 2838452 w 3069433"/>
              <a:gd name="connsiteY45" fmla="*/ 366712 h 1978820"/>
              <a:gd name="connsiteX46" fmla="*/ 2912271 w 3069433"/>
              <a:gd name="connsiteY46" fmla="*/ 269082 h 1978820"/>
              <a:gd name="connsiteX47" fmla="*/ 2971802 w 3069433"/>
              <a:gd name="connsiteY47" fmla="*/ 176212 h 1978820"/>
              <a:gd name="connsiteX48" fmla="*/ 3014664 w 3069433"/>
              <a:gd name="connsiteY48" fmla="*/ 104775 h 1978820"/>
              <a:gd name="connsiteX49" fmla="*/ 3069433 w 3069433"/>
              <a:gd name="connsiteY49" fmla="*/ 0 h 1978820"/>
              <a:gd name="connsiteX50" fmla="*/ 3069433 w 3069433"/>
              <a:gd name="connsiteY50" fmla="*/ 0 h 1978820"/>
              <a:gd name="connsiteX51" fmla="*/ 3069433 w 3069433"/>
              <a:gd name="connsiteY51" fmla="*/ 0 h 1978820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88184 w 3017046"/>
              <a:gd name="connsiteY4" fmla="*/ 592932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23877 w 3017046"/>
              <a:gd name="connsiteY3" fmla="*/ 900112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547690 w 3017046"/>
              <a:gd name="connsiteY3" fmla="*/ 885825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314880 w 3017046"/>
              <a:gd name="connsiteY2" fmla="*/ 13586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3 w 3017046"/>
              <a:gd name="connsiteY0" fmla="*/ 2050256 h 2050256"/>
              <a:gd name="connsiteX1" fmla="*/ 148193 w 3017046"/>
              <a:gd name="connsiteY1" fmla="*/ 1720597 h 2050256"/>
              <a:gd name="connsiteX2" fmla="*/ 509952 w 3017046"/>
              <a:gd name="connsiteY2" fmla="*/ 1053845 h 2050256"/>
              <a:gd name="connsiteX3" fmla="*/ 608650 w 3017046"/>
              <a:gd name="connsiteY3" fmla="*/ 800481 h 2050256"/>
              <a:gd name="connsiteX4" fmla="*/ 678659 w 3017046"/>
              <a:gd name="connsiteY4" fmla="*/ 616744 h 2050256"/>
              <a:gd name="connsiteX5" fmla="*/ 766766 w 3017046"/>
              <a:gd name="connsiteY5" fmla="*/ 454819 h 2050256"/>
              <a:gd name="connsiteX6" fmla="*/ 833440 w 3017046"/>
              <a:gd name="connsiteY6" fmla="*/ 345280 h 2050256"/>
              <a:gd name="connsiteX7" fmla="*/ 881065 w 3017046"/>
              <a:gd name="connsiteY7" fmla="*/ 278606 h 2050256"/>
              <a:gd name="connsiteX8" fmla="*/ 907259 w 3017046"/>
              <a:gd name="connsiteY8" fmla="*/ 250031 h 2050256"/>
              <a:gd name="connsiteX9" fmla="*/ 933452 w 3017046"/>
              <a:gd name="connsiteY9" fmla="*/ 223837 h 2050256"/>
              <a:gd name="connsiteX10" fmla="*/ 957265 w 3017046"/>
              <a:gd name="connsiteY10" fmla="*/ 204787 h 2050256"/>
              <a:gd name="connsiteX11" fmla="*/ 981077 w 3017046"/>
              <a:gd name="connsiteY11" fmla="*/ 185737 h 2050256"/>
              <a:gd name="connsiteX12" fmla="*/ 1012034 w 3017046"/>
              <a:gd name="connsiteY12" fmla="*/ 166687 h 2050256"/>
              <a:gd name="connsiteX13" fmla="*/ 1047753 w 3017046"/>
              <a:gd name="connsiteY13" fmla="*/ 154781 h 2050256"/>
              <a:gd name="connsiteX14" fmla="*/ 1081090 w 3017046"/>
              <a:gd name="connsiteY14" fmla="*/ 150018 h 2050256"/>
              <a:gd name="connsiteX15" fmla="*/ 1128715 w 3017046"/>
              <a:gd name="connsiteY15" fmla="*/ 161925 h 2050256"/>
              <a:gd name="connsiteX16" fmla="*/ 1176340 w 3017046"/>
              <a:gd name="connsiteY16" fmla="*/ 188118 h 2050256"/>
              <a:gd name="connsiteX17" fmla="*/ 1235871 w 3017046"/>
              <a:gd name="connsiteY17" fmla="*/ 233362 h 2050256"/>
              <a:gd name="connsiteX18" fmla="*/ 1288259 w 3017046"/>
              <a:gd name="connsiteY18" fmla="*/ 288131 h 2050256"/>
              <a:gd name="connsiteX19" fmla="*/ 1335883 w 3017046"/>
              <a:gd name="connsiteY19" fmla="*/ 345281 h 2050256"/>
              <a:gd name="connsiteX20" fmla="*/ 1404940 w 3017046"/>
              <a:gd name="connsiteY20" fmla="*/ 431006 h 2050256"/>
              <a:gd name="connsiteX21" fmla="*/ 1483521 w 3017046"/>
              <a:gd name="connsiteY21" fmla="*/ 528637 h 2050256"/>
              <a:gd name="connsiteX22" fmla="*/ 1569246 w 3017046"/>
              <a:gd name="connsiteY22" fmla="*/ 645318 h 2050256"/>
              <a:gd name="connsiteX23" fmla="*/ 1626396 w 3017046"/>
              <a:gd name="connsiteY23" fmla="*/ 723900 h 2050256"/>
              <a:gd name="connsiteX24" fmla="*/ 1690690 w 3017046"/>
              <a:gd name="connsiteY24" fmla="*/ 788193 h 2050256"/>
              <a:gd name="connsiteX25" fmla="*/ 1733552 w 3017046"/>
              <a:gd name="connsiteY25" fmla="*/ 828675 h 2050256"/>
              <a:gd name="connsiteX26" fmla="*/ 1802608 w 3017046"/>
              <a:gd name="connsiteY26" fmla="*/ 873918 h 2050256"/>
              <a:gd name="connsiteX27" fmla="*/ 1847852 w 3017046"/>
              <a:gd name="connsiteY27" fmla="*/ 892968 h 2050256"/>
              <a:gd name="connsiteX28" fmla="*/ 1897859 w 3017046"/>
              <a:gd name="connsiteY28" fmla="*/ 907256 h 2050256"/>
              <a:gd name="connsiteX29" fmla="*/ 1931196 w 3017046"/>
              <a:gd name="connsiteY29" fmla="*/ 914400 h 2050256"/>
              <a:gd name="connsiteX30" fmla="*/ 1978821 w 3017046"/>
              <a:gd name="connsiteY30" fmla="*/ 919162 h 2050256"/>
              <a:gd name="connsiteX31" fmla="*/ 2014540 w 3017046"/>
              <a:gd name="connsiteY31" fmla="*/ 919162 h 2050256"/>
              <a:gd name="connsiteX32" fmla="*/ 2043115 w 3017046"/>
              <a:gd name="connsiteY32" fmla="*/ 919162 h 2050256"/>
              <a:gd name="connsiteX33" fmla="*/ 2083596 w 3017046"/>
              <a:gd name="connsiteY33" fmla="*/ 916781 h 2050256"/>
              <a:gd name="connsiteX34" fmla="*/ 2135983 w 3017046"/>
              <a:gd name="connsiteY34" fmla="*/ 907256 h 2050256"/>
              <a:gd name="connsiteX35" fmla="*/ 2205040 w 3017046"/>
              <a:gd name="connsiteY35" fmla="*/ 883443 h 2050256"/>
              <a:gd name="connsiteX36" fmla="*/ 2257427 w 3017046"/>
              <a:gd name="connsiteY36" fmla="*/ 862012 h 2050256"/>
              <a:gd name="connsiteX37" fmla="*/ 2309815 w 3017046"/>
              <a:gd name="connsiteY37" fmla="*/ 831056 h 2050256"/>
              <a:gd name="connsiteX38" fmla="*/ 2364583 w 3017046"/>
              <a:gd name="connsiteY38" fmla="*/ 795337 h 2050256"/>
              <a:gd name="connsiteX39" fmla="*/ 2419352 w 3017046"/>
              <a:gd name="connsiteY39" fmla="*/ 754856 h 2050256"/>
              <a:gd name="connsiteX40" fmla="*/ 2474121 w 3017046"/>
              <a:gd name="connsiteY40" fmla="*/ 711993 h 2050256"/>
              <a:gd name="connsiteX41" fmla="*/ 2519365 w 3017046"/>
              <a:gd name="connsiteY41" fmla="*/ 671512 h 2050256"/>
              <a:gd name="connsiteX42" fmla="*/ 2586040 w 3017046"/>
              <a:gd name="connsiteY42" fmla="*/ 607218 h 2050256"/>
              <a:gd name="connsiteX43" fmla="*/ 2645572 w 3017046"/>
              <a:gd name="connsiteY43" fmla="*/ 540543 h 2050256"/>
              <a:gd name="connsiteX44" fmla="*/ 2724152 w 3017046"/>
              <a:gd name="connsiteY44" fmla="*/ 452438 h 2050256"/>
              <a:gd name="connsiteX45" fmla="*/ 2786065 w 3017046"/>
              <a:gd name="connsiteY45" fmla="*/ 366712 h 2050256"/>
              <a:gd name="connsiteX46" fmla="*/ 2859884 w 3017046"/>
              <a:gd name="connsiteY46" fmla="*/ 269082 h 2050256"/>
              <a:gd name="connsiteX47" fmla="*/ 2919415 w 3017046"/>
              <a:gd name="connsiteY47" fmla="*/ 176212 h 2050256"/>
              <a:gd name="connsiteX48" fmla="*/ 2962277 w 3017046"/>
              <a:gd name="connsiteY48" fmla="*/ 104775 h 2050256"/>
              <a:gd name="connsiteX49" fmla="*/ 3017046 w 3017046"/>
              <a:gd name="connsiteY49" fmla="*/ 0 h 2050256"/>
              <a:gd name="connsiteX50" fmla="*/ 3017046 w 3017046"/>
              <a:gd name="connsiteY50" fmla="*/ 0 h 2050256"/>
              <a:gd name="connsiteX51" fmla="*/ 3017046 w 3017046"/>
              <a:gd name="connsiteY51" fmla="*/ 0 h 2050256"/>
              <a:gd name="connsiteX0" fmla="*/ 1 w 3017044"/>
              <a:gd name="connsiteY0" fmla="*/ 2050256 h 2050256"/>
              <a:gd name="connsiteX1" fmla="*/ 465183 w 3017044"/>
              <a:gd name="connsiteY1" fmla="*/ 1293877 h 2050256"/>
              <a:gd name="connsiteX2" fmla="*/ 509950 w 3017044"/>
              <a:gd name="connsiteY2" fmla="*/ 1053845 h 2050256"/>
              <a:gd name="connsiteX3" fmla="*/ 608648 w 3017044"/>
              <a:gd name="connsiteY3" fmla="*/ 800481 h 2050256"/>
              <a:gd name="connsiteX4" fmla="*/ 678657 w 3017044"/>
              <a:gd name="connsiteY4" fmla="*/ 616744 h 2050256"/>
              <a:gd name="connsiteX5" fmla="*/ 766764 w 3017044"/>
              <a:gd name="connsiteY5" fmla="*/ 454819 h 2050256"/>
              <a:gd name="connsiteX6" fmla="*/ 833438 w 3017044"/>
              <a:gd name="connsiteY6" fmla="*/ 345280 h 2050256"/>
              <a:gd name="connsiteX7" fmla="*/ 881063 w 3017044"/>
              <a:gd name="connsiteY7" fmla="*/ 278606 h 2050256"/>
              <a:gd name="connsiteX8" fmla="*/ 907257 w 3017044"/>
              <a:gd name="connsiteY8" fmla="*/ 250031 h 2050256"/>
              <a:gd name="connsiteX9" fmla="*/ 933450 w 3017044"/>
              <a:gd name="connsiteY9" fmla="*/ 223837 h 2050256"/>
              <a:gd name="connsiteX10" fmla="*/ 957263 w 3017044"/>
              <a:gd name="connsiteY10" fmla="*/ 204787 h 2050256"/>
              <a:gd name="connsiteX11" fmla="*/ 981075 w 3017044"/>
              <a:gd name="connsiteY11" fmla="*/ 185737 h 2050256"/>
              <a:gd name="connsiteX12" fmla="*/ 1012032 w 3017044"/>
              <a:gd name="connsiteY12" fmla="*/ 166687 h 2050256"/>
              <a:gd name="connsiteX13" fmla="*/ 1047751 w 3017044"/>
              <a:gd name="connsiteY13" fmla="*/ 154781 h 2050256"/>
              <a:gd name="connsiteX14" fmla="*/ 1081088 w 3017044"/>
              <a:gd name="connsiteY14" fmla="*/ 150018 h 2050256"/>
              <a:gd name="connsiteX15" fmla="*/ 1128713 w 3017044"/>
              <a:gd name="connsiteY15" fmla="*/ 161925 h 2050256"/>
              <a:gd name="connsiteX16" fmla="*/ 1176338 w 3017044"/>
              <a:gd name="connsiteY16" fmla="*/ 188118 h 2050256"/>
              <a:gd name="connsiteX17" fmla="*/ 1235869 w 3017044"/>
              <a:gd name="connsiteY17" fmla="*/ 233362 h 2050256"/>
              <a:gd name="connsiteX18" fmla="*/ 1288257 w 3017044"/>
              <a:gd name="connsiteY18" fmla="*/ 288131 h 2050256"/>
              <a:gd name="connsiteX19" fmla="*/ 1335881 w 3017044"/>
              <a:gd name="connsiteY19" fmla="*/ 345281 h 2050256"/>
              <a:gd name="connsiteX20" fmla="*/ 1404938 w 3017044"/>
              <a:gd name="connsiteY20" fmla="*/ 431006 h 2050256"/>
              <a:gd name="connsiteX21" fmla="*/ 1483519 w 3017044"/>
              <a:gd name="connsiteY21" fmla="*/ 528637 h 2050256"/>
              <a:gd name="connsiteX22" fmla="*/ 1569244 w 3017044"/>
              <a:gd name="connsiteY22" fmla="*/ 645318 h 2050256"/>
              <a:gd name="connsiteX23" fmla="*/ 1626394 w 3017044"/>
              <a:gd name="connsiteY23" fmla="*/ 723900 h 2050256"/>
              <a:gd name="connsiteX24" fmla="*/ 1690688 w 3017044"/>
              <a:gd name="connsiteY24" fmla="*/ 788193 h 2050256"/>
              <a:gd name="connsiteX25" fmla="*/ 1733550 w 3017044"/>
              <a:gd name="connsiteY25" fmla="*/ 828675 h 2050256"/>
              <a:gd name="connsiteX26" fmla="*/ 1802606 w 3017044"/>
              <a:gd name="connsiteY26" fmla="*/ 873918 h 2050256"/>
              <a:gd name="connsiteX27" fmla="*/ 1847850 w 3017044"/>
              <a:gd name="connsiteY27" fmla="*/ 892968 h 2050256"/>
              <a:gd name="connsiteX28" fmla="*/ 1897857 w 3017044"/>
              <a:gd name="connsiteY28" fmla="*/ 907256 h 2050256"/>
              <a:gd name="connsiteX29" fmla="*/ 1931194 w 3017044"/>
              <a:gd name="connsiteY29" fmla="*/ 914400 h 2050256"/>
              <a:gd name="connsiteX30" fmla="*/ 1978819 w 3017044"/>
              <a:gd name="connsiteY30" fmla="*/ 919162 h 2050256"/>
              <a:gd name="connsiteX31" fmla="*/ 2014538 w 3017044"/>
              <a:gd name="connsiteY31" fmla="*/ 919162 h 2050256"/>
              <a:gd name="connsiteX32" fmla="*/ 2043113 w 3017044"/>
              <a:gd name="connsiteY32" fmla="*/ 919162 h 2050256"/>
              <a:gd name="connsiteX33" fmla="*/ 2083594 w 3017044"/>
              <a:gd name="connsiteY33" fmla="*/ 916781 h 2050256"/>
              <a:gd name="connsiteX34" fmla="*/ 2135981 w 3017044"/>
              <a:gd name="connsiteY34" fmla="*/ 907256 h 2050256"/>
              <a:gd name="connsiteX35" fmla="*/ 2205038 w 3017044"/>
              <a:gd name="connsiteY35" fmla="*/ 883443 h 2050256"/>
              <a:gd name="connsiteX36" fmla="*/ 2257425 w 3017044"/>
              <a:gd name="connsiteY36" fmla="*/ 862012 h 2050256"/>
              <a:gd name="connsiteX37" fmla="*/ 2309813 w 3017044"/>
              <a:gd name="connsiteY37" fmla="*/ 831056 h 2050256"/>
              <a:gd name="connsiteX38" fmla="*/ 2364581 w 3017044"/>
              <a:gd name="connsiteY38" fmla="*/ 795337 h 2050256"/>
              <a:gd name="connsiteX39" fmla="*/ 2419350 w 3017044"/>
              <a:gd name="connsiteY39" fmla="*/ 754856 h 2050256"/>
              <a:gd name="connsiteX40" fmla="*/ 2474119 w 3017044"/>
              <a:gd name="connsiteY40" fmla="*/ 711993 h 2050256"/>
              <a:gd name="connsiteX41" fmla="*/ 2519363 w 3017044"/>
              <a:gd name="connsiteY41" fmla="*/ 671512 h 2050256"/>
              <a:gd name="connsiteX42" fmla="*/ 2586038 w 3017044"/>
              <a:gd name="connsiteY42" fmla="*/ 607218 h 2050256"/>
              <a:gd name="connsiteX43" fmla="*/ 2645570 w 3017044"/>
              <a:gd name="connsiteY43" fmla="*/ 540543 h 2050256"/>
              <a:gd name="connsiteX44" fmla="*/ 2724150 w 3017044"/>
              <a:gd name="connsiteY44" fmla="*/ 452438 h 2050256"/>
              <a:gd name="connsiteX45" fmla="*/ 2786063 w 3017044"/>
              <a:gd name="connsiteY45" fmla="*/ 366712 h 2050256"/>
              <a:gd name="connsiteX46" fmla="*/ 2859882 w 3017044"/>
              <a:gd name="connsiteY46" fmla="*/ 269082 h 2050256"/>
              <a:gd name="connsiteX47" fmla="*/ 2919413 w 3017044"/>
              <a:gd name="connsiteY47" fmla="*/ 176212 h 2050256"/>
              <a:gd name="connsiteX48" fmla="*/ 2962275 w 3017044"/>
              <a:gd name="connsiteY48" fmla="*/ 104775 h 2050256"/>
              <a:gd name="connsiteX49" fmla="*/ 3017044 w 3017044"/>
              <a:gd name="connsiteY49" fmla="*/ 0 h 2050256"/>
              <a:gd name="connsiteX50" fmla="*/ 3017044 w 3017044"/>
              <a:gd name="connsiteY50" fmla="*/ 0 h 2050256"/>
              <a:gd name="connsiteX51" fmla="*/ 3017044 w 3017044"/>
              <a:gd name="connsiteY51" fmla="*/ 0 h 2050256"/>
              <a:gd name="connsiteX0" fmla="*/ 4 w 2651287"/>
              <a:gd name="connsiteY0" fmla="*/ 1635728 h 1635728"/>
              <a:gd name="connsiteX1" fmla="*/ 99426 w 2651287"/>
              <a:gd name="connsiteY1" fmla="*/ 1293877 h 1635728"/>
              <a:gd name="connsiteX2" fmla="*/ 144193 w 2651287"/>
              <a:gd name="connsiteY2" fmla="*/ 1053845 h 1635728"/>
              <a:gd name="connsiteX3" fmla="*/ 242891 w 2651287"/>
              <a:gd name="connsiteY3" fmla="*/ 800481 h 1635728"/>
              <a:gd name="connsiteX4" fmla="*/ 312900 w 2651287"/>
              <a:gd name="connsiteY4" fmla="*/ 616744 h 1635728"/>
              <a:gd name="connsiteX5" fmla="*/ 401007 w 2651287"/>
              <a:gd name="connsiteY5" fmla="*/ 454819 h 1635728"/>
              <a:gd name="connsiteX6" fmla="*/ 467681 w 2651287"/>
              <a:gd name="connsiteY6" fmla="*/ 345280 h 1635728"/>
              <a:gd name="connsiteX7" fmla="*/ 515306 w 2651287"/>
              <a:gd name="connsiteY7" fmla="*/ 278606 h 1635728"/>
              <a:gd name="connsiteX8" fmla="*/ 541500 w 2651287"/>
              <a:gd name="connsiteY8" fmla="*/ 250031 h 1635728"/>
              <a:gd name="connsiteX9" fmla="*/ 567693 w 2651287"/>
              <a:gd name="connsiteY9" fmla="*/ 223837 h 1635728"/>
              <a:gd name="connsiteX10" fmla="*/ 591506 w 2651287"/>
              <a:gd name="connsiteY10" fmla="*/ 204787 h 1635728"/>
              <a:gd name="connsiteX11" fmla="*/ 615318 w 2651287"/>
              <a:gd name="connsiteY11" fmla="*/ 185737 h 1635728"/>
              <a:gd name="connsiteX12" fmla="*/ 646275 w 2651287"/>
              <a:gd name="connsiteY12" fmla="*/ 166687 h 1635728"/>
              <a:gd name="connsiteX13" fmla="*/ 681994 w 2651287"/>
              <a:gd name="connsiteY13" fmla="*/ 154781 h 1635728"/>
              <a:gd name="connsiteX14" fmla="*/ 715331 w 2651287"/>
              <a:gd name="connsiteY14" fmla="*/ 150018 h 1635728"/>
              <a:gd name="connsiteX15" fmla="*/ 762956 w 2651287"/>
              <a:gd name="connsiteY15" fmla="*/ 161925 h 1635728"/>
              <a:gd name="connsiteX16" fmla="*/ 810581 w 2651287"/>
              <a:gd name="connsiteY16" fmla="*/ 188118 h 1635728"/>
              <a:gd name="connsiteX17" fmla="*/ 870112 w 2651287"/>
              <a:gd name="connsiteY17" fmla="*/ 233362 h 1635728"/>
              <a:gd name="connsiteX18" fmla="*/ 922500 w 2651287"/>
              <a:gd name="connsiteY18" fmla="*/ 288131 h 1635728"/>
              <a:gd name="connsiteX19" fmla="*/ 970124 w 2651287"/>
              <a:gd name="connsiteY19" fmla="*/ 345281 h 1635728"/>
              <a:gd name="connsiteX20" fmla="*/ 1039181 w 2651287"/>
              <a:gd name="connsiteY20" fmla="*/ 431006 h 1635728"/>
              <a:gd name="connsiteX21" fmla="*/ 1117762 w 2651287"/>
              <a:gd name="connsiteY21" fmla="*/ 528637 h 1635728"/>
              <a:gd name="connsiteX22" fmla="*/ 1203487 w 2651287"/>
              <a:gd name="connsiteY22" fmla="*/ 645318 h 1635728"/>
              <a:gd name="connsiteX23" fmla="*/ 1260637 w 2651287"/>
              <a:gd name="connsiteY23" fmla="*/ 723900 h 1635728"/>
              <a:gd name="connsiteX24" fmla="*/ 1324931 w 2651287"/>
              <a:gd name="connsiteY24" fmla="*/ 788193 h 1635728"/>
              <a:gd name="connsiteX25" fmla="*/ 1367793 w 2651287"/>
              <a:gd name="connsiteY25" fmla="*/ 828675 h 1635728"/>
              <a:gd name="connsiteX26" fmla="*/ 1436849 w 2651287"/>
              <a:gd name="connsiteY26" fmla="*/ 873918 h 1635728"/>
              <a:gd name="connsiteX27" fmla="*/ 1482093 w 2651287"/>
              <a:gd name="connsiteY27" fmla="*/ 892968 h 1635728"/>
              <a:gd name="connsiteX28" fmla="*/ 1532100 w 2651287"/>
              <a:gd name="connsiteY28" fmla="*/ 907256 h 1635728"/>
              <a:gd name="connsiteX29" fmla="*/ 1565437 w 2651287"/>
              <a:gd name="connsiteY29" fmla="*/ 914400 h 1635728"/>
              <a:gd name="connsiteX30" fmla="*/ 1613062 w 2651287"/>
              <a:gd name="connsiteY30" fmla="*/ 919162 h 1635728"/>
              <a:gd name="connsiteX31" fmla="*/ 1648781 w 2651287"/>
              <a:gd name="connsiteY31" fmla="*/ 919162 h 1635728"/>
              <a:gd name="connsiteX32" fmla="*/ 1677356 w 2651287"/>
              <a:gd name="connsiteY32" fmla="*/ 919162 h 1635728"/>
              <a:gd name="connsiteX33" fmla="*/ 1717837 w 2651287"/>
              <a:gd name="connsiteY33" fmla="*/ 916781 h 1635728"/>
              <a:gd name="connsiteX34" fmla="*/ 1770224 w 2651287"/>
              <a:gd name="connsiteY34" fmla="*/ 907256 h 1635728"/>
              <a:gd name="connsiteX35" fmla="*/ 1839281 w 2651287"/>
              <a:gd name="connsiteY35" fmla="*/ 883443 h 1635728"/>
              <a:gd name="connsiteX36" fmla="*/ 1891668 w 2651287"/>
              <a:gd name="connsiteY36" fmla="*/ 862012 h 1635728"/>
              <a:gd name="connsiteX37" fmla="*/ 1944056 w 2651287"/>
              <a:gd name="connsiteY37" fmla="*/ 831056 h 1635728"/>
              <a:gd name="connsiteX38" fmla="*/ 1998824 w 2651287"/>
              <a:gd name="connsiteY38" fmla="*/ 795337 h 1635728"/>
              <a:gd name="connsiteX39" fmla="*/ 2053593 w 2651287"/>
              <a:gd name="connsiteY39" fmla="*/ 754856 h 1635728"/>
              <a:gd name="connsiteX40" fmla="*/ 2108362 w 2651287"/>
              <a:gd name="connsiteY40" fmla="*/ 711993 h 1635728"/>
              <a:gd name="connsiteX41" fmla="*/ 2153606 w 2651287"/>
              <a:gd name="connsiteY41" fmla="*/ 671512 h 1635728"/>
              <a:gd name="connsiteX42" fmla="*/ 2220281 w 2651287"/>
              <a:gd name="connsiteY42" fmla="*/ 607218 h 1635728"/>
              <a:gd name="connsiteX43" fmla="*/ 2279813 w 2651287"/>
              <a:gd name="connsiteY43" fmla="*/ 540543 h 1635728"/>
              <a:gd name="connsiteX44" fmla="*/ 2358393 w 2651287"/>
              <a:gd name="connsiteY44" fmla="*/ 452438 h 1635728"/>
              <a:gd name="connsiteX45" fmla="*/ 2420306 w 2651287"/>
              <a:gd name="connsiteY45" fmla="*/ 366712 h 1635728"/>
              <a:gd name="connsiteX46" fmla="*/ 2494125 w 2651287"/>
              <a:gd name="connsiteY46" fmla="*/ 269082 h 1635728"/>
              <a:gd name="connsiteX47" fmla="*/ 2553656 w 2651287"/>
              <a:gd name="connsiteY47" fmla="*/ 176212 h 1635728"/>
              <a:gd name="connsiteX48" fmla="*/ 2596518 w 2651287"/>
              <a:gd name="connsiteY48" fmla="*/ 104775 h 1635728"/>
              <a:gd name="connsiteX49" fmla="*/ 2651287 w 2651287"/>
              <a:gd name="connsiteY49" fmla="*/ 0 h 1635728"/>
              <a:gd name="connsiteX50" fmla="*/ 2651287 w 2651287"/>
              <a:gd name="connsiteY50" fmla="*/ 0 h 1635728"/>
              <a:gd name="connsiteX51" fmla="*/ 2651287 w 2651287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12901 w 2651288"/>
              <a:gd name="connsiteY4" fmla="*/ 616744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242892 w 2651288"/>
              <a:gd name="connsiteY3" fmla="*/ 800481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144194 w 2651288"/>
              <a:gd name="connsiteY2" fmla="*/ 1053845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5 w 2651288"/>
              <a:gd name="connsiteY0" fmla="*/ 1635728 h 1635728"/>
              <a:gd name="connsiteX1" fmla="*/ 75043 w 2651288"/>
              <a:gd name="connsiteY1" fmla="*/ 1330453 h 1635728"/>
              <a:gd name="connsiteX2" fmla="*/ 277544 w 2651288"/>
              <a:gd name="connsiteY2" fmla="*/ 755666 h 1635728"/>
              <a:gd name="connsiteX3" fmla="*/ 323854 w 2651288"/>
              <a:gd name="connsiteY3" fmla="*/ 630093 h 1635728"/>
              <a:gd name="connsiteX4" fmla="*/ 373861 w 2651288"/>
              <a:gd name="connsiteY4" fmla="*/ 507696 h 1635728"/>
              <a:gd name="connsiteX5" fmla="*/ 401008 w 2651288"/>
              <a:gd name="connsiteY5" fmla="*/ 454819 h 1635728"/>
              <a:gd name="connsiteX6" fmla="*/ 467682 w 2651288"/>
              <a:gd name="connsiteY6" fmla="*/ 345280 h 1635728"/>
              <a:gd name="connsiteX7" fmla="*/ 515307 w 2651288"/>
              <a:gd name="connsiteY7" fmla="*/ 278606 h 1635728"/>
              <a:gd name="connsiteX8" fmla="*/ 541501 w 2651288"/>
              <a:gd name="connsiteY8" fmla="*/ 250031 h 1635728"/>
              <a:gd name="connsiteX9" fmla="*/ 567694 w 2651288"/>
              <a:gd name="connsiteY9" fmla="*/ 223837 h 1635728"/>
              <a:gd name="connsiteX10" fmla="*/ 591507 w 2651288"/>
              <a:gd name="connsiteY10" fmla="*/ 204787 h 1635728"/>
              <a:gd name="connsiteX11" fmla="*/ 615319 w 2651288"/>
              <a:gd name="connsiteY11" fmla="*/ 185737 h 1635728"/>
              <a:gd name="connsiteX12" fmla="*/ 646276 w 2651288"/>
              <a:gd name="connsiteY12" fmla="*/ 166687 h 1635728"/>
              <a:gd name="connsiteX13" fmla="*/ 681995 w 2651288"/>
              <a:gd name="connsiteY13" fmla="*/ 154781 h 1635728"/>
              <a:gd name="connsiteX14" fmla="*/ 715332 w 2651288"/>
              <a:gd name="connsiteY14" fmla="*/ 150018 h 1635728"/>
              <a:gd name="connsiteX15" fmla="*/ 762957 w 2651288"/>
              <a:gd name="connsiteY15" fmla="*/ 161925 h 1635728"/>
              <a:gd name="connsiteX16" fmla="*/ 810582 w 2651288"/>
              <a:gd name="connsiteY16" fmla="*/ 188118 h 1635728"/>
              <a:gd name="connsiteX17" fmla="*/ 870113 w 2651288"/>
              <a:gd name="connsiteY17" fmla="*/ 233362 h 1635728"/>
              <a:gd name="connsiteX18" fmla="*/ 922501 w 2651288"/>
              <a:gd name="connsiteY18" fmla="*/ 288131 h 1635728"/>
              <a:gd name="connsiteX19" fmla="*/ 970125 w 2651288"/>
              <a:gd name="connsiteY19" fmla="*/ 345281 h 1635728"/>
              <a:gd name="connsiteX20" fmla="*/ 1039182 w 2651288"/>
              <a:gd name="connsiteY20" fmla="*/ 431006 h 1635728"/>
              <a:gd name="connsiteX21" fmla="*/ 1117763 w 2651288"/>
              <a:gd name="connsiteY21" fmla="*/ 528637 h 1635728"/>
              <a:gd name="connsiteX22" fmla="*/ 1203488 w 2651288"/>
              <a:gd name="connsiteY22" fmla="*/ 645318 h 1635728"/>
              <a:gd name="connsiteX23" fmla="*/ 1260638 w 2651288"/>
              <a:gd name="connsiteY23" fmla="*/ 723900 h 1635728"/>
              <a:gd name="connsiteX24" fmla="*/ 1324932 w 2651288"/>
              <a:gd name="connsiteY24" fmla="*/ 788193 h 1635728"/>
              <a:gd name="connsiteX25" fmla="*/ 1367794 w 2651288"/>
              <a:gd name="connsiteY25" fmla="*/ 828675 h 1635728"/>
              <a:gd name="connsiteX26" fmla="*/ 1436850 w 2651288"/>
              <a:gd name="connsiteY26" fmla="*/ 873918 h 1635728"/>
              <a:gd name="connsiteX27" fmla="*/ 1482094 w 2651288"/>
              <a:gd name="connsiteY27" fmla="*/ 892968 h 1635728"/>
              <a:gd name="connsiteX28" fmla="*/ 1532101 w 2651288"/>
              <a:gd name="connsiteY28" fmla="*/ 907256 h 1635728"/>
              <a:gd name="connsiteX29" fmla="*/ 1565438 w 2651288"/>
              <a:gd name="connsiteY29" fmla="*/ 914400 h 1635728"/>
              <a:gd name="connsiteX30" fmla="*/ 1613063 w 2651288"/>
              <a:gd name="connsiteY30" fmla="*/ 919162 h 1635728"/>
              <a:gd name="connsiteX31" fmla="*/ 1648782 w 2651288"/>
              <a:gd name="connsiteY31" fmla="*/ 919162 h 1635728"/>
              <a:gd name="connsiteX32" fmla="*/ 1677357 w 2651288"/>
              <a:gd name="connsiteY32" fmla="*/ 919162 h 1635728"/>
              <a:gd name="connsiteX33" fmla="*/ 1717838 w 2651288"/>
              <a:gd name="connsiteY33" fmla="*/ 916781 h 1635728"/>
              <a:gd name="connsiteX34" fmla="*/ 1770225 w 2651288"/>
              <a:gd name="connsiteY34" fmla="*/ 907256 h 1635728"/>
              <a:gd name="connsiteX35" fmla="*/ 1839282 w 2651288"/>
              <a:gd name="connsiteY35" fmla="*/ 883443 h 1635728"/>
              <a:gd name="connsiteX36" fmla="*/ 1891669 w 2651288"/>
              <a:gd name="connsiteY36" fmla="*/ 862012 h 1635728"/>
              <a:gd name="connsiteX37" fmla="*/ 1944057 w 2651288"/>
              <a:gd name="connsiteY37" fmla="*/ 831056 h 1635728"/>
              <a:gd name="connsiteX38" fmla="*/ 1998825 w 2651288"/>
              <a:gd name="connsiteY38" fmla="*/ 795337 h 1635728"/>
              <a:gd name="connsiteX39" fmla="*/ 2053594 w 2651288"/>
              <a:gd name="connsiteY39" fmla="*/ 754856 h 1635728"/>
              <a:gd name="connsiteX40" fmla="*/ 2108363 w 2651288"/>
              <a:gd name="connsiteY40" fmla="*/ 711993 h 1635728"/>
              <a:gd name="connsiteX41" fmla="*/ 2153607 w 2651288"/>
              <a:gd name="connsiteY41" fmla="*/ 671512 h 1635728"/>
              <a:gd name="connsiteX42" fmla="*/ 2220282 w 2651288"/>
              <a:gd name="connsiteY42" fmla="*/ 607218 h 1635728"/>
              <a:gd name="connsiteX43" fmla="*/ 2279814 w 2651288"/>
              <a:gd name="connsiteY43" fmla="*/ 540543 h 1635728"/>
              <a:gd name="connsiteX44" fmla="*/ 2358394 w 2651288"/>
              <a:gd name="connsiteY44" fmla="*/ 452438 h 1635728"/>
              <a:gd name="connsiteX45" fmla="*/ 2420307 w 2651288"/>
              <a:gd name="connsiteY45" fmla="*/ 366712 h 1635728"/>
              <a:gd name="connsiteX46" fmla="*/ 2494126 w 2651288"/>
              <a:gd name="connsiteY46" fmla="*/ 269082 h 1635728"/>
              <a:gd name="connsiteX47" fmla="*/ 2553657 w 2651288"/>
              <a:gd name="connsiteY47" fmla="*/ 176212 h 1635728"/>
              <a:gd name="connsiteX48" fmla="*/ 2596519 w 2651288"/>
              <a:gd name="connsiteY48" fmla="*/ 104775 h 1635728"/>
              <a:gd name="connsiteX49" fmla="*/ 2651288 w 2651288"/>
              <a:gd name="connsiteY49" fmla="*/ 0 h 1635728"/>
              <a:gd name="connsiteX50" fmla="*/ 2651288 w 2651288"/>
              <a:gd name="connsiteY50" fmla="*/ 0 h 1635728"/>
              <a:gd name="connsiteX51" fmla="*/ 2651288 w 2651288"/>
              <a:gd name="connsiteY51" fmla="*/ 0 h 1635728"/>
              <a:gd name="connsiteX0" fmla="*/ 2 w 2651285"/>
              <a:gd name="connsiteY0" fmla="*/ 1635728 h 1635728"/>
              <a:gd name="connsiteX1" fmla="*/ 232203 w 2651285"/>
              <a:gd name="connsiteY1" fmla="*/ 895016 h 1635728"/>
              <a:gd name="connsiteX2" fmla="*/ 277541 w 2651285"/>
              <a:gd name="connsiteY2" fmla="*/ 755666 h 1635728"/>
              <a:gd name="connsiteX3" fmla="*/ 323851 w 2651285"/>
              <a:gd name="connsiteY3" fmla="*/ 630093 h 1635728"/>
              <a:gd name="connsiteX4" fmla="*/ 373858 w 2651285"/>
              <a:gd name="connsiteY4" fmla="*/ 507696 h 1635728"/>
              <a:gd name="connsiteX5" fmla="*/ 401005 w 2651285"/>
              <a:gd name="connsiteY5" fmla="*/ 454819 h 1635728"/>
              <a:gd name="connsiteX6" fmla="*/ 467679 w 2651285"/>
              <a:gd name="connsiteY6" fmla="*/ 345280 h 1635728"/>
              <a:gd name="connsiteX7" fmla="*/ 515304 w 2651285"/>
              <a:gd name="connsiteY7" fmla="*/ 278606 h 1635728"/>
              <a:gd name="connsiteX8" fmla="*/ 541498 w 2651285"/>
              <a:gd name="connsiteY8" fmla="*/ 250031 h 1635728"/>
              <a:gd name="connsiteX9" fmla="*/ 567691 w 2651285"/>
              <a:gd name="connsiteY9" fmla="*/ 223837 h 1635728"/>
              <a:gd name="connsiteX10" fmla="*/ 591504 w 2651285"/>
              <a:gd name="connsiteY10" fmla="*/ 204787 h 1635728"/>
              <a:gd name="connsiteX11" fmla="*/ 615316 w 2651285"/>
              <a:gd name="connsiteY11" fmla="*/ 185737 h 1635728"/>
              <a:gd name="connsiteX12" fmla="*/ 646273 w 2651285"/>
              <a:gd name="connsiteY12" fmla="*/ 166687 h 1635728"/>
              <a:gd name="connsiteX13" fmla="*/ 681992 w 2651285"/>
              <a:gd name="connsiteY13" fmla="*/ 154781 h 1635728"/>
              <a:gd name="connsiteX14" fmla="*/ 715329 w 2651285"/>
              <a:gd name="connsiteY14" fmla="*/ 150018 h 1635728"/>
              <a:gd name="connsiteX15" fmla="*/ 762954 w 2651285"/>
              <a:gd name="connsiteY15" fmla="*/ 161925 h 1635728"/>
              <a:gd name="connsiteX16" fmla="*/ 810579 w 2651285"/>
              <a:gd name="connsiteY16" fmla="*/ 188118 h 1635728"/>
              <a:gd name="connsiteX17" fmla="*/ 870110 w 2651285"/>
              <a:gd name="connsiteY17" fmla="*/ 233362 h 1635728"/>
              <a:gd name="connsiteX18" fmla="*/ 922498 w 2651285"/>
              <a:gd name="connsiteY18" fmla="*/ 288131 h 1635728"/>
              <a:gd name="connsiteX19" fmla="*/ 970122 w 2651285"/>
              <a:gd name="connsiteY19" fmla="*/ 345281 h 1635728"/>
              <a:gd name="connsiteX20" fmla="*/ 1039179 w 2651285"/>
              <a:gd name="connsiteY20" fmla="*/ 431006 h 1635728"/>
              <a:gd name="connsiteX21" fmla="*/ 1117760 w 2651285"/>
              <a:gd name="connsiteY21" fmla="*/ 528637 h 1635728"/>
              <a:gd name="connsiteX22" fmla="*/ 1203485 w 2651285"/>
              <a:gd name="connsiteY22" fmla="*/ 645318 h 1635728"/>
              <a:gd name="connsiteX23" fmla="*/ 1260635 w 2651285"/>
              <a:gd name="connsiteY23" fmla="*/ 723900 h 1635728"/>
              <a:gd name="connsiteX24" fmla="*/ 1324929 w 2651285"/>
              <a:gd name="connsiteY24" fmla="*/ 788193 h 1635728"/>
              <a:gd name="connsiteX25" fmla="*/ 1367791 w 2651285"/>
              <a:gd name="connsiteY25" fmla="*/ 828675 h 1635728"/>
              <a:gd name="connsiteX26" fmla="*/ 1436847 w 2651285"/>
              <a:gd name="connsiteY26" fmla="*/ 873918 h 1635728"/>
              <a:gd name="connsiteX27" fmla="*/ 1482091 w 2651285"/>
              <a:gd name="connsiteY27" fmla="*/ 892968 h 1635728"/>
              <a:gd name="connsiteX28" fmla="*/ 1532098 w 2651285"/>
              <a:gd name="connsiteY28" fmla="*/ 907256 h 1635728"/>
              <a:gd name="connsiteX29" fmla="*/ 1565435 w 2651285"/>
              <a:gd name="connsiteY29" fmla="*/ 914400 h 1635728"/>
              <a:gd name="connsiteX30" fmla="*/ 1613060 w 2651285"/>
              <a:gd name="connsiteY30" fmla="*/ 919162 h 1635728"/>
              <a:gd name="connsiteX31" fmla="*/ 1648779 w 2651285"/>
              <a:gd name="connsiteY31" fmla="*/ 919162 h 1635728"/>
              <a:gd name="connsiteX32" fmla="*/ 1677354 w 2651285"/>
              <a:gd name="connsiteY32" fmla="*/ 919162 h 1635728"/>
              <a:gd name="connsiteX33" fmla="*/ 1717835 w 2651285"/>
              <a:gd name="connsiteY33" fmla="*/ 916781 h 1635728"/>
              <a:gd name="connsiteX34" fmla="*/ 1770222 w 2651285"/>
              <a:gd name="connsiteY34" fmla="*/ 907256 h 1635728"/>
              <a:gd name="connsiteX35" fmla="*/ 1839279 w 2651285"/>
              <a:gd name="connsiteY35" fmla="*/ 883443 h 1635728"/>
              <a:gd name="connsiteX36" fmla="*/ 1891666 w 2651285"/>
              <a:gd name="connsiteY36" fmla="*/ 862012 h 1635728"/>
              <a:gd name="connsiteX37" fmla="*/ 1944054 w 2651285"/>
              <a:gd name="connsiteY37" fmla="*/ 831056 h 1635728"/>
              <a:gd name="connsiteX38" fmla="*/ 1998822 w 2651285"/>
              <a:gd name="connsiteY38" fmla="*/ 795337 h 1635728"/>
              <a:gd name="connsiteX39" fmla="*/ 2053591 w 2651285"/>
              <a:gd name="connsiteY39" fmla="*/ 754856 h 1635728"/>
              <a:gd name="connsiteX40" fmla="*/ 2108360 w 2651285"/>
              <a:gd name="connsiteY40" fmla="*/ 711993 h 1635728"/>
              <a:gd name="connsiteX41" fmla="*/ 2153604 w 2651285"/>
              <a:gd name="connsiteY41" fmla="*/ 671512 h 1635728"/>
              <a:gd name="connsiteX42" fmla="*/ 2220279 w 2651285"/>
              <a:gd name="connsiteY42" fmla="*/ 607218 h 1635728"/>
              <a:gd name="connsiteX43" fmla="*/ 2279811 w 2651285"/>
              <a:gd name="connsiteY43" fmla="*/ 540543 h 1635728"/>
              <a:gd name="connsiteX44" fmla="*/ 2358391 w 2651285"/>
              <a:gd name="connsiteY44" fmla="*/ 452438 h 1635728"/>
              <a:gd name="connsiteX45" fmla="*/ 2420304 w 2651285"/>
              <a:gd name="connsiteY45" fmla="*/ 366712 h 1635728"/>
              <a:gd name="connsiteX46" fmla="*/ 2494123 w 2651285"/>
              <a:gd name="connsiteY46" fmla="*/ 269082 h 1635728"/>
              <a:gd name="connsiteX47" fmla="*/ 2553654 w 2651285"/>
              <a:gd name="connsiteY47" fmla="*/ 176212 h 1635728"/>
              <a:gd name="connsiteX48" fmla="*/ 2596516 w 2651285"/>
              <a:gd name="connsiteY48" fmla="*/ 104775 h 1635728"/>
              <a:gd name="connsiteX49" fmla="*/ 2651285 w 2651285"/>
              <a:gd name="connsiteY49" fmla="*/ 0 h 1635728"/>
              <a:gd name="connsiteX50" fmla="*/ 2651285 w 2651285"/>
              <a:gd name="connsiteY50" fmla="*/ 0 h 1635728"/>
              <a:gd name="connsiteX51" fmla="*/ 2651285 w 2651285"/>
              <a:gd name="connsiteY51" fmla="*/ 0 h 1635728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10513 w 2460793"/>
              <a:gd name="connsiteY5" fmla="*/ 454819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3366 w 2460793"/>
              <a:gd name="connsiteY4" fmla="*/ 507696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33359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87049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10 w 2460793"/>
              <a:gd name="connsiteY0" fmla="*/ 1058301 h 1058302"/>
              <a:gd name="connsiteX1" fmla="*/ 41711 w 2460793"/>
              <a:gd name="connsiteY1" fmla="*/ 895016 h 1058302"/>
              <a:gd name="connsiteX2" fmla="*/ 96574 w 2460793"/>
              <a:gd name="connsiteY2" fmla="*/ 755666 h 1058302"/>
              <a:gd name="connsiteX3" fmla="*/ 142884 w 2460793"/>
              <a:gd name="connsiteY3" fmla="*/ 630093 h 1058302"/>
              <a:gd name="connsiteX4" fmla="*/ 188129 w 2460793"/>
              <a:gd name="connsiteY4" fmla="*/ 521894 h 1058302"/>
              <a:gd name="connsiteX5" fmla="*/ 234325 w 2460793"/>
              <a:gd name="connsiteY5" fmla="*/ 426421 h 1058302"/>
              <a:gd name="connsiteX6" fmla="*/ 277187 w 2460793"/>
              <a:gd name="connsiteY6" fmla="*/ 345280 h 1058302"/>
              <a:gd name="connsiteX7" fmla="*/ 324812 w 2460793"/>
              <a:gd name="connsiteY7" fmla="*/ 278606 h 1058302"/>
              <a:gd name="connsiteX8" fmla="*/ 351006 w 2460793"/>
              <a:gd name="connsiteY8" fmla="*/ 250031 h 1058302"/>
              <a:gd name="connsiteX9" fmla="*/ 377199 w 2460793"/>
              <a:gd name="connsiteY9" fmla="*/ 223837 h 1058302"/>
              <a:gd name="connsiteX10" fmla="*/ 401012 w 2460793"/>
              <a:gd name="connsiteY10" fmla="*/ 204787 h 1058302"/>
              <a:gd name="connsiteX11" fmla="*/ 424824 w 2460793"/>
              <a:gd name="connsiteY11" fmla="*/ 185737 h 1058302"/>
              <a:gd name="connsiteX12" fmla="*/ 455781 w 2460793"/>
              <a:gd name="connsiteY12" fmla="*/ 166687 h 1058302"/>
              <a:gd name="connsiteX13" fmla="*/ 491500 w 2460793"/>
              <a:gd name="connsiteY13" fmla="*/ 154781 h 1058302"/>
              <a:gd name="connsiteX14" fmla="*/ 524837 w 2460793"/>
              <a:gd name="connsiteY14" fmla="*/ 150018 h 1058302"/>
              <a:gd name="connsiteX15" fmla="*/ 572462 w 2460793"/>
              <a:gd name="connsiteY15" fmla="*/ 161925 h 1058302"/>
              <a:gd name="connsiteX16" fmla="*/ 620087 w 2460793"/>
              <a:gd name="connsiteY16" fmla="*/ 188118 h 1058302"/>
              <a:gd name="connsiteX17" fmla="*/ 679618 w 2460793"/>
              <a:gd name="connsiteY17" fmla="*/ 233362 h 1058302"/>
              <a:gd name="connsiteX18" fmla="*/ 732006 w 2460793"/>
              <a:gd name="connsiteY18" fmla="*/ 288131 h 1058302"/>
              <a:gd name="connsiteX19" fmla="*/ 779630 w 2460793"/>
              <a:gd name="connsiteY19" fmla="*/ 345281 h 1058302"/>
              <a:gd name="connsiteX20" fmla="*/ 848687 w 2460793"/>
              <a:gd name="connsiteY20" fmla="*/ 431006 h 1058302"/>
              <a:gd name="connsiteX21" fmla="*/ 927268 w 2460793"/>
              <a:gd name="connsiteY21" fmla="*/ 528637 h 1058302"/>
              <a:gd name="connsiteX22" fmla="*/ 1012993 w 2460793"/>
              <a:gd name="connsiteY22" fmla="*/ 645318 h 1058302"/>
              <a:gd name="connsiteX23" fmla="*/ 1070143 w 2460793"/>
              <a:gd name="connsiteY23" fmla="*/ 723900 h 1058302"/>
              <a:gd name="connsiteX24" fmla="*/ 1134437 w 2460793"/>
              <a:gd name="connsiteY24" fmla="*/ 788193 h 1058302"/>
              <a:gd name="connsiteX25" fmla="*/ 1177299 w 2460793"/>
              <a:gd name="connsiteY25" fmla="*/ 828675 h 1058302"/>
              <a:gd name="connsiteX26" fmla="*/ 1246355 w 2460793"/>
              <a:gd name="connsiteY26" fmla="*/ 873918 h 1058302"/>
              <a:gd name="connsiteX27" fmla="*/ 1291599 w 2460793"/>
              <a:gd name="connsiteY27" fmla="*/ 892968 h 1058302"/>
              <a:gd name="connsiteX28" fmla="*/ 1341606 w 2460793"/>
              <a:gd name="connsiteY28" fmla="*/ 907256 h 1058302"/>
              <a:gd name="connsiteX29" fmla="*/ 1374943 w 2460793"/>
              <a:gd name="connsiteY29" fmla="*/ 914400 h 1058302"/>
              <a:gd name="connsiteX30" fmla="*/ 1422568 w 2460793"/>
              <a:gd name="connsiteY30" fmla="*/ 919162 h 1058302"/>
              <a:gd name="connsiteX31" fmla="*/ 1458287 w 2460793"/>
              <a:gd name="connsiteY31" fmla="*/ 919162 h 1058302"/>
              <a:gd name="connsiteX32" fmla="*/ 1486862 w 2460793"/>
              <a:gd name="connsiteY32" fmla="*/ 919162 h 1058302"/>
              <a:gd name="connsiteX33" fmla="*/ 1527343 w 2460793"/>
              <a:gd name="connsiteY33" fmla="*/ 916781 h 1058302"/>
              <a:gd name="connsiteX34" fmla="*/ 1579730 w 2460793"/>
              <a:gd name="connsiteY34" fmla="*/ 907256 h 1058302"/>
              <a:gd name="connsiteX35" fmla="*/ 1648787 w 2460793"/>
              <a:gd name="connsiteY35" fmla="*/ 883443 h 1058302"/>
              <a:gd name="connsiteX36" fmla="*/ 1701174 w 2460793"/>
              <a:gd name="connsiteY36" fmla="*/ 862012 h 1058302"/>
              <a:gd name="connsiteX37" fmla="*/ 1753562 w 2460793"/>
              <a:gd name="connsiteY37" fmla="*/ 831056 h 1058302"/>
              <a:gd name="connsiteX38" fmla="*/ 1808330 w 2460793"/>
              <a:gd name="connsiteY38" fmla="*/ 795337 h 1058302"/>
              <a:gd name="connsiteX39" fmla="*/ 1863099 w 2460793"/>
              <a:gd name="connsiteY39" fmla="*/ 754856 h 1058302"/>
              <a:gd name="connsiteX40" fmla="*/ 1917868 w 2460793"/>
              <a:gd name="connsiteY40" fmla="*/ 711993 h 1058302"/>
              <a:gd name="connsiteX41" fmla="*/ 1963112 w 2460793"/>
              <a:gd name="connsiteY41" fmla="*/ 671512 h 1058302"/>
              <a:gd name="connsiteX42" fmla="*/ 2029787 w 2460793"/>
              <a:gd name="connsiteY42" fmla="*/ 607218 h 1058302"/>
              <a:gd name="connsiteX43" fmla="*/ 2089319 w 2460793"/>
              <a:gd name="connsiteY43" fmla="*/ 540543 h 1058302"/>
              <a:gd name="connsiteX44" fmla="*/ 2167899 w 2460793"/>
              <a:gd name="connsiteY44" fmla="*/ 452438 h 1058302"/>
              <a:gd name="connsiteX45" fmla="*/ 2229812 w 2460793"/>
              <a:gd name="connsiteY45" fmla="*/ 366712 h 1058302"/>
              <a:gd name="connsiteX46" fmla="*/ 2303631 w 2460793"/>
              <a:gd name="connsiteY46" fmla="*/ 269082 h 1058302"/>
              <a:gd name="connsiteX47" fmla="*/ 2363162 w 2460793"/>
              <a:gd name="connsiteY47" fmla="*/ 176212 h 1058302"/>
              <a:gd name="connsiteX48" fmla="*/ 2406024 w 2460793"/>
              <a:gd name="connsiteY48" fmla="*/ 104775 h 1058302"/>
              <a:gd name="connsiteX49" fmla="*/ 2460793 w 2460793"/>
              <a:gd name="connsiteY49" fmla="*/ 0 h 1058302"/>
              <a:gd name="connsiteX50" fmla="*/ 2460793 w 2460793"/>
              <a:gd name="connsiteY50" fmla="*/ 0 h 1058302"/>
              <a:gd name="connsiteX51" fmla="*/ 2460793 w 2460793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9 w 2460792"/>
              <a:gd name="connsiteY0" fmla="*/ 1058301 h 1058302"/>
              <a:gd name="connsiteX1" fmla="*/ 46473 w 2460792"/>
              <a:gd name="connsiteY1" fmla="*/ 895016 h 1058302"/>
              <a:gd name="connsiteX2" fmla="*/ 96573 w 2460792"/>
              <a:gd name="connsiteY2" fmla="*/ 755666 h 1058302"/>
              <a:gd name="connsiteX3" fmla="*/ 142883 w 2460792"/>
              <a:gd name="connsiteY3" fmla="*/ 630093 h 1058302"/>
              <a:gd name="connsiteX4" fmla="*/ 188128 w 2460792"/>
              <a:gd name="connsiteY4" fmla="*/ 521894 h 1058302"/>
              <a:gd name="connsiteX5" fmla="*/ 234324 w 2460792"/>
              <a:gd name="connsiteY5" fmla="*/ 426421 h 1058302"/>
              <a:gd name="connsiteX6" fmla="*/ 277186 w 2460792"/>
              <a:gd name="connsiteY6" fmla="*/ 345280 h 1058302"/>
              <a:gd name="connsiteX7" fmla="*/ 324811 w 2460792"/>
              <a:gd name="connsiteY7" fmla="*/ 278606 h 1058302"/>
              <a:gd name="connsiteX8" fmla="*/ 351005 w 2460792"/>
              <a:gd name="connsiteY8" fmla="*/ 250031 h 1058302"/>
              <a:gd name="connsiteX9" fmla="*/ 377198 w 2460792"/>
              <a:gd name="connsiteY9" fmla="*/ 223837 h 1058302"/>
              <a:gd name="connsiteX10" fmla="*/ 401011 w 2460792"/>
              <a:gd name="connsiteY10" fmla="*/ 204787 h 1058302"/>
              <a:gd name="connsiteX11" fmla="*/ 424823 w 2460792"/>
              <a:gd name="connsiteY11" fmla="*/ 185737 h 1058302"/>
              <a:gd name="connsiteX12" fmla="*/ 455780 w 2460792"/>
              <a:gd name="connsiteY12" fmla="*/ 166687 h 1058302"/>
              <a:gd name="connsiteX13" fmla="*/ 491499 w 2460792"/>
              <a:gd name="connsiteY13" fmla="*/ 154781 h 1058302"/>
              <a:gd name="connsiteX14" fmla="*/ 524836 w 2460792"/>
              <a:gd name="connsiteY14" fmla="*/ 150018 h 1058302"/>
              <a:gd name="connsiteX15" fmla="*/ 572461 w 2460792"/>
              <a:gd name="connsiteY15" fmla="*/ 161925 h 1058302"/>
              <a:gd name="connsiteX16" fmla="*/ 620086 w 2460792"/>
              <a:gd name="connsiteY16" fmla="*/ 188118 h 1058302"/>
              <a:gd name="connsiteX17" fmla="*/ 679617 w 2460792"/>
              <a:gd name="connsiteY17" fmla="*/ 233362 h 1058302"/>
              <a:gd name="connsiteX18" fmla="*/ 732005 w 2460792"/>
              <a:gd name="connsiteY18" fmla="*/ 288131 h 1058302"/>
              <a:gd name="connsiteX19" fmla="*/ 779629 w 2460792"/>
              <a:gd name="connsiteY19" fmla="*/ 345281 h 1058302"/>
              <a:gd name="connsiteX20" fmla="*/ 848686 w 2460792"/>
              <a:gd name="connsiteY20" fmla="*/ 431006 h 1058302"/>
              <a:gd name="connsiteX21" fmla="*/ 927267 w 2460792"/>
              <a:gd name="connsiteY21" fmla="*/ 528637 h 1058302"/>
              <a:gd name="connsiteX22" fmla="*/ 1012992 w 2460792"/>
              <a:gd name="connsiteY22" fmla="*/ 645318 h 1058302"/>
              <a:gd name="connsiteX23" fmla="*/ 1070142 w 2460792"/>
              <a:gd name="connsiteY23" fmla="*/ 723900 h 1058302"/>
              <a:gd name="connsiteX24" fmla="*/ 1134436 w 2460792"/>
              <a:gd name="connsiteY24" fmla="*/ 788193 h 1058302"/>
              <a:gd name="connsiteX25" fmla="*/ 1177298 w 2460792"/>
              <a:gd name="connsiteY25" fmla="*/ 828675 h 1058302"/>
              <a:gd name="connsiteX26" fmla="*/ 1246354 w 2460792"/>
              <a:gd name="connsiteY26" fmla="*/ 873918 h 1058302"/>
              <a:gd name="connsiteX27" fmla="*/ 1291598 w 2460792"/>
              <a:gd name="connsiteY27" fmla="*/ 892968 h 1058302"/>
              <a:gd name="connsiteX28" fmla="*/ 1341605 w 2460792"/>
              <a:gd name="connsiteY28" fmla="*/ 907256 h 1058302"/>
              <a:gd name="connsiteX29" fmla="*/ 1374942 w 2460792"/>
              <a:gd name="connsiteY29" fmla="*/ 914400 h 1058302"/>
              <a:gd name="connsiteX30" fmla="*/ 1422567 w 2460792"/>
              <a:gd name="connsiteY30" fmla="*/ 919162 h 1058302"/>
              <a:gd name="connsiteX31" fmla="*/ 1458286 w 2460792"/>
              <a:gd name="connsiteY31" fmla="*/ 919162 h 1058302"/>
              <a:gd name="connsiteX32" fmla="*/ 1486861 w 2460792"/>
              <a:gd name="connsiteY32" fmla="*/ 919162 h 1058302"/>
              <a:gd name="connsiteX33" fmla="*/ 1527342 w 2460792"/>
              <a:gd name="connsiteY33" fmla="*/ 916781 h 1058302"/>
              <a:gd name="connsiteX34" fmla="*/ 1579729 w 2460792"/>
              <a:gd name="connsiteY34" fmla="*/ 907256 h 1058302"/>
              <a:gd name="connsiteX35" fmla="*/ 1648786 w 2460792"/>
              <a:gd name="connsiteY35" fmla="*/ 883443 h 1058302"/>
              <a:gd name="connsiteX36" fmla="*/ 1701173 w 2460792"/>
              <a:gd name="connsiteY36" fmla="*/ 862012 h 1058302"/>
              <a:gd name="connsiteX37" fmla="*/ 1753561 w 2460792"/>
              <a:gd name="connsiteY37" fmla="*/ 831056 h 1058302"/>
              <a:gd name="connsiteX38" fmla="*/ 1808329 w 2460792"/>
              <a:gd name="connsiteY38" fmla="*/ 795337 h 1058302"/>
              <a:gd name="connsiteX39" fmla="*/ 1863098 w 2460792"/>
              <a:gd name="connsiteY39" fmla="*/ 754856 h 1058302"/>
              <a:gd name="connsiteX40" fmla="*/ 1917867 w 2460792"/>
              <a:gd name="connsiteY40" fmla="*/ 711993 h 1058302"/>
              <a:gd name="connsiteX41" fmla="*/ 1963111 w 2460792"/>
              <a:gd name="connsiteY41" fmla="*/ 671512 h 1058302"/>
              <a:gd name="connsiteX42" fmla="*/ 2029786 w 2460792"/>
              <a:gd name="connsiteY42" fmla="*/ 607218 h 1058302"/>
              <a:gd name="connsiteX43" fmla="*/ 2089318 w 2460792"/>
              <a:gd name="connsiteY43" fmla="*/ 540543 h 1058302"/>
              <a:gd name="connsiteX44" fmla="*/ 2167898 w 2460792"/>
              <a:gd name="connsiteY44" fmla="*/ 452438 h 1058302"/>
              <a:gd name="connsiteX45" fmla="*/ 2229811 w 2460792"/>
              <a:gd name="connsiteY45" fmla="*/ 366712 h 1058302"/>
              <a:gd name="connsiteX46" fmla="*/ 2303630 w 2460792"/>
              <a:gd name="connsiteY46" fmla="*/ 269082 h 1058302"/>
              <a:gd name="connsiteX47" fmla="*/ 2363161 w 2460792"/>
              <a:gd name="connsiteY47" fmla="*/ 176212 h 1058302"/>
              <a:gd name="connsiteX48" fmla="*/ 2406023 w 2460792"/>
              <a:gd name="connsiteY48" fmla="*/ 104775 h 1058302"/>
              <a:gd name="connsiteX49" fmla="*/ 2460792 w 2460792"/>
              <a:gd name="connsiteY49" fmla="*/ 0 h 1058302"/>
              <a:gd name="connsiteX50" fmla="*/ 2460792 w 2460792"/>
              <a:gd name="connsiteY50" fmla="*/ 0 h 1058302"/>
              <a:gd name="connsiteX51" fmla="*/ 2460792 w 2460792"/>
              <a:gd name="connsiteY51" fmla="*/ 0 h 1058302"/>
              <a:gd name="connsiteX0" fmla="*/ 7 w 2460790"/>
              <a:gd name="connsiteY0" fmla="*/ 1058301 h 1058302"/>
              <a:gd name="connsiteX1" fmla="*/ 55996 w 2460790"/>
              <a:gd name="connsiteY1" fmla="*/ 895016 h 1058302"/>
              <a:gd name="connsiteX2" fmla="*/ 96571 w 2460790"/>
              <a:gd name="connsiteY2" fmla="*/ 755666 h 1058302"/>
              <a:gd name="connsiteX3" fmla="*/ 142881 w 2460790"/>
              <a:gd name="connsiteY3" fmla="*/ 630093 h 1058302"/>
              <a:gd name="connsiteX4" fmla="*/ 188126 w 2460790"/>
              <a:gd name="connsiteY4" fmla="*/ 521894 h 1058302"/>
              <a:gd name="connsiteX5" fmla="*/ 234322 w 2460790"/>
              <a:gd name="connsiteY5" fmla="*/ 426421 h 1058302"/>
              <a:gd name="connsiteX6" fmla="*/ 277184 w 2460790"/>
              <a:gd name="connsiteY6" fmla="*/ 345280 h 1058302"/>
              <a:gd name="connsiteX7" fmla="*/ 324809 w 2460790"/>
              <a:gd name="connsiteY7" fmla="*/ 278606 h 1058302"/>
              <a:gd name="connsiteX8" fmla="*/ 351003 w 2460790"/>
              <a:gd name="connsiteY8" fmla="*/ 250031 h 1058302"/>
              <a:gd name="connsiteX9" fmla="*/ 377196 w 2460790"/>
              <a:gd name="connsiteY9" fmla="*/ 223837 h 1058302"/>
              <a:gd name="connsiteX10" fmla="*/ 401009 w 2460790"/>
              <a:gd name="connsiteY10" fmla="*/ 204787 h 1058302"/>
              <a:gd name="connsiteX11" fmla="*/ 424821 w 2460790"/>
              <a:gd name="connsiteY11" fmla="*/ 185737 h 1058302"/>
              <a:gd name="connsiteX12" fmla="*/ 455778 w 2460790"/>
              <a:gd name="connsiteY12" fmla="*/ 166687 h 1058302"/>
              <a:gd name="connsiteX13" fmla="*/ 491497 w 2460790"/>
              <a:gd name="connsiteY13" fmla="*/ 154781 h 1058302"/>
              <a:gd name="connsiteX14" fmla="*/ 524834 w 2460790"/>
              <a:gd name="connsiteY14" fmla="*/ 150018 h 1058302"/>
              <a:gd name="connsiteX15" fmla="*/ 572459 w 2460790"/>
              <a:gd name="connsiteY15" fmla="*/ 161925 h 1058302"/>
              <a:gd name="connsiteX16" fmla="*/ 620084 w 2460790"/>
              <a:gd name="connsiteY16" fmla="*/ 188118 h 1058302"/>
              <a:gd name="connsiteX17" fmla="*/ 679615 w 2460790"/>
              <a:gd name="connsiteY17" fmla="*/ 233362 h 1058302"/>
              <a:gd name="connsiteX18" fmla="*/ 732003 w 2460790"/>
              <a:gd name="connsiteY18" fmla="*/ 288131 h 1058302"/>
              <a:gd name="connsiteX19" fmla="*/ 779627 w 2460790"/>
              <a:gd name="connsiteY19" fmla="*/ 345281 h 1058302"/>
              <a:gd name="connsiteX20" fmla="*/ 848684 w 2460790"/>
              <a:gd name="connsiteY20" fmla="*/ 431006 h 1058302"/>
              <a:gd name="connsiteX21" fmla="*/ 927265 w 2460790"/>
              <a:gd name="connsiteY21" fmla="*/ 528637 h 1058302"/>
              <a:gd name="connsiteX22" fmla="*/ 1012990 w 2460790"/>
              <a:gd name="connsiteY22" fmla="*/ 645318 h 1058302"/>
              <a:gd name="connsiteX23" fmla="*/ 1070140 w 2460790"/>
              <a:gd name="connsiteY23" fmla="*/ 723900 h 1058302"/>
              <a:gd name="connsiteX24" fmla="*/ 1134434 w 2460790"/>
              <a:gd name="connsiteY24" fmla="*/ 788193 h 1058302"/>
              <a:gd name="connsiteX25" fmla="*/ 1177296 w 2460790"/>
              <a:gd name="connsiteY25" fmla="*/ 828675 h 1058302"/>
              <a:gd name="connsiteX26" fmla="*/ 1246352 w 2460790"/>
              <a:gd name="connsiteY26" fmla="*/ 873918 h 1058302"/>
              <a:gd name="connsiteX27" fmla="*/ 1291596 w 2460790"/>
              <a:gd name="connsiteY27" fmla="*/ 892968 h 1058302"/>
              <a:gd name="connsiteX28" fmla="*/ 1341603 w 2460790"/>
              <a:gd name="connsiteY28" fmla="*/ 907256 h 1058302"/>
              <a:gd name="connsiteX29" fmla="*/ 1374940 w 2460790"/>
              <a:gd name="connsiteY29" fmla="*/ 914400 h 1058302"/>
              <a:gd name="connsiteX30" fmla="*/ 1422565 w 2460790"/>
              <a:gd name="connsiteY30" fmla="*/ 919162 h 1058302"/>
              <a:gd name="connsiteX31" fmla="*/ 1458284 w 2460790"/>
              <a:gd name="connsiteY31" fmla="*/ 919162 h 1058302"/>
              <a:gd name="connsiteX32" fmla="*/ 1486859 w 2460790"/>
              <a:gd name="connsiteY32" fmla="*/ 919162 h 1058302"/>
              <a:gd name="connsiteX33" fmla="*/ 1527340 w 2460790"/>
              <a:gd name="connsiteY33" fmla="*/ 916781 h 1058302"/>
              <a:gd name="connsiteX34" fmla="*/ 1579727 w 2460790"/>
              <a:gd name="connsiteY34" fmla="*/ 907256 h 1058302"/>
              <a:gd name="connsiteX35" fmla="*/ 1648784 w 2460790"/>
              <a:gd name="connsiteY35" fmla="*/ 883443 h 1058302"/>
              <a:gd name="connsiteX36" fmla="*/ 1701171 w 2460790"/>
              <a:gd name="connsiteY36" fmla="*/ 862012 h 1058302"/>
              <a:gd name="connsiteX37" fmla="*/ 1753559 w 2460790"/>
              <a:gd name="connsiteY37" fmla="*/ 831056 h 1058302"/>
              <a:gd name="connsiteX38" fmla="*/ 1808327 w 2460790"/>
              <a:gd name="connsiteY38" fmla="*/ 795337 h 1058302"/>
              <a:gd name="connsiteX39" fmla="*/ 1863096 w 2460790"/>
              <a:gd name="connsiteY39" fmla="*/ 754856 h 1058302"/>
              <a:gd name="connsiteX40" fmla="*/ 1917865 w 2460790"/>
              <a:gd name="connsiteY40" fmla="*/ 711993 h 1058302"/>
              <a:gd name="connsiteX41" fmla="*/ 1963109 w 2460790"/>
              <a:gd name="connsiteY41" fmla="*/ 671512 h 1058302"/>
              <a:gd name="connsiteX42" fmla="*/ 2029784 w 2460790"/>
              <a:gd name="connsiteY42" fmla="*/ 607218 h 1058302"/>
              <a:gd name="connsiteX43" fmla="*/ 2089316 w 2460790"/>
              <a:gd name="connsiteY43" fmla="*/ 540543 h 1058302"/>
              <a:gd name="connsiteX44" fmla="*/ 2167896 w 2460790"/>
              <a:gd name="connsiteY44" fmla="*/ 452438 h 1058302"/>
              <a:gd name="connsiteX45" fmla="*/ 2229809 w 2460790"/>
              <a:gd name="connsiteY45" fmla="*/ 366712 h 1058302"/>
              <a:gd name="connsiteX46" fmla="*/ 2303628 w 2460790"/>
              <a:gd name="connsiteY46" fmla="*/ 269082 h 1058302"/>
              <a:gd name="connsiteX47" fmla="*/ 2363159 w 2460790"/>
              <a:gd name="connsiteY47" fmla="*/ 176212 h 1058302"/>
              <a:gd name="connsiteX48" fmla="*/ 2406021 w 2460790"/>
              <a:gd name="connsiteY48" fmla="*/ 104775 h 1058302"/>
              <a:gd name="connsiteX49" fmla="*/ 2460790 w 2460790"/>
              <a:gd name="connsiteY49" fmla="*/ 0 h 1058302"/>
              <a:gd name="connsiteX50" fmla="*/ 2460790 w 2460790"/>
              <a:gd name="connsiteY50" fmla="*/ 0 h 1058302"/>
              <a:gd name="connsiteX51" fmla="*/ 2460790 w 2460790"/>
              <a:gd name="connsiteY51" fmla="*/ 0 h 1058302"/>
              <a:gd name="connsiteX0" fmla="*/ 22329 w 2483112"/>
              <a:gd name="connsiteY0" fmla="*/ 1058301 h 1066525"/>
              <a:gd name="connsiteX1" fmla="*/ 1992 w 2483112"/>
              <a:gd name="connsiteY1" fmla="*/ 1053168 h 1066525"/>
              <a:gd name="connsiteX2" fmla="*/ 78318 w 2483112"/>
              <a:gd name="connsiteY2" fmla="*/ 895016 h 1066525"/>
              <a:gd name="connsiteX3" fmla="*/ 118893 w 2483112"/>
              <a:gd name="connsiteY3" fmla="*/ 755666 h 1066525"/>
              <a:gd name="connsiteX4" fmla="*/ 165203 w 2483112"/>
              <a:gd name="connsiteY4" fmla="*/ 630093 h 1066525"/>
              <a:gd name="connsiteX5" fmla="*/ 210448 w 2483112"/>
              <a:gd name="connsiteY5" fmla="*/ 521894 h 1066525"/>
              <a:gd name="connsiteX6" fmla="*/ 256644 w 2483112"/>
              <a:gd name="connsiteY6" fmla="*/ 426421 h 1066525"/>
              <a:gd name="connsiteX7" fmla="*/ 299506 w 2483112"/>
              <a:gd name="connsiteY7" fmla="*/ 345280 h 1066525"/>
              <a:gd name="connsiteX8" fmla="*/ 347131 w 2483112"/>
              <a:gd name="connsiteY8" fmla="*/ 278606 h 1066525"/>
              <a:gd name="connsiteX9" fmla="*/ 373325 w 2483112"/>
              <a:gd name="connsiteY9" fmla="*/ 250031 h 1066525"/>
              <a:gd name="connsiteX10" fmla="*/ 399518 w 2483112"/>
              <a:gd name="connsiteY10" fmla="*/ 223837 h 1066525"/>
              <a:gd name="connsiteX11" fmla="*/ 423331 w 2483112"/>
              <a:gd name="connsiteY11" fmla="*/ 204787 h 1066525"/>
              <a:gd name="connsiteX12" fmla="*/ 447143 w 2483112"/>
              <a:gd name="connsiteY12" fmla="*/ 185737 h 1066525"/>
              <a:gd name="connsiteX13" fmla="*/ 478100 w 2483112"/>
              <a:gd name="connsiteY13" fmla="*/ 166687 h 1066525"/>
              <a:gd name="connsiteX14" fmla="*/ 513819 w 2483112"/>
              <a:gd name="connsiteY14" fmla="*/ 154781 h 1066525"/>
              <a:gd name="connsiteX15" fmla="*/ 547156 w 2483112"/>
              <a:gd name="connsiteY15" fmla="*/ 150018 h 1066525"/>
              <a:gd name="connsiteX16" fmla="*/ 594781 w 2483112"/>
              <a:gd name="connsiteY16" fmla="*/ 161925 h 1066525"/>
              <a:gd name="connsiteX17" fmla="*/ 642406 w 2483112"/>
              <a:gd name="connsiteY17" fmla="*/ 188118 h 1066525"/>
              <a:gd name="connsiteX18" fmla="*/ 701937 w 2483112"/>
              <a:gd name="connsiteY18" fmla="*/ 233362 h 1066525"/>
              <a:gd name="connsiteX19" fmla="*/ 754325 w 2483112"/>
              <a:gd name="connsiteY19" fmla="*/ 288131 h 1066525"/>
              <a:gd name="connsiteX20" fmla="*/ 801949 w 2483112"/>
              <a:gd name="connsiteY20" fmla="*/ 345281 h 1066525"/>
              <a:gd name="connsiteX21" fmla="*/ 871006 w 2483112"/>
              <a:gd name="connsiteY21" fmla="*/ 431006 h 1066525"/>
              <a:gd name="connsiteX22" fmla="*/ 949587 w 2483112"/>
              <a:gd name="connsiteY22" fmla="*/ 528637 h 1066525"/>
              <a:gd name="connsiteX23" fmla="*/ 1035312 w 2483112"/>
              <a:gd name="connsiteY23" fmla="*/ 645318 h 1066525"/>
              <a:gd name="connsiteX24" fmla="*/ 1092462 w 2483112"/>
              <a:gd name="connsiteY24" fmla="*/ 723900 h 1066525"/>
              <a:gd name="connsiteX25" fmla="*/ 1156756 w 2483112"/>
              <a:gd name="connsiteY25" fmla="*/ 788193 h 1066525"/>
              <a:gd name="connsiteX26" fmla="*/ 1199618 w 2483112"/>
              <a:gd name="connsiteY26" fmla="*/ 828675 h 1066525"/>
              <a:gd name="connsiteX27" fmla="*/ 1268674 w 2483112"/>
              <a:gd name="connsiteY27" fmla="*/ 873918 h 1066525"/>
              <a:gd name="connsiteX28" fmla="*/ 1313918 w 2483112"/>
              <a:gd name="connsiteY28" fmla="*/ 892968 h 1066525"/>
              <a:gd name="connsiteX29" fmla="*/ 1363925 w 2483112"/>
              <a:gd name="connsiteY29" fmla="*/ 907256 h 1066525"/>
              <a:gd name="connsiteX30" fmla="*/ 1397262 w 2483112"/>
              <a:gd name="connsiteY30" fmla="*/ 914400 h 1066525"/>
              <a:gd name="connsiteX31" fmla="*/ 1444887 w 2483112"/>
              <a:gd name="connsiteY31" fmla="*/ 919162 h 1066525"/>
              <a:gd name="connsiteX32" fmla="*/ 1480606 w 2483112"/>
              <a:gd name="connsiteY32" fmla="*/ 919162 h 1066525"/>
              <a:gd name="connsiteX33" fmla="*/ 1509181 w 2483112"/>
              <a:gd name="connsiteY33" fmla="*/ 919162 h 1066525"/>
              <a:gd name="connsiteX34" fmla="*/ 1549662 w 2483112"/>
              <a:gd name="connsiteY34" fmla="*/ 916781 h 1066525"/>
              <a:gd name="connsiteX35" fmla="*/ 1602049 w 2483112"/>
              <a:gd name="connsiteY35" fmla="*/ 907256 h 1066525"/>
              <a:gd name="connsiteX36" fmla="*/ 1671106 w 2483112"/>
              <a:gd name="connsiteY36" fmla="*/ 883443 h 1066525"/>
              <a:gd name="connsiteX37" fmla="*/ 1723493 w 2483112"/>
              <a:gd name="connsiteY37" fmla="*/ 862012 h 1066525"/>
              <a:gd name="connsiteX38" fmla="*/ 1775881 w 2483112"/>
              <a:gd name="connsiteY38" fmla="*/ 831056 h 1066525"/>
              <a:gd name="connsiteX39" fmla="*/ 1830649 w 2483112"/>
              <a:gd name="connsiteY39" fmla="*/ 795337 h 1066525"/>
              <a:gd name="connsiteX40" fmla="*/ 1885418 w 2483112"/>
              <a:gd name="connsiteY40" fmla="*/ 754856 h 1066525"/>
              <a:gd name="connsiteX41" fmla="*/ 1940187 w 2483112"/>
              <a:gd name="connsiteY41" fmla="*/ 711993 h 1066525"/>
              <a:gd name="connsiteX42" fmla="*/ 1985431 w 2483112"/>
              <a:gd name="connsiteY42" fmla="*/ 671512 h 1066525"/>
              <a:gd name="connsiteX43" fmla="*/ 2052106 w 2483112"/>
              <a:gd name="connsiteY43" fmla="*/ 607218 h 1066525"/>
              <a:gd name="connsiteX44" fmla="*/ 2111638 w 2483112"/>
              <a:gd name="connsiteY44" fmla="*/ 540543 h 1066525"/>
              <a:gd name="connsiteX45" fmla="*/ 2190218 w 2483112"/>
              <a:gd name="connsiteY45" fmla="*/ 452438 h 1066525"/>
              <a:gd name="connsiteX46" fmla="*/ 2252131 w 2483112"/>
              <a:gd name="connsiteY46" fmla="*/ 366712 h 1066525"/>
              <a:gd name="connsiteX47" fmla="*/ 2325950 w 2483112"/>
              <a:gd name="connsiteY47" fmla="*/ 269082 h 1066525"/>
              <a:gd name="connsiteX48" fmla="*/ 2385481 w 2483112"/>
              <a:gd name="connsiteY48" fmla="*/ 176212 h 1066525"/>
              <a:gd name="connsiteX49" fmla="*/ 2428343 w 2483112"/>
              <a:gd name="connsiteY49" fmla="*/ 104775 h 1066525"/>
              <a:gd name="connsiteX50" fmla="*/ 2483112 w 2483112"/>
              <a:gd name="connsiteY50" fmla="*/ 0 h 1066525"/>
              <a:gd name="connsiteX51" fmla="*/ 2483112 w 2483112"/>
              <a:gd name="connsiteY51" fmla="*/ 0 h 1066525"/>
              <a:gd name="connsiteX52" fmla="*/ 2483112 w 2483112"/>
              <a:gd name="connsiteY52" fmla="*/ 0 h 1066525"/>
              <a:gd name="connsiteX0" fmla="*/ 113391 w 2574174"/>
              <a:gd name="connsiteY0" fmla="*/ 1058301 h 1463881"/>
              <a:gd name="connsiteX1" fmla="*/ 522 w 2574174"/>
              <a:gd name="connsiteY1" fmla="*/ 1462649 h 1463881"/>
              <a:gd name="connsiteX2" fmla="*/ 169380 w 2574174"/>
              <a:gd name="connsiteY2" fmla="*/ 895016 h 1463881"/>
              <a:gd name="connsiteX3" fmla="*/ 209955 w 2574174"/>
              <a:gd name="connsiteY3" fmla="*/ 755666 h 1463881"/>
              <a:gd name="connsiteX4" fmla="*/ 256265 w 2574174"/>
              <a:gd name="connsiteY4" fmla="*/ 630093 h 1463881"/>
              <a:gd name="connsiteX5" fmla="*/ 301510 w 2574174"/>
              <a:gd name="connsiteY5" fmla="*/ 521894 h 1463881"/>
              <a:gd name="connsiteX6" fmla="*/ 347706 w 2574174"/>
              <a:gd name="connsiteY6" fmla="*/ 426421 h 1463881"/>
              <a:gd name="connsiteX7" fmla="*/ 390568 w 2574174"/>
              <a:gd name="connsiteY7" fmla="*/ 345280 h 1463881"/>
              <a:gd name="connsiteX8" fmla="*/ 438193 w 2574174"/>
              <a:gd name="connsiteY8" fmla="*/ 278606 h 1463881"/>
              <a:gd name="connsiteX9" fmla="*/ 464387 w 2574174"/>
              <a:gd name="connsiteY9" fmla="*/ 250031 h 1463881"/>
              <a:gd name="connsiteX10" fmla="*/ 490580 w 2574174"/>
              <a:gd name="connsiteY10" fmla="*/ 223837 h 1463881"/>
              <a:gd name="connsiteX11" fmla="*/ 514393 w 2574174"/>
              <a:gd name="connsiteY11" fmla="*/ 204787 h 1463881"/>
              <a:gd name="connsiteX12" fmla="*/ 538205 w 2574174"/>
              <a:gd name="connsiteY12" fmla="*/ 185737 h 1463881"/>
              <a:gd name="connsiteX13" fmla="*/ 569162 w 2574174"/>
              <a:gd name="connsiteY13" fmla="*/ 166687 h 1463881"/>
              <a:gd name="connsiteX14" fmla="*/ 604881 w 2574174"/>
              <a:gd name="connsiteY14" fmla="*/ 154781 h 1463881"/>
              <a:gd name="connsiteX15" fmla="*/ 638218 w 2574174"/>
              <a:gd name="connsiteY15" fmla="*/ 150018 h 1463881"/>
              <a:gd name="connsiteX16" fmla="*/ 685843 w 2574174"/>
              <a:gd name="connsiteY16" fmla="*/ 161925 h 1463881"/>
              <a:gd name="connsiteX17" fmla="*/ 733468 w 2574174"/>
              <a:gd name="connsiteY17" fmla="*/ 188118 h 1463881"/>
              <a:gd name="connsiteX18" fmla="*/ 792999 w 2574174"/>
              <a:gd name="connsiteY18" fmla="*/ 233362 h 1463881"/>
              <a:gd name="connsiteX19" fmla="*/ 845387 w 2574174"/>
              <a:gd name="connsiteY19" fmla="*/ 288131 h 1463881"/>
              <a:gd name="connsiteX20" fmla="*/ 893011 w 2574174"/>
              <a:gd name="connsiteY20" fmla="*/ 345281 h 1463881"/>
              <a:gd name="connsiteX21" fmla="*/ 962068 w 2574174"/>
              <a:gd name="connsiteY21" fmla="*/ 431006 h 1463881"/>
              <a:gd name="connsiteX22" fmla="*/ 1040649 w 2574174"/>
              <a:gd name="connsiteY22" fmla="*/ 528637 h 1463881"/>
              <a:gd name="connsiteX23" fmla="*/ 1126374 w 2574174"/>
              <a:gd name="connsiteY23" fmla="*/ 645318 h 1463881"/>
              <a:gd name="connsiteX24" fmla="*/ 1183524 w 2574174"/>
              <a:gd name="connsiteY24" fmla="*/ 723900 h 1463881"/>
              <a:gd name="connsiteX25" fmla="*/ 1247818 w 2574174"/>
              <a:gd name="connsiteY25" fmla="*/ 788193 h 1463881"/>
              <a:gd name="connsiteX26" fmla="*/ 1290680 w 2574174"/>
              <a:gd name="connsiteY26" fmla="*/ 828675 h 1463881"/>
              <a:gd name="connsiteX27" fmla="*/ 1359736 w 2574174"/>
              <a:gd name="connsiteY27" fmla="*/ 873918 h 1463881"/>
              <a:gd name="connsiteX28" fmla="*/ 1404980 w 2574174"/>
              <a:gd name="connsiteY28" fmla="*/ 892968 h 1463881"/>
              <a:gd name="connsiteX29" fmla="*/ 1454987 w 2574174"/>
              <a:gd name="connsiteY29" fmla="*/ 907256 h 1463881"/>
              <a:gd name="connsiteX30" fmla="*/ 1488324 w 2574174"/>
              <a:gd name="connsiteY30" fmla="*/ 914400 h 1463881"/>
              <a:gd name="connsiteX31" fmla="*/ 1535949 w 2574174"/>
              <a:gd name="connsiteY31" fmla="*/ 919162 h 1463881"/>
              <a:gd name="connsiteX32" fmla="*/ 1571668 w 2574174"/>
              <a:gd name="connsiteY32" fmla="*/ 919162 h 1463881"/>
              <a:gd name="connsiteX33" fmla="*/ 1600243 w 2574174"/>
              <a:gd name="connsiteY33" fmla="*/ 919162 h 1463881"/>
              <a:gd name="connsiteX34" fmla="*/ 1640724 w 2574174"/>
              <a:gd name="connsiteY34" fmla="*/ 916781 h 1463881"/>
              <a:gd name="connsiteX35" fmla="*/ 1693111 w 2574174"/>
              <a:gd name="connsiteY35" fmla="*/ 907256 h 1463881"/>
              <a:gd name="connsiteX36" fmla="*/ 1762168 w 2574174"/>
              <a:gd name="connsiteY36" fmla="*/ 883443 h 1463881"/>
              <a:gd name="connsiteX37" fmla="*/ 1814555 w 2574174"/>
              <a:gd name="connsiteY37" fmla="*/ 862012 h 1463881"/>
              <a:gd name="connsiteX38" fmla="*/ 1866943 w 2574174"/>
              <a:gd name="connsiteY38" fmla="*/ 831056 h 1463881"/>
              <a:gd name="connsiteX39" fmla="*/ 1921711 w 2574174"/>
              <a:gd name="connsiteY39" fmla="*/ 795337 h 1463881"/>
              <a:gd name="connsiteX40" fmla="*/ 1976480 w 2574174"/>
              <a:gd name="connsiteY40" fmla="*/ 754856 h 1463881"/>
              <a:gd name="connsiteX41" fmla="*/ 2031249 w 2574174"/>
              <a:gd name="connsiteY41" fmla="*/ 711993 h 1463881"/>
              <a:gd name="connsiteX42" fmla="*/ 2076493 w 2574174"/>
              <a:gd name="connsiteY42" fmla="*/ 671512 h 1463881"/>
              <a:gd name="connsiteX43" fmla="*/ 2143168 w 2574174"/>
              <a:gd name="connsiteY43" fmla="*/ 607218 h 1463881"/>
              <a:gd name="connsiteX44" fmla="*/ 2202700 w 2574174"/>
              <a:gd name="connsiteY44" fmla="*/ 540543 h 1463881"/>
              <a:gd name="connsiteX45" fmla="*/ 2281280 w 2574174"/>
              <a:gd name="connsiteY45" fmla="*/ 452438 h 1463881"/>
              <a:gd name="connsiteX46" fmla="*/ 2343193 w 2574174"/>
              <a:gd name="connsiteY46" fmla="*/ 366712 h 1463881"/>
              <a:gd name="connsiteX47" fmla="*/ 2417012 w 2574174"/>
              <a:gd name="connsiteY47" fmla="*/ 269082 h 1463881"/>
              <a:gd name="connsiteX48" fmla="*/ 2476543 w 2574174"/>
              <a:gd name="connsiteY48" fmla="*/ 176212 h 1463881"/>
              <a:gd name="connsiteX49" fmla="*/ 2519405 w 2574174"/>
              <a:gd name="connsiteY49" fmla="*/ 104775 h 1463881"/>
              <a:gd name="connsiteX50" fmla="*/ 2574174 w 2574174"/>
              <a:gd name="connsiteY50" fmla="*/ 0 h 1463881"/>
              <a:gd name="connsiteX51" fmla="*/ 2574174 w 2574174"/>
              <a:gd name="connsiteY51" fmla="*/ 0 h 1463881"/>
              <a:gd name="connsiteX52" fmla="*/ 2574174 w 2574174"/>
              <a:gd name="connsiteY52" fmla="*/ 0 h 146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574174" h="1463881">
                <a:moveTo>
                  <a:pt x="113391" y="1058301"/>
                </a:moveTo>
                <a:cubicBezTo>
                  <a:pt x="110001" y="1057445"/>
                  <a:pt x="-8809" y="1489863"/>
                  <a:pt x="522" y="1462649"/>
                </a:cubicBezTo>
                <a:cubicBezTo>
                  <a:pt x="9853" y="1435435"/>
                  <a:pt x="149897" y="944600"/>
                  <a:pt x="169380" y="895016"/>
                </a:cubicBezTo>
                <a:cubicBezTo>
                  <a:pt x="166297" y="894841"/>
                  <a:pt x="205285" y="763032"/>
                  <a:pt x="209955" y="755666"/>
                </a:cubicBezTo>
                <a:cubicBezTo>
                  <a:pt x="214625" y="748300"/>
                  <a:pt x="241006" y="669055"/>
                  <a:pt x="256265" y="630093"/>
                </a:cubicBezTo>
                <a:cubicBezTo>
                  <a:pt x="271524" y="591131"/>
                  <a:pt x="286270" y="555839"/>
                  <a:pt x="301510" y="521894"/>
                </a:cubicBezTo>
                <a:cubicBezTo>
                  <a:pt x="316750" y="487949"/>
                  <a:pt x="332863" y="455857"/>
                  <a:pt x="347706" y="426421"/>
                </a:cubicBezTo>
                <a:cubicBezTo>
                  <a:pt x="362549" y="396985"/>
                  <a:pt x="375487" y="369916"/>
                  <a:pt x="390568" y="345280"/>
                </a:cubicBezTo>
                <a:cubicBezTo>
                  <a:pt x="405649" y="320644"/>
                  <a:pt x="425890" y="294481"/>
                  <a:pt x="438193" y="278606"/>
                </a:cubicBezTo>
                <a:cubicBezTo>
                  <a:pt x="450496" y="262731"/>
                  <a:pt x="455656" y="259159"/>
                  <a:pt x="464387" y="250031"/>
                </a:cubicBezTo>
                <a:cubicBezTo>
                  <a:pt x="473118" y="240903"/>
                  <a:pt x="482246" y="231378"/>
                  <a:pt x="490580" y="223837"/>
                </a:cubicBezTo>
                <a:cubicBezTo>
                  <a:pt x="498914" y="216296"/>
                  <a:pt x="506456" y="211137"/>
                  <a:pt x="514393" y="204787"/>
                </a:cubicBezTo>
                <a:cubicBezTo>
                  <a:pt x="522330" y="198437"/>
                  <a:pt x="529077" y="192087"/>
                  <a:pt x="538205" y="185737"/>
                </a:cubicBezTo>
                <a:cubicBezTo>
                  <a:pt x="547333" y="179387"/>
                  <a:pt x="558049" y="171846"/>
                  <a:pt x="569162" y="166687"/>
                </a:cubicBezTo>
                <a:cubicBezTo>
                  <a:pt x="580275" y="161528"/>
                  <a:pt x="593372" y="157559"/>
                  <a:pt x="604881" y="154781"/>
                </a:cubicBezTo>
                <a:cubicBezTo>
                  <a:pt x="616390" y="152003"/>
                  <a:pt x="624724" y="148827"/>
                  <a:pt x="638218" y="150018"/>
                </a:cubicBezTo>
                <a:cubicBezTo>
                  <a:pt x="651712" y="151209"/>
                  <a:pt x="669968" y="155575"/>
                  <a:pt x="685843" y="161925"/>
                </a:cubicBezTo>
                <a:cubicBezTo>
                  <a:pt x="701718" y="168275"/>
                  <a:pt x="715609" y="176212"/>
                  <a:pt x="733468" y="188118"/>
                </a:cubicBezTo>
                <a:cubicBezTo>
                  <a:pt x="751327" y="200024"/>
                  <a:pt x="774346" y="216693"/>
                  <a:pt x="792999" y="233362"/>
                </a:cubicBezTo>
                <a:cubicBezTo>
                  <a:pt x="811652" y="250031"/>
                  <a:pt x="828718" y="269478"/>
                  <a:pt x="845387" y="288131"/>
                </a:cubicBezTo>
                <a:cubicBezTo>
                  <a:pt x="862056" y="306784"/>
                  <a:pt x="873564" y="321468"/>
                  <a:pt x="893011" y="345281"/>
                </a:cubicBezTo>
                <a:cubicBezTo>
                  <a:pt x="912458" y="369094"/>
                  <a:pt x="937462" y="400447"/>
                  <a:pt x="962068" y="431006"/>
                </a:cubicBezTo>
                <a:cubicBezTo>
                  <a:pt x="986674" y="461565"/>
                  <a:pt x="1013265" y="492918"/>
                  <a:pt x="1040649" y="528637"/>
                </a:cubicBezTo>
                <a:cubicBezTo>
                  <a:pt x="1068033" y="564356"/>
                  <a:pt x="1126374" y="645318"/>
                  <a:pt x="1126374" y="645318"/>
                </a:cubicBezTo>
                <a:cubicBezTo>
                  <a:pt x="1150186" y="677862"/>
                  <a:pt x="1163283" y="700088"/>
                  <a:pt x="1183524" y="723900"/>
                </a:cubicBezTo>
                <a:cubicBezTo>
                  <a:pt x="1203765" y="747712"/>
                  <a:pt x="1229959" y="770731"/>
                  <a:pt x="1247818" y="788193"/>
                </a:cubicBezTo>
                <a:cubicBezTo>
                  <a:pt x="1265677" y="805655"/>
                  <a:pt x="1272027" y="814388"/>
                  <a:pt x="1290680" y="828675"/>
                </a:cubicBezTo>
                <a:cubicBezTo>
                  <a:pt x="1309333" y="842962"/>
                  <a:pt x="1340686" y="863203"/>
                  <a:pt x="1359736" y="873918"/>
                </a:cubicBezTo>
                <a:cubicBezTo>
                  <a:pt x="1378786" y="884634"/>
                  <a:pt x="1389105" y="887412"/>
                  <a:pt x="1404980" y="892968"/>
                </a:cubicBezTo>
                <a:cubicBezTo>
                  <a:pt x="1420855" y="898524"/>
                  <a:pt x="1441096" y="903684"/>
                  <a:pt x="1454987" y="907256"/>
                </a:cubicBezTo>
                <a:cubicBezTo>
                  <a:pt x="1468878" y="910828"/>
                  <a:pt x="1474830" y="912416"/>
                  <a:pt x="1488324" y="914400"/>
                </a:cubicBezTo>
                <a:cubicBezTo>
                  <a:pt x="1501818" y="916384"/>
                  <a:pt x="1522058" y="918368"/>
                  <a:pt x="1535949" y="919162"/>
                </a:cubicBezTo>
                <a:cubicBezTo>
                  <a:pt x="1549840" y="919956"/>
                  <a:pt x="1571668" y="919162"/>
                  <a:pt x="1571668" y="919162"/>
                </a:cubicBezTo>
                <a:cubicBezTo>
                  <a:pt x="1582384" y="919162"/>
                  <a:pt x="1588734" y="919559"/>
                  <a:pt x="1600243" y="919162"/>
                </a:cubicBezTo>
                <a:cubicBezTo>
                  <a:pt x="1611752" y="918765"/>
                  <a:pt x="1625246" y="918765"/>
                  <a:pt x="1640724" y="916781"/>
                </a:cubicBezTo>
                <a:cubicBezTo>
                  <a:pt x="1656202" y="914797"/>
                  <a:pt x="1672870" y="912812"/>
                  <a:pt x="1693111" y="907256"/>
                </a:cubicBezTo>
                <a:cubicBezTo>
                  <a:pt x="1713352" y="901700"/>
                  <a:pt x="1741927" y="890984"/>
                  <a:pt x="1762168" y="883443"/>
                </a:cubicBezTo>
                <a:cubicBezTo>
                  <a:pt x="1782409" y="875902"/>
                  <a:pt x="1797093" y="870743"/>
                  <a:pt x="1814555" y="862012"/>
                </a:cubicBezTo>
                <a:cubicBezTo>
                  <a:pt x="1832017" y="853281"/>
                  <a:pt x="1849084" y="842168"/>
                  <a:pt x="1866943" y="831056"/>
                </a:cubicBezTo>
                <a:cubicBezTo>
                  <a:pt x="1884802" y="819944"/>
                  <a:pt x="1903455" y="808037"/>
                  <a:pt x="1921711" y="795337"/>
                </a:cubicBezTo>
                <a:cubicBezTo>
                  <a:pt x="1939967" y="782637"/>
                  <a:pt x="1958224" y="768747"/>
                  <a:pt x="1976480" y="754856"/>
                </a:cubicBezTo>
                <a:cubicBezTo>
                  <a:pt x="1994736" y="740965"/>
                  <a:pt x="2014580" y="725884"/>
                  <a:pt x="2031249" y="711993"/>
                </a:cubicBezTo>
                <a:cubicBezTo>
                  <a:pt x="2047918" y="698102"/>
                  <a:pt x="2057840" y="688974"/>
                  <a:pt x="2076493" y="671512"/>
                </a:cubicBezTo>
                <a:cubicBezTo>
                  <a:pt x="2095146" y="654050"/>
                  <a:pt x="2143168" y="607218"/>
                  <a:pt x="2143168" y="607218"/>
                </a:cubicBezTo>
                <a:lnTo>
                  <a:pt x="2202700" y="540543"/>
                </a:lnTo>
                <a:cubicBezTo>
                  <a:pt x="2226909" y="514746"/>
                  <a:pt x="2257865" y="481410"/>
                  <a:pt x="2281280" y="452438"/>
                </a:cubicBezTo>
                <a:cubicBezTo>
                  <a:pt x="2304696" y="423466"/>
                  <a:pt x="2320571" y="397271"/>
                  <a:pt x="2343193" y="366712"/>
                </a:cubicBezTo>
                <a:cubicBezTo>
                  <a:pt x="2365815" y="336153"/>
                  <a:pt x="2394787" y="300832"/>
                  <a:pt x="2417012" y="269082"/>
                </a:cubicBezTo>
                <a:cubicBezTo>
                  <a:pt x="2439237" y="237332"/>
                  <a:pt x="2459478" y="203596"/>
                  <a:pt x="2476543" y="176212"/>
                </a:cubicBezTo>
                <a:cubicBezTo>
                  <a:pt x="2493608" y="148828"/>
                  <a:pt x="2503133" y="134144"/>
                  <a:pt x="2519405" y="104775"/>
                </a:cubicBezTo>
                <a:cubicBezTo>
                  <a:pt x="2535677" y="75406"/>
                  <a:pt x="2574174" y="0"/>
                  <a:pt x="2574174" y="0"/>
                </a:cubicBezTo>
                <a:lnTo>
                  <a:pt x="2574174" y="0"/>
                </a:lnTo>
                <a:lnTo>
                  <a:pt x="2574174" y="0"/>
                </a:lnTo>
              </a:path>
            </a:pathLst>
          </a:custGeom>
          <a:noFill/>
          <a:ln w="635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96779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itle 1"/>
          <p:cNvSpPr>
            <a:spLocks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4000" b="1">
                <a:solidFill>
                  <a:srgbClr val="CCFFFF"/>
                </a:solidFill>
                <a:latin typeface="Comic Sans MS" pitchFamily="66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4000" b="1">
                <a:solidFill>
                  <a:srgbClr val="CCFFFF"/>
                </a:solidFill>
                <a:latin typeface="Comic Sans MS" pitchFamily="66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4000" b="1">
                <a:solidFill>
                  <a:srgbClr val="CCFFFF"/>
                </a:solidFill>
                <a:latin typeface="Comic Sans MS" pitchFamily="66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6000" dirty="0">
                <a:solidFill>
                  <a:srgbClr val="FFFF00"/>
                </a:solidFill>
              </a:rPr>
              <a:t>Questions?</a:t>
            </a:r>
          </a:p>
        </p:txBody>
      </p:sp>
      <p:pic>
        <p:nvPicPr>
          <p:cNvPr id="4813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1600" y="1397000"/>
            <a:ext cx="3860800" cy="406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0" y="6553200"/>
            <a:ext cx="304282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B0F0"/>
                </a:solidFill>
              </a:rPr>
              <a:t>http://i.imgur.com/aliTlT3.jpg</a:t>
            </a:r>
          </a:p>
        </p:txBody>
      </p:sp>
    </p:spTree>
    <p:extLst>
      <p:ext uri="{BB962C8B-B14F-4D97-AF65-F5344CB8AC3E}">
        <p14:creationId xmlns:p14="http://schemas.microsoft.com/office/powerpoint/2010/main" val="23267669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VikkiDk">
      <a:dk1>
        <a:srgbClr val="FFFFFF"/>
      </a:dk1>
      <a:lt1>
        <a:srgbClr val="000000"/>
      </a:lt1>
      <a:dk2>
        <a:srgbClr val="000000"/>
      </a:dk2>
      <a:lt2>
        <a:srgbClr val="000000"/>
      </a:lt2>
      <a:accent1>
        <a:srgbClr val="6F6F74"/>
      </a:accent1>
      <a:accent2>
        <a:srgbClr val="A7B789"/>
      </a:accent2>
      <a:accent3>
        <a:srgbClr val="BEAE98"/>
      </a:accent3>
      <a:accent4>
        <a:srgbClr val="92A9B9"/>
      </a:accent4>
      <a:accent5>
        <a:srgbClr val="9C8265"/>
      </a:accent5>
      <a:accent6>
        <a:srgbClr val="8D6974"/>
      </a:accent6>
      <a:hlink>
        <a:srgbClr val="67AABF"/>
      </a:hlink>
      <a:folHlink>
        <a:srgbClr val="B1B5AB"/>
      </a:folHlink>
    </a:clrScheme>
    <a:fontScheme name="Vikki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2717</TotalTime>
  <Words>4911</Words>
  <Application>Microsoft Office PowerPoint</Application>
  <PresentationFormat>On-screen Show (4:3)</PresentationFormat>
  <Paragraphs>1278</Paragraphs>
  <Slides>114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114</vt:i4>
      </vt:variant>
    </vt:vector>
  </HeadingPairs>
  <TitlesOfParts>
    <vt:vector size="122" baseType="lpstr">
      <vt:lpstr>Arial</vt:lpstr>
      <vt:lpstr>Arial Narrow</vt:lpstr>
      <vt:lpstr>Calibri</vt:lpstr>
      <vt:lpstr>Comic Sans MS</vt:lpstr>
      <vt:lpstr>Courier New</vt:lpstr>
      <vt:lpstr>Times New Roman</vt:lpstr>
      <vt:lpstr>Wingdings</vt:lpstr>
      <vt:lpstr>Office Theme</vt:lpstr>
      <vt:lpstr>PowerPoint Presentation</vt:lpstr>
      <vt:lpstr>What’s Up?</vt:lpstr>
      <vt:lpstr>What’s Up?</vt:lpstr>
      <vt:lpstr>Review</vt:lpstr>
      <vt:lpstr>Polynomials</vt:lpstr>
      <vt:lpstr>Polynomials</vt:lpstr>
      <vt:lpstr>Polynomials</vt:lpstr>
      <vt:lpstr>Polynomials</vt:lpstr>
      <vt:lpstr>Polynomials</vt:lpstr>
      <vt:lpstr>Polynomials</vt:lpstr>
      <vt:lpstr>Polynomials</vt:lpstr>
      <vt:lpstr>Polynomials</vt:lpstr>
      <vt:lpstr>Polynomials</vt:lpstr>
      <vt:lpstr>Polynomials</vt:lpstr>
      <vt:lpstr>Evaluating Polynomials</vt:lpstr>
      <vt:lpstr>Evaluating Polynomials</vt:lpstr>
      <vt:lpstr>Questions?</vt:lpstr>
      <vt:lpstr>Polynomial Graphs</vt:lpstr>
      <vt:lpstr>Polynomial Graphs</vt:lpstr>
      <vt:lpstr>Polynomial Graphs</vt:lpstr>
      <vt:lpstr>Polynomial Graphs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Polynomial Graphs</vt:lpstr>
      <vt:lpstr>Polynomial Graphs</vt:lpstr>
      <vt:lpstr>Polynomial Graphs</vt:lpstr>
      <vt:lpstr>Polynomial Graphs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PowerPoint Presentation</vt:lpstr>
      <vt:lpstr>PowerPoint Presentation</vt:lpstr>
      <vt:lpstr>Polynomial Graphs</vt:lpstr>
      <vt:lpstr>Polynomial Graphs</vt:lpstr>
      <vt:lpstr>PowerPoint Presentation</vt:lpstr>
      <vt:lpstr>PowerPoint Presentation</vt:lpstr>
      <vt:lpstr>Questions?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Polynomial Graphs</vt:lpstr>
      <vt:lpstr>Polynomial Graphs</vt:lpstr>
      <vt:lpstr>Polynomial Graphs</vt:lpstr>
      <vt:lpstr>Polynomial Graphs</vt:lpstr>
      <vt:lpstr>Polynomial Graphs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Polynomial Graphs</vt:lpstr>
      <vt:lpstr>Polynomial Graphs</vt:lpstr>
      <vt:lpstr>PowerPoint Presentation</vt:lpstr>
      <vt:lpstr>PowerPoint Presentation</vt:lpstr>
      <vt:lpstr>PowerPoint Presentation</vt:lpstr>
      <vt:lpstr>PowerPoint Presentation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Polynomial Graphs</vt:lpstr>
      <vt:lpstr>PowerPoint Presentation</vt:lpstr>
      <vt:lpstr>You Survived!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Vikki French at 049</dc:creator>
  <cp:lastModifiedBy>Vikki French</cp:lastModifiedBy>
  <cp:revision>241</cp:revision>
  <dcterms:created xsi:type="dcterms:W3CDTF">2012-09-06T22:30:26Z</dcterms:created>
  <dcterms:modified xsi:type="dcterms:W3CDTF">2023-02-28T08:51:52Z</dcterms:modified>
</cp:coreProperties>
</file>