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5"/>
  </p:notesMasterIdLst>
  <p:handoutMasterIdLst>
    <p:handoutMasterId r:id="rId146"/>
  </p:handoutMasterIdLst>
  <p:sldIdLst>
    <p:sldId id="546" r:id="rId2"/>
    <p:sldId id="538" r:id="rId3"/>
    <p:sldId id="547" r:id="rId4"/>
    <p:sldId id="539" r:id="rId5"/>
    <p:sldId id="1399" r:id="rId6"/>
    <p:sldId id="1411" r:id="rId7"/>
    <p:sldId id="1384" r:id="rId8"/>
    <p:sldId id="1377" r:id="rId9"/>
    <p:sldId id="1387" r:id="rId10"/>
    <p:sldId id="1385" r:id="rId11"/>
    <p:sldId id="1397" r:id="rId12"/>
    <p:sldId id="1280" r:id="rId13"/>
    <p:sldId id="1412" r:id="rId14"/>
    <p:sldId id="1413" r:id="rId15"/>
    <p:sldId id="1414" r:id="rId16"/>
    <p:sldId id="1418" r:id="rId17"/>
    <p:sldId id="1419" r:id="rId18"/>
    <p:sldId id="1420" r:id="rId19"/>
    <p:sldId id="1421" r:id="rId20"/>
    <p:sldId id="1422" r:id="rId21"/>
    <p:sldId id="1415" r:id="rId22"/>
    <p:sldId id="1416" r:id="rId23"/>
    <p:sldId id="1423" r:id="rId24"/>
    <p:sldId id="506" r:id="rId25"/>
    <p:sldId id="1429" r:id="rId26"/>
    <p:sldId id="1424" r:id="rId27"/>
    <p:sldId id="1425" r:id="rId28"/>
    <p:sldId id="1426" r:id="rId29"/>
    <p:sldId id="1430" r:id="rId30"/>
    <p:sldId id="1431" r:id="rId31"/>
    <p:sldId id="1432" r:id="rId32"/>
    <p:sldId id="1433" r:id="rId33"/>
    <p:sldId id="1434" r:id="rId34"/>
    <p:sldId id="1435" r:id="rId35"/>
    <p:sldId id="1436" r:id="rId36"/>
    <p:sldId id="1437" r:id="rId37"/>
    <p:sldId id="1417" r:id="rId38"/>
    <p:sldId id="1438" r:id="rId39"/>
    <p:sldId id="1439" r:id="rId40"/>
    <p:sldId id="1443" r:id="rId41"/>
    <p:sldId id="1444" r:id="rId42"/>
    <p:sldId id="1445" r:id="rId43"/>
    <p:sldId id="1479" r:id="rId44"/>
    <p:sldId id="1480" r:id="rId45"/>
    <p:sldId id="1440" r:id="rId46"/>
    <p:sldId id="1473" r:id="rId47"/>
    <p:sldId id="1441" r:id="rId48"/>
    <p:sldId id="1457" r:id="rId49"/>
    <p:sldId id="1458" r:id="rId50"/>
    <p:sldId id="1544" r:id="rId51"/>
    <p:sldId id="1459" r:id="rId52"/>
    <p:sldId id="1460" r:id="rId53"/>
    <p:sldId id="1461" r:id="rId54"/>
    <p:sldId id="1462" r:id="rId55"/>
    <p:sldId id="1463" r:id="rId56"/>
    <p:sldId id="1464" r:id="rId57"/>
    <p:sldId id="1465" r:id="rId58"/>
    <p:sldId id="1449" r:id="rId59"/>
    <p:sldId id="1450" r:id="rId60"/>
    <p:sldId id="1466" r:id="rId61"/>
    <p:sldId id="1446" r:id="rId62"/>
    <p:sldId id="1447" r:id="rId63"/>
    <p:sldId id="1467" r:id="rId64"/>
    <p:sldId id="1448" r:id="rId65"/>
    <p:sldId id="1469" r:id="rId66"/>
    <p:sldId id="535" r:id="rId67"/>
    <p:sldId id="536" r:id="rId68"/>
    <p:sldId id="537" r:id="rId69"/>
    <p:sldId id="1541" r:id="rId70"/>
    <p:sldId id="1472" r:id="rId71"/>
    <p:sldId id="1470" r:id="rId72"/>
    <p:sldId id="1474" r:id="rId73"/>
    <p:sldId id="1770" r:id="rId74"/>
    <p:sldId id="1771" r:id="rId75"/>
    <p:sldId id="1772" r:id="rId76"/>
    <p:sldId id="1477" r:id="rId77"/>
    <p:sldId id="1475" r:id="rId78"/>
    <p:sldId id="1451" r:id="rId79"/>
    <p:sldId id="1452" r:id="rId80"/>
    <p:sldId id="1476" r:id="rId81"/>
    <p:sldId id="1453" r:id="rId82"/>
    <p:sldId id="1454" r:id="rId83"/>
    <p:sldId id="1455" r:id="rId84"/>
    <p:sldId id="1456" r:id="rId85"/>
    <p:sldId id="1482" r:id="rId86"/>
    <p:sldId id="1773" r:id="rId87"/>
    <p:sldId id="1483" r:id="rId88"/>
    <p:sldId id="1774" r:id="rId89"/>
    <p:sldId id="1484" r:id="rId90"/>
    <p:sldId id="1485" r:id="rId91"/>
    <p:sldId id="1486" r:id="rId92"/>
    <p:sldId id="1487" r:id="rId93"/>
    <p:sldId id="1503" r:id="rId94"/>
    <p:sldId id="1504" r:id="rId95"/>
    <p:sldId id="1501" r:id="rId96"/>
    <p:sldId id="1502" r:id="rId97"/>
    <p:sldId id="1505" r:id="rId98"/>
    <p:sldId id="1506" r:id="rId99"/>
    <p:sldId id="1507" r:id="rId100"/>
    <p:sldId id="1508" r:id="rId101"/>
    <p:sldId id="1509" r:id="rId102"/>
    <p:sldId id="1510" r:id="rId103"/>
    <p:sldId id="1512" r:id="rId104"/>
    <p:sldId id="1511" r:id="rId105"/>
    <p:sldId id="1513" r:id="rId106"/>
    <p:sldId id="1514" r:id="rId107"/>
    <p:sldId id="1515" r:id="rId108"/>
    <p:sldId id="1516" r:id="rId109"/>
    <p:sldId id="1517" r:id="rId110"/>
    <p:sldId id="1519" r:id="rId111"/>
    <p:sldId id="1520" r:id="rId112"/>
    <p:sldId id="548" r:id="rId113"/>
    <p:sldId id="1500" r:id="rId114"/>
    <p:sldId id="1481" r:id="rId115"/>
    <p:sldId id="1488" r:id="rId116"/>
    <p:sldId id="1489" r:id="rId117"/>
    <p:sldId id="1490" r:id="rId118"/>
    <p:sldId id="1491" r:id="rId119"/>
    <p:sldId id="1492" r:id="rId120"/>
    <p:sldId id="1493" r:id="rId121"/>
    <p:sldId id="1494" r:id="rId122"/>
    <p:sldId id="1495" r:id="rId123"/>
    <p:sldId id="1496" r:id="rId124"/>
    <p:sldId id="1497" r:id="rId125"/>
    <p:sldId id="1498" r:id="rId126"/>
    <p:sldId id="1752" r:id="rId127"/>
    <p:sldId id="1551" r:id="rId128"/>
    <p:sldId id="1753" r:id="rId129"/>
    <p:sldId id="1754" r:id="rId130"/>
    <p:sldId id="1755" r:id="rId131"/>
    <p:sldId id="1756" r:id="rId132"/>
    <p:sldId id="1757" r:id="rId133"/>
    <p:sldId id="1758" r:id="rId134"/>
    <p:sldId id="1761" r:id="rId135"/>
    <p:sldId id="1760" r:id="rId136"/>
    <p:sldId id="1762" r:id="rId137"/>
    <p:sldId id="1759" r:id="rId138"/>
    <p:sldId id="1763" r:id="rId139"/>
    <p:sldId id="1764" r:id="rId140"/>
    <p:sldId id="1765" r:id="rId141"/>
    <p:sldId id="543" r:id="rId142"/>
    <p:sldId id="1750" r:id="rId143"/>
    <p:sldId id="1829" r:id="rId1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87749"/>
    <a:srgbClr val="5F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4660"/>
  </p:normalViewPr>
  <p:slideViewPr>
    <p:cSldViewPr>
      <p:cViewPr varScale="1">
        <p:scale>
          <a:sx n="94" d="100"/>
          <a:sy n="94" d="100"/>
        </p:scale>
        <p:origin x="2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8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12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2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5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88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28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48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1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3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94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4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7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33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1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29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2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31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7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2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8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822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14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07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8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3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45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467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82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236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50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663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43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10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484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8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673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26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567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88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51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336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694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51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73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862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179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26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969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74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880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57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22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80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61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375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464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9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2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8 Part </a:t>
            </a:r>
            <a:r>
              <a:rPr lang="en-US" altLang="en-US" sz="6900" b="1" dirty="0">
                <a:solidFill>
                  <a:srgbClr val="CCFFFF"/>
                </a:solidFill>
              </a:rPr>
              <a:t>15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724400"/>
          </a:xfrm>
        </p:spPr>
        <p:txBody>
          <a:bodyPr/>
          <a:lstStyle/>
          <a:p>
            <a:r>
              <a:rPr lang="en-US" altLang="en-US" dirty="0"/>
              <a:t>If lim  f(x) = 0  or ±∞</a:t>
            </a:r>
          </a:p>
          <a:p>
            <a:r>
              <a:rPr lang="en-US" altLang="en-US" sz="1000" dirty="0"/>
              <a:t> </a:t>
            </a:r>
            <a:endParaRPr lang="en-US" altLang="en-US" sz="1000" dirty="0">
              <a:sym typeface="Symbol" panose="05050102010706020507" pitchFamily="18" charset="2"/>
            </a:endParaRPr>
          </a:p>
          <a:p>
            <a:endParaRPr lang="en-US" altLang="en-US" sz="1000" dirty="0"/>
          </a:p>
          <a:p>
            <a:r>
              <a:rPr lang="en-US" altLang="en-US" dirty="0"/>
              <a:t>and lim g(x) = 0  or ±∞</a:t>
            </a:r>
          </a:p>
          <a:p>
            <a:r>
              <a:rPr lang="en-US" altLang="en-US" sz="2000" dirty="0"/>
              <a:t> </a:t>
            </a:r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and g’(x) ≠ 0 </a:t>
            </a:r>
            <a:r>
              <a:rPr lang="en-US" altLang="en-US" sz="2100" dirty="0">
                <a:sym typeface="Symbol" panose="05050102010706020507" pitchFamily="18" charset="2"/>
              </a:rPr>
              <a:t>(</a:t>
            </a:r>
            <a:r>
              <a:rPr lang="en-US" altLang="en-US" sz="2100" dirty="0" err="1">
                <a:sym typeface="Symbol" panose="05050102010706020507" pitchFamily="18" charset="2"/>
              </a:rPr>
              <a:t>‘cause</a:t>
            </a:r>
            <a:r>
              <a:rPr lang="en-US" altLang="en-US" sz="2100" dirty="0">
                <a:sym typeface="Symbol" panose="05050102010706020507" pitchFamily="18" charset="2"/>
              </a:rPr>
              <a:t> we don’t want division by zero)</a:t>
            </a: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Then lim f(x)/g(x) = lim f’(x)/g’(x)</a:t>
            </a:r>
          </a:p>
          <a:p>
            <a:r>
              <a:rPr lang="en-US" altLang="en-US" sz="2000" dirty="0"/>
              <a:t>               </a:t>
            </a:r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7D656-02DE-4F65-9A38-5669E23B928C}"/>
              </a:ext>
            </a:extLst>
          </p:cNvPr>
          <p:cNvSpPr txBox="1"/>
          <p:nvPr/>
        </p:nvSpPr>
        <p:spPr>
          <a:xfrm>
            <a:off x="1300766" y="1688206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77434-488E-4D90-BD01-6489284C64DA}"/>
              </a:ext>
            </a:extLst>
          </p:cNvPr>
          <p:cNvSpPr txBox="1"/>
          <p:nvPr/>
        </p:nvSpPr>
        <p:spPr>
          <a:xfrm>
            <a:off x="1600200" y="2831068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85AA5-BE72-4577-8E3A-36AB1E061FC4}"/>
              </a:ext>
            </a:extLst>
          </p:cNvPr>
          <p:cNvSpPr txBox="1"/>
          <p:nvPr/>
        </p:nvSpPr>
        <p:spPr>
          <a:xfrm>
            <a:off x="1971541" y="5082724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065B9-8B59-490C-953A-012626A4DF88}"/>
              </a:ext>
            </a:extLst>
          </p:cNvPr>
          <p:cNvSpPr txBox="1"/>
          <p:nvPr/>
        </p:nvSpPr>
        <p:spPr>
          <a:xfrm>
            <a:off x="5791200" y="5082724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84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Kp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So what is y?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sz="2000" b="1" baseline="30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241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Kp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So what is y? y = k/2 p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				is it?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sz="2000" b="1" baseline="30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3638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Kp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So what is y? y = k/2 p</a:t>
            </a:r>
            <a:r>
              <a:rPr lang="en-US" baseline="30000" dirty="0"/>
              <a:t>2</a:t>
            </a:r>
            <a:r>
              <a:rPr lang="en-US" dirty="0"/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				  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/2 p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				  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/2 + c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				 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5/2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baseline="30000" dirty="0">
                <a:solidFill>
                  <a:srgbClr val="FFFF00"/>
                </a:solidFill>
              </a:rPr>
              <a:t>2 </a:t>
            </a:r>
            <a:r>
              <a:rPr lang="en-US" dirty="0">
                <a:solidFill>
                  <a:srgbClr val="FFFF00"/>
                </a:solidFill>
              </a:rPr>
              <a:t>+ c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sz="2000" b="1" baseline="300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35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integral with respect to one variable will not be the same as the integral with respect to another variable – so be careful with these!</a:t>
            </a:r>
          </a:p>
        </p:txBody>
      </p:sp>
    </p:spTree>
    <p:extLst>
      <p:ext uri="{BB962C8B-B14F-4D97-AF65-F5344CB8AC3E}">
        <p14:creationId xmlns:p14="http://schemas.microsoft.com/office/powerpoint/2010/main" val="93763820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463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What variable was this function differentiated with respect to?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546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What variable was this function differentiated with respect to?</a:t>
            </a:r>
          </a:p>
          <a:p>
            <a:r>
              <a:rPr lang="en-US" dirty="0">
                <a:solidFill>
                  <a:srgbClr val="FFFF00"/>
                </a:solidFill>
              </a:rPr>
              <a:t>w</a:t>
            </a:r>
          </a:p>
          <a:p>
            <a:r>
              <a:rPr lang="en-US" dirty="0"/>
              <a:t>So what can be viewed as a constant?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909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5p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322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5p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(Kw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So what is y?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5p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83781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5p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(Kw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So what is y? y = K/3 w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				is it?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5p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44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462B-4BB2-4F2D-9BC8-DF92CB1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8175-5B98-4B07-B01E-37971911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numerator and denominator are differentiated separately; the quotient rule does not apply (this is a common mistake)</a:t>
            </a:r>
          </a:p>
        </p:txBody>
      </p:sp>
    </p:spTree>
    <p:extLst>
      <p:ext uri="{BB962C8B-B14F-4D97-AF65-F5344CB8AC3E}">
        <p14:creationId xmlns:p14="http://schemas.microsoft.com/office/powerpoint/2010/main" val="16537743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effectLst/>
                <a:ea typeface="Times New Roman" panose="02020603050405020304" pitchFamily="18" charset="0"/>
              </a:rPr>
              <a:t>5p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(Kw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/>
              <a:t>So what is y? y = K/3 w</a:t>
            </a:r>
            <a:r>
              <a:rPr lang="en-US" baseline="30000" dirty="0"/>
              <a:t>3</a:t>
            </a:r>
            <a:r>
              <a:rPr lang="en-US" dirty="0"/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				  = </a:t>
            </a:r>
            <a:r>
              <a:rPr lang="en-US" dirty="0">
                <a:solidFill>
                  <a:srgbClr val="FFFF00"/>
                </a:solidFill>
              </a:rPr>
              <a:t>5p/3 w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				  = </a:t>
            </a:r>
            <a:r>
              <a:rPr lang="en-US" dirty="0">
                <a:solidFill>
                  <a:srgbClr val="FFFF00"/>
                </a:solidFill>
              </a:rPr>
              <a:t>5pw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/3 + c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E38E7-7AF7-4D2A-88FF-D37C2438C9E4}"/>
              </a:ext>
            </a:extLst>
          </p:cNvPr>
          <p:cNvSpPr txBox="1"/>
          <p:nvPr/>
        </p:nvSpPr>
        <p:spPr>
          <a:xfrm>
            <a:off x="3904488" y="4238655"/>
            <a:ext cx="68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5p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DBBF4F-0C91-414F-8F1A-ADAE5D1D7559}"/>
              </a:ext>
            </a:extLst>
          </p:cNvPr>
          <p:cNvCxnSpPr>
            <a:cxnSpLocks/>
          </p:cNvCxnSpPr>
          <p:nvPr/>
        </p:nvCxnSpPr>
        <p:spPr>
          <a:xfrm flipH="1" flipV="1">
            <a:off x="3595969" y="3568869"/>
            <a:ext cx="275661" cy="66978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424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So y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5p/3 w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5pw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/3 + c</a:t>
            </a:r>
          </a:p>
          <a:p>
            <a:pPr>
              <a:spcBef>
                <a:spcPts val="0"/>
              </a:spcBef>
            </a:pPr>
            <a:r>
              <a:rPr lang="en-US" dirty="0"/>
              <a:t>But </a:t>
            </a:r>
            <a:r>
              <a:rPr lang="en-US" dirty="0">
                <a:effectLst/>
                <a:ea typeface="Times New Roman" panose="02020603050405020304" pitchFamily="18" charset="0"/>
              </a:rPr>
              <a:t>y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=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/2 p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dirty="0"/>
              <a:t>	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/2 + c</a:t>
            </a:r>
          </a:p>
          <a:p>
            <a:r>
              <a:rPr lang="en-US" dirty="0"/>
              <a:t>So watch the differential variable!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405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8DC69A93-1998-45DF-B3E4-92CBD514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  <a:endParaRPr lang="en-US" altLang="en-US" dirty="0"/>
          </a:p>
        </p:txBody>
      </p:sp>
      <p:pic>
        <p:nvPicPr>
          <p:cNvPr id="41987" name="Picture 4">
            <a:extLst>
              <a:ext uri="{FF2B5EF4-FFF2-40B4-BE49-F238E27FC236}">
                <a16:creationId xmlns:a16="http://schemas.microsoft.com/office/drawing/2014/main" id="{37B1F23D-9447-4466-AAB8-DCE0F599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741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15959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given a point the function goes though, you can actually find the missing “c” and have a definite value</a:t>
            </a:r>
          </a:p>
        </p:txBody>
      </p:sp>
    </p:spTree>
    <p:extLst>
      <p:ext uri="{BB962C8B-B14F-4D97-AF65-F5344CB8AC3E}">
        <p14:creationId xmlns:p14="http://schemas.microsoft.com/office/powerpoint/2010/main" val="3376208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569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What do we need to do first?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57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What do we need to do first?</a:t>
            </a:r>
          </a:p>
          <a:p>
            <a:r>
              <a:rPr lang="en-US" dirty="0">
                <a:solidFill>
                  <a:srgbClr val="FFFF00"/>
                </a:solidFill>
              </a:rPr>
              <a:t>∫ something </a:t>
            </a:r>
            <a:r>
              <a:rPr lang="en-US" dirty="0" err="1">
                <a:solidFill>
                  <a:srgbClr val="FFFF00"/>
                </a:solidFill>
              </a:rPr>
              <a:t>dsomething</a:t>
            </a:r>
            <a:r>
              <a:rPr lang="en-US" dirty="0">
                <a:solidFill>
                  <a:srgbClr val="FFFF00"/>
                </a:solidFill>
              </a:rPr>
              <a:t> =</a:t>
            </a:r>
          </a:p>
          <a:p>
            <a:r>
              <a:rPr lang="en-US" dirty="0"/>
              <a:t>What is the integral?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345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What is the integral?</a:t>
            </a:r>
          </a:p>
          <a:p>
            <a:r>
              <a:rPr lang="en-US" dirty="0">
                <a:solidFill>
                  <a:srgbClr val="FFFF00"/>
                </a:solidFill>
              </a:rPr>
              <a:t>∫ 24x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dx =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3114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What is the integral?</a:t>
            </a:r>
          </a:p>
          <a:p>
            <a:r>
              <a:rPr lang="en-US" dirty="0"/>
              <a:t>∫ 24x</a:t>
            </a:r>
            <a:r>
              <a:rPr lang="en-US" baseline="30000" dirty="0"/>
              <a:t>3</a:t>
            </a:r>
            <a:r>
              <a:rPr lang="en-US" dirty="0"/>
              <a:t> dx = </a:t>
            </a:r>
            <a:r>
              <a:rPr lang="en-US" dirty="0">
                <a:solidFill>
                  <a:srgbClr val="FFFF00"/>
                </a:solidFill>
              </a:rPr>
              <a:t>6x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 + c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1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1425011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What is the integral?</a:t>
            </a:r>
          </a:p>
          <a:p>
            <a:r>
              <a:rPr lang="en-US" dirty="0"/>
              <a:t>∫ 24x</a:t>
            </a:r>
            <a:r>
              <a:rPr lang="en-US" baseline="30000" dirty="0"/>
              <a:t>3</a:t>
            </a:r>
            <a:r>
              <a:rPr lang="en-US" dirty="0"/>
              <a:t> dx = </a:t>
            </a:r>
            <a:r>
              <a:rPr lang="en-US" dirty="0">
                <a:solidFill>
                  <a:srgbClr val="FFFF00"/>
                </a:solidFill>
              </a:rPr>
              <a:t>6x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 + c </a:t>
            </a:r>
          </a:p>
          <a:p>
            <a:r>
              <a:rPr lang="en-US" dirty="0"/>
              <a:t>Are we done?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593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y = 6x</a:t>
            </a:r>
            <a:r>
              <a:rPr lang="en-US" baseline="30000" dirty="0"/>
              <a:t>4</a:t>
            </a:r>
            <a:r>
              <a:rPr lang="en-US" dirty="0"/>
              <a:t> + c </a:t>
            </a:r>
          </a:p>
          <a:p>
            <a:r>
              <a:rPr lang="en-US" dirty="0"/>
              <a:t>Plug in x=1 and y=11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132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y = 6x</a:t>
            </a:r>
            <a:r>
              <a:rPr lang="en-US" baseline="30000" dirty="0"/>
              <a:t>4</a:t>
            </a:r>
            <a:r>
              <a:rPr lang="en-US" dirty="0"/>
              <a:t> + c </a:t>
            </a:r>
          </a:p>
          <a:p>
            <a:r>
              <a:rPr lang="en-US" dirty="0"/>
              <a:t>Plug in x=1 and y=11:</a:t>
            </a:r>
          </a:p>
          <a:p>
            <a:pPr>
              <a:spcBef>
                <a:spcPts val="0"/>
              </a:spcBef>
            </a:pPr>
            <a:r>
              <a:rPr lang="en-US" dirty="0"/>
              <a:t>11 = 6(1</a:t>
            </a:r>
            <a:r>
              <a:rPr lang="en-US" baseline="30000" dirty="0"/>
              <a:t>4</a:t>
            </a:r>
            <a:r>
              <a:rPr lang="en-US" dirty="0"/>
              <a:t>) + c   so what is “c”?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9029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y = 6x</a:t>
            </a:r>
            <a:r>
              <a:rPr lang="en-US" baseline="30000" dirty="0"/>
              <a:t>4</a:t>
            </a:r>
            <a:r>
              <a:rPr lang="en-US" dirty="0"/>
              <a:t> + c </a:t>
            </a:r>
          </a:p>
          <a:p>
            <a:r>
              <a:rPr lang="en-US" dirty="0"/>
              <a:t>Plug in x=1 and y=11:</a:t>
            </a:r>
          </a:p>
          <a:p>
            <a:pPr>
              <a:spcBef>
                <a:spcPts val="0"/>
              </a:spcBef>
            </a:pPr>
            <a:r>
              <a:rPr lang="en-US" dirty="0"/>
              <a:t>11 = 6(1</a:t>
            </a:r>
            <a:r>
              <a:rPr lang="en-US" baseline="30000" dirty="0"/>
              <a:t>4</a:t>
            </a:r>
            <a:r>
              <a:rPr lang="en-US" dirty="0"/>
              <a:t>) + c</a:t>
            </a:r>
          </a:p>
          <a:p>
            <a:pPr>
              <a:spcBef>
                <a:spcPts val="0"/>
              </a:spcBef>
            </a:pPr>
            <a:r>
              <a:rPr lang="en-US" dirty="0"/>
              <a:t>c = 11 – 6 = 5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2527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So what is the function?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1948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derivative of a function is known to be 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/>
              <a:t>and the function’s graph goes through the point x=1, y=11.</a:t>
            </a:r>
          </a:p>
          <a:p>
            <a:r>
              <a:rPr lang="en-US" dirty="0"/>
              <a:t>Find the function</a:t>
            </a:r>
          </a:p>
          <a:p>
            <a:r>
              <a:rPr lang="en-US" dirty="0"/>
              <a:t>So what is the function?</a:t>
            </a:r>
          </a:p>
          <a:p>
            <a:r>
              <a:rPr lang="en-US" dirty="0">
                <a:solidFill>
                  <a:srgbClr val="FFFF00"/>
                </a:solidFill>
              </a:rPr>
              <a:t>y = 6x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 + 5 </a:t>
            </a:r>
          </a:p>
          <a:p>
            <a:r>
              <a:rPr lang="en-US" dirty="0"/>
              <a:t>A determinate (certain) function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6869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936247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F049-8F6A-4678-9B80-F0AF9286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21DE9-21FF-4CD9-9E03-8C150558D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integration is the opposite of differentiation, why don't we just call differentiation “disintegration”?</a:t>
            </a:r>
          </a:p>
          <a:p>
            <a:pPr algn="r"/>
            <a:r>
              <a:rPr lang="en-US" sz="3500" dirty="0"/>
              <a:t>Caleb Carter</a:t>
            </a:r>
          </a:p>
          <a:p>
            <a:pPr algn="r">
              <a:spcBef>
                <a:spcPts val="0"/>
              </a:spcBef>
            </a:pPr>
            <a:r>
              <a:rPr lang="en-US" sz="3500" dirty="0"/>
              <a:t>CTU student</a:t>
            </a:r>
          </a:p>
          <a:p>
            <a:pPr algn="r">
              <a:spcBef>
                <a:spcPts val="0"/>
              </a:spcBef>
            </a:pPr>
            <a:r>
              <a:rPr lang="en-US" sz="3500" dirty="0"/>
              <a:t>May, 2021</a:t>
            </a:r>
          </a:p>
        </p:txBody>
      </p:sp>
    </p:spTree>
    <p:extLst>
      <p:ext uri="{BB962C8B-B14F-4D97-AF65-F5344CB8AC3E}">
        <p14:creationId xmlns:p14="http://schemas.microsoft.com/office/powerpoint/2010/main" val="102835326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899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Don’t Panic!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What are we wanting to find?</a:t>
            </a:r>
            <a:r>
              <a:rPr lang="en-US" b="1" dirty="0">
                <a:effectLst/>
                <a:ea typeface="Times New Roman" panose="02020603050405020304" pitchFamily="18" charset="0"/>
              </a:rPr>
              <a:t> 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3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mathematics we always want to be able to undo an operation</a:t>
            </a:r>
          </a:p>
        </p:txBody>
      </p:sp>
    </p:spTree>
    <p:extLst>
      <p:ext uri="{BB962C8B-B14F-4D97-AF65-F5344CB8AC3E}">
        <p14:creationId xmlns:p14="http://schemas.microsoft.com/office/powerpoint/2010/main" val="132537141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What are we wanting to find?</a:t>
            </a:r>
            <a:r>
              <a:rPr lang="en-US" b="1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do we know?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7438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We’re trying to find: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What do we know?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acceleration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dirty="0"/>
              <a:t>What is the relation between velocity and acceleration?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4040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acceleration = d/dt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So, to find velocity using acceleration, what do we do?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49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acceleration = d/dt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So, to find velocity using acceleration, what do we do?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integration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402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∫acceleration = ∫d/dt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7701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∫acceleration = ∫d/dt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Move the dt to the other side: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∫acceleration dt = ∫d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                 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=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1281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∫ 2 dt =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Do it!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230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∫ 2 dt = 2t + c =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Are we done?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0099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∫ 2 dt = 2t + c =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        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2(3)+c = 10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What is c?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0408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∫ 2 dt = 2t + c =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         2(3)+c = 10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What is c?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So what is the equation?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DD0B5-88A3-4E79-B499-A7BA53837663}"/>
              </a:ext>
            </a:extLst>
          </p:cNvPr>
          <p:cNvSpPr txBox="1"/>
          <p:nvPr/>
        </p:nvSpPr>
        <p:spPr>
          <a:xfrm>
            <a:off x="6975953" y="5673339"/>
            <a:ext cx="21680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Remember we’re looking for an equation…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8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Subtraction “undoes” addition</a:t>
            </a:r>
          </a:p>
          <a:p>
            <a:endParaRPr lang="en-US" sz="2000" dirty="0"/>
          </a:p>
          <a:p>
            <a:pPr algn="ctr"/>
            <a:r>
              <a:rPr lang="en-US" dirty="0"/>
              <a:t>7 + 3 = 10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10 – 3 =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5990E-B1F1-4D47-8576-0EFBE69F74EF}"/>
              </a:ext>
            </a:extLst>
          </p:cNvPr>
          <p:cNvSpPr txBox="1"/>
          <p:nvPr/>
        </p:nvSpPr>
        <p:spPr>
          <a:xfrm>
            <a:off x="5638800" y="2057400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B19FF-EB7A-4AB5-8A9B-FCAAE55D1141}"/>
              </a:ext>
            </a:extLst>
          </p:cNvPr>
          <p:cNvSpPr txBox="1"/>
          <p:nvPr/>
        </p:nvSpPr>
        <p:spPr>
          <a:xfrm>
            <a:off x="2209800" y="1882428"/>
            <a:ext cx="114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original</a:t>
            </a:r>
          </a:p>
          <a:p>
            <a:pPr algn="ctr"/>
            <a:r>
              <a:rPr lang="en-US" dirty="0">
                <a:solidFill>
                  <a:srgbClr val="CCFFFF"/>
                </a:solidFill>
              </a:rPr>
              <a:t>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30170-E5F1-4C61-A113-1BBE786309A6}"/>
              </a:ext>
            </a:extLst>
          </p:cNvPr>
          <p:cNvSpPr txBox="1"/>
          <p:nvPr/>
        </p:nvSpPr>
        <p:spPr>
          <a:xfrm>
            <a:off x="4114800" y="1961882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add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864E7-1E82-4B28-B0E1-BEB63CC35487}"/>
              </a:ext>
            </a:extLst>
          </p:cNvPr>
          <p:cNvSpPr txBox="1"/>
          <p:nvPr/>
        </p:nvSpPr>
        <p:spPr>
          <a:xfrm>
            <a:off x="2779154" y="3441948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answer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33AB5-60D5-42B0-9DCB-A0FC90749A90}"/>
              </a:ext>
            </a:extLst>
          </p:cNvPr>
          <p:cNvSpPr txBox="1"/>
          <p:nvPr/>
        </p:nvSpPr>
        <p:spPr>
          <a:xfrm>
            <a:off x="5791200" y="3544669"/>
            <a:ext cx="114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original</a:t>
            </a:r>
          </a:p>
          <a:p>
            <a:pPr algn="ctr"/>
            <a:r>
              <a:rPr lang="en-US" dirty="0">
                <a:solidFill>
                  <a:srgbClr val="CCFFFF"/>
                </a:solidFill>
              </a:rPr>
              <a:t>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D8BDE-FD38-4D95-89B1-6F6382076D3D}"/>
              </a:ext>
            </a:extLst>
          </p:cNvPr>
          <p:cNvSpPr txBox="1"/>
          <p:nvPr/>
        </p:nvSpPr>
        <p:spPr>
          <a:xfrm>
            <a:off x="4419600" y="3508350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FFFF"/>
                </a:solidFill>
              </a:rPr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416025544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Find the equation modeling the velocity of an object moving along a straight line with constant acceleration 2 m/s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when the velocity at time t=3s is 10 m/s.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∫ 2 dt = 2t + c = velocity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c = 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So what is the equation?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velocity = 2t + 4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9834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	Review of related rates, </a:t>
            </a:r>
          </a:p>
          <a:p>
            <a:pPr>
              <a:spcBef>
                <a:spcPts val="0"/>
              </a:spcBef>
            </a:pPr>
            <a:r>
              <a:rPr lang="en-US" dirty="0"/>
              <a:t>		</a:t>
            </a:r>
            <a:r>
              <a:rPr lang="en-US" dirty="0" err="1"/>
              <a:t>L’Hôpital’s</a:t>
            </a:r>
            <a:r>
              <a:rPr lang="en-US" dirty="0"/>
              <a:t>	rule 		</a:t>
            </a:r>
          </a:p>
          <a:p>
            <a:r>
              <a:rPr lang="en-US" dirty="0"/>
              <a:t>	Antiderivatives and </a:t>
            </a:r>
          </a:p>
          <a:p>
            <a:pPr>
              <a:spcBef>
                <a:spcPts val="0"/>
              </a:spcBef>
            </a:pPr>
            <a:r>
              <a:rPr lang="en-US" dirty="0"/>
              <a:t>		integration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1910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“undoes” subtraction?</a:t>
            </a:r>
          </a:p>
        </p:txBody>
      </p:sp>
    </p:spTree>
    <p:extLst>
      <p:ext uri="{BB962C8B-B14F-4D97-AF65-F5344CB8AC3E}">
        <p14:creationId xmlns:p14="http://schemas.microsoft.com/office/powerpoint/2010/main" val="248475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“undoes” subtraction?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addition</a:t>
            </a:r>
          </a:p>
          <a:p>
            <a:r>
              <a:rPr lang="en-US" dirty="0"/>
              <a:t>What “undoes” multiplication?</a:t>
            </a:r>
          </a:p>
        </p:txBody>
      </p:sp>
    </p:spTree>
    <p:extLst>
      <p:ext uri="{BB962C8B-B14F-4D97-AF65-F5344CB8AC3E}">
        <p14:creationId xmlns:p14="http://schemas.microsoft.com/office/powerpoint/2010/main" val="405787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“undoes” multiplication?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division</a:t>
            </a:r>
          </a:p>
          <a:p>
            <a:r>
              <a:rPr lang="en-US" dirty="0"/>
              <a:t>What “undoes” an exponent x</a:t>
            </a:r>
            <a:r>
              <a:rPr lang="en-US" baseline="30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90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461BB-D4F5-4BF8-91D0-743C2A171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“undoes” an exponent x</a:t>
                </a:r>
                <a:r>
                  <a:rPr lang="en-US" baseline="30000" dirty="0"/>
                  <a:t>2</a:t>
                </a:r>
                <a:r>
                  <a:rPr lang="en-US" dirty="0"/>
                  <a:t>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FF00"/>
                    </a:solidFill>
                  </a:rPr>
                  <a:t>a root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x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What “undoes” a sin(x)?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461BB-D4F5-4BF8-91D0-743C2A171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58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“undoes” a sin(x)?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an </a:t>
            </a:r>
            <a:r>
              <a:rPr lang="en-US" dirty="0" err="1">
                <a:solidFill>
                  <a:srgbClr val="FFFF00"/>
                </a:solidFill>
              </a:rPr>
              <a:t>arcsin</a:t>
            </a:r>
            <a:r>
              <a:rPr lang="en-US" dirty="0">
                <a:solidFill>
                  <a:srgbClr val="FFFF00"/>
                </a:solidFill>
              </a:rPr>
              <a:t> sin</a:t>
            </a:r>
            <a:r>
              <a:rPr lang="en-US" baseline="30000" dirty="0">
                <a:solidFill>
                  <a:srgbClr val="FFFF00"/>
                </a:solidFill>
              </a:rPr>
              <a:t>-1</a:t>
            </a:r>
            <a:r>
              <a:rPr lang="en-US" dirty="0">
                <a:solidFill>
                  <a:srgbClr val="FFFF00"/>
                </a:solidFill>
              </a:rPr>
              <a:t>(x)</a:t>
            </a:r>
          </a:p>
          <a:p>
            <a:r>
              <a:rPr lang="en-US" dirty="0"/>
              <a:t>What “undoes” a function ƒ(x)?</a:t>
            </a:r>
          </a:p>
        </p:txBody>
      </p:sp>
    </p:spTree>
    <p:extLst>
      <p:ext uri="{BB962C8B-B14F-4D97-AF65-F5344CB8AC3E}">
        <p14:creationId xmlns:p14="http://schemas.microsoft.com/office/powerpoint/2010/main" val="11937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 Optimization, L’Hôpital’s 			rule 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Antiderivatives and </a:t>
            </a:r>
          </a:p>
          <a:p>
            <a:pPr>
              <a:spcBef>
                <a:spcPts val="0"/>
              </a:spcBef>
            </a:pPr>
            <a:r>
              <a:rPr lang="en-US" dirty="0"/>
              <a:t>		integration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“undoes” a function ƒ(x)?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an inverse function ƒ</a:t>
            </a:r>
            <a:r>
              <a:rPr lang="en-US" baseline="30000" dirty="0">
                <a:solidFill>
                  <a:srgbClr val="FFFF00"/>
                </a:solidFill>
              </a:rPr>
              <a:t>-1</a:t>
            </a:r>
            <a:r>
              <a:rPr lang="en-US" dirty="0">
                <a:solidFill>
                  <a:srgbClr val="FFFF00"/>
                </a:solidFill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11651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just been taking derivatives dy/dx of various equations and expressions</a:t>
            </a:r>
          </a:p>
          <a:p>
            <a:endParaRPr lang="en-US" sz="2000" dirty="0"/>
          </a:p>
          <a:p>
            <a:r>
              <a:rPr lang="en-US" dirty="0"/>
              <a:t>So we need a way to undo this process, too!</a:t>
            </a:r>
          </a:p>
        </p:txBody>
      </p:sp>
    </p:spTree>
    <p:extLst>
      <p:ext uri="{BB962C8B-B14F-4D97-AF65-F5344CB8AC3E}">
        <p14:creationId xmlns:p14="http://schemas.microsoft.com/office/powerpoint/2010/main" val="456973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F(x) is an antiderivative of f(x) if F’(x) = f(x)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7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F(x) is an antiderivative of f(x) if F’(x) = f(x)</a:t>
            </a:r>
          </a:p>
          <a:p>
            <a:endParaRPr lang="en-US" dirty="0"/>
          </a:p>
          <a:p>
            <a:r>
              <a:rPr lang="en-US" dirty="0"/>
              <a:t>We’re looking for an unknown function whose derivative is known (and the original function we want)</a:t>
            </a:r>
          </a:p>
        </p:txBody>
      </p:sp>
    </p:spTree>
    <p:extLst>
      <p:ext uri="{BB962C8B-B14F-4D97-AF65-F5344CB8AC3E}">
        <p14:creationId xmlns:p14="http://schemas.microsoft.com/office/powerpoint/2010/main" val="2541461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10x</a:t>
            </a:r>
            <a:r>
              <a:rPr lang="en-US" baseline="30000" dirty="0"/>
              <a:t>4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45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96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r>
              <a:rPr lang="en-US" dirty="0"/>
              <a:t>Well, how do we find the derivative of something in the form of </a:t>
            </a:r>
            <a:r>
              <a:rPr lang="en-US" dirty="0" err="1"/>
              <a:t>kx</a:t>
            </a:r>
            <a:r>
              <a:rPr lang="en-US" baseline="30000" dirty="0" err="1"/>
              <a:t>n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52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r>
              <a:rPr lang="en-US" dirty="0"/>
              <a:t>Well, how do we find the derivative of something in the form of </a:t>
            </a:r>
            <a:r>
              <a:rPr lang="en-US" dirty="0" err="1"/>
              <a:t>kx</a:t>
            </a:r>
            <a:r>
              <a:rPr lang="en-US" baseline="30000" dirty="0" err="1"/>
              <a:t>n</a:t>
            </a:r>
            <a:r>
              <a:rPr lang="en-US" dirty="0"/>
              <a:t>? </a:t>
            </a:r>
            <a:r>
              <a:rPr lang="en-US" dirty="0" err="1">
                <a:solidFill>
                  <a:srgbClr val="FFFF00"/>
                </a:solidFill>
              </a:rPr>
              <a:t>nk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n-1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r>
              <a:rPr lang="en-US" dirty="0"/>
              <a:t>So now we need to “undo” those steps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70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</a:t>
            </a:r>
            <a:r>
              <a:rPr lang="en-US" dirty="0" err="1"/>
              <a:t>kx</a:t>
            </a:r>
            <a:r>
              <a:rPr lang="en-US" baseline="30000" dirty="0" err="1"/>
              <a:t>n</a:t>
            </a:r>
            <a:r>
              <a:rPr lang="en-US" baseline="30000" dirty="0"/>
              <a:t> </a:t>
            </a:r>
            <a:r>
              <a:rPr lang="en-US" dirty="0"/>
              <a:t>= </a:t>
            </a:r>
            <a:r>
              <a:rPr lang="en-US" dirty="0" err="1"/>
              <a:t>nk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n-1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So what would “n” be?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CEFB1-A198-4EE9-B240-107D0E7A49BF}"/>
              </a:ext>
            </a:extLst>
          </p:cNvPr>
          <p:cNvSpPr txBox="1"/>
          <p:nvPr/>
        </p:nvSpPr>
        <p:spPr>
          <a:xfrm>
            <a:off x="8229600" y="2409527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n-1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A133D8-ECFF-4A63-9538-29AC9EFF87AC}"/>
              </a:ext>
            </a:extLst>
          </p:cNvPr>
          <p:cNvCxnSpPr/>
          <p:nvPr/>
        </p:nvCxnSpPr>
        <p:spPr>
          <a:xfrm flipH="1">
            <a:off x="7843234" y="2686110"/>
            <a:ext cx="381000" cy="28569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09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</a:t>
            </a:r>
            <a:r>
              <a:rPr lang="en-US" dirty="0" err="1"/>
              <a:t>kx</a:t>
            </a:r>
            <a:r>
              <a:rPr lang="en-US" baseline="30000" dirty="0" err="1"/>
              <a:t>n</a:t>
            </a:r>
            <a:r>
              <a:rPr lang="en-US" baseline="30000" dirty="0"/>
              <a:t> </a:t>
            </a:r>
            <a:r>
              <a:rPr lang="en-US" dirty="0"/>
              <a:t>= </a:t>
            </a:r>
            <a:r>
              <a:rPr lang="en-US" dirty="0" err="1"/>
              <a:t>nk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n-1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So what would “n” be? </a:t>
            </a:r>
            <a:r>
              <a:rPr lang="en-US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CEFB1-A198-4EE9-B240-107D0E7A49BF}"/>
              </a:ext>
            </a:extLst>
          </p:cNvPr>
          <p:cNvSpPr txBox="1"/>
          <p:nvPr/>
        </p:nvSpPr>
        <p:spPr>
          <a:xfrm>
            <a:off x="8229600" y="2409527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n-1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A133D8-ECFF-4A63-9538-29AC9EFF87AC}"/>
              </a:ext>
            </a:extLst>
          </p:cNvPr>
          <p:cNvCxnSpPr/>
          <p:nvPr/>
        </p:nvCxnSpPr>
        <p:spPr>
          <a:xfrm flipH="1">
            <a:off x="7843234" y="2686110"/>
            <a:ext cx="381000" cy="28569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68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5)  Use basic </a:t>
            </a:r>
            <a:r>
              <a:rPr lang="en-US" sz="3200" dirty="0">
                <a:solidFill>
                  <a:srgbClr val="FFC000"/>
                </a:solidFill>
              </a:rPr>
              <a:t>integration techniques</a:t>
            </a:r>
            <a:r>
              <a:rPr lang="en-US" sz="3200" dirty="0"/>
              <a:t>, including the method of substitution and the Fundamental Theorem of Calculus</a:t>
            </a: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</a:t>
            </a:r>
            <a:r>
              <a:rPr lang="en-US" dirty="0" err="1"/>
              <a:t>kx</a:t>
            </a:r>
            <a:r>
              <a:rPr lang="en-US" baseline="30000" dirty="0" err="1"/>
              <a:t>n</a:t>
            </a:r>
            <a:r>
              <a:rPr lang="en-US" baseline="30000" dirty="0"/>
              <a:t> </a:t>
            </a:r>
            <a:r>
              <a:rPr lang="en-US" dirty="0"/>
              <a:t>= </a:t>
            </a:r>
            <a:r>
              <a:rPr lang="en-US" dirty="0" err="1"/>
              <a:t>nk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n-1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Plug in 5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AB6285-79F4-4C80-90F3-A92F55BE97E9}"/>
              </a:ext>
            </a:extLst>
          </p:cNvPr>
          <p:cNvSpPr/>
          <p:nvPr/>
        </p:nvSpPr>
        <p:spPr>
          <a:xfrm rot="10800000" flipH="1" flipV="1">
            <a:off x="2743201" y="3429000"/>
            <a:ext cx="914400" cy="1143000"/>
          </a:xfrm>
          <a:custGeom>
            <a:avLst/>
            <a:gdLst>
              <a:gd name="connsiteX0" fmla="*/ 462987 w 462987"/>
              <a:gd name="connsiteY0" fmla="*/ 0 h 1921792"/>
              <a:gd name="connsiteX1" fmla="*/ 451412 w 462987"/>
              <a:gd name="connsiteY1" fmla="*/ 150471 h 1921792"/>
              <a:gd name="connsiteX2" fmla="*/ 439838 w 462987"/>
              <a:gd name="connsiteY2" fmla="*/ 289368 h 1921792"/>
              <a:gd name="connsiteX3" fmla="*/ 416688 w 462987"/>
              <a:gd name="connsiteY3" fmla="*/ 486137 h 1921792"/>
              <a:gd name="connsiteX4" fmla="*/ 416688 w 462987"/>
              <a:gd name="connsiteY4" fmla="*/ 613459 h 1921792"/>
              <a:gd name="connsiteX5" fmla="*/ 381964 w 462987"/>
              <a:gd name="connsiteY5" fmla="*/ 798654 h 1921792"/>
              <a:gd name="connsiteX6" fmla="*/ 358815 w 462987"/>
              <a:gd name="connsiteY6" fmla="*/ 1041722 h 1921792"/>
              <a:gd name="connsiteX7" fmla="*/ 312516 w 462987"/>
              <a:gd name="connsiteY7" fmla="*/ 1192193 h 1921792"/>
              <a:gd name="connsiteX8" fmla="*/ 277792 w 462987"/>
              <a:gd name="connsiteY8" fmla="*/ 1342664 h 1921792"/>
              <a:gd name="connsiteX9" fmla="*/ 231493 w 462987"/>
              <a:gd name="connsiteY9" fmla="*/ 1481560 h 1921792"/>
              <a:gd name="connsiteX10" fmla="*/ 196769 w 462987"/>
              <a:gd name="connsiteY10" fmla="*/ 1562583 h 1921792"/>
              <a:gd name="connsiteX11" fmla="*/ 162045 w 462987"/>
              <a:gd name="connsiteY11" fmla="*/ 1666755 h 1921792"/>
              <a:gd name="connsiteX12" fmla="*/ 115747 w 462987"/>
              <a:gd name="connsiteY12" fmla="*/ 1736203 h 1921792"/>
              <a:gd name="connsiteX13" fmla="*/ 69448 w 462987"/>
              <a:gd name="connsiteY13" fmla="*/ 1851950 h 1921792"/>
              <a:gd name="connsiteX14" fmla="*/ 0 w 462987"/>
              <a:gd name="connsiteY14" fmla="*/ 1921398 h 1921792"/>
              <a:gd name="connsiteX15" fmla="*/ 69448 w 462987"/>
              <a:gd name="connsiteY15" fmla="*/ 1875099 h 1921792"/>
              <a:gd name="connsiteX0" fmla="*/ 486135 w 486135"/>
              <a:gd name="connsiteY0" fmla="*/ 0 h 1952539"/>
              <a:gd name="connsiteX1" fmla="*/ 474560 w 486135"/>
              <a:gd name="connsiteY1" fmla="*/ 150471 h 1952539"/>
              <a:gd name="connsiteX2" fmla="*/ 462986 w 486135"/>
              <a:gd name="connsiteY2" fmla="*/ 289368 h 1952539"/>
              <a:gd name="connsiteX3" fmla="*/ 439836 w 486135"/>
              <a:gd name="connsiteY3" fmla="*/ 486137 h 1952539"/>
              <a:gd name="connsiteX4" fmla="*/ 439836 w 486135"/>
              <a:gd name="connsiteY4" fmla="*/ 613459 h 1952539"/>
              <a:gd name="connsiteX5" fmla="*/ 405112 w 486135"/>
              <a:gd name="connsiteY5" fmla="*/ 798654 h 1952539"/>
              <a:gd name="connsiteX6" fmla="*/ 381963 w 486135"/>
              <a:gd name="connsiteY6" fmla="*/ 1041722 h 1952539"/>
              <a:gd name="connsiteX7" fmla="*/ 335664 w 486135"/>
              <a:gd name="connsiteY7" fmla="*/ 1192193 h 1952539"/>
              <a:gd name="connsiteX8" fmla="*/ 300940 w 486135"/>
              <a:gd name="connsiteY8" fmla="*/ 1342664 h 1952539"/>
              <a:gd name="connsiteX9" fmla="*/ 254641 w 486135"/>
              <a:gd name="connsiteY9" fmla="*/ 1481560 h 1952539"/>
              <a:gd name="connsiteX10" fmla="*/ 219917 w 486135"/>
              <a:gd name="connsiteY10" fmla="*/ 1562583 h 1952539"/>
              <a:gd name="connsiteX11" fmla="*/ 185193 w 486135"/>
              <a:gd name="connsiteY11" fmla="*/ 1666755 h 1952539"/>
              <a:gd name="connsiteX12" fmla="*/ 138895 w 486135"/>
              <a:gd name="connsiteY12" fmla="*/ 1736203 h 1952539"/>
              <a:gd name="connsiteX13" fmla="*/ 92596 w 486135"/>
              <a:gd name="connsiteY13" fmla="*/ 1851950 h 1952539"/>
              <a:gd name="connsiteX14" fmla="*/ 23148 w 486135"/>
              <a:gd name="connsiteY14" fmla="*/ 1921398 h 1952539"/>
              <a:gd name="connsiteX15" fmla="*/ 13221 w 486135"/>
              <a:gd name="connsiteY15" fmla="*/ 1944949 h 1952539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69448 w 462987"/>
              <a:gd name="connsiteY13" fmla="*/ 1851950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3594 w 462987"/>
              <a:gd name="connsiteY10" fmla="*/ 156893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215819 w 462987"/>
              <a:gd name="connsiteY10" fmla="*/ 1578458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752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561412 w 561412"/>
              <a:gd name="connsiteY0" fmla="*/ 0 h 1928333"/>
              <a:gd name="connsiteX1" fmla="*/ 451412 w 561412"/>
              <a:gd name="connsiteY1" fmla="*/ 156821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2465 w 561412"/>
              <a:gd name="connsiteY6" fmla="*/ 1044897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51887 w 551887"/>
              <a:gd name="connsiteY0" fmla="*/ 0 h 1934683"/>
              <a:gd name="connsiteX1" fmla="*/ 52761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51887 w 551887"/>
              <a:gd name="connsiteY0" fmla="*/ 0 h 1934683"/>
              <a:gd name="connsiteX1" fmla="*/ 52126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77629 w 577629"/>
              <a:gd name="connsiteY0" fmla="*/ 0 h 2034173"/>
              <a:gd name="connsiteX1" fmla="*/ 547004 w 577629"/>
              <a:gd name="connsiteY1" fmla="*/ 166346 h 2034173"/>
              <a:gd name="connsiteX2" fmla="*/ 522730 w 577629"/>
              <a:gd name="connsiteY2" fmla="*/ 308418 h 2034173"/>
              <a:gd name="connsiteX3" fmla="*/ 483705 w 577629"/>
              <a:gd name="connsiteY3" fmla="*/ 492487 h 2034173"/>
              <a:gd name="connsiteX4" fmla="*/ 448780 w 577629"/>
              <a:gd name="connsiteY4" fmla="*/ 648384 h 2034173"/>
              <a:gd name="connsiteX5" fmla="*/ 420406 w 577629"/>
              <a:gd name="connsiteY5" fmla="*/ 811354 h 2034173"/>
              <a:gd name="connsiteX6" fmla="*/ 378207 w 577629"/>
              <a:gd name="connsiteY6" fmla="*/ 1051247 h 2034173"/>
              <a:gd name="connsiteX7" fmla="*/ 338258 w 577629"/>
              <a:gd name="connsiteY7" fmla="*/ 1204893 h 2034173"/>
              <a:gd name="connsiteX8" fmla="*/ 303534 w 577629"/>
              <a:gd name="connsiteY8" fmla="*/ 1355364 h 2034173"/>
              <a:gd name="connsiteX9" fmla="*/ 257235 w 577629"/>
              <a:gd name="connsiteY9" fmla="*/ 1494260 h 2034173"/>
              <a:gd name="connsiteX10" fmla="*/ 222511 w 577629"/>
              <a:gd name="connsiteY10" fmla="*/ 1587983 h 2034173"/>
              <a:gd name="connsiteX11" fmla="*/ 187787 w 577629"/>
              <a:gd name="connsiteY11" fmla="*/ 1679455 h 2034173"/>
              <a:gd name="connsiteX12" fmla="*/ 157364 w 577629"/>
              <a:gd name="connsiteY12" fmla="*/ 1739378 h 2034173"/>
              <a:gd name="connsiteX13" fmla="*/ 98365 w 577629"/>
              <a:gd name="connsiteY13" fmla="*/ 1842425 h 2034173"/>
              <a:gd name="connsiteX14" fmla="*/ 25742 w 577629"/>
              <a:gd name="connsiteY14" fmla="*/ 1934098 h 2034173"/>
              <a:gd name="connsiteX15" fmla="*/ 12640 w 577629"/>
              <a:gd name="connsiteY15" fmla="*/ 2030674 h 2034173"/>
              <a:gd name="connsiteX0" fmla="*/ 572802 w 572802"/>
              <a:gd name="connsiteY0" fmla="*/ 0 h 2033132"/>
              <a:gd name="connsiteX1" fmla="*/ 542177 w 572802"/>
              <a:gd name="connsiteY1" fmla="*/ 166346 h 2033132"/>
              <a:gd name="connsiteX2" fmla="*/ 517903 w 572802"/>
              <a:gd name="connsiteY2" fmla="*/ 308418 h 2033132"/>
              <a:gd name="connsiteX3" fmla="*/ 478878 w 572802"/>
              <a:gd name="connsiteY3" fmla="*/ 492487 h 2033132"/>
              <a:gd name="connsiteX4" fmla="*/ 443953 w 572802"/>
              <a:gd name="connsiteY4" fmla="*/ 648384 h 2033132"/>
              <a:gd name="connsiteX5" fmla="*/ 415579 w 572802"/>
              <a:gd name="connsiteY5" fmla="*/ 811354 h 2033132"/>
              <a:gd name="connsiteX6" fmla="*/ 373380 w 572802"/>
              <a:gd name="connsiteY6" fmla="*/ 1051247 h 2033132"/>
              <a:gd name="connsiteX7" fmla="*/ 333431 w 572802"/>
              <a:gd name="connsiteY7" fmla="*/ 1204893 h 2033132"/>
              <a:gd name="connsiteX8" fmla="*/ 298707 w 572802"/>
              <a:gd name="connsiteY8" fmla="*/ 1355364 h 2033132"/>
              <a:gd name="connsiteX9" fmla="*/ 252408 w 572802"/>
              <a:gd name="connsiteY9" fmla="*/ 1494260 h 2033132"/>
              <a:gd name="connsiteX10" fmla="*/ 217684 w 572802"/>
              <a:gd name="connsiteY10" fmla="*/ 1587983 h 2033132"/>
              <a:gd name="connsiteX11" fmla="*/ 182960 w 572802"/>
              <a:gd name="connsiteY11" fmla="*/ 1679455 h 2033132"/>
              <a:gd name="connsiteX12" fmla="*/ 152537 w 572802"/>
              <a:gd name="connsiteY12" fmla="*/ 1739378 h 2033132"/>
              <a:gd name="connsiteX13" fmla="*/ 93538 w 572802"/>
              <a:gd name="connsiteY13" fmla="*/ 1842425 h 2033132"/>
              <a:gd name="connsiteX14" fmla="*/ 65365 w 572802"/>
              <a:gd name="connsiteY14" fmla="*/ 1876948 h 2033132"/>
              <a:gd name="connsiteX15" fmla="*/ 7813 w 572802"/>
              <a:gd name="connsiteY15" fmla="*/ 2030674 h 2033132"/>
              <a:gd name="connsiteX0" fmla="*/ 512760 w 512760"/>
              <a:gd name="connsiteY0" fmla="*/ 0 h 1913742"/>
              <a:gd name="connsiteX1" fmla="*/ 482135 w 512760"/>
              <a:gd name="connsiteY1" fmla="*/ 166346 h 1913742"/>
              <a:gd name="connsiteX2" fmla="*/ 457861 w 512760"/>
              <a:gd name="connsiteY2" fmla="*/ 308418 h 1913742"/>
              <a:gd name="connsiteX3" fmla="*/ 418836 w 512760"/>
              <a:gd name="connsiteY3" fmla="*/ 492487 h 1913742"/>
              <a:gd name="connsiteX4" fmla="*/ 383911 w 512760"/>
              <a:gd name="connsiteY4" fmla="*/ 648384 h 1913742"/>
              <a:gd name="connsiteX5" fmla="*/ 355537 w 512760"/>
              <a:gd name="connsiteY5" fmla="*/ 811354 h 1913742"/>
              <a:gd name="connsiteX6" fmla="*/ 313338 w 512760"/>
              <a:gd name="connsiteY6" fmla="*/ 1051247 h 1913742"/>
              <a:gd name="connsiteX7" fmla="*/ 273389 w 512760"/>
              <a:gd name="connsiteY7" fmla="*/ 1204893 h 1913742"/>
              <a:gd name="connsiteX8" fmla="*/ 238665 w 512760"/>
              <a:gd name="connsiteY8" fmla="*/ 1355364 h 1913742"/>
              <a:gd name="connsiteX9" fmla="*/ 192366 w 512760"/>
              <a:gd name="connsiteY9" fmla="*/ 1494260 h 1913742"/>
              <a:gd name="connsiteX10" fmla="*/ 157642 w 512760"/>
              <a:gd name="connsiteY10" fmla="*/ 1587983 h 1913742"/>
              <a:gd name="connsiteX11" fmla="*/ 122918 w 512760"/>
              <a:gd name="connsiteY11" fmla="*/ 1679455 h 1913742"/>
              <a:gd name="connsiteX12" fmla="*/ 92495 w 512760"/>
              <a:gd name="connsiteY12" fmla="*/ 1739378 h 1913742"/>
              <a:gd name="connsiteX13" fmla="*/ 33496 w 512760"/>
              <a:gd name="connsiteY13" fmla="*/ 1842425 h 1913742"/>
              <a:gd name="connsiteX14" fmla="*/ 5323 w 512760"/>
              <a:gd name="connsiteY14" fmla="*/ 1876948 h 1913742"/>
              <a:gd name="connsiteX15" fmla="*/ 20796 w 512760"/>
              <a:gd name="connsiteY15" fmla="*/ 1906849 h 1913742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53915 w 533179"/>
              <a:gd name="connsiteY13" fmla="*/ 184242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69790 w 533179"/>
              <a:gd name="connsiteY13" fmla="*/ 181067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1706 w 531706"/>
              <a:gd name="connsiteY0" fmla="*/ 0 h 1906812"/>
              <a:gd name="connsiteX1" fmla="*/ 501081 w 531706"/>
              <a:gd name="connsiteY1" fmla="*/ 166346 h 1906812"/>
              <a:gd name="connsiteX2" fmla="*/ 476807 w 531706"/>
              <a:gd name="connsiteY2" fmla="*/ 308418 h 1906812"/>
              <a:gd name="connsiteX3" fmla="*/ 437782 w 531706"/>
              <a:gd name="connsiteY3" fmla="*/ 492487 h 1906812"/>
              <a:gd name="connsiteX4" fmla="*/ 402857 w 531706"/>
              <a:gd name="connsiteY4" fmla="*/ 648384 h 1906812"/>
              <a:gd name="connsiteX5" fmla="*/ 374483 w 531706"/>
              <a:gd name="connsiteY5" fmla="*/ 811354 h 1906812"/>
              <a:gd name="connsiteX6" fmla="*/ 332284 w 531706"/>
              <a:gd name="connsiteY6" fmla="*/ 1051247 h 1906812"/>
              <a:gd name="connsiteX7" fmla="*/ 292335 w 531706"/>
              <a:gd name="connsiteY7" fmla="*/ 1204893 h 1906812"/>
              <a:gd name="connsiteX8" fmla="*/ 257611 w 531706"/>
              <a:gd name="connsiteY8" fmla="*/ 1355364 h 1906812"/>
              <a:gd name="connsiteX9" fmla="*/ 211312 w 531706"/>
              <a:gd name="connsiteY9" fmla="*/ 1494260 h 1906812"/>
              <a:gd name="connsiteX10" fmla="*/ 176588 w 531706"/>
              <a:gd name="connsiteY10" fmla="*/ 1587983 h 1906812"/>
              <a:gd name="connsiteX11" fmla="*/ 141864 w 531706"/>
              <a:gd name="connsiteY11" fmla="*/ 1679455 h 1906812"/>
              <a:gd name="connsiteX12" fmla="*/ 111441 w 531706"/>
              <a:gd name="connsiteY12" fmla="*/ 1739378 h 1906812"/>
              <a:gd name="connsiteX13" fmla="*/ 68317 w 531706"/>
              <a:gd name="connsiteY13" fmla="*/ 1810675 h 1906812"/>
              <a:gd name="connsiteX14" fmla="*/ 33794 w 531706"/>
              <a:gd name="connsiteY14" fmla="*/ 1864248 h 1906812"/>
              <a:gd name="connsiteX15" fmla="*/ 11167 w 531706"/>
              <a:gd name="connsiteY15" fmla="*/ 1900499 h 1906812"/>
              <a:gd name="connsiteX0" fmla="*/ 534461 w 534461"/>
              <a:gd name="connsiteY0" fmla="*/ 0 h 1921586"/>
              <a:gd name="connsiteX1" fmla="*/ 503836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20417 w 534461"/>
              <a:gd name="connsiteY9" fmla="*/ 148791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45758 w 545758"/>
              <a:gd name="connsiteY0" fmla="*/ 0 h 1921586"/>
              <a:gd name="connsiteX1" fmla="*/ 518308 w 545758"/>
              <a:gd name="connsiteY1" fmla="*/ 166346 h 1921586"/>
              <a:gd name="connsiteX2" fmla="*/ 490859 w 545758"/>
              <a:gd name="connsiteY2" fmla="*/ 308418 h 1921586"/>
              <a:gd name="connsiteX3" fmla="*/ 451834 w 545758"/>
              <a:gd name="connsiteY3" fmla="*/ 492487 h 1921586"/>
              <a:gd name="connsiteX4" fmla="*/ 420084 w 545758"/>
              <a:gd name="connsiteY4" fmla="*/ 648384 h 1921586"/>
              <a:gd name="connsiteX5" fmla="*/ 388535 w 545758"/>
              <a:gd name="connsiteY5" fmla="*/ 811354 h 1921586"/>
              <a:gd name="connsiteX6" fmla="*/ 343161 w 545758"/>
              <a:gd name="connsiteY6" fmla="*/ 1051247 h 1921586"/>
              <a:gd name="connsiteX7" fmla="*/ 306387 w 545758"/>
              <a:gd name="connsiteY7" fmla="*/ 1204893 h 1921586"/>
              <a:gd name="connsiteX8" fmla="*/ 271663 w 545758"/>
              <a:gd name="connsiteY8" fmla="*/ 1355364 h 1921586"/>
              <a:gd name="connsiteX9" fmla="*/ 231714 w 545758"/>
              <a:gd name="connsiteY9" fmla="*/ 1487910 h 1921586"/>
              <a:gd name="connsiteX10" fmla="*/ 193815 w 545758"/>
              <a:gd name="connsiteY10" fmla="*/ 1587983 h 1921586"/>
              <a:gd name="connsiteX11" fmla="*/ 155916 w 545758"/>
              <a:gd name="connsiteY11" fmla="*/ 1679455 h 1921586"/>
              <a:gd name="connsiteX12" fmla="*/ 125493 w 545758"/>
              <a:gd name="connsiteY12" fmla="*/ 1739378 h 1921586"/>
              <a:gd name="connsiteX13" fmla="*/ 82369 w 545758"/>
              <a:gd name="connsiteY13" fmla="*/ 1810675 h 1921586"/>
              <a:gd name="connsiteX14" fmla="*/ 47846 w 545758"/>
              <a:gd name="connsiteY14" fmla="*/ 1864248 h 1921586"/>
              <a:gd name="connsiteX15" fmla="*/ 9344 w 545758"/>
              <a:gd name="connsiteY15" fmla="*/ 1916374 h 1921586"/>
              <a:gd name="connsiteX0" fmla="*/ 635770 w 635770"/>
              <a:gd name="connsiteY0" fmla="*/ 6494 h 1759809"/>
              <a:gd name="connsiteX1" fmla="*/ 518308 w 635770"/>
              <a:gd name="connsiteY1" fmla="*/ 4569 h 1759809"/>
              <a:gd name="connsiteX2" fmla="*/ 490859 w 635770"/>
              <a:gd name="connsiteY2" fmla="*/ 146641 h 1759809"/>
              <a:gd name="connsiteX3" fmla="*/ 451834 w 635770"/>
              <a:gd name="connsiteY3" fmla="*/ 330710 h 1759809"/>
              <a:gd name="connsiteX4" fmla="*/ 420084 w 635770"/>
              <a:gd name="connsiteY4" fmla="*/ 486607 h 1759809"/>
              <a:gd name="connsiteX5" fmla="*/ 388535 w 635770"/>
              <a:gd name="connsiteY5" fmla="*/ 649577 h 1759809"/>
              <a:gd name="connsiteX6" fmla="*/ 343161 w 635770"/>
              <a:gd name="connsiteY6" fmla="*/ 889470 h 1759809"/>
              <a:gd name="connsiteX7" fmla="*/ 306387 w 635770"/>
              <a:gd name="connsiteY7" fmla="*/ 1043116 h 1759809"/>
              <a:gd name="connsiteX8" fmla="*/ 271663 w 635770"/>
              <a:gd name="connsiteY8" fmla="*/ 1193587 h 1759809"/>
              <a:gd name="connsiteX9" fmla="*/ 231714 w 635770"/>
              <a:gd name="connsiteY9" fmla="*/ 1326133 h 1759809"/>
              <a:gd name="connsiteX10" fmla="*/ 193815 w 635770"/>
              <a:gd name="connsiteY10" fmla="*/ 1426206 h 1759809"/>
              <a:gd name="connsiteX11" fmla="*/ 155916 w 635770"/>
              <a:gd name="connsiteY11" fmla="*/ 1517678 h 1759809"/>
              <a:gd name="connsiteX12" fmla="*/ 125493 w 635770"/>
              <a:gd name="connsiteY12" fmla="*/ 1577601 h 1759809"/>
              <a:gd name="connsiteX13" fmla="*/ 82369 w 635770"/>
              <a:gd name="connsiteY13" fmla="*/ 1648898 h 1759809"/>
              <a:gd name="connsiteX14" fmla="*/ 47846 w 635770"/>
              <a:gd name="connsiteY14" fmla="*/ 1702471 h 1759809"/>
              <a:gd name="connsiteX15" fmla="*/ 9344 w 635770"/>
              <a:gd name="connsiteY15" fmla="*/ 1754597 h 1759809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490859 w 635770"/>
              <a:gd name="connsiteY2" fmla="*/ 140147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110794 w 635770"/>
              <a:gd name="connsiteY13" fmla="*/ 1734788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4409 w 634409"/>
              <a:gd name="connsiteY0" fmla="*/ 0 h 1759423"/>
              <a:gd name="connsiteX1" fmla="*/ 578534 w 634409"/>
              <a:gd name="connsiteY1" fmla="*/ 248832 h 1759423"/>
              <a:gd name="connsiteX2" fmla="*/ 565298 w 634409"/>
              <a:gd name="connsiteY2" fmla="*/ 397502 h 1759423"/>
              <a:gd name="connsiteX3" fmla="*/ 528642 w 634409"/>
              <a:gd name="connsiteY3" fmla="*/ 505685 h 1759423"/>
              <a:gd name="connsiteX4" fmla="*/ 508736 w 634409"/>
              <a:gd name="connsiteY4" fmla="*/ 618688 h 1759423"/>
              <a:gd name="connsiteX5" fmla="*/ 467712 w 634409"/>
              <a:gd name="connsiteY5" fmla="*/ 751963 h 1759423"/>
              <a:gd name="connsiteX6" fmla="*/ 438918 w 634409"/>
              <a:gd name="connsiteY6" fmla="*/ 942366 h 1759423"/>
              <a:gd name="connsiteX7" fmla="*/ 418726 w 634409"/>
              <a:gd name="connsiteY7" fmla="*/ 1115808 h 1759423"/>
              <a:gd name="connsiteX8" fmla="*/ 367421 w 634409"/>
              <a:gd name="connsiteY8" fmla="*/ 1266279 h 1759423"/>
              <a:gd name="connsiteX9" fmla="*/ 325103 w 634409"/>
              <a:gd name="connsiteY9" fmla="*/ 1405425 h 1759423"/>
              <a:gd name="connsiteX10" fmla="*/ 265885 w 634409"/>
              <a:gd name="connsiteY10" fmla="*/ 1541790 h 1759423"/>
              <a:gd name="connsiteX11" fmla="*/ 192455 w 634409"/>
              <a:gd name="connsiteY11" fmla="*/ 1613466 h 1759423"/>
              <a:gd name="connsiteX12" fmla="*/ 164401 w 634409"/>
              <a:gd name="connsiteY12" fmla="*/ 1676689 h 1759423"/>
              <a:gd name="connsiteX13" fmla="*/ 109433 w 634409"/>
              <a:gd name="connsiteY13" fmla="*/ 1734788 h 1759423"/>
              <a:gd name="connsiteX14" fmla="*/ 63067 w 634409"/>
              <a:gd name="connsiteY14" fmla="*/ 1745468 h 1759423"/>
              <a:gd name="connsiteX15" fmla="*/ 7983 w 634409"/>
              <a:gd name="connsiteY15" fmla="*/ 1748103 h 1759423"/>
              <a:gd name="connsiteX0" fmla="*/ 645499 w 645499"/>
              <a:gd name="connsiteY0" fmla="*/ 0 h 1754845"/>
              <a:gd name="connsiteX1" fmla="*/ 589624 w 645499"/>
              <a:gd name="connsiteY1" fmla="*/ 248832 h 1754845"/>
              <a:gd name="connsiteX2" fmla="*/ 576388 w 645499"/>
              <a:gd name="connsiteY2" fmla="*/ 397502 h 1754845"/>
              <a:gd name="connsiteX3" fmla="*/ 539732 w 645499"/>
              <a:gd name="connsiteY3" fmla="*/ 505685 h 1754845"/>
              <a:gd name="connsiteX4" fmla="*/ 519826 w 645499"/>
              <a:gd name="connsiteY4" fmla="*/ 618688 h 1754845"/>
              <a:gd name="connsiteX5" fmla="*/ 478802 w 645499"/>
              <a:gd name="connsiteY5" fmla="*/ 751963 h 1754845"/>
              <a:gd name="connsiteX6" fmla="*/ 450008 w 645499"/>
              <a:gd name="connsiteY6" fmla="*/ 942366 h 1754845"/>
              <a:gd name="connsiteX7" fmla="*/ 429816 w 645499"/>
              <a:gd name="connsiteY7" fmla="*/ 1115808 h 1754845"/>
              <a:gd name="connsiteX8" fmla="*/ 378511 w 645499"/>
              <a:gd name="connsiteY8" fmla="*/ 1266279 h 1754845"/>
              <a:gd name="connsiteX9" fmla="*/ 336193 w 645499"/>
              <a:gd name="connsiteY9" fmla="*/ 1405425 h 1754845"/>
              <a:gd name="connsiteX10" fmla="*/ 276975 w 645499"/>
              <a:gd name="connsiteY10" fmla="*/ 1541790 h 1754845"/>
              <a:gd name="connsiteX11" fmla="*/ 203545 w 645499"/>
              <a:gd name="connsiteY11" fmla="*/ 1613466 h 1754845"/>
              <a:gd name="connsiteX12" fmla="*/ 175491 w 645499"/>
              <a:gd name="connsiteY12" fmla="*/ 1676689 h 1754845"/>
              <a:gd name="connsiteX13" fmla="*/ 120523 w 645499"/>
              <a:gd name="connsiteY13" fmla="*/ 1734788 h 1754845"/>
              <a:gd name="connsiteX14" fmla="*/ 74157 w 645499"/>
              <a:gd name="connsiteY14" fmla="*/ 1745468 h 1754845"/>
              <a:gd name="connsiteX15" fmla="*/ 7228 w 645499"/>
              <a:gd name="connsiteY15" fmla="*/ 1741505 h 1754845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75491 w 645499"/>
              <a:gd name="connsiteY12" fmla="*/ 1676689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6313 w 645499"/>
              <a:gd name="connsiteY3" fmla="*/ 512283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91993 w 645499"/>
              <a:gd name="connsiteY1" fmla="*/ 235634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21812 w 621812"/>
              <a:gd name="connsiteY0" fmla="*/ 0 h 1757637"/>
              <a:gd name="connsiteX1" fmla="*/ 591993 w 621812"/>
              <a:gd name="connsiteY1" fmla="*/ 235634 h 1757637"/>
              <a:gd name="connsiteX2" fmla="*/ 571651 w 621812"/>
              <a:gd name="connsiteY2" fmla="*/ 387604 h 1757637"/>
              <a:gd name="connsiteX3" fmla="*/ 553944 w 621812"/>
              <a:gd name="connsiteY3" fmla="*/ 505684 h 1757637"/>
              <a:gd name="connsiteX4" fmla="*/ 531670 w 621812"/>
              <a:gd name="connsiteY4" fmla="*/ 615389 h 1757637"/>
              <a:gd name="connsiteX5" fmla="*/ 504859 w 621812"/>
              <a:gd name="connsiteY5" fmla="*/ 755262 h 1757637"/>
              <a:gd name="connsiteX6" fmla="*/ 471326 w 621812"/>
              <a:gd name="connsiteY6" fmla="*/ 942366 h 1757637"/>
              <a:gd name="connsiteX7" fmla="*/ 432186 w 621812"/>
              <a:gd name="connsiteY7" fmla="*/ 1115808 h 1757637"/>
              <a:gd name="connsiteX8" fmla="*/ 392724 w 621812"/>
              <a:gd name="connsiteY8" fmla="*/ 1266279 h 1757637"/>
              <a:gd name="connsiteX9" fmla="*/ 345668 w 621812"/>
              <a:gd name="connsiteY9" fmla="*/ 1412025 h 1757637"/>
              <a:gd name="connsiteX10" fmla="*/ 295925 w 621812"/>
              <a:gd name="connsiteY10" fmla="*/ 1541790 h 1757637"/>
              <a:gd name="connsiteX11" fmla="*/ 243813 w 621812"/>
              <a:gd name="connsiteY11" fmla="*/ 1626664 h 1757637"/>
              <a:gd name="connsiteX12" fmla="*/ 189704 w 621812"/>
              <a:gd name="connsiteY12" fmla="*/ 1683288 h 1757637"/>
              <a:gd name="connsiteX13" fmla="*/ 120523 w 621812"/>
              <a:gd name="connsiteY13" fmla="*/ 1734788 h 1757637"/>
              <a:gd name="connsiteX14" fmla="*/ 74157 w 621812"/>
              <a:gd name="connsiteY14" fmla="*/ 1752068 h 1757637"/>
              <a:gd name="connsiteX15" fmla="*/ 7228 w 621812"/>
              <a:gd name="connsiteY15" fmla="*/ 1741505 h 1757637"/>
              <a:gd name="connsiteX0" fmla="*/ 621812 w 621812"/>
              <a:gd name="connsiteY0" fmla="*/ 0 h 1763655"/>
              <a:gd name="connsiteX1" fmla="*/ 591993 w 621812"/>
              <a:gd name="connsiteY1" fmla="*/ 235634 h 1763655"/>
              <a:gd name="connsiteX2" fmla="*/ 571651 w 621812"/>
              <a:gd name="connsiteY2" fmla="*/ 387604 h 1763655"/>
              <a:gd name="connsiteX3" fmla="*/ 553944 w 621812"/>
              <a:gd name="connsiteY3" fmla="*/ 505684 h 1763655"/>
              <a:gd name="connsiteX4" fmla="*/ 531670 w 621812"/>
              <a:gd name="connsiteY4" fmla="*/ 615389 h 1763655"/>
              <a:gd name="connsiteX5" fmla="*/ 504859 w 621812"/>
              <a:gd name="connsiteY5" fmla="*/ 755262 h 1763655"/>
              <a:gd name="connsiteX6" fmla="*/ 471326 w 621812"/>
              <a:gd name="connsiteY6" fmla="*/ 942366 h 1763655"/>
              <a:gd name="connsiteX7" fmla="*/ 432186 w 621812"/>
              <a:gd name="connsiteY7" fmla="*/ 1115808 h 1763655"/>
              <a:gd name="connsiteX8" fmla="*/ 392724 w 621812"/>
              <a:gd name="connsiteY8" fmla="*/ 1266279 h 1763655"/>
              <a:gd name="connsiteX9" fmla="*/ 345668 w 621812"/>
              <a:gd name="connsiteY9" fmla="*/ 1412025 h 1763655"/>
              <a:gd name="connsiteX10" fmla="*/ 295925 w 621812"/>
              <a:gd name="connsiteY10" fmla="*/ 1541790 h 1763655"/>
              <a:gd name="connsiteX11" fmla="*/ 243813 w 621812"/>
              <a:gd name="connsiteY11" fmla="*/ 1626664 h 1763655"/>
              <a:gd name="connsiteX12" fmla="*/ 189704 w 621812"/>
              <a:gd name="connsiteY12" fmla="*/ 1683288 h 1763655"/>
              <a:gd name="connsiteX13" fmla="*/ 120523 w 621812"/>
              <a:gd name="connsiteY13" fmla="*/ 1734788 h 1763655"/>
              <a:gd name="connsiteX14" fmla="*/ 74157 w 621812"/>
              <a:gd name="connsiteY14" fmla="*/ 1752068 h 1763655"/>
              <a:gd name="connsiteX15" fmla="*/ 7228 w 621812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16" fmla="*/ 8175 w 624047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088 w 630088"/>
              <a:gd name="connsiteY0" fmla="*/ 0 h 1763655"/>
              <a:gd name="connsiteX1" fmla="*/ 600269 w 630088"/>
              <a:gd name="connsiteY1" fmla="*/ 235634 h 1763655"/>
              <a:gd name="connsiteX2" fmla="*/ 579927 w 630088"/>
              <a:gd name="connsiteY2" fmla="*/ 387604 h 1763655"/>
              <a:gd name="connsiteX3" fmla="*/ 562220 w 630088"/>
              <a:gd name="connsiteY3" fmla="*/ 505684 h 1763655"/>
              <a:gd name="connsiteX4" fmla="*/ 539946 w 630088"/>
              <a:gd name="connsiteY4" fmla="*/ 615389 h 1763655"/>
              <a:gd name="connsiteX5" fmla="*/ 513135 w 630088"/>
              <a:gd name="connsiteY5" fmla="*/ 755262 h 1763655"/>
              <a:gd name="connsiteX6" fmla="*/ 479602 w 630088"/>
              <a:gd name="connsiteY6" fmla="*/ 942366 h 1763655"/>
              <a:gd name="connsiteX7" fmla="*/ 440462 w 630088"/>
              <a:gd name="connsiteY7" fmla="*/ 1115808 h 1763655"/>
              <a:gd name="connsiteX8" fmla="*/ 401000 w 630088"/>
              <a:gd name="connsiteY8" fmla="*/ 1266279 h 1763655"/>
              <a:gd name="connsiteX9" fmla="*/ 353944 w 630088"/>
              <a:gd name="connsiteY9" fmla="*/ 1412025 h 1763655"/>
              <a:gd name="connsiteX10" fmla="*/ 304201 w 630088"/>
              <a:gd name="connsiteY10" fmla="*/ 1541790 h 1763655"/>
              <a:gd name="connsiteX11" fmla="*/ 252089 w 630088"/>
              <a:gd name="connsiteY11" fmla="*/ 1626664 h 1763655"/>
              <a:gd name="connsiteX12" fmla="*/ 197980 w 630088"/>
              <a:gd name="connsiteY12" fmla="*/ 1683288 h 1763655"/>
              <a:gd name="connsiteX13" fmla="*/ 128799 w 630088"/>
              <a:gd name="connsiteY13" fmla="*/ 1734788 h 1763655"/>
              <a:gd name="connsiteX14" fmla="*/ 82433 w 630088"/>
              <a:gd name="connsiteY14" fmla="*/ 1752068 h 1763655"/>
              <a:gd name="connsiteX15" fmla="*/ 24978 w 630088"/>
              <a:gd name="connsiteY15" fmla="*/ 1751402 h 1763655"/>
              <a:gd name="connsiteX16" fmla="*/ 3 w 630088"/>
              <a:gd name="connsiteY16" fmla="*/ 1750014 h 1763655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729573 w 729573"/>
              <a:gd name="connsiteY0" fmla="*/ 0 h 1756624"/>
              <a:gd name="connsiteX1" fmla="*/ 699754 w 729573"/>
              <a:gd name="connsiteY1" fmla="*/ 235634 h 1756624"/>
              <a:gd name="connsiteX2" fmla="*/ 679412 w 729573"/>
              <a:gd name="connsiteY2" fmla="*/ 387604 h 1756624"/>
              <a:gd name="connsiteX3" fmla="*/ 661705 w 729573"/>
              <a:gd name="connsiteY3" fmla="*/ 505684 h 1756624"/>
              <a:gd name="connsiteX4" fmla="*/ 639431 w 729573"/>
              <a:gd name="connsiteY4" fmla="*/ 615389 h 1756624"/>
              <a:gd name="connsiteX5" fmla="*/ 612620 w 729573"/>
              <a:gd name="connsiteY5" fmla="*/ 755262 h 1756624"/>
              <a:gd name="connsiteX6" fmla="*/ 579087 w 729573"/>
              <a:gd name="connsiteY6" fmla="*/ 942366 h 1756624"/>
              <a:gd name="connsiteX7" fmla="*/ 539947 w 729573"/>
              <a:gd name="connsiteY7" fmla="*/ 1115808 h 1756624"/>
              <a:gd name="connsiteX8" fmla="*/ 500485 w 729573"/>
              <a:gd name="connsiteY8" fmla="*/ 1266279 h 1756624"/>
              <a:gd name="connsiteX9" fmla="*/ 453429 w 729573"/>
              <a:gd name="connsiteY9" fmla="*/ 1412025 h 1756624"/>
              <a:gd name="connsiteX10" fmla="*/ 403686 w 729573"/>
              <a:gd name="connsiteY10" fmla="*/ 1541790 h 1756624"/>
              <a:gd name="connsiteX11" fmla="*/ 351574 w 729573"/>
              <a:gd name="connsiteY11" fmla="*/ 1626664 h 1756624"/>
              <a:gd name="connsiteX12" fmla="*/ 297465 w 729573"/>
              <a:gd name="connsiteY12" fmla="*/ 1683288 h 1756624"/>
              <a:gd name="connsiteX13" fmla="*/ 228284 w 729573"/>
              <a:gd name="connsiteY13" fmla="*/ 1734788 h 1756624"/>
              <a:gd name="connsiteX14" fmla="*/ 181918 w 729573"/>
              <a:gd name="connsiteY14" fmla="*/ 1752068 h 1756624"/>
              <a:gd name="connsiteX15" fmla="*/ 124463 w 729573"/>
              <a:gd name="connsiteY15" fmla="*/ 1751402 h 1756624"/>
              <a:gd name="connsiteX16" fmla="*/ 0 w 729573"/>
              <a:gd name="connsiteY16" fmla="*/ 1756613 h 1756624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125544 w 729573"/>
              <a:gd name="connsiteY16" fmla="*/ 1746713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4451 w 651404"/>
              <a:gd name="connsiteY5" fmla="*/ 755262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3767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404" h="1753587">
                <a:moveTo>
                  <a:pt x="651404" y="0"/>
                </a:moveTo>
                <a:cubicBezTo>
                  <a:pt x="647545" y="51121"/>
                  <a:pt x="629945" y="171033"/>
                  <a:pt x="621585" y="235634"/>
                </a:cubicBezTo>
                <a:cubicBezTo>
                  <a:pt x="613225" y="300235"/>
                  <a:pt x="607585" y="342596"/>
                  <a:pt x="601243" y="387604"/>
                </a:cubicBezTo>
                <a:cubicBezTo>
                  <a:pt x="594902" y="432612"/>
                  <a:pt x="589782" y="467720"/>
                  <a:pt x="583536" y="505684"/>
                </a:cubicBezTo>
                <a:cubicBezTo>
                  <a:pt x="577290" y="543648"/>
                  <a:pt x="571669" y="572181"/>
                  <a:pt x="563767" y="615389"/>
                </a:cubicBezTo>
                <a:cubicBezTo>
                  <a:pt x="555865" y="658597"/>
                  <a:pt x="546596" y="710437"/>
                  <a:pt x="536121" y="764933"/>
                </a:cubicBezTo>
                <a:cubicBezTo>
                  <a:pt x="525646" y="819429"/>
                  <a:pt x="513309" y="883887"/>
                  <a:pt x="500918" y="942366"/>
                </a:cubicBezTo>
                <a:cubicBezTo>
                  <a:pt x="488528" y="1000845"/>
                  <a:pt x="474878" y="1061823"/>
                  <a:pt x="461778" y="1115808"/>
                </a:cubicBezTo>
                <a:cubicBezTo>
                  <a:pt x="448678" y="1169793"/>
                  <a:pt x="436736" y="1216910"/>
                  <a:pt x="422316" y="1266279"/>
                </a:cubicBezTo>
                <a:cubicBezTo>
                  <a:pt x="407896" y="1315648"/>
                  <a:pt x="391393" y="1366107"/>
                  <a:pt x="375260" y="1412025"/>
                </a:cubicBezTo>
                <a:cubicBezTo>
                  <a:pt x="359127" y="1457943"/>
                  <a:pt x="342493" y="1506017"/>
                  <a:pt x="325517" y="1541790"/>
                </a:cubicBezTo>
                <a:cubicBezTo>
                  <a:pt x="308541" y="1577563"/>
                  <a:pt x="291108" y="1603081"/>
                  <a:pt x="273405" y="1626664"/>
                </a:cubicBezTo>
                <a:cubicBezTo>
                  <a:pt x="255702" y="1650247"/>
                  <a:pt x="239844" y="1665267"/>
                  <a:pt x="219296" y="1683288"/>
                </a:cubicBezTo>
                <a:cubicBezTo>
                  <a:pt x="198748" y="1701309"/>
                  <a:pt x="169373" y="1723325"/>
                  <a:pt x="150115" y="1734788"/>
                </a:cubicBezTo>
                <a:cubicBezTo>
                  <a:pt x="130857" y="1746251"/>
                  <a:pt x="103749" y="1748210"/>
                  <a:pt x="103749" y="1752068"/>
                </a:cubicBezTo>
                <a:cubicBezTo>
                  <a:pt x="103749" y="1755926"/>
                  <a:pt x="63585" y="1751195"/>
                  <a:pt x="46294" y="1751402"/>
                </a:cubicBezTo>
                <a:cubicBezTo>
                  <a:pt x="29003" y="1751609"/>
                  <a:pt x="20744" y="1752443"/>
                  <a:pt x="0" y="1753311"/>
                </a:cubicBezTo>
              </a:path>
            </a:pathLst>
          </a:custGeom>
          <a:noFill/>
          <a:ln w="50800">
            <a:solidFill>
              <a:srgbClr val="FFC00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B49DC4A-FD45-4425-81EB-82E4338CDEBB}"/>
              </a:ext>
            </a:extLst>
          </p:cNvPr>
          <p:cNvSpPr/>
          <p:nvPr/>
        </p:nvSpPr>
        <p:spPr>
          <a:xfrm rot="10800000" flipH="1" flipV="1">
            <a:off x="4648200" y="3398948"/>
            <a:ext cx="914400" cy="1554051"/>
          </a:xfrm>
          <a:custGeom>
            <a:avLst/>
            <a:gdLst>
              <a:gd name="connsiteX0" fmla="*/ 462987 w 462987"/>
              <a:gd name="connsiteY0" fmla="*/ 0 h 1921792"/>
              <a:gd name="connsiteX1" fmla="*/ 451412 w 462987"/>
              <a:gd name="connsiteY1" fmla="*/ 150471 h 1921792"/>
              <a:gd name="connsiteX2" fmla="*/ 439838 w 462987"/>
              <a:gd name="connsiteY2" fmla="*/ 289368 h 1921792"/>
              <a:gd name="connsiteX3" fmla="*/ 416688 w 462987"/>
              <a:gd name="connsiteY3" fmla="*/ 486137 h 1921792"/>
              <a:gd name="connsiteX4" fmla="*/ 416688 w 462987"/>
              <a:gd name="connsiteY4" fmla="*/ 613459 h 1921792"/>
              <a:gd name="connsiteX5" fmla="*/ 381964 w 462987"/>
              <a:gd name="connsiteY5" fmla="*/ 798654 h 1921792"/>
              <a:gd name="connsiteX6" fmla="*/ 358815 w 462987"/>
              <a:gd name="connsiteY6" fmla="*/ 1041722 h 1921792"/>
              <a:gd name="connsiteX7" fmla="*/ 312516 w 462987"/>
              <a:gd name="connsiteY7" fmla="*/ 1192193 h 1921792"/>
              <a:gd name="connsiteX8" fmla="*/ 277792 w 462987"/>
              <a:gd name="connsiteY8" fmla="*/ 1342664 h 1921792"/>
              <a:gd name="connsiteX9" fmla="*/ 231493 w 462987"/>
              <a:gd name="connsiteY9" fmla="*/ 1481560 h 1921792"/>
              <a:gd name="connsiteX10" fmla="*/ 196769 w 462987"/>
              <a:gd name="connsiteY10" fmla="*/ 1562583 h 1921792"/>
              <a:gd name="connsiteX11" fmla="*/ 162045 w 462987"/>
              <a:gd name="connsiteY11" fmla="*/ 1666755 h 1921792"/>
              <a:gd name="connsiteX12" fmla="*/ 115747 w 462987"/>
              <a:gd name="connsiteY12" fmla="*/ 1736203 h 1921792"/>
              <a:gd name="connsiteX13" fmla="*/ 69448 w 462987"/>
              <a:gd name="connsiteY13" fmla="*/ 1851950 h 1921792"/>
              <a:gd name="connsiteX14" fmla="*/ 0 w 462987"/>
              <a:gd name="connsiteY14" fmla="*/ 1921398 h 1921792"/>
              <a:gd name="connsiteX15" fmla="*/ 69448 w 462987"/>
              <a:gd name="connsiteY15" fmla="*/ 1875099 h 1921792"/>
              <a:gd name="connsiteX0" fmla="*/ 486135 w 486135"/>
              <a:gd name="connsiteY0" fmla="*/ 0 h 1952539"/>
              <a:gd name="connsiteX1" fmla="*/ 474560 w 486135"/>
              <a:gd name="connsiteY1" fmla="*/ 150471 h 1952539"/>
              <a:gd name="connsiteX2" fmla="*/ 462986 w 486135"/>
              <a:gd name="connsiteY2" fmla="*/ 289368 h 1952539"/>
              <a:gd name="connsiteX3" fmla="*/ 439836 w 486135"/>
              <a:gd name="connsiteY3" fmla="*/ 486137 h 1952539"/>
              <a:gd name="connsiteX4" fmla="*/ 439836 w 486135"/>
              <a:gd name="connsiteY4" fmla="*/ 613459 h 1952539"/>
              <a:gd name="connsiteX5" fmla="*/ 405112 w 486135"/>
              <a:gd name="connsiteY5" fmla="*/ 798654 h 1952539"/>
              <a:gd name="connsiteX6" fmla="*/ 381963 w 486135"/>
              <a:gd name="connsiteY6" fmla="*/ 1041722 h 1952539"/>
              <a:gd name="connsiteX7" fmla="*/ 335664 w 486135"/>
              <a:gd name="connsiteY7" fmla="*/ 1192193 h 1952539"/>
              <a:gd name="connsiteX8" fmla="*/ 300940 w 486135"/>
              <a:gd name="connsiteY8" fmla="*/ 1342664 h 1952539"/>
              <a:gd name="connsiteX9" fmla="*/ 254641 w 486135"/>
              <a:gd name="connsiteY9" fmla="*/ 1481560 h 1952539"/>
              <a:gd name="connsiteX10" fmla="*/ 219917 w 486135"/>
              <a:gd name="connsiteY10" fmla="*/ 1562583 h 1952539"/>
              <a:gd name="connsiteX11" fmla="*/ 185193 w 486135"/>
              <a:gd name="connsiteY11" fmla="*/ 1666755 h 1952539"/>
              <a:gd name="connsiteX12" fmla="*/ 138895 w 486135"/>
              <a:gd name="connsiteY12" fmla="*/ 1736203 h 1952539"/>
              <a:gd name="connsiteX13" fmla="*/ 92596 w 486135"/>
              <a:gd name="connsiteY13" fmla="*/ 1851950 h 1952539"/>
              <a:gd name="connsiteX14" fmla="*/ 23148 w 486135"/>
              <a:gd name="connsiteY14" fmla="*/ 1921398 h 1952539"/>
              <a:gd name="connsiteX15" fmla="*/ 13221 w 486135"/>
              <a:gd name="connsiteY15" fmla="*/ 1944949 h 1952539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69448 w 462987"/>
              <a:gd name="connsiteY13" fmla="*/ 1851950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3594 w 462987"/>
              <a:gd name="connsiteY10" fmla="*/ 156893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215819 w 462987"/>
              <a:gd name="connsiteY10" fmla="*/ 1578458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752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561412 w 561412"/>
              <a:gd name="connsiteY0" fmla="*/ 0 h 1928333"/>
              <a:gd name="connsiteX1" fmla="*/ 451412 w 561412"/>
              <a:gd name="connsiteY1" fmla="*/ 156821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2465 w 561412"/>
              <a:gd name="connsiteY6" fmla="*/ 1044897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51887 w 551887"/>
              <a:gd name="connsiteY0" fmla="*/ 0 h 1934683"/>
              <a:gd name="connsiteX1" fmla="*/ 52761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51887 w 551887"/>
              <a:gd name="connsiteY0" fmla="*/ 0 h 1934683"/>
              <a:gd name="connsiteX1" fmla="*/ 52126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77629 w 577629"/>
              <a:gd name="connsiteY0" fmla="*/ 0 h 2034173"/>
              <a:gd name="connsiteX1" fmla="*/ 547004 w 577629"/>
              <a:gd name="connsiteY1" fmla="*/ 166346 h 2034173"/>
              <a:gd name="connsiteX2" fmla="*/ 522730 w 577629"/>
              <a:gd name="connsiteY2" fmla="*/ 308418 h 2034173"/>
              <a:gd name="connsiteX3" fmla="*/ 483705 w 577629"/>
              <a:gd name="connsiteY3" fmla="*/ 492487 h 2034173"/>
              <a:gd name="connsiteX4" fmla="*/ 448780 w 577629"/>
              <a:gd name="connsiteY4" fmla="*/ 648384 h 2034173"/>
              <a:gd name="connsiteX5" fmla="*/ 420406 w 577629"/>
              <a:gd name="connsiteY5" fmla="*/ 811354 h 2034173"/>
              <a:gd name="connsiteX6" fmla="*/ 378207 w 577629"/>
              <a:gd name="connsiteY6" fmla="*/ 1051247 h 2034173"/>
              <a:gd name="connsiteX7" fmla="*/ 338258 w 577629"/>
              <a:gd name="connsiteY7" fmla="*/ 1204893 h 2034173"/>
              <a:gd name="connsiteX8" fmla="*/ 303534 w 577629"/>
              <a:gd name="connsiteY8" fmla="*/ 1355364 h 2034173"/>
              <a:gd name="connsiteX9" fmla="*/ 257235 w 577629"/>
              <a:gd name="connsiteY9" fmla="*/ 1494260 h 2034173"/>
              <a:gd name="connsiteX10" fmla="*/ 222511 w 577629"/>
              <a:gd name="connsiteY10" fmla="*/ 1587983 h 2034173"/>
              <a:gd name="connsiteX11" fmla="*/ 187787 w 577629"/>
              <a:gd name="connsiteY11" fmla="*/ 1679455 h 2034173"/>
              <a:gd name="connsiteX12" fmla="*/ 157364 w 577629"/>
              <a:gd name="connsiteY12" fmla="*/ 1739378 h 2034173"/>
              <a:gd name="connsiteX13" fmla="*/ 98365 w 577629"/>
              <a:gd name="connsiteY13" fmla="*/ 1842425 h 2034173"/>
              <a:gd name="connsiteX14" fmla="*/ 25742 w 577629"/>
              <a:gd name="connsiteY14" fmla="*/ 1934098 h 2034173"/>
              <a:gd name="connsiteX15" fmla="*/ 12640 w 577629"/>
              <a:gd name="connsiteY15" fmla="*/ 2030674 h 2034173"/>
              <a:gd name="connsiteX0" fmla="*/ 572802 w 572802"/>
              <a:gd name="connsiteY0" fmla="*/ 0 h 2033132"/>
              <a:gd name="connsiteX1" fmla="*/ 542177 w 572802"/>
              <a:gd name="connsiteY1" fmla="*/ 166346 h 2033132"/>
              <a:gd name="connsiteX2" fmla="*/ 517903 w 572802"/>
              <a:gd name="connsiteY2" fmla="*/ 308418 h 2033132"/>
              <a:gd name="connsiteX3" fmla="*/ 478878 w 572802"/>
              <a:gd name="connsiteY3" fmla="*/ 492487 h 2033132"/>
              <a:gd name="connsiteX4" fmla="*/ 443953 w 572802"/>
              <a:gd name="connsiteY4" fmla="*/ 648384 h 2033132"/>
              <a:gd name="connsiteX5" fmla="*/ 415579 w 572802"/>
              <a:gd name="connsiteY5" fmla="*/ 811354 h 2033132"/>
              <a:gd name="connsiteX6" fmla="*/ 373380 w 572802"/>
              <a:gd name="connsiteY6" fmla="*/ 1051247 h 2033132"/>
              <a:gd name="connsiteX7" fmla="*/ 333431 w 572802"/>
              <a:gd name="connsiteY7" fmla="*/ 1204893 h 2033132"/>
              <a:gd name="connsiteX8" fmla="*/ 298707 w 572802"/>
              <a:gd name="connsiteY8" fmla="*/ 1355364 h 2033132"/>
              <a:gd name="connsiteX9" fmla="*/ 252408 w 572802"/>
              <a:gd name="connsiteY9" fmla="*/ 1494260 h 2033132"/>
              <a:gd name="connsiteX10" fmla="*/ 217684 w 572802"/>
              <a:gd name="connsiteY10" fmla="*/ 1587983 h 2033132"/>
              <a:gd name="connsiteX11" fmla="*/ 182960 w 572802"/>
              <a:gd name="connsiteY11" fmla="*/ 1679455 h 2033132"/>
              <a:gd name="connsiteX12" fmla="*/ 152537 w 572802"/>
              <a:gd name="connsiteY12" fmla="*/ 1739378 h 2033132"/>
              <a:gd name="connsiteX13" fmla="*/ 93538 w 572802"/>
              <a:gd name="connsiteY13" fmla="*/ 1842425 h 2033132"/>
              <a:gd name="connsiteX14" fmla="*/ 65365 w 572802"/>
              <a:gd name="connsiteY14" fmla="*/ 1876948 h 2033132"/>
              <a:gd name="connsiteX15" fmla="*/ 7813 w 572802"/>
              <a:gd name="connsiteY15" fmla="*/ 2030674 h 2033132"/>
              <a:gd name="connsiteX0" fmla="*/ 512760 w 512760"/>
              <a:gd name="connsiteY0" fmla="*/ 0 h 1913742"/>
              <a:gd name="connsiteX1" fmla="*/ 482135 w 512760"/>
              <a:gd name="connsiteY1" fmla="*/ 166346 h 1913742"/>
              <a:gd name="connsiteX2" fmla="*/ 457861 w 512760"/>
              <a:gd name="connsiteY2" fmla="*/ 308418 h 1913742"/>
              <a:gd name="connsiteX3" fmla="*/ 418836 w 512760"/>
              <a:gd name="connsiteY3" fmla="*/ 492487 h 1913742"/>
              <a:gd name="connsiteX4" fmla="*/ 383911 w 512760"/>
              <a:gd name="connsiteY4" fmla="*/ 648384 h 1913742"/>
              <a:gd name="connsiteX5" fmla="*/ 355537 w 512760"/>
              <a:gd name="connsiteY5" fmla="*/ 811354 h 1913742"/>
              <a:gd name="connsiteX6" fmla="*/ 313338 w 512760"/>
              <a:gd name="connsiteY6" fmla="*/ 1051247 h 1913742"/>
              <a:gd name="connsiteX7" fmla="*/ 273389 w 512760"/>
              <a:gd name="connsiteY7" fmla="*/ 1204893 h 1913742"/>
              <a:gd name="connsiteX8" fmla="*/ 238665 w 512760"/>
              <a:gd name="connsiteY8" fmla="*/ 1355364 h 1913742"/>
              <a:gd name="connsiteX9" fmla="*/ 192366 w 512760"/>
              <a:gd name="connsiteY9" fmla="*/ 1494260 h 1913742"/>
              <a:gd name="connsiteX10" fmla="*/ 157642 w 512760"/>
              <a:gd name="connsiteY10" fmla="*/ 1587983 h 1913742"/>
              <a:gd name="connsiteX11" fmla="*/ 122918 w 512760"/>
              <a:gd name="connsiteY11" fmla="*/ 1679455 h 1913742"/>
              <a:gd name="connsiteX12" fmla="*/ 92495 w 512760"/>
              <a:gd name="connsiteY12" fmla="*/ 1739378 h 1913742"/>
              <a:gd name="connsiteX13" fmla="*/ 33496 w 512760"/>
              <a:gd name="connsiteY13" fmla="*/ 1842425 h 1913742"/>
              <a:gd name="connsiteX14" fmla="*/ 5323 w 512760"/>
              <a:gd name="connsiteY14" fmla="*/ 1876948 h 1913742"/>
              <a:gd name="connsiteX15" fmla="*/ 20796 w 512760"/>
              <a:gd name="connsiteY15" fmla="*/ 1906849 h 1913742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53915 w 533179"/>
              <a:gd name="connsiteY13" fmla="*/ 184242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69790 w 533179"/>
              <a:gd name="connsiteY13" fmla="*/ 181067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1706 w 531706"/>
              <a:gd name="connsiteY0" fmla="*/ 0 h 1906812"/>
              <a:gd name="connsiteX1" fmla="*/ 501081 w 531706"/>
              <a:gd name="connsiteY1" fmla="*/ 166346 h 1906812"/>
              <a:gd name="connsiteX2" fmla="*/ 476807 w 531706"/>
              <a:gd name="connsiteY2" fmla="*/ 308418 h 1906812"/>
              <a:gd name="connsiteX3" fmla="*/ 437782 w 531706"/>
              <a:gd name="connsiteY3" fmla="*/ 492487 h 1906812"/>
              <a:gd name="connsiteX4" fmla="*/ 402857 w 531706"/>
              <a:gd name="connsiteY4" fmla="*/ 648384 h 1906812"/>
              <a:gd name="connsiteX5" fmla="*/ 374483 w 531706"/>
              <a:gd name="connsiteY5" fmla="*/ 811354 h 1906812"/>
              <a:gd name="connsiteX6" fmla="*/ 332284 w 531706"/>
              <a:gd name="connsiteY6" fmla="*/ 1051247 h 1906812"/>
              <a:gd name="connsiteX7" fmla="*/ 292335 w 531706"/>
              <a:gd name="connsiteY7" fmla="*/ 1204893 h 1906812"/>
              <a:gd name="connsiteX8" fmla="*/ 257611 w 531706"/>
              <a:gd name="connsiteY8" fmla="*/ 1355364 h 1906812"/>
              <a:gd name="connsiteX9" fmla="*/ 211312 w 531706"/>
              <a:gd name="connsiteY9" fmla="*/ 1494260 h 1906812"/>
              <a:gd name="connsiteX10" fmla="*/ 176588 w 531706"/>
              <a:gd name="connsiteY10" fmla="*/ 1587983 h 1906812"/>
              <a:gd name="connsiteX11" fmla="*/ 141864 w 531706"/>
              <a:gd name="connsiteY11" fmla="*/ 1679455 h 1906812"/>
              <a:gd name="connsiteX12" fmla="*/ 111441 w 531706"/>
              <a:gd name="connsiteY12" fmla="*/ 1739378 h 1906812"/>
              <a:gd name="connsiteX13" fmla="*/ 68317 w 531706"/>
              <a:gd name="connsiteY13" fmla="*/ 1810675 h 1906812"/>
              <a:gd name="connsiteX14" fmla="*/ 33794 w 531706"/>
              <a:gd name="connsiteY14" fmla="*/ 1864248 h 1906812"/>
              <a:gd name="connsiteX15" fmla="*/ 11167 w 531706"/>
              <a:gd name="connsiteY15" fmla="*/ 1900499 h 1906812"/>
              <a:gd name="connsiteX0" fmla="*/ 534461 w 534461"/>
              <a:gd name="connsiteY0" fmla="*/ 0 h 1921586"/>
              <a:gd name="connsiteX1" fmla="*/ 503836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20417 w 534461"/>
              <a:gd name="connsiteY9" fmla="*/ 148791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45758 w 545758"/>
              <a:gd name="connsiteY0" fmla="*/ 0 h 1921586"/>
              <a:gd name="connsiteX1" fmla="*/ 518308 w 545758"/>
              <a:gd name="connsiteY1" fmla="*/ 166346 h 1921586"/>
              <a:gd name="connsiteX2" fmla="*/ 490859 w 545758"/>
              <a:gd name="connsiteY2" fmla="*/ 308418 h 1921586"/>
              <a:gd name="connsiteX3" fmla="*/ 451834 w 545758"/>
              <a:gd name="connsiteY3" fmla="*/ 492487 h 1921586"/>
              <a:gd name="connsiteX4" fmla="*/ 420084 w 545758"/>
              <a:gd name="connsiteY4" fmla="*/ 648384 h 1921586"/>
              <a:gd name="connsiteX5" fmla="*/ 388535 w 545758"/>
              <a:gd name="connsiteY5" fmla="*/ 811354 h 1921586"/>
              <a:gd name="connsiteX6" fmla="*/ 343161 w 545758"/>
              <a:gd name="connsiteY6" fmla="*/ 1051247 h 1921586"/>
              <a:gd name="connsiteX7" fmla="*/ 306387 w 545758"/>
              <a:gd name="connsiteY7" fmla="*/ 1204893 h 1921586"/>
              <a:gd name="connsiteX8" fmla="*/ 271663 w 545758"/>
              <a:gd name="connsiteY8" fmla="*/ 1355364 h 1921586"/>
              <a:gd name="connsiteX9" fmla="*/ 231714 w 545758"/>
              <a:gd name="connsiteY9" fmla="*/ 1487910 h 1921586"/>
              <a:gd name="connsiteX10" fmla="*/ 193815 w 545758"/>
              <a:gd name="connsiteY10" fmla="*/ 1587983 h 1921586"/>
              <a:gd name="connsiteX11" fmla="*/ 155916 w 545758"/>
              <a:gd name="connsiteY11" fmla="*/ 1679455 h 1921586"/>
              <a:gd name="connsiteX12" fmla="*/ 125493 w 545758"/>
              <a:gd name="connsiteY12" fmla="*/ 1739378 h 1921586"/>
              <a:gd name="connsiteX13" fmla="*/ 82369 w 545758"/>
              <a:gd name="connsiteY13" fmla="*/ 1810675 h 1921586"/>
              <a:gd name="connsiteX14" fmla="*/ 47846 w 545758"/>
              <a:gd name="connsiteY14" fmla="*/ 1864248 h 1921586"/>
              <a:gd name="connsiteX15" fmla="*/ 9344 w 545758"/>
              <a:gd name="connsiteY15" fmla="*/ 1916374 h 1921586"/>
              <a:gd name="connsiteX0" fmla="*/ 635770 w 635770"/>
              <a:gd name="connsiteY0" fmla="*/ 6494 h 1759809"/>
              <a:gd name="connsiteX1" fmla="*/ 518308 w 635770"/>
              <a:gd name="connsiteY1" fmla="*/ 4569 h 1759809"/>
              <a:gd name="connsiteX2" fmla="*/ 490859 w 635770"/>
              <a:gd name="connsiteY2" fmla="*/ 146641 h 1759809"/>
              <a:gd name="connsiteX3" fmla="*/ 451834 w 635770"/>
              <a:gd name="connsiteY3" fmla="*/ 330710 h 1759809"/>
              <a:gd name="connsiteX4" fmla="*/ 420084 w 635770"/>
              <a:gd name="connsiteY4" fmla="*/ 486607 h 1759809"/>
              <a:gd name="connsiteX5" fmla="*/ 388535 w 635770"/>
              <a:gd name="connsiteY5" fmla="*/ 649577 h 1759809"/>
              <a:gd name="connsiteX6" fmla="*/ 343161 w 635770"/>
              <a:gd name="connsiteY6" fmla="*/ 889470 h 1759809"/>
              <a:gd name="connsiteX7" fmla="*/ 306387 w 635770"/>
              <a:gd name="connsiteY7" fmla="*/ 1043116 h 1759809"/>
              <a:gd name="connsiteX8" fmla="*/ 271663 w 635770"/>
              <a:gd name="connsiteY8" fmla="*/ 1193587 h 1759809"/>
              <a:gd name="connsiteX9" fmla="*/ 231714 w 635770"/>
              <a:gd name="connsiteY9" fmla="*/ 1326133 h 1759809"/>
              <a:gd name="connsiteX10" fmla="*/ 193815 w 635770"/>
              <a:gd name="connsiteY10" fmla="*/ 1426206 h 1759809"/>
              <a:gd name="connsiteX11" fmla="*/ 155916 w 635770"/>
              <a:gd name="connsiteY11" fmla="*/ 1517678 h 1759809"/>
              <a:gd name="connsiteX12" fmla="*/ 125493 w 635770"/>
              <a:gd name="connsiteY12" fmla="*/ 1577601 h 1759809"/>
              <a:gd name="connsiteX13" fmla="*/ 82369 w 635770"/>
              <a:gd name="connsiteY13" fmla="*/ 1648898 h 1759809"/>
              <a:gd name="connsiteX14" fmla="*/ 47846 w 635770"/>
              <a:gd name="connsiteY14" fmla="*/ 1702471 h 1759809"/>
              <a:gd name="connsiteX15" fmla="*/ 9344 w 635770"/>
              <a:gd name="connsiteY15" fmla="*/ 1754597 h 1759809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490859 w 635770"/>
              <a:gd name="connsiteY2" fmla="*/ 140147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110794 w 635770"/>
              <a:gd name="connsiteY13" fmla="*/ 1734788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4409 w 634409"/>
              <a:gd name="connsiteY0" fmla="*/ 0 h 1759423"/>
              <a:gd name="connsiteX1" fmla="*/ 578534 w 634409"/>
              <a:gd name="connsiteY1" fmla="*/ 248832 h 1759423"/>
              <a:gd name="connsiteX2" fmla="*/ 565298 w 634409"/>
              <a:gd name="connsiteY2" fmla="*/ 397502 h 1759423"/>
              <a:gd name="connsiteX3" fmla="*/ 528642 w 634409"/>
              <a:gd name="connsiteY3" fmla="*/ 505685 h 1759423"/>
              <a:gd name="connsiteX4" fmla="*/ 508736 w 634409"/>
              <a:gd name="connsiteY4" fmla="*/ 618688 h 1759423"/>
              <a:gd name="connsiteX5" fmla="*/ 467712 w 634409"/>
              <a:gd name="connsiteY5" fmla="*/ 751963 h 1759423"/>
              <a:gd name="connsiteX6" fmla="*/ 438918 w 634409"/>
              <a:gd name="connsiteY6" fmla="*/ 942366 h 1759423"/>
              <a:gd name="connsiteX7" fmla="*/ 418726 w 634409"/>
              <a:gd name="connsiteY7" fmla="*/ 1115808 h 1759423"/>
              <a:gd name="connsiteX8" fmla="*/ 367421 w 634409"/>
              <a:gd name="connsiteY8" fmla="*/ 1266279 h 1759423"/>
              <a:gd name="connsiteX9" fmla="*/ 325103 w 634409"/>
              <a:gd name="connsiteY9" fmla="*/ 1405425 h 1759423"/>
              <a:gd name="connsiteX10" fmla="*/ 265885 w 634409"/>
              <a:gd name="connsiteY10" fmla="*/ 1541790 h 1759423"/>
              <a:gd name="connsiteX11" fmla="*/ 192455 w 634409"/>
              <a:gd name="connsiteY11" fmla="*/ 1613466 h 1759423"/>
              <a:gd name="connsiteX12" fmla="*/ 164401 w 634409"/>
              <a:gd name="connsiteY12" fmla="*/ 1676689 h 1759423"/>
              <a:gd name="connsiteX13" fmla="*/ 109433 w 634409"/>
              <a:gd name="connsiteY13" fmla="*/ 1734788 h 1759423"/>
              <a:gd name="connsiteX14" fmla="*/ 63067 w 634409"/>
              <a:gd name="connsiteY14" fmla="*/ 1745468 h 1759423"/>
              <a:gd name="connsiteX15" fmla="*/ 7983 w 634409"/>
              <a:gd name="connsiteY15" fmla="*/ 1748103 h 1759423"/>
              <a:gd name="connsiteX0" fmla="*/ 645499 w 645499"/>
              <a:gd name="connsiteY0" fmla="*/ 0 h 1754845"/>
              <a:gd name="connsiteX1" fmla="*/ 589624 w 645499"/>
              <a:gd name="connsiteY1" fmla="*/ 248832 h 1754845"/>
              <a:gd name="connsiteX2" fmla="*/ 576388 w 645499"/>
              <a:gd name="connsiteY2" fmla="*/ 397502 h 1754845"/>
              <a:gd name="connsiteX3" fmla="*/ 539732 w 645499"/>
              <a:gd name="connsiteY3" fmla="*/ 505685 h 1754845"/>
              <a:gd name="connsiteX4" fmla="*/ 519826 w 645499"/>
              <a:gd name="connsiteY4" fmla="*/ 618688 h 1754845"/>
              <a:gd name="connsiteX5" fmla="*/ 478802 w 645499"/>
              <a:gd name="connsiteY5" fmla="*/ 751963 h 1754845"/>
              <a:gd name="connsiteX6" fmla="*/ 450008 w 645499"/>
              <a:gd name="connsiteY6" fmla="*/ 942366 h 1754845"/>
              <a:gd name="connsiteX7" fmla="*/ 429816 w 645499"/>
              <a:gd name="connsiteY7" fmla="*/ 1115808 h 1754845"/>
              <a:gd name="connsiteX8" fmla="*/ 378511 w 645499"/>
              <a:gd name="connsiteY8" fmla="*/ 1266279 h 1754845"/>
              <a:gd name="connsiteX9" fmla="*/ 336193 w 645499"/>
              <a:gd name="connsiteY9" fmla="*/ 1405425 h 1754845"/>
              <a:gd name="connsiteX10" fmla="*/ 276975 w 645499"/>
              <a:gd name="connsiteY10" fmla="*/ 1541790 h 1754845"/>
              <a:gd name="connsiteX11" fmla="*/ 203545 w 645499"/>
              <a:gd name="connsiteY11" fmla="*/ 1613466 h 1754845"/>
              <a:gd name="connsiteX12" fmla="*/ 175491 w 645499"/>
              <a:gd name="connsiteY12" fmla="*/ 1676689 h 1754845"/>
              <a:gd name="connsiteX13" fmla="*/ 120523 w 645499"/>
              <a:gd name="connsiteY13" fmla="*/ 1734788 h 1754845"/>
              <a:gd name="connsiteX14" fmla="*/ 74157 w 645499"/>
              <a:gd name="connsiteY14" fmla="*/ 1745468 h 1754845"/>
              <a:gd name="connsiteX15" fmla="*/ 7228 w 645499"/>
              <a:gd name="connsiteY15" fmla="*/ 1741505 h 1754845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75491 w 645499"/>
              <a:gd name="connsiteY12" fmla="*/ 1676689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6313 w 645499"/>
              <a:gd name="connsiteY3" fmla="*/ 512283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91993 w 645499"/>
              <a:gd name="connsiteY1" fmla="*/ 235634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21812 w 621812"/>
              <a:gd name="connsiteY0" fmla="*/ 0 h 1757637"/>
              <a:gd name="connsiteX1" fmla="*/ 591993 w 621812"/>
              <a:gd name="connsiteY1" fmla="*/ 235634 h 1757637"/>
              <a:gd name="connsiteX2" fmla="*/ 571651 w 621812"/>
              <a:gd name="connsiteY2" fmla="*/ 387604 h 1757637"/>
              <a:gd name="connsiteX3" fmla="*/ 553944 w 621812"/>
              <a:gd name="connsiteY3" fmla="*/ 505684 h 1757637"/>
              <a:gd name="connsiteX4" fmla="*/ 531670 w 621812"/>
              <a:gd name="connsiteY4" fmla="*/ 615389 h 1757637"/>
              <a:gd name="connsiteX5" fmla="*/ 504859 w 621812"/>
              <a:gd name="connsiteY5" fmla="*/ 755262 h 1757637"/>
              <a:gd name="connsiteX6" fmla="*/ 471326 w 621812"/>
              <a:gd name="connsiteY6" fmla="*/ 942366 h 1757637"/>
              <a:gd name="connsiteX7" fmla="*/ 432186 w 621812"/>
              <a:gd name="connsiteY7" fmla="*/ 1115808 h 1757637"/>
              <a:gd name="connsiteX8" fmla="*/ 392724 w 621812"/>
              <a:gd name="connsiteY8" fmla="*/ 1266279 h 1757637"/>
              <a:gd name="connsiteX9" fmla="*/ 345668 w 621812"/>
              <a:gd name="connsiteY9" fmla="*/ 1412025 h 1757637"/>
              <a:gd name="connsiteX10" fmla="*/ 295925 w 621812"/>
              <a:gd name="connsiteY10" fmla="*/ 1541790 h 1757637"/>
              <a:gd name="connsiteX11" fmla="*/ 243813 w 621812"/>
              <a:gd name="connsiteY11" fmla="*/ 1626664 h 1757637"/>
              <a:gd name="connsiteX12" fmla="*/ 189704 w 621812"/>
              <a:gd name="connsiteY12" fmla="*/ 1683288 h 1757637"/>
              <a:gd name="connsiteX13" fmla="*/ 120523 w 621812"/>
              <a:gd name="connsiteY13" fmla="*/ 1734788 h 1757637"/>
              <a:gd name="connsiteX14" fmla="*/ 74157 w 621812"/>
              <a:gd name="connsiteY14" fmla="*/ 1752068 h 1757637"/>
              <a:gd name="connsiteX15" fmla="*/ 7228 w 621812"/>
              <a:gd name="connsiteY15" fmla="*/ 1741505 h 1757637"/>
              <a:gd name="connsiteX0" fmla="*/ 621812 w 621812"/>
              <a:gd name="connsiteY0" fmla="*/ 0 h 1763655"/>
              <a:gd name="connsiteX1" fmla="*/ 591993 w 621812"/>
              <a:gd name="connsiteY1" fmla="*/ 235634 h 1763655"/>
              <a:gd name="connsiteX2" fmla="*/ 571651 w 621812"/>
              <a:gd name="connsiteY2" fmla="*/ 387604 h 1763655"/>
              <a:gd name="connsiteX3" fmla="*/ 553944 w 621812"/>
              <a:gd name="connsiteY3" fmla="*/ 505684 h 1763655"/>
              <a:gd name="connsiteX4" fmla="*/ 531670 w 621812"/>
              <a:gd name="connsiteY4" fmla="*/ 615389 h 1763655"/>
              <a:gd name="connsiteX5" fmla="*/ 504859 w 621812"/>
              <a:gd name="connsiteY5" fmla="*/ 755262 h 1763655"/>
              <a:gd name="connsiteX6" fmla="*/ 471326 w 621812"/>
              <a:gd name="connsiteY6" fmla="*/ 942366 h 1763655"/>
              <a:gd name="connsiteX7" fmla="*/ 432186 w 621812"/>
              <a:gd name="connsiteY7" fmla="*/ 1115808 h 1763655"/>
              <a:gd name="connsiteX8" fmla="*/ 392724 w 621812"/>
              <a:gd name="connsiteY8" fmla="*/ 1266279 h 1763655"/>
              <a:gd name="connsiteX9" fmla="*/ 345668 w 621812"/>
              <a:gd name="connsiteY9" fmla="*/ 1412025 h 1763655"/>
              <a:gd name="connsiteX10" fmla="*/ 295925 w 621812"/>
              <a:gd name="connsiteY10" fmla="*/ 1541790 h 1763655"/>
              <a:gd name="connsiteX11" fmla="*/ 243813 w 621812"/>
              <a:gd name="connsiteY11" fmla="*/ 1626664 h 1763655"/>
              <a:gd name="connsiteX12" fmla="*/ 189704 w 621812"/>
              <a:gd name="connsiteY12" fmla="*/ 1683288 h 1763655"/>
              <a:gd name="connsiteX13" fmla="*/ 120523 w 621812"/>
              <a:gd name="connsiteY13" fmla="*/ 1734788 h 1763655"/>
              <a:gd name="connsiteX14" fmla="*/ 74157 w 621812"/>
              <a:gd name="connsiteY14" fmla="*/ 1752068 h 1763655"/>
              <a:gd name="connsiteX15" fmla="*/ 7228 w 621812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16" fmla="*/ 8175 w 624047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088 w 630088"/>
              <a:gd name="connsiteY0" fmla="*/ 0 h 1763655"/>
              <a:gd name="connsiteX1" fmla="*/ 600269 w 630088"/>
              <a:gd name="connsiteY1" fmla="*/ 235634 h 1763655"/>
              <a:gd name="connsiteX2" fmla="*/ 579927 w 630088"/>
              <a:gd name="connsiteY2" fmla="*/ 387604 h 1763655"/>
              <a:gd name="connsiteX3" fmla="*/ 562220 w 630088"/>
              <a:gd name="connsiteY3" fmla="*/ 505684 h 1763655"/>
              <a:gd name="connsiteX4" fmla="*/ 539946 w 630088"/>
              <a:gd name="connsiteY4" fmla="*/ 615389 h 1763655"/>
              <a:gd name="connsiteX5" fmla="*/ 513135 w 630088"/>
              <a:gd name="connsiteY5" fmla="*/ 755262 h 1763655"/>
              <a:gd name="connsiteX6" fmla="*/ 479602 w 630088"/>
              <a:gd name="connsiteY6" fmla="*/ 942366 h 1763655"/>
              <a:gd name="connsiteX7" fmla="*/ 440462 w 630088"/>
              <a:gd name="connsiteY7" fmla="*/ 1115808 h 1763655"/>
              <a:gd name="connsiteX8" fmla="*/ 401000 w 630088"/>
              <a:gd name="connsiteY8" fmla="*/ 1266279 h 1763655"/>
              <a:gd name="connsiteX9" fmla="*/ 353944 w 630088"/>
              <a:gd name="connsiteY9" fmla="*/ 1412025 h 1763655"/>
              <a:gd name="connsiteX10" fmla="*/ 304201 w 630088"/>
              <a:gd name="connsiteY10" fmla="*/ 1541790 h 1763655"/>
              <a:gd name="connsiteX11" fmla="*/ 252089 w 630088"/>
              <a:gd name="connsiteY11" fmla="*/ 1626664 h 1763655"/>
              <a:gd name="connsiteX12" fmla="*/ 197980 w 630088"/>
              <a:gd name="connsiteY12" fmla="*/ 1683288 h 1763655"/>
              <a:gd name="connsiteX13" fmla="*/ 128799 w 630088"/>
              <a:gd name="connsiteY13" fmla="*/ 1734788 h 1763655"/>
              <a:gd name="connsiteX14" fmla="*/ 82433 w 630088"/>
              <a:gd name="connsiteY14" fmla="*/ 1752068 h 1763655"/>
              <a:gd name="connsiteX15" fmla="*/ 24978 w 630088"/>
              <a:gd name="connsiteY15" fmla="*/ 1751402 h 1763655"/>
              <a:gd name="connsiteX16" fmla="*/ 3 w 630088"/>
              <a:gd name="connsiteY16" fmla="*/ 1750014 h 1763655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729573 w 729573"/>
              <a:gd name="connsiteY0" fmla="*/ 0 h 1756624"/>
              <a:gd name="connsiteX1" fmla="*/ 699754 w 729573"/>
              <a:gd name="connsiteY1" fmla="*/ 235634 h 1756624"/>
              <a:gd name="connsiteX2" fmla="*/ 679412 w 729573"/>
              <a:gd name="connsiteY2" fmla="*/ 387604 h 1756624"/>
              <a:gd name="connsiteX3" fmla="*/ 661705 w 729573"/>
              <a:gd name="connsiteY3" fmla="*/ 505684 h 1756624"/>
              <a:gd name="connsiteX4" fmla="*/ 639431 w 729573"/>
              <a:gd name="connsiteY4" fmla="*/ 615389 h 1756624"/>
              <a:gd name="connsiteX5" fmla="*/ 612620 w 729573"/>
              <a:gd name="connsiteY5" fmla="*/ 755262 h 1756624"/>
              <a:gd name="connsiteX6" fmla="*/ 579087 w 729573"/>
              <a:gd name="connsiteY6" fmla="*/ 942366 h 1756624"/>
              <a:gd name="connsiteX7" fmla="*/ 539947 w 729573"/>
              <a:gd name="connsiteY7" fmla="*/ 1115808 h 1756624"/>
              <a:gd name="connsiteX8" fmla="*/ 500485 w 729573"/>
              <a:gd name="connsiteY8" fmla="*/ 1266279 h 1756624"/>
              <a:gd name="connsiteX9" fmla="*/ 453429 w 729573"/>
              <a:gd name="connsiteY9" fmla="*/ 1412025 h 1756624"/>
              <a:gd name="connsiteX10" fmla="*/ 403686 w 729573"/>
              <a:gd name="connsiteY10" fmla="*/ 1541790 h 1756624"/>
              <a:gd name="connsiteX11" fmla="*/ 351574 w 729573"/>
              <a:gd name="connsiteY11" fmla="*/ 1626664 h 1756624"/>
              <a:gd name="connsiteX12" fmla="*/ 297465 w 729573"/>
              <a:gd name="connsiteY12" fmla="*/ 1683288 h 1756624"/>
              <a:gd name="connsiteX13" fmla="*/ 228284 w 729573"/>
              <a:gd name="connsiteY13" fmla="*/ 1734788 h 1756624"/>
              <a:gd name="connsiteX14" fmla="*/ 181918 w 729573"/>
              <a:gd name="connsiteY14" fmla="*/ 1752068 h 1756624"/>
              <a:gd name="connsiteX15" fmla="*/ 124463 w 729573"/>
              <a:gd name="connsiteY15" fmla="*/ 1751402 h 1756624"/>
              <a:gd name="connsiteX16" fmla="*/ 0 w 729573"/>
              <a:gd name="connsiteY16" fmla="*/ 1756613 h 1756624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125544 w 729573"/>
              <a:gd name="connsiteY16" fmla="*/ 1746713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4451 w 651404"/>
              <a:gd name="connsiteY5" fmla="*/ 755262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3767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404" h="1753587">
                <a:moveTo>
                  <a:pt x="651404" y="0"/>
                </a:moveTo>
                <a:cubicBezTo>
                  <a:pt x="647545" y="51121"/>
                  <a:pt x="629945" y="171033"/>
                  <a:pt x="621585" y="235634"/>
                </a:cubicBezTo>
                <a:cubicBezTo>
                  <a:pt x="613225" y="300235"/>
                  <a:pt x="607585" y="342596"/>
                  <a:pt x="601243" y="387604"/>
                </a:cubicBezTo>
                <a:cubicBezTo>
                  <a:pt x="594902" y="432612"/>
                  <a:pt x="589782" y="467720"/>
                  <a:pt x="583536" y="505684"/>
                </a:cubicBezTo>
                <a:cubicBezTo>
                  <a:pt x="577290" y="543648"/>
                  <a:pt x="571669" y="572181"/>
                  <a:pt x="563767" y="615389"/>
                </a:cubicBezTo>
                <a:cubicBezTo>
                  <a:pt x="555865" y="658597"/>
                  <a:pt x="546596" y="710437"/>
                  <a:pt x="536121" y="764933"/>
                </a:cubicBezTo>
                <a:cubicBezTo>
                  <a:pt x="525646" y="819429"/>
                  <a:pt x="513309" y="883887"/>
                  <a:pt x="500918" y="942366"/>
                </a:cubicBezTo>
                <a:cubicBezTo>
                  <a:pt x="488528" y="1000845"/>
                  <a:pt x="474878" y="1061823"/>
                  <a:pt x="461778" y="1115808"/>
                </a:cubicBezTo>
                <a:cubicBezTo>
                  <a:pt x="448678" y="1169793"/>
                  <a:pt x="436736" y="1216910"/>
                  <a:pt x="422316" y="1266279"/>
                </a:cubicBezTo>
                <a:cubicBezTo>
                  <a:pt x="407896" y="1315648"/>
                  <a:pt x="391393" y="1366107"/>
                  <a:pt x="375260" y="1412025"/>
                </a:cubicBezTo>
                <a:cubicBezTo>
                  <a:pt x="359127" y="1457943"/>
                  <a:pt x="342493" y="1506017"/>
                  <a:pt x="325517" y="1541790"/>
                </a:cubicBezTo>
                <a:cubicBezTo>
                  <a:pt x="308541" y="1577563"/>
                  <a:pt x="291108" y="1603081"/>
                  <a:pt x="273405" y="1626664"/>
                </a:cubicBezTo>
                <a:cubicBezTo>
                  <a:pt x="255702" y="1650247"/>
                  <a:pt x="239844" y="1665267"/>
                  <a:pt x="219296" y="1683288"/>
                </a:cubicBezTo>
                <a:cubicBezTo>
                  <a:pt x="198748" y="1701309"/>
                  <a:pt x="169373" y="1723325"/>
                  <a:pt x="150115" y="1734788"/>
                </a:cubicBezTo>
                <a:cubicBezTo>
                  <a:pt x="130857" y="1746251"/>
                  <a:pt x="103749" y="1748210"/>
                  <a:pt x="103749" y="1752068"/>
                </a:cubicBezTo>
                <a:cubicBezTo>
                  <a:pt x="103749" y="1755926"/>
                  <a:pt x="63585" y="1751195"/>
                  <a:pt x="46294" y="1751402"/>
                </a:cubicBezTo>
                <a:cubicBezTo>
                  <a:pt x="29003" y="1751609"/>
                  <a:pt x="20744" y="1752443"/>
                  <a:pt x="0" y="1753311"/>
                </a:cubicBezTo>
              </a:path>
            </a:pathLst>
          </a:custGeom>
          <a:noFill/>
          <a:ln w="50800">
            <a:solidFill>
              <a:srgbClr val="FFC00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47C1627-D5CD-4073-B92B-2BDFDB4948E2}"/>
              </a:ext>
            </a:extLst>
          </p:cNvPr>
          <p:cNvSpPr/>
          <p:nvPr/>
        </p:nvSpPr>
        <p:spPr>
          <a:xfrm rot="10800000" flipH="1" flipV="1">
            <a:off x="3733799" y="3505200"/>
            <a:ext cx="914400" cy="1295400"/>
          </a:xfrm>
          <a:custGeom>
            <a:avLst/>
            <a:gdLst>
              <a:gd name="connsiteX0" fmla="*/ 462987 w 462987"/>
              <a:gd name="connsiteY0" fmla="*/ 0 h 1921792"/>
              <a:gd name="connsiteX1" fmla="*/ 451412 w 462987"/>
              <a:gd name="connsiteY1" fmla="*/ 150471 h 1921792"/>
              <a:gd name="connsiteX2" fmla="*/ 439838 w 462987"/>
              <a:gd name="connsiteY2" fmla="*/ 289368 h 1921792"/>
              <a:gd name="connsiteX3" fmla="*/ 416688 w 462987"/>
              <a:gd name="connsiteY3" fmla="*/ 486137 h 1921792"/>
              <a:gd name="connsiteX4" fmla="*/ 416688 w 462987"/>
              <a:gd name="connsiteY4" fmla="*/ 613459 h 1921792"/>
              <a:gd name="connsiteX5" fmla="*/ 381964 w 462987"/>
              <a:gd name="connsiteY5" fmla="*/ 798654 h 1921792"/>
              <a:gd name="connsiteX6" fmla="*/ 358815 w 462987"/>
              <a:gd name="connsiteY6" fmla="*/ 1041722 h 1921792"/>
              <a:gd name="connsiteX7" fmla="*/ 312516 w 462987"/>
              <a:gd name="connsiteY7" fmla="*/ 1192193 h 1921792"/>
              <a:gd name="connsiteX8" fmla="*/ 277792 w 462987"/>
              <a:gd name="connsiteY8" fmla="*/ 1342664 h 1921792"/>
              <a:gd name="connsiteX9" fmla="*/ 231493 w 462987"/>
              <a:gd name="connsiteY9" fmla="*/ 1481560 h 1921792"/>
              <a:gd name="connsiteX10" fmla="*/ 196769 w 462987"/>
              <a:gd name="connsiteY10" fmla="*/ 1562583 h 1921792"/>
              <a:gd name="connsiteX11" fmla="*/ 162045 w 462987"/>
              <a:gd name="connsiteY11" fmla="*/ 1666755 h 1921792"/>
              <a:gd name="connsiteX12" fmla="*/ 115747 w 462987"/>
              <a:gd name="connsiteY12" fmla="*/ 1736203 h 1921792"/>
              <a:gd name="connsiteX13" fmla="*/ 69448 w 462987"/>
              <a:gd name="connsiteY13" fmla="*/ 1851950 h 1921792"/>
              <a:gd name="connsiteX14" fmla="*/ 0 w 462987"/>
              <a:gd name="connsiteY14" fmla="*/ 1921398 h 1921792"/>
              <a:gd name="connsiteX15" fmla="*/ 69448 w 462987"/>
              <a:gd name="connsiteY15" fmla="*/ 1875099 h 1921792"/>
              <a:gd name="connsiteX0" fmla="*/ 486135 w 486135"/>
              <a:gd name="connsiteY0" fmla="*/ 0 h 1952539"/>
              <a:gd name="connsiteX1" fmla="*/ 474560 w 486135"/>
              <a:gd name="connsiteY1" fmla="*/ 150471 h 1952539"/>
              <a:gd name="connsiteX2" fmla="*/ 462986 w 486135"/>
              <a:gd name="connsiteY2" fmla="*/ 289368 h 1952539"/>
              <a:gd name="connsiteX3" fmla="*/ 439836 w 486135"/>
              <a:gd name="connsiteY3" fmla="*/ 486137 h 1952539"/>
              <a:gd name="connsiteX4" fmla="*/ 439836 w 486135"/>
              <a:gd name="connsiteY4" fmla="*/ 613459 h 1952539"/>
              <a:gd name="connsiteX5" fmla="*/ 405112 w 486135"/>
              <a:gd name="connsiteY5" fmla="*/ 798654 h 1952539"/>
              <a:gd name="connsiteX6" fmla="*/ 381963 w 486135"/>
              <a:gd name="connsiteY6" fmla="*/ 1041722 h 1952539"/>
              <a:gd name="connsiteX7" fmla="*/ 335664 w 486135"/>
              <a:gd name="connsiteY7" fmla="*/ 1192193 h 1952539"/>
              <a:gd name="connsiteX8" fmla="*/ 300940 w 486135"/>
              <a:gd name="connsiteY8" fmla="*/ 1342664 h 1952539"/>
              <a:gd name="connsiteX9" fmla="*/ 254641 w 486135"/>
              <a:gd name="connsiteY9" fmla="*/ 1481560 h 1952539"/>
              <a:gd name="connsiteX10" fmla="*/ 219917 w 486135"/>
              <a:gd name="connsiteY10" fmla="*/ 1562583 h 1952539"/>
              <a:gd name="connsiteX11" fmla="*/ 185193 w 486135"/>
              <a:gd name="connsiteY11" fmla="*/ 1666755 h 1952539"/>
              <a:gd name="connsiteX12" fmla="*/ 138895 w 486135"/>
              <a:gd name="connsiteY12" fmla="*/ 1736203 h 1952539"/>
              <a:gd name="connsiteX13" fmla="*/ 92596 w 486135"/>
              <a:gd name="connsiteY13" fmla="*/ 1851950 h 1952539"/>
              <a:gd name="connsiteX14" fmla="*/ 23148 w 486135"/>
              <a:gd name="connsiteY14" fmla="*/ 1921398 h 1952539"/>
              <a:gd name="connsiteX15" fmla="*/ 13221 w 486135"/>
              <a:gd name="connsiteY15" fmla="*/ 1944949 h 1952539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69448 w 462987"/>
              <a:gd name="connsiteY13" fmla="*/ 1851950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15747 w 462987"/>
              <a:gd name="connsiteY12" fmla="*/ 1736203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625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3594 w 462987"/>
              <a:gd name="connsiteY10" fmla="*/ 156893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215819 w 462987"/>
              <a:gd name="connsiteY10" fmla="*/ 1578458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462987 w 462987"/>
              <a:gd name="connsiteY0" fmla="*/ 0 h 1921983"/>
              <a:gd name="connsiteX1" fmla="*/ 451412 w 462987"/>
              <a:gd name="connsiteY1" fmla="*/ 150471 h 1921983"/>
              <a:gd name="connsiteX2" fmla="*/ 439838 w 462987"/>
              <a:gd name="connsiteY2" fmla="*/ 289368 h 1921983"/>
              <a:gd name="connsiteX3" fmla="*/ 416688 w 462987"/>
              <a:gd name="connsiteY3" fmla="*/ 486137 h 1921983"/>
              <a:gd name="connsiteX4" fmla="*/ 416688 w 462987"/>
              <a:gd name="connsiteY4" fmla="*/ 613459 h 1921983"/>
              <a:gd name="connsiteX5" fmla="*/ 381964 w 462987"/>
              <a:gd name="connsiteY5" fmla="*/ 798654 h 1921983"/>
              <a:gd name="connsiteX6" fmla="*/ 358815 w 462987"/>
              <a:gd name="connsiteY6" fmla="*/ 1041722 h 1921983"/>
              <a:gd name="connsiteX7" fmla="*/ 312516 w 462987"/>
              <a:gd name="connsiteY7" fmla="*/ 1192193 h 1921983"/>
              <a:gd name="connsiteX8" fmla="*/ 277792 w 462987"/>
              <a:gd name="connsiteY8" fmla="*/ 1342664 h 1921983"/>
              <a:gd name="connsiteX9" fmla="*/ 231493 w 462987"/>
              <a:gd name="connsiteY9" fmla="*/ 1481560 h 1921983"/>
              <a:gd name="connsiteX10" fmla="*/ 196769 w 462987"/>
              <a:gd name="connsiteY10" fmla="*/ 1575283 h 1921983"/>
              <a:gd name="connsiteX11" fmla="*/ 162045 w 462987"/>
              <a:gd name="connsiteY11" fmla="*/ 1666755 h 1921983"/>
              <a:gd name="connsiteX12" fmla="*/ 131622 w 462987"/>
              <a:gd name="connsiteY12" fmla="*/ 1726678 h 1921983"/>
              <a:gd name="connsiteX13" fmla="*/ 72623 w 462987"/>
              <a:gd name="connsiteY13" fmla="*/ 1829725 h 1921983"/>
              <a:gd name="connsiteX14" fmla="*/ 0 w 462987"/>
              <a:gd name="connsiteY14" fmla="*/ 1921398 h 1921983"/>
              <a:gd name="connsiteX15" fmla="*/ 53573 w 462987"/>
              <a:gd name="connsiteY15" fmla="*/ 1884624 h 1921983"/>
              <a:gd name="connsiteX0" fmla="*/ 561412 w 561412"/>
              <a:gd name="connsiteY0" fmla="*/ 0 h 1928333"/>
              <a:gd name="connsiteX1" fmla="*/ 451412 w 561412"/>
              <a:gd name="connsiteY1" fmla="*/ 156821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39838 w 561412"/>
              <a:gd name="connsiteY2" fmla="*/ 29571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16688 w 561412"/>
              <a:gd name="connsiteY3" fmla="*/ 49248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16688 w 561412"/>
              <a:gd name="connsiteY4" fmla="*/ 619809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819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8815 w 561412"/>
              <a:gd name="connsiteY6" fmla="*/ 1048072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61412 w 561412"/>
              <a:gd name="connsiteY0" fmla="*/ 0 h 1928333"/>
              <a:gd name="connsiteX1" fmla="*/ 527612 w 561412"/>
              <a:gd name="connsiteY1" fmla="*/ 159996 h 1928333"/>
              <a:gd name="connsiteX2" fmla="*/ 496988 w 561412"/>
              <a:gd name="connsiteY2" fmla="*/ 302068 h 1928333"/>
              <a:gd name="connsiteX3" fmla="*/ 457963 w 561412"/>
              <a:gd name="connsiteY3" fmla="*/ 486137 h 1928333"/>
              <a:gd name="connsiteX4" fmla="*/ 423038 w 561412"/>
              <a:gd name="connsiteY4" fmla="*/ 642034 h 1928333"/>
              <a:gd name="connsiteX5" fmla="*/ 394664 w 561412"/>
              <a:gd name="connsiteY5" fmla="*/ 805004 h 1928333"/>
              <a:gd name="connsiteX6" fmla="*/ 352465 w 561412"/>
              <a:gd name="connsiteY6" fmla="*/ 1044897 h 1928333"/>
              <a:gd name="connsiteX7" fmla="*/ 312516 w 561412"/>
              <a:gd name="connsiteY7" fmla="*/ 1198543 h 1928333"/>
              <a:gd name="connsiteX8" fmla="*/ 277792 w 561412"/>
              <a:gd name="connsiteY8" fmla="*/ 1349014 h 1928333"/>
              <a:gd name="connsiteX9" fmla="*/ 231493 w 561412"/>
              <a:gd name="connsiteY9" fmla="*/ 1487910 h 1928333"/>
              <a:gd name="connsiteX10" fmla="*/ 196769 w 561412"/>
              <a:gd name="connsiteY10" fmla="*/ 1581633 h 1928333"/>
              <a:gd name="connsiteX11" fmla="*/ 162045 w 561412"/>
              <a:gd name="connsiteY11" fmla="*/ 1673105 h 1928333"/>
              <a:gd name="connsiteX12" fmla="*/ 131622 w 561412"/>
              <a:gd name="connsiteY12" fmla="*/ 1733028 h 1928333"/>
              <a:gd name="connsiteX13" fmla="*/ 72623 w 561412"/>
              <a:gd name="connsiteY13" fmla="*/ 1836075 h 1928333"/>
              <a:gd name="connsiteX14" fmla="*/ 0 w 561412"/>
              <a:gd name="connsiteY14" fmla="*/ 1927748 h 1928333"/>
              <a:gd name="connsiteX15" fmla="*/ 53573 w 561412"/>
              <a:gd name="connsiteY15" fmla="*/ 1890974 h 1928333"/>
              <a:gd name="connsiteX0" fmla="*/ 551887 w 551887"/>
              <a:gd name="connsiteY0" fmla="*/ 0 h 1934683"/>
              <a:gd name="connsiteX1" fmla="*/ 52761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51887 w 551887"/>
              <a:gd name="connsiteY0" fmla="*/ 0 h 1934683"/>
              <a:gd name="connsiteX1" fmla="*/ 521262 w 551887"/>
              <a:gd name="connsiteY1" fmla="*/ 166346 h 1934683"/>
              <a:gd name="connsiteX2" fmla="*/ 496988 w 551887"/>
              <a:gd name="connsiteY2" fmla="*/ 308418 h 1934683"/>
              <a:gd name="connsiteX3" fmla="*/ 457963 w 551887"/>
              <a:gd name="connsiteY3" fmla="*/ 492487 h 1934683"/>
              <a:gd name="connsiteX4" fmla="*/ 423038 w 551887"/>
              <a:gd name="connsiteY4" fmla="*/ 648384 h 1934683"/>
              <a:gd name="connsiteX5" fmla="*/ 394664 w 551887"/>
              <a:gd name="connsiteY5" fmla="*/ 811354 h 1934683"/>
              <a:gd name="connsiteX6" fmla="*/ 352465 w 551887"/>
              <a:gd name="connsiteY6" fmla="*/ 1051247 h 1934683"/>
              <a:gd name="connsiteX7" fmla="*/ 312516 w 551887"/>
              <a:gd name="connsiteY7" fmla="*/ 1204893 h 1934683"/>
              <a:gd name="connsiteX8" fmla="*/ 277792 w 551887"/>
              <a:gd name="connsiteY8" fmla="*/ 1355364 h 1934683"/>
              <a:gd name="connsiteX9" fmla="*/ 231493 w 551887"/>
              <a:gd name="connsiteY9" fmla="*/ 1494260 h 1934683"/>
              <a:gd name="connsiteX10" fmla="*/ 196769 w 551887"/>
              <a:gd name="connsiteY10" fmla="*/ 1587983 h 1934683"/>
              <a:gd name="connsiteX11" fmla="*/ 162045 w 551887"/>
              <a:gd name="connsiteY11" fmla="*/ 1679455 h 1934683"/>
              <a:gd name="connsiteX12" fmla="*/ 131622 w 551887"/>
              <a:gd name="connsiteY12" fmla="*/ 1739378 h 1934683"/>
              <a:gd name="connsiteX13" fmla="*/ 72623 w 551887"/>
              <a:gd name="connsiteY13" fmla="*/ 1842425 h 1934683"/>
              <a:gd name="connsiteX14" fmla="*/ 0 w 551887"/>
              <a:gd name="connsiteY14" fmla="*/ 1934098 h 1934683"/>
              <a:gd name="connsiteX15" fmla="*/ 53573 w 551887"/>
              <a:gd name="connsiteY15" fmla="*/ 1897324 h 1934683"/>
              <a:gd name="connsiteX0" fmla="*/ 577629 w 577629"/>
              <a:gd name="connsiteY0" fmla="*/ 0 h 2034173"/>
              <a:gd name="connsiteX1" fmla="*/ 547004 w 577629"/>
              <a:gd name="connsiteY1" fmla="*/ 166346 h 2034173"/>
              <a:gd name="connsiteX2" fmla="*/ 522730 w 577629"/>
              <a:gd name="connsiteY2" fmla="*/ 308418 h 2034173"/>
              <a:gd name="connsiteX3" fmla="*/ 483705 w 577629"/>
              <a:gd name="connsiteY3" fmla="*/ 492487 h 2034173"/>
              <a:gd name="connsiteX4" fmla="*/ 448780 w 577629"/>
              <a:gd name="connsiteY4" fmla="*/ 648384 h 2034173"/>
              <a:gd name="connsiteX5" fmla="*/ 420406 w 577629"/>
              <a:gd name="connsiteY5" fmla="*/ 811354 h 2034173"/>
              <a:gd name="connsiteX6" fmla="*/ 378207 w 577629"/>
              <a:gd name="connsiteY6" fmla="*/ 1051247 h 2034173"/>
              <a:gd name="connsiteX7" fmla="*/ 338258 w 577629"/>
              <a:gd name="connsiteY7" fmla="*/ 1204893 h 2034173"/>
              <a:gd name="connsiteX8" fmla="*/ 303534 w 577629"/>
              <a:gd name="connsiteY8" fmla="*/ 1355364 h 2034173"/>
              <a:gd name="connsiteX9" fmla="*/ 257235 w 577629"/>
              <a:gd name="connsiteY9" fmla="*/ 1494260 h 2034173"/>
              <a:gd name="connsiteX10" fmla="*/ 222511 w 577629"/>
              <a:gd name="connsiteY10" fmla="*/ 1587983 h 2034173"/>
              <a:gd name="connsiteX11" fmla="*/ 187787 w 577629"/>
              <a:gd name="connsiteY11" fmla="*/ 1679455 h 2034173"/>
              <a:gd name="connsiteX12" fmla="*/ 157364 w 577629"/>
              <a:gd name="connsiteY12" fmla="*/ 1739378 h 2034173"/>
              <a:gd name="connsiteX13" fmla="*/ 98365 w 577629"/>
              <a:gd name="connsiteY13" fmla="*/ 1842425 h 2034173"/>
              <a:gd name="connsiteX14" fmla="*/ 25742 w 577629"/>
              <a:gd name="connsiteY14" fmla="*/ 1934098 h 2034173"/>
              <a:gd name="connsiteX15" fmla="*/ 12640 w 577629"/>
              <a:gd name="connsiteY15" fmla="*/ 2030674 h 2034173"/>
              <a:gd name="connsiteX0" fmla="*/ 572802 w 572802"/>
              <a:gd name="connsiteY0" fmla="*/ 0 h 2033132"/>
              <a:gd name="connsiteX1" fmla="*/ 542177 w 572802"/>
              <a:gd name="connsiteY1" fmla="*/ 166346 h 2033132"/>
              <a:gd name="connsiteX2" fmla="*/ 517903 w 572802"/>
              <a:gd name="connsiteY2" fmla="*/ 308418 h 2033132"/>
              <a:gd name="connsiteX3" fmla="*/ 478878 w 572802"/>
              <a:gd name="connsiteY3" fmla="*/ 492487 h 2033132"/>
              <a:gd name="connsiteX4" fmla="*/ 443953 w 572802"/>
              <a:gd name="connsiteY4" fmla="*/ 648384 h 2033132"/>
              <a:gd name="connsiteX5" fmla="*/ 415579 w 572802"/>
              <a:gd name="connsiteY5" fmla="*/ 811354 h 2033132"/>
              <a:gd name="connsiteX6" fmla="*/ 373380 w 572802"/>
              <a:gd name="connsiteY6" fmla="*/ 1051247 h 2033132"/>
              <a:gd name="connsiteX7" fmla="*/ 333431 w 572802"/>
              <a:gd name="connsiteY7" fmla="*/ 1204893 h 2033132"/>
              <a:gd name="connsiteX8" fmla="*/ 298707 w 572802"/>
              <a:gd name="connsiteY8" fmla="*/ 1355364 h 2033132"/>
              <a:gd name="connsiteX9" fmla="*/ 252408 w 572802"/>
              <a:gd name="connsiteY9" fmla="*/ 1494260 h 2033132"/>
              <a:gd name="connsiteX10" fmla="*/ 217684 w 572802"/>
              <a:gd name="connsiteY10" fmla="*/ 1587983 h 2033132"/>
              <a:gd name="connsiteX11" fmla="*/ 182960 w 572802"/>
              <a:gd name="connsiteY11" fmla="*/ 1679455 h 2033132"/>
              <a:gd name="connsiteX12" fmla="*/ 152537 w 572802"/>
              <a:gd name="connsiteY12" fmla="*/ 1739378 h 2033132"/>
              <a:gd name="connsiteX13" fmla="*/ 93538 w 572802"/>
              <a:gd name="connsiteY13" fmla="*/ 1842425 h 2033132"/>
              <a:gd name="connsiteX14" fmla="*/ 65365 w 572802"/>
              <a:gd name="connsiteY14" fmla="*/ 1876948 h 2033132"/>
              <a:gd name="connsiteX15" fmla="*/ 7813 w 572802"/>
              <a:gd name="connsiteY15" fmla="*/ 2030674 h 2033132"/>
              <a:gd name="connsiteX0" fmla="*/ 512760 w 512760"/>
              <a:gd name="connsiteY0" fmla="*/ 0 h 1913742"/>
              <a:gd name="connsiteX1" fmla="*/ 482135 w 512760"/>
              <a:gd name="connsiteY1" fmla="*/ 166346 h 1913742"/>
              <a:gd name="connsiteX2" fmla="*/ 457861 w 512760"/>
              <a:gd name="connsiteY2" fmla="*/ 308418 h 1913742"/>
              <a:gd name="connsiteX3" fmla="*/ 418836 w 512760"/>
              <a:gd name="connsiteY3" fmla="*/ 492487 h 1913742"/>
              <a:gd name="connsiteX4" fmla="*/ 383911 w 512760"/>
              <a:gd name="connsiteY4" fmla="*/ 648384 h 1913742"/>
              <a:gd name="connsiteX5" fmla="*/ 355537 w 512760"/>
              <a:gd name="connsiteY5" fmla="*/ 811354 h 1913742"/>
              <a:gd name="connsiteX6" fmla="*/ 313338 w 512760"/>
              <a:gd name="connsiteY6" fmla="*/ 1051247 h 1913742"/>
              <a:gd name="connsiteX7" fmla="*/ 273389 w 512760"/>
              <a:gd name="connsiteY7" fmla="*/ 1204893 h 1913742"/>
              <a:gd name="connsiteX8" fmla="*/ 238665 w 512760"/>
              <a:gd name="connsiteY8" fmla="*/ 1355364 h 1913742"/>
              <a:gd name="connsiteX9" fmla="*/ 192366 w 512760"/>
              <a:gd name="connsiteY9" fmla="*/ 1494260 h 1913742"/>
              <a:gd name="connsiteX10" fmla="*/ 157642 w 512760"/>
              <a:gd name="connsiteY10" fmla="*/ 1587983 h 1913742"/>
              <a:gd name="connsiteX11" fmla="*/ 122918 w 512760"/>
              <a:gd name="connsiteY11" fmla="*/ 1679455 h 1913742"/>
              <a:gd name="connsiteX12" fmla="*/ 92495 w 512760"/>
              <a:gd name="connsiteY12" fmla="*/ 1739378 h 1913742"/>
              <a:gd name="connsiteX13" fmla="*/ 33496 w 512760"/>
              <a:gd name="connsiteY13" fmla="*/ 1842425 h 1913742"/>
              <a:gd name="connsiteX14" fmla="*/ 5323 w 512760"/>
              <a:gd name="connsiteY14" fmla="*/ 1876948 h 1913742"/>
              <a:gd name="connsiteX15" fmla="*/ 20796 w 512760"/>
              <a:gd name="connsiteY15" fmla="*/ 1906849 h 1913742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53915 w 533179"/>
              <a:gd name="connsiteY13" fmla="*/ 184242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3179 w 533179"/>
              <a:gd name="connsiteY0" fmla="*/ 0 h 1908089"/>
              <a:gd name="connsiteX1" fmla="*/ 502554 w 533179"/>
              <a:gd name="connsiteY1" fmla="*/ 166346 h 1908089"/>
              <a:gd name="connsiteX2" fmla="*/ 478280 w 533179"/>
              <a:gd name="connsiteY2" fmla="*/ 308418 h 1908089"/>
              <a:gd name="connsiteX3" fmla="*/ 439255 w 533179"/>
              <a:gd name="connsiteY3" fmla="*/ 492487 h 1908089"/>
              <a:gd name="connsiteX4" fmla="*/ 404330 w 533179"/>
              <a:gd name="connsiteY4" fmla="*/ 648384 h 1908089"/>
              <a:gd name="connsiteX5" fmla="*/ 375956 w 533179"/>
              <a:gd name="connsiteY5" fmla="*/ 811354 h 1908089"/>
              <a:gd name="connsiteX6" fmla="*/ 333757 w 533179"/>
              <a:gd name="connsiteY6" fmla="*/ 1051247 h 1908089"/>
              <a:gd name="connsiteX7" fmla="*/ 293808 w 533179"/>
              <a:gd name="connsiteY7" fmla="*/ 1204893 h 1908089"/>
              <a:gd name="connsiteX8" fmla="*/ 259084 w 533179"/>
              <a:gd name="connsiteY8" fmla="*/ 1355364 h 1908089"/>
              <a:gd name="connsiteX9" fmla="*/ 212785 w 533179"/>
              <a:gd name="connsiteY9" fmla="*/ 1494260 h 1908089"/>
              <a:gd name="connsiteX10" fmla="*/ 178061 w 533179"/>
              <a:gd name="connsiteY10" fmla="*/ 1587983 h 1908089"/>
              <a:gd name="connsiteX11" fmla="*/ 143337 w 533179"/>
              <a:gd name="connsiteY11" fmla="*/ 1679455 h 1908089"/>
              <a:gd name="connsiteX12" fmla="*/ 112914 w 533179"/>
              <a:gd name="connsiteY12" fmla="*/ 1739378 h 1908089"/>
              <a:gd name="connsiteX13" fmla="*/ 69790 w 533179"/>
              <a:gd name="connsiteY13" fmla="*/ 1810675 h 1908089"/>
              <a:gd name="connsiteX14" fmla="*/ 25742 w 533179"/>
              <a:gd name="connsiteY14" fmla="*/ 1876948 h 1908089"/>
              <a:gd name="connsiteX15" fmla="*/ 12640 w 533179"/>
              <a:gd name="connsiteY15" fmla="*/ 1900499 h 1908089"/>
              <a:gd name="connsiteX0" fmla="*/ 531706 w 531706"/>
              <a:gd name="connsiteY0" fmla="*/ 0 h 1906812"/>
              <a:gd name="connsiteX1" fmla="*/ 501081 w 531706"/>
              <a:gd name="connsiteY1" fmla="*/ 166346 h 1906812"/>
              <a:gd name="connsiteX2" fmla="*/ 476807 w 531706"/>
              <a:gd name="connsiteY2" fmla="*/ 308418 h 1906812"/>
              <a:gd name="connsiteX3" fmla="*/ 437782 w 531706"/>
              <a:gd name="connsiteY3" fmla="*/ 492487 h 1906812"/>
              <a:gd name="connsiteX4" fmla="*/ 402857 w 531706"/>
              <a:gd name="connsiteY4" fmla="*/ 648384 h 1906812"/>
              <a:gd name="connsiteX5" fmla="*/ 374483 w 531706"/>
              <a:gd name="connsiteY5" fmla="*/ 811354 h 1906812"/>
              <a:gd name="connsiteX6" fmla="*/ 332284 w 531706"/>
              <a:gd name="connsiteY6" fmla="*/ 1051247 h 1906812"/>
              <a:gd name="connsiteX7" fmla="*/ 292335 w 531706"/>
              <a:gd name="connsiteY7" fmla="*/ 1204893 h 1906812"/>
              <a:gd name="connsiteX8" fmla="*/ 257611 w 531706"/>
              <a:gd name="connsiteY8" fmla="*/ 1355364 h 1906812"/>
              <a:gd name="connsiteX9" fmla="*/ 211312 w 531706"/>
              <a:gd name="connsiteY9" fmla="*/ 1494260 h 1906812"/>
              <a:gd name="connsiteX10" fmla="*/ 176588 w 531706"/>
              <a:gd name="connsiteY10" fmla="*/ 1587983 h 1906812"/>
              <a:gd name="connsiteX11" fmla="*/ 141864 w 531706"/>
              <a:gd name="connsiteY11" fmla="*/ 1679455 h 1906812"/>
              <a:gd name="connsiteX12" fmla="*/ 111441 w 531706"/>
              <a:gd name="connsiteY12" fmla="*/ 1739378 h 1906812"/>
              <a:gd name="connsiteX13" fmla="*/ 68317 w 531706"/>
              <a:gd name="connsiteY13" fmla="*/ 1810675 h 1906812"/>
              <a:gd name="connsiteX14" fmla="*/ 33794 w 531706"/>
              <a:gd name="connsiteY14" fmla="*/ 1864248 h 1906812"/>
              <a:gd name="connsiteX15" fmla="*/ 11167 w 531706"/>
              <a:gd name="connsiteY15" fmla="*/ 1900499 h 1906812"/>
              <a:gd name="connsiteX0" fmla="*/ 534461 w 534461"/>
              <a:gd name="connsiteY0" fmla="*/ 0 h 1921586"/>
              <a:gd name="connsiteX1" fmla="*/ 503836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5612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5039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79343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14067 w 534461"/>
              <a:gd name="connsiteY9" fmla="*/ 149426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34461 w 534461"/>
              <a:gd name="connsiteY0" fmla="*/ 0 h 1921586"/>
              <a:gd name="connsiteX1" fmla="*/ 507011 w 534461"/>
              <a:gd name="connsiteY1" fmla="*/ 166346 h 1921586"/>
              <a:gd name="connsiteX2" fmla="*/ 479562 w 534461"/>
              <a:gd name="connsiteY2" fmla="*/ 308418 h 1921586"/>
              <a:gd name="connsiteX3" fmla="*/ 440537 w 534461"/>
              <a:gd name="connsiteY3" fmla="*/ 492487 h 1921586"/>
              <a:gd name="connsiteX4" fmla="*/ 408787 w 534461"/>
              <a:gd name="connsiteY4" fmla="*/ 648384 h 1921586"/>
              <a:gd name="connsiteX5" fmla="*/ 377238 w 534461"/>
              <a:gd name="connsiteY5" fmla="*/ 811354 h 1921586"/>
              <a:gd name="connsiteX6" fmla="*/ 331864 w 534461"/>
              <a:gd name="connsiteY6" fmla="*/ 1051247 h 1921586"/>
              <a:gd name="connsiteX7" fmla="*/ 295090 w 534461"/>
              <a:gd name="connsiteY7" fmla="*/ 1204893 h 1921586"/>
              <a:gd name="connsiteX8" fmla="*/ 260366 w 534461"/>
              <a:gd name="connsiteY8" fmla="*/ 1355364 h 1921586"/>
              <a:gd name="connsiteX9" fmla="*/ 220417 w 534461"/>
              <a:gd name="connsiteY9" fmla="*/ 1487910 h 1921586"/>
              <a:gd name="connsiteX10" fmla="*/ 182518 w 534461"/>
              <a:gd name="connsiteY10" fmla="*/ 1587983 h 1921586"/>
              <a:gd name="connsiteX11" fmla="*/ 144619 w 534461"/>
              <a:gd name="connsiteY11" fmla="*/ 1679455 h 1921586"/>
              <a:gd name="connsiteX12" fmla="*/ 114196 w 534461"/>
              <a:gd name="connsiteY12" fmla="*/ 1739378 h 1921586"/>
              <a:gd name="connsiteX13" fmla="*/ 71072 w 534461"/>
              <a:gd name="connsiteY13" fmla="*/ 1810675 h 1921586"/>
              <a:gd name="connsiteX14" fmla="*/ 36549 w 534461"/>
              <a:gd name="connsiteY14" fmla="*/ 1864248 h 1921586"/>
              <a:gd name="connsiteX15" fmla="*/ 10747 w 534461"/>
              <a:gd name="connsiteY15" fmla="*/ 1916374 h 1921586"/>
              <a:gd name="connsiteX0" fmla="*/ 545758 w 545758"/>
              <a:gd name="connsiteY0" fmla="*/ 0 h 1921586"/>
              <a:gd name="connsiteX1" fmla="*/ 518308 w 545758"/>
              <a:gd name="connsiteY1" fmla="*/ 166346 h 1921586"/>
              <a:gd name="connsiteX2" fmla="*/ 490859 w 545758"/>
              <a:gd name="connsiteY2" fmla="*/ 308418 h 1921586"/>
              <a:gd name="connsiteX3" fmla="*/ 451834 w 545758"/>
              <a:gd name="connsiteY3" fmla="*/ 492487 h 1921586"/>
              <a:gd name="connsiteX4" fmla="*/ 420084 w 545758"/>
              <a:gd name="connsiteY4" fmla="*/ 648384 h 1921586"/>
              <a:gd name="connsiteX5" fmla="*/ 388535 w 545758"/>
              <a:gd name="connsiteY5" fmla="*/ 811354 h 1921586"/>
              <a:gd name="connsiteX6" fmla="*/ 343161 w 545758"/>
              <a:gd name="connsiteY6" fmla="*/ 1051247 h 1921586"/>
              <a:gd name="connsiteX7" fmla="*/ 306387 w 545758"/>
              <a:gd name="connsiteY7" fmla="*/ 1204893 h 1921586"/>
              <a:gd name="connsiteX8" fmla="*/ 271663 w 545758"/>
              <a:gd name="connsiteY8" fmla="*/ 1355364 h 1921586"/>
              <a:gd name="connsiteX9" fmla="*/ 231714 w 545758"/>
              <a:gd name="connsiteY9" fmla="*/ 1487910 h 1921586"/>
              <a:gd name="connsiteX10" fmla="*/ 193815 w 545758"/>
              <a:gd name="connsiteY10" fmla="*/ 1587983 h 1921586"/>
              <a:gd name="connsiteX11" fmla="*/ 155916 w 545758"/>
              <a:gd name="connsiteY11" fmla="*/ 1679455 h 1921586"/>
              <a:gd name="connsiteX12" fmla="*/ 125493 w 545758"/>
              <a:gd name="connsiteY12" fmla="*/ 1739378 h 1921586"/>
              <a:gd name="connsiteX13" fmla="*/ 82369 w 545758"/>
              <a:gd name="connsiteY13" fmla="*/ 1810675 h 1921586"/>
              <a:gd name="connsiteX14" fmla="*/ 47846 w 545758"/>
              <a:gd name="connsiteY14" fmla="*/ 1864248 h 1921586"/>
              <a:gd name="connsiteX15" fmla="*/ 9344 w 545758"/>
              <a:gd name="connsiteY15" fmla="*/ 1916374 h 1921586"/>
              <a:gd name="connsiteX0" fmla="*/ 635770 w 635770"/>
              <a:gd name="connsiteY0" fmla="*/ 6494 h 1759809"/>
              <a:gd name="connsiteX1" fmla="*/ 518308 w 635770"/>
              <a:gd name="connsiteY1" fmla="*/ 4569 h 1759809"/>
              <a:gd name="connsiteX2" fmla="*/ 490859 w 635770"/>
              <a:gd name="connsiteY2" fmla="*/ 146641 h 1759809"/>
              <a:gd name="connsiteX3" fmla="*/ 451834 w 635770"/>
              <a:gd name="connsiteY3" fmla="*/ 330710 h 1759809"/>
              <a:gd name="connsiteX4" fmla="*/ 420084 w 635770"/>
              <a:gd name="connsiteY4" fmla="*/ 486607 h 1759809"/>
              <a:gd name="connsiteX5" fmla="*/ 388535 w 635770"/>
              <a:gd name="connsiteY5" fmla="*/ 649577 h 1759809"/>
              <a:gd name="connsiteX6" fmla="*/ 343161 w 635770"/>
              <a:gd name="connsiteY6" fmla="*/ 889470 h 1759809"/>
              <a:gd name="connsiteX7" fmla="*/ 306387 w 635770"/>
              <a:gd name="connsiteY7" fmla="*/ 1043116 h 1759809"/>
              <a:gd name="connsiteX8" fmla="*/ 271663 w 635770"/>
              <a:gd name="connsiteY8" fmla="*/ 1193587 h 1759809"/>
              <a:gd name="connsiteX9" fmla="*/ 231714 w 635770"/>
              <a:gd name="connsiteY9" fmla="*/ 1326133 h 1759809"/>
              <a:gd name="connsiteX10" fmla="*/ 193815 w 635770"/>
              <a:gd name="connsiteY10" fmla="*/ 1426206 h 1759809"/>
              <a:gd name="connsiteX11" fmla="*/ 155916 w 635770"/>
              <a:gd name="connsiteY11" fmla="*/ 1517678 h 1759809"/>
              <a:gd name="connsiteX12" fmla="*/ 125493 w 635770"/>
              <a:gd name="connsiteY12" fmla="*/ 1577601 h 1759809"/>
              <a:gd name="connsiteX13" fmla="*/ 82369 w 635770"/>
              <a:gd name="connsiteY13" fmla="*/ 1648898 h 1759809"/>
              <a:gd name="connsiteX14" fmla="*/ 47846 w 635770"/>
              <a:gd name="connsiteY14" fmla="*/ 1702471 h 1759809"/>
              <a:gd name="connsiteX15" fmla="*/ 9344 w 635770"/>
              <a:gd name="connsiteY15" fmla="*/ 1754597 h 1759809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490859 w 635770"/>
              <a:gd name="connsiteY2" fmla="*/ 140147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451834 w 635770"/>
              <a:gd name="connsiteY3" fmla="*/ 324216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420084 w 635770"/>
              <a:gd name="connsiteY4" fmla="*/ 480113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388535 w 635770"/>
              <a:gd name="connsiteY5" fmla="*/ 64308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343161 w 635770"/>
              <a:gd name="connsiteY6" fmla="*/ 88297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306387 w 635770"/>
              <a:gd name="connsiteY7" fmla="*/ 1036622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271663 w 635770"/>
              <a:gd name="connsiteY8" fmla="*/ 1187093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231714 w 635770"/>
              <a:gd name="connsiteY9" fmla="*/ 1319639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193815 w 635770"/>
              <a:gd name="connsiteY10" fmla="*/ 1419712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55916 w 635770"/>
              <a:gd name="connsiteY11" fmla="*/ 1511184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25493 w 635770"/>
              <a:gd name="connsiteY12" fmla="*/ 1571107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82369 w 635770"/>
              <a:gd name="connsiteY13" fmla="*/ 1642404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5770 w 635770"/>
              <a:gd name="connsiteY0" fmla="*/ 0 h 1753315"/>
              <a:gd name="connsiteX1" fmla="*/ 579895 w 635770"/>
              <a:gd name="connsiteY1" fmla="*/ 248832 h 1753315"/>
              <a:gd name="connsiteX2" fmla="*/ 566659 w 635770"/>
              <a:gd name="connsiteY2" fmla="*/ 397502 h 1753315"/>
              <a:gd name="connsiteX3" fmla="*/ 530003 w 635770"/>
              <a:gd name="connsiteY3" fmla="*/ 505685 h 1753315"/>
              <a:gd name="connsiteX4" fmla="*/ 510097 w 635770"/>
              <a:gd name="connsiteY4" fmla="*/ 618688 h 1753315"/>
              <a:gd name="connsiteX5" fmla="*/ 469073 w 635770"/>
              <a:gd name="connsiteY5" fmla="*/ 751963 h 1753315"/>
              <a:gd name="connsiteX6" fmla="*/ 440279 w 635770"/>
              <a:gd name="connsiteY6" fmla="*/ 942366 h 1753315"/>
              <a:gd name="connsiteX7" fmla="*/ 420087 w 635770"/>
              <a:gd name="connsiteY7" fmla="*/ 1115808 h 1753315"/>
              <a:gd name="connsiteX8" fmla="*/ 368782 w 635770"/>
              <a:gd name="connsiteY8" fmla="*/ 1266279 h 1753315"/>
              <a:gd name="connsiteX9" fmla="*/ 326464 w 635770"/>
              <a:gd name="connsiteY9" fmla="*/ 1405425 h 1753315"/>
              <a:gd name="connsiteX10" fmla="*/ 267246 w 635770"/>
              <a:gd name="connsiteY10" fmla="*/ 1541790 h 1753315"/>
              <a:gd name="connsiteX11" fmla="*/ 193816 w 635770"/>
              <a:gd name="connsiteY11" fmla="*/ 1613466 h 1753315"/>
              <a:gd name="connsiteX12" fmla="*/ 165762 w 635770"/>
              <a:gd name="connsiteY12" fmla="*/ 1676689 h 1753315"/>
              <a:gd name="connsiteX13" fmla="*/ 110794 w 635770"/>
              <a:gd name="connsiteY13" fmla="*/ 1734788 h 1753315"/>
              <a:gd name="connsiteX14" fmla="*/ 47846 w 635770"/>
              <a:gd name="connsiteY14" fmla="*/ 1695977 h 1753315"/>
              <a:gd name="connsiteX15" fmla="*/ 9344 w 635770"/>
              <a:gd name="connsiteY15" fmla="*/ 1748103 h 1753315"/>
              <a:gd name="connsiteX0" fmla="*/ 634409 w 634409"/>
              <a:gd name="connsiteY0" fmla="*/ 0 h 1759423"/>
              <a:gd name="connsiteX1" fmla="*/ 578534 w 634409"/>
              <a:gd name="connsiteY1" fmla="*/ 248832 h 1759423"/>
              <a:gd name="connsiteX2" fmla="*/ 565298 w 634409"/>
              <a:gd name="connsiteY2" fmla="*/ 397502 h 1759423"/>
              <a:gd name="connsiteX3" fmla="*/ 528642 w 634409"/>
              <a:gd name="connsiteY3" fmla="*/ 505685 h 1759423"/>
              <a:gd name="connsiteX4" fmla="*/ 508736 w 634409"/>
              <a:gd name="connsiteY4" fmla="*/ 618688 h 1759423"/>
              <a:gd name="connsiteX5" fmla="*/ 467712 w 634409"/>
              <a:gd name="connsiteY5" fmla="*/ 751963 h 1759423"/>
              <a:gd name="connsiteX6" fmla="*/ 438918 w 634409"/>
              <a:gd name="connsiteY6" fmla="*/ 942366 h 1759423"/>
              <a:gd name="connsiteX7" fmla="*/ 418726 w 634409"/>
              <a:gd name="connsiteY7" fmla="*/ 1115808 h 1759423"/>
              <a:gd name="connsiteX8" fmla="*/ 367421 w 634409"/>
              <a:gd name="connsiteY8" fmla="*/ 1266279 h 1759423"/>
              <a:gd name="connsiteX9" fmla="*/ 325103 w 634409"/>
              <a:gd name="connsiteY9" fmla="*/ 1405425 h 1759423"/>
              <a:gd name="connsiteX10" fmla="*/ 265885 w 634409"/>
              <a:gd name="connsiteY10" fmla="*/ 1541790 h 1759423"/>
              <a:gd name="connsiteX11" fmla="*/ 192455 w 634409"/>
              <a:gd name="connsiteY11" fmla="*/ 1613466 h 1759423"/>
              <a:gd name="connsiteX12" fmla="*/ 164401 w 634409"/>
              <a:gd name="connsiteY12" fmla="*/ 1676689 h 1759423"/>
              <a:gd name="connsiteX13" fmla="*/ 109433 w 634409"/>
              <a:gd name="connsiteY13" fmla="*/ 1734788 h 1759423"/>
              <a:gd name="connsiteX14" fmla="*/ 63067 w 634409"/>
              <a:gd name="connsiteY14" fmla="*/ 1745468 h 1759423"/>
              <a:gd name="connsiteX15" fmla="*/ 7983 w 634409"/>
              <a:gd name="connsiteY15" fmla="*/ 1748103 h 1759423"/>
              <a:gd name="connsiteX0" fmla="*/ 645499 w 645499"/>
              <a:gd name="connsiteY0" fmla="*/ 0 h 1754845"/>
              <a:gd name="connsiteX1" fmla="*/ 589624 w 645499"/>
              <a:gd name="connsiteY1" fmla="*/ 248832 h 1754845"/>
              <a:gd name="connsiteX2" fmla="*/ 576388 w 645499"/>
              <a:gd name="connsiteY2" fmla="*/ 397502 h 1754845"/>
              <a:gd name="connsiteX3" fmla="*/ 539732 w 645499"/>
              <a:gd name="connsiteY3" fmla="*/ 505685 h 1754845"/>
              <a:gd name="connsiteX4" fmla="*/ 519826 w 645499"/>
              <a:gd name="connsiteY4" fmla="*/ 618688 h 1754845"/>
              <a:gd name="connsiteX5" fmla="*/ 478802 w 645499"/>
              <a:gd name="connsiteY5" fmla="*/ 751963 h 1754845"/>
              <a:gd name="connsiteX6" fmla="*/ 450008 w 645499"/>
              <a:gd name="connsiteY6" fmla="*/ 942366 h 1754845"/>
              <a:gd name="connsiteX7" fmla="*/ 429816 w 645499"/>
              <a:gd name="connsiteY7" fmla="*/ 1115808 h 1754845"/>
              <a:gd name="connsiteX8" fmla="*/ 378511 w 645499"/>
              <a:gd name="connsiteY8" fmla="*/ 1266279 h 1754845"/>
              <a:gd name="connsiteX9" fmla="*/ 336193 w 645499"/>
              <a:gd name="connsiteY9" fmla="*/ 1405425 h 1754845"/>
              <a:gd name="connsiteX10" fmla="*/ 276975 w 645499"/>
              <a:gd name="connsiteY10" fmla="*/ 1541790 h 1754845"/>
              <a:gd name="connsiteX11" fmla="*/ 203545 w 645499"/>
              <a:gd name="connsiteY11" fmla="*/ 1613466 h 1754845"/>
              <a:gd name="connsiteX12" fmla="*/ 175491 w 645499"/>
              <a:gd name="connsiteY12" fmla="*/ 1676689 h 1754845"/>
              <a:gd name="connsiteX13" fmla="*/ 120523 w 645499"/>
              <a:gd name="connsiteY13" fmla="*/ 1734788 h 1754845"/>
              <a:gd name="connsiteX14" fmla="*/ 74157 w 645499"/>
              <a:gd name="connsiteY14" fmla="*/ 1745468 h 1754845"/>
              <a:gd name="connsiteX15" fmla="*/ 7228 w 645499"/>
              <a:gd name="connsiteY15" fmla="*/ 1741505 h 1754845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75491 w 645499"/>
              <a:gd name="connsiteY12" fmla="*/ 1676689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03545 w 645499"/>
              <a:gd name="connsiteY11" fmla="*/ 1613466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7697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36193 w 645499"/>
              <a:gd name="connsiteY9" fmla="*/ 14054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88819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78511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50008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478802 w 645499"/>
              <a:gd name="connsiteY5" fmla="*/ 751963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66589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2981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19826 w 645499"/>
              <a:gd name="connsiteY4" fmla="*/ 618688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39732 w 645499"/>
              <a:gd name="connsiteY3" fmla="*/ 505685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6313 w 645499"/>
              <a:gd name="connsiteY3" fmla="*/ 512283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6388 w 645499"/>
              <a:gd name="connsiteY2" fmla="*/ 397502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89624 w 645499"/>
              <a:gd name="connsiteY1" fmla="*/ 248832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45499 w 645499"/>
              <a:gd name="connsiteY0" fmla="*/ 0 h 1757637"/>
              <a:gd name="connsiteX1" fmla="*/ 591993 w 645499"/>
              <a:gd name="connsiteY1" fmla="*/ 235634 h 1757637"/>
              <a:gd name="connsiteX2" fmla="*/ 571651 w 645499"/>
              <a:gd name="connsiteY2" fmla="*/ 387604 h 1757637"/>
              <a:gd name="connsiteX3" fmla="*/ 553944 w 645499"/>
              <a:gd name="connsiteY3" fmla="*/ 505684 h 1757637"/>
              <a:gd name="connsiteX4" fmla="*/ 531670 w 645499"/>
              <a:gd name="connsiteY4" fmla="*/ 615389 h 1757637"/>
              <a:gd name="connsiteX5" fmla="*/ 504859 w 645499"/>
              <a:gd name="connsiteY5" fmla="*/ 755262 h 1757637"/>
              <a:gd name="connsiteX6" fmla="*/ 471326 w 645499"/>
              <a:gd name="connsiteY6" fmla="*/ 942366 h 1757637"/>
              <a:gd name="connsiteX7" fmla="*/ 432186 w 645499"/>
              <a:gd name="connsiteY7" fmla="*/ 1115808 h 1757637"/>
              <a:gd name="connsiteX8" fmla="*/ 392724 w 645499"/>
              <a:gd name="connsiteY8" fmla="*/ 1266279 h 1757637"/>
              <a:gd name="connsiteX9" fmla="*/ 345668 w 645499"/>
              <a:gd name="connsiteY9" fmla="*/ 1412025 h 1757637"/>
              <a:gd name="connsiteX10" fmla="*/ 295925 w 645499"/>
              <a:gd name="connsiteY10" fmla="*/ 1541790 h 1757637"/>
              <a:gd name="connsiteX11" fmla="*/ 243813 w 645499"/>
              <a:gd name="connsiteY11" fmla="*/ 1626664 h 1757637"/>
              <a:gd name="connsiteX12" fmla="*/ 189704 w 645499"/>
              <a:gd name="connsiteY12" fmla="*/ 1683288 h 1757637"/>
              <a:gd name="connsiteX13" fmla="*/ 120523 w 645499"/>
              <a:gd name="connsiteY13" fmla="*/ 1734788 h 1757637"/>
              <a:gd name="connsiteX14" fmla="*/ 74157 w 645499"/>
              <a:gd name="connsiteY14" fmla="*/ 1752068 h 1757637"/>
              <a:gd name="connsiteX15" fmla="*/ 7228 w 645499"/>
              <a:gd name="connsiteY15" fmla="*/ 1741505 h 1757637"/>
              <a:gd name="connsiteX0" fmla="*/ 621812 w 621812"/>
              <a:gd name="connsiteY0" fmla="*/ 0 h 1757637"/>
              <a:gd name="connsiteX1" fmla="*/ 591993 w 621812"/>
              <a:gd name="connsiteY1" fmla="*/ 235634 h 1757637"/>
              <a:gd name="connsiteX2" fmla="*/ 571651 w 621812"/>
              <a:gd name="connsiteY2" fmla="*/ 387604 h 1757637"/>
              <a:gd name="connsiteX3" fmla="*/ 553944 w 621812"/>
              <a:gd name="connsiteY3" fmla="*/ 505684 h 1757637"/>
              <a:gd name="connsiteX4" fmla="*/ 531670 w 621812"/>
              <a:gd name="connsiteY4" fmla="*/ 615389 h 1757637"/>
              <a:gd name="connsiteX5" fmla="*/ 504859 w 621812"/>
              <a:gd name="connsiteY5" fmla="*/ 755262 h 1757637"/>
              <a:gd name="connsiteX6" fmla="*/ 471326 w 621812"/>
              <a:gd name="connsiteY6" fmla="*/ 942366 h 1757637"/>
              <a:gd name="connsiteX7" fmla="*/ 432186 w 621812"/>
              <a:gd name="connsiteY7" fmla="*/ 1115808 h 1757637"/>
              <a:gd name="connsiteX8" fmla="*/ 392724 w 621812"/>
              <a:gd name="connsiteY8" fmla="*/ 1266279 h 1757637"/>
              <a:gd name="connsiteX9" fmla="*/ 345668 w 621812"/>
              <a:gd name="connsiteY9" fmla="*/ 1412025 h 1757637"/>
              <a:gd name="connsiteX10" fmla="*/ 295925 w 621812"/>
              <a:gd name="connsiteY10" fmla="*/ 1541790 h 1757637"/>
              <a:gd name="connsiteX11" fmla="*/ 243813 w 621812"/>
              <a:gd name="connsiteY11" fmla="*/ 1626664 h 1757637"/>
              <a:gd name="connsiteX12" fmla="*/ 189704 w 621812"/>
              <a:gd name="connsiteY12" fmla="*/ 1683288 h 1757637"/>
              <a:gd name="connsiteX13" fmla="*/ 120523 w 621812"/>
              <a:gd name="connsiteY13" fmla="*/ 1734788 h 1757637"/>
              <a:gd name="connsiteX14" fmla="*/ 74157 w 621812"/>
              <a:gd name="connsiteY14" fmla="*/ 1752068 h 1757637"/>
              <a:gd name="connsiteX15" fmla="*/ 7228 w 621812"/>
              <a:gd name="connsiteY15" fmla="*/ 1741505 h 1757637"/>
              <a:gd name="connsiteX0" fmla="*/ 621812 w 621812"/>
              <a:gd name="connsiteY0" fmla="*/ 0 h 1763655"/>
              <a:gd name="connsiteX1" fmla="*/ 591993 w 621812"/>
              <a:gd name="connsiteY1" fmla="*/ 235634 h 1763655"/>
              <a:gd name="connsiteX2" fmla="*/ 571651 w 621812"/>
              <a:gd name="connsiteY2" fmla="*/ 387604 h 1763655"/>
              <a:gd name="connsiteX3" fmla="*/ 553944 w 621812"/>
              <a:gd name="connsiteY3" fmla="*/ 505684 h 1763655"/>
              <a:gd name="connsiteX4" fmla="*/ 531670 w 621812"/>
              <a:gd name="connsiteY4" fmla="*/ 615389 h 1763655"/>
              <a:gd name="connsiteX5" fmla="*/ 504859 w 621812"/>
              <a:gd name="connsiteY5" fmla="*/ 755262 h 1763655"/>
              <a:gd name="connsiteX6" fmla="*/ 471326 w 621812"/>
              <a:gd name="connsiteY6" fmla="*/ 942366 h 1763655"/>
              <a:gd name="connsiteX7" fmla="*/ 432186 w 621812"/>
              <a:gd name="connsiteY7" fmla="*/ 1115808 h 1763655"/>
              <a:gd name="connsiteX8" fmla="*/ 392724 w 621812"/>
              <a:gd name="connsiteY8" fmla="*/ 1266279 h 1763655"/>
              <a:gd name="connsiteX9" fmla="*/ 345668 w 621812"/>
              <a:gd name="connsiteY9" fmla="*/ 1412025 h 1763655"/>
              <a:gd name="connsiteX10" fmla="*/ 295925 w 621812"/>
              <a:gd name="connsiteY10" fmla="*/ 1541790 h 1763655"/>
              <a:gd name="connsiteX11" fmla="*/ 243813 w 621812"/>
              <a:gd name="connsiteY11" fmla="*/ 1626664 h 1763655"/>
              <a:gd name="connsiteX12" fmla="*/ 189704 w 621812"/>
              <a:gd name="connsiteY12" fmla="*/ 1683288 h 1763655"/>
              <a:gd name="connsiteX13" fmla="*/ 120523 w 621812"/>
              <a:gd name="connsiteY13" fmla="*/ 1734788 h 1763655"/>
              <a:gd name="connsiteX14" fmla="*/ 74157 w 621812"/>
              <a:gd name="connsiteY14" fmla="*/ 1752068 h 1763655"/>
              <a:gd name="connsiteX15" fmla="*/ 7228 w 621812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0" fmla="*/ 624047 w 624047"/>
              <a:gd name="connsiteY0" fmla="*/ 0 h 1763655"/>
              <a:gd name="connsiteX1" fmla="*/ 594228 w 624047"/>
              <a:gd name="connsiteY1" fmla="*/ 235634 h 1763655"/>
              <a:gd name="connsiteX2" fmla="*/ 573886 w 624047"/>
              <a:gd name="connsiteY2" fmla="*/ 387604 h 1763655"/>
              <a:gd name="connsiteX3" fmla="*/ 556179 w 624047"/>
              <a:gd name="connsiteY3" fmla="*/ 505684 h 1763655"/>
              <a:gd name="connsiteX4" fmla="*/ 533905 w 624047"/>
              <a:gd name="connsiteY4" fmla="*/ 615389 h 1763655"/>
              <a:gd name="connsiteX5" fmla="*/ 507094 w 624047"/>
              <a:gd name="connsiteY5" fmla="*/ 755262 h 1763655"/>
              <a:gd name="connsiteX6" fmla="*/ 473561 w 624047"/>
              <a:gd name="connsiteY6" fmla="*/ 942366 h 1763655"/>
              <a:gd name="connsiteX7" fmla="*/ 434421 w 624047"/>
              <a:gd name="connsiteY7" fmla="*/ 1115808 h 1763655"/>
              <a:gd name="connsiteX8" fmla="*/ 394959 w 624047"/>
              <a:gd name="connsiteY8" fmla="*/ 1266279 h 1763655"/>
              <a:gd name="connsiteX9" fmla="*/ 347903 w 624047"/>
              <a:gd name="connsiteY9" fmla="*/ 1412025 h 1763655"/>
              <a:gd name="connsiteX10" fmla="*/ 298160 w 624047"/>
              <a:gd name="connsiteY10" fmla="*/ 1541790 h 1763655"/>
              <a:gd name="connsiteX11" fmla="*/ 246048 w 624047"/>
              <a:gd name="connsiteY11" fmla="*/ 1626664 h 1763655"/>
              <a:gd name="connsiteX12" fmla="*/ 191939 w 624047"/>
              <a:gd name="connsiteY12" fmla="*/ 1683288 h 1763655"/>
              <a:gd name="connsiteX13" fmla="*/ 122758 w 624047"/>
              <a:gd name="connsiteY13" fmla="*/ 1734788 h 1763655"/>
              <a:gd name="connsiteX14" fmla="*/ 76392 w 624047"/>
              <a:gd name="connsiteY14" fmla="*/ 1752068 h 1763655"/>
              <a:gd name="connsiteX15" fmla="*/ 7094 w 624047"/>
              <a:gd name="connsiteY15" fmla="*/ 1751402 h 1763655"/>
              <a:gd name="connsiteX16" fmla="*/ 8175 w 624047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101 w 630101"/>
              <a:gd name="connsiteY0" fmla="*/ 0 h 1763655"/>
              <a:gd name="connsiteX1" fmla="*/ 600282 w 630101"/>
              <a:gd name="connsiteY1" fmla="*/ 235634 h 1763655"/>
              <a:gd name="connsiteX2" fmla="*/ 579940 w 630101"/>
              <a:gd name="connsiteY2" fmla="*/ 387604 h 1763655"/>
              <a:gd name="connsiteX3" fmla="*/ 562233 w 630101"/>
              <a:gd name="connsiteY3" fmla="*/ 505684 h 1763655"/>
              <a:gd name="connsiteX4" fmla="*/ 539959 w 630101"/>
              <a:gd name="connsiteY4" fmla="*/ 615389 h 1763655"/>
              <a:gd name="connsiteX5" fmla="*/ 513148 w 630101"/>
              <a:gd name="connsiteY5" fmla="*/ 755262 h 1763655"/>
              <a:gd name="connsiteX6" fmla="*/ 479615 w 630101"/>
              <a:gd name="connsiteY6" fmla="*/ 942366 h 1763655"/>
              <a:gd name="connsiteX7" fmla="*/ 440475 w 630101"/>
              <a:gd name="connsiteY7" fmla="*/ 1115808 h 1763655"/>
              <a:gd name="connsiteX8" fmla="*/ 401013 w 630101"/>
              <a:gd name="connsiteY8" fmla="*/ 1266279 h 1763655"/>
              <a:gd name="connsiteX9" fmla="*/ 353957 w 630101"/>
              <a:gd name="connsiteY9" fmla="*/ 1412025 h 1763655"/>
              <a:gd name="connsiteX10" fmla="*/ 304214 w 630101"/>
              <a:gd name="connsiteY10" fmla="*/ 1541790 h 1763655"/>
              <a:gd name="connsiteX11" fmla="*/ 252102 w 630101"/>
              <a:gd name="connsiteY11" fmla="*/ 1626664 h 1763655"/>
              <a:gd name="connsiteX12" fmla="*/ 197993 w 630101"/>
              <a:gd name="connsiteY12" fmla="*/ 1683288 h 1763655"/>
              <a:gd name="connsiteX13" fmla="*/ 128812 w 630101"/>
              <a:gd name="connsiteY13" fmla="*/ 1734788 h 1763655"/>
              <a:gd name="connsiteX14" fmla="*/ 82446 w 630101"/>
              <a:gd name="connsiteY14" fmla="*/ 1752068 h 1763655"/>
              <a:gd name="connsiteX15" fmla="*/ 13148 w 630101"/>
              <a:gd name="connsiteY15" fmla="*/ 1751402 h 1763655"/>
              <a:gd name="connsiteX16" fmla="*/ 16 w 630101"/>
              <a:gd name="connsiteY16" fmla="*/ 1750014 h 1763655"/>
              <a:gd name="connsiteX0" fmla="*/ 630088 w 630088"/>
              <a:gd name="connsiteY0" fmla="*/ 0 h 1763655"/>
              <a:gd name="connsiteX1" fmla="*/ 600269 w 630088"/>
              <a:gd name="connsiteY1" fmla="*/ 235634 h 1763655"/>
              <a:gd name="connsiteX2" fmla="*/ 579927 w 630088"/>
              <a:gd name="connsiteY2" fmla="*/ 387604 h 1763655"/>
              <a:gd name="connsiteX3" fmla="*/ 562220 w 630088"/>
              <a:gd name="connsiteY3" fmla="*/ 505684 h 1763655"/>
              <a:gd name="connsiteX4" fmla="*/ 539946 w 630088"/>
              <a:gd name="connsiteY4" fmla="*/ 615389 h 1763655"/>
              <a:gd name="connsiteX5" fmla="*/ 513135 w 630088"/>
              <a:gd name="connsiteY5" fmla="*/ 755262 h 1763655"/>
              <a:gd name="connsiteX6" fmla="*/ 479602 w 630088"/>
              <a:gd name="connsiteY6" fmla="*/ 942366 h 1763655"/>
              <a:gd name="connsiteX7" fmla="*/ 440462 w 630088"/>
              <a:gd name="connsiteY7" fmla="*/ 1115808 h 1763655"/>
              <a:gd name="connsiteX8" fmla="*/ 401000 w 630088"/>
              <a:gd name="connsiteY8" fmla="*/ 1266279 h 1763655"/>
              <a:gd name="connsiteX9" fmla="*/ 353944 w 630088"/>
              <a:gd name="connsiteY9" fmla="*/ 1412025 h 1763655"/>
              <a:gd name="connsiteX10" fmla="*/ 304201 w 630088"/>
              <a:gd name="connsiteY10" fmla="*/ 1541790 h 1763655"/>
              <a:gd name="connsiteX11" fmla="*/ 252089 w 630088"/>
              <a:gd name="connsiteY11" fmla="*/ 1626664 h 1763655"/>
              <a:gd name="connsiteX12" fmla="*/ 197980 w 630088"/>
              <a:gd name="connsiteY12" fmla="*/ 1683288 h 1763655"/>
              <a:gd name="connsiteX13" fmla="*/ 128799 w 630088"/>
              <a:gd name="connsiteY13" fmla="*/ 1734788 h 1763655"/>
              <a:gd name="connsiteX14" fmla="*/ 82433 w 630088"/>
              <a:gd name="connsiteY14" fmla="*/ 1752068 h 1763655"/>
              <a:gd name="connsiteX15" fmla="*/ 24978 w 630088"/>
              <a:gd name="connsiteY15" fmla="*/ 1751402 h 1763655"/>
              <a:gd name="connsiteX16" fmla="*/ 3 w 630088"/>
              <a:gd name="connsiteY16" fmla="*/ 1750014 h 1763655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630088 w 630088"/>
              <a:gd name="connsiteY0" fmla="*/ 0 h 1753899"/>
              <a:gd name="connsiteX1" fmla="*/ 600269 w 630088"/>
              <a:gd name="connsiteY1" fmla="*/ 235634 h 1753899"/>
              <a:gd name="connsiteX2" fmla="*/ 579927 w 630088"/>
              <a:gd name="connsiteY2" fmla="*/ 387604 h 1753899"/>
              <a:gd name="connsiteX3" fmla="*/ 562220 w 630088"/>
              <a:gd name="connsiteY3" fmla="*/ 505684 h 1753899"/>
              <a:gd name="connsiteX4" fmla="*/ 539946 w 630088"/>
              <a:gd name="connsiteY4" fmla="*/ 615389 h 1753899"/>
              <a:gd name="connsiteX5" fmla="*/ 513135 w 630088"/>
              <a:gd name="connsiteY5" fmla="*/ 755262 h 1753899"/>
              <a:gd name="connsiteX6" fmla="*/ 479602 w 630088"/>
              <a:gd name="connsiteY6" fmla="*/ 942366 h 1753899"/>
              <a:gd name="connsiteX7" fmla="*/ 440462 w 630088"/>
              <a:gd name="connsiteY7" fmla="*/ 1115808 h 1753899"/>
              <a:gd name="connsiteX8" fmla="*/ 401000 w 630088"/>
              <a:gd name="connsiteY8" fmla="*/ 1266279 h 1753899"/>
              <a:gd name="connsiteX9" fmla="*/ 353944 w 630088"/>
              <a:gd name="connsiteY9" fmla="*/ 1412025 h 1753899"/>
              <a:gd name="connsiteX10" fmla="*/ 304201 w 630088"/>
              <a:gd name="connsiteY10" fmla="*/ 1541790 h 1753899"/>
              <a:gd name="connsiteX11" fmla="*/ 252089 w 630088"/>
              <a:gd name="connsiteY11" fmla="*/ 1626664 h 1753899"/>
              <a:gd name="connsiteX12" fmla="*/ 197980 w 630088"/>
              <a:gd name="connsiteY12" fmla="*/ 1683288 h 1753899"/>
              <a:gd name="connsiteX13" fmla="*/ 128799 w 630088"/>
              <a:gd name="connsiteY13" fmla="*/ 1734788 h 1753899"/>
              <a:gd name="connsiteX14" fmla="*/ 82433 w 630088"/>
              <a:gd name="connsiteY14" fmla="*/ 1752068 h 1753899"/>
              <a:gd name="connsiteX15" fmla="*/ 24978 w 630088"/>
              <a:gd name="connsiteY15" fmla="*/ 1751402 h 1753899"/>
              <a:gd name="connsiteX16" fmla="*/ 3 w 630088"/>
              <a:gd name="connsiteY16" fmla="*/ 1750014 h 1753899"/>
              <a:gd name="connsiteX0" fmla="*/ 729573 w 729573"/>
              <a:gd name="connsiteY0" fmla="*/ 0 h 1756624"/>
              <a:gd name="connsiteX1" fmla="*/ 699754 w 729573"/>
              <a:gd name="connsiteY1" fmla="*/ 235634 h 1756624"/>
              <a:gd name="connsiteX2" fmla="*/ 679412 w 729573"/>
              <a:gd name="connsiteY2" fmla="*/ 387604 h 1756624"/>
              <a:gd name="connsiteX3" fmla="*/ 661705 w 729573"/>
              <a:gd name="connsiteY3" fmla="*/ 505684 h 1756624"/>
              <a:gd name="connsiteX4" fmla="*/ 639431 w 729573"/>
              <a:gd name="connsiteY4" fmla="*/ 615389 h 1756624"/>
              <a:gd name="connsiteX5" fmla="*/ 612620 w 729573"/>
              <a:gd name="connsiteY5" fmla="*/ 755262 h 1756624"/>
              <a:gd name="connsiteX6" fmla="*/ 579087 w 729573"/>
              <a:gd name="connsiteY6" fmla="*/ 942366 h 1756624"/>
              <a:gd name="connsiteX7" fmla="*/ 539947 w 729573"/>
              <a:gd name="connsiteY7" fmla="*/ 1115808 h 1756624"/>
              <a:gd name="connsiteX8" fmla="*/ 500485 w 729573"/>
              <a:gd name="connsiteY8" fmla="*/ 1266279 h 1756624"/>
              <a:gd name="connsiteX9" fmla="*/ 453429 w 729573"/>
              <a:gd name="connsiteY9" fmla="*/ 1412025 h 1756624"/>
              <a:gd name="connsiteX10" fmla="*/ 403686 w 729573"/>
              <a:gd name="connsiteY10" fmla="*/ 1541790 h 1756624"/>
              <a:gd name="connsiteX11" fmla="*/ 351574 w 729573"/>
              <a:gd name="connsiteY11" fmla="*/ 1626664 h 1756624"/>
              <a:gd name="connsiteX12" fmla="*/ 297465 w 729573"/>
              <a:gd name="connsiteY12" fmla="*/ 1683288 h 1756624"/>
              <a:gd name="connsiteX13" fmla="*/ 228284 w 729573"/>
              <a:gd name="connsiteY13" fmla="*/ 1734788 h 1756624"/>
              <a:gd name="connsiteX14" fmla="*/ 181918 w 729573"/>
              <a:gd name="connsiteY14" fmla="*/ 1752068 h 1756624"/>
              <a:gd name="connsiteX15" fmla="*/ 124463 w 729573"/>
              <a:gd name="connsiteY15" fmla="*/ 1751402 h 1756624"/>
              <a:gd name="connsiteX16" fmla="*/ 0 w 729573"/>
              <a:gd name="connsiteY16" fmla="*/ 1756613 h 1756624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25"/>
              <a:gd name="connsiteX1" fmla="*/ 699754 w 729573"/>
              <a:gd name="connsiteY1" fmla="*/ 235634 h 1756625"/>
              <a:gd name="connsiteX2" fmla="*/ 679412 w 729573"/>
              <a:gd name="connsiteY2" fmla="*/ 387604 h 1756625"/>
              <a:gd name="connsiteX3" fmla="*/ 661705 w 729573"/>
              <a:gd name="connsiteY3" fmla="*/ 505684 h 1756625"/>
              <a:gd name="connsiteX4" fmla="*/ 639431 w 729573"/>
              <a:gd name="connsiteY4" fmla="*/ 615389 h 1756625"/>
              <a:gd name="connsiteX5" fmla="*/ 612620 w 729573"/>
              <a:gd name="connsiteY5" fmla="*/ 755262 h 1756625"/>
              <a:gd name="connsiteX6" fmla="*/ 579087 w 729573"/>
              <a:gd name="connsiteY6" fmla="*/ 942366 h 1756625"/>
              <a:gd name="connsiteX7" fmla="*/ 539947 w 729573"/>
              <a:gd name="connsiteY7" fmla="*/ 1115808 h 1756625"/>
              <a:gd name="connsiteX8" fmla="*/ 500485 w 729573"/>
              <a:gd name="connsiteY8" fmla="*/ 1266279 h 1756625"/>
              <a:gd name="connsiteX9" fmla="*/ 453429 w 729573"/>
              <a:gd name="connsiteY9" fmla="*/ 1412025 h 1756625"/>
              <a:gd name="connsiteX10" fmla="*/ 403686 w 729573"/>
              <a:gd name="connsiteY10" fmla="*/ 1541790 h 1756625"/>
              <a:gd name="connsiteX11" fmla="*/ 351574 w 729573"/>
              <a:gd name="connsiteY11" fmla="*/ 1626664 h 1756625"/>
              <a:gd name="connsiteX12" fmla="*/ 297465 w 729573"/>
              <a:gd name="connsiteY12" fmla="*/ 1683288 h 1756625"/>
              <a:gd name="connsiteX13" fmla="*/ 228284 w 729573"/>
              <a:gd name="connsiteY13" fmla="*/ 1734788 h 1756625"/>
              <a:gd name="connsiteX14" fmla="*/ 181918 w 729573"/>
              <a:gd name="connsiteY14" fmla="*/ 1752068 h 1756625"/>
              <a:gd name="connsiteX15" fmla="*/ 124463 w 729573"/>
              <a:gd name="connsiteY15" fmla="*/ 1751402 h 1756625"/>
              <a:gd name="connsiteX16" fmla="*/ 0 w 729573"/>
              <a:gd name="connsiteY16" fmla="*/ 1756613 h 1756625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125544 w 729573"/>
              <a:gd name="connsiteY16" fmla="*/ 1746713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729573 w 729573"/>
              <a:gd name="connsiteY0" fmla="*/ 0 h 1756613"/>
              <a:gd name="connsiteX1" fmla="*/ 699754 w 729573"/>
              <a:gd name="connsiteY1" fmla="*/ 235634 h 1756613"/>
              <a:gd name="connsiteX2" fmla="*/ 679412 w 729573"/>
              <a:gd name="connsiteY2" fmla="*/ 387604 h 1756613"/>
              <a:gd name="connsiteX3" fmla="*/ 661705 w 729573"/>
              <a:gd name="connsiteY3" fmla="*/ 505684 h 1756613"/>
              <a:gd name="connsiteX4" fmla="*/ 639431 w 729573"/>
              <a:gd name="connsiteY4" fmla="*/ 615389 h 1756613"/>
              <a:gd name="connsiteX5" fmla="*/ 612620 w 729573"/>
              <a:gd name="connsiteY5" fmla="*/ 755262 h 1756613"/>
              <a:gd name="connsiteX6" fmla="*/ 579087 w 729573"/>
              <a:gd name="connsiteY6" fmla="*/ 942366 h 1756613"/>
              <a:gd name="connsiteX7" fmla="*/ 539947 w 729573"/>
              <a:gd name="connsiteY7" fmla="*/ 1115808 h 1756613"/>
              <a:gd name="connsiteX8" fmla="*/ 500485 w 729573"/>
              <a:gd name="connsiteY8" fmla="*/ 1266279 h 1756613"/>
              <a:gd name="connsiteX9" fmla="*/ 453429 w 729573"/>
              <a:gd name="connsiteY9" fmla="*/ 1412025 h 1756613"/>
              <a:gd name="connsiteX10" fmla="*/ 403686 w 729573"/>
              <a:gd name="connsiteY10" fmla="*/ 1541790 h 1756613"/>
              <a:gd name="connsiteX11" fmla="*/ 351574 w 729573"/>
              <a:gd name="connsiteY11" fmla="*/ 1626664 h 1756613"/>
              <a:gd name="connsiteX12" fmla="*/ 297465 w 729573"/>
              <a:gd name="connsiteY12" fmla="*/ 1683288 h 1756613"/>
              <a:gd name="connsiteX13" fmla="*/ 228284 w 729573"/>
              <a:gd name="connsiteY13" fmla="*/ 1734788 h 1756613"/>
              <a:gd name="connsiteX14" fmla="*/ 181918 w 729573"/>
              <a:gd name="connsiteY14" fmla="*/ 1752068 h 1756613"/>
              <a:gd name="connsiteX15" fmla="*/ 124463 w 729573"/>
              <a:gd name="connsiteY15" fmla="*/ 1751402 h 1756613"/>
              <a:gd name="connsiteX16" fmla="*/ 78169 w 729573"/>
              <a:gd name="connsiteY16" fmla="*/ 1753311 h 1756613"/>
              <a:gd name="connsiteX17" fmla="*/ 0 w 729573"/>
              <a:gd name="connsiteY17" fmla="*/ 1756613 h 1756613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4451 w 651404"/>
              <a:gd name="connsiteY5" fmla="*/ 755262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1262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  <a:gd name="connsiteX0" fmla="*/ 651404 w 651404"/>
              <a:gd name="connsiteY0" fmla="*/ 0 h 1753587"/>
              <a:gd name="connsiteX1" fmla="*/ 621585 w 651404"/>
              <a:gd name="connsiteY1" fmla="*/ 235634 h 1753587"/>
              <a:gd name="connsiteX2" fmla="*/ 601243 w 651404"/>
              <a:gd name="connsiteY2" fmla="*/ 387604 h 1753587"/>
              <a:gd name="connsiteX3" fmla="*/ 583536 w 651404"/>
              <a:gd name="connsiteY3" fmla="*/ 505684 h 1753587"/>
              <a:gd name="connsiteX4" fmla="*/ 563767 w 651404"/>
              <a:gd name="connsiteY4" fmla="*/ 615389 h 1753587"/>
              <a:gd name="connsiteX5" fmla="*/ 536121 w 651404"/>
              <a:gd name="connsiteY5" fmla="*/ 764933 h 1753587"/>
              <a:gd name="connsiteX6" fmla="*/ 500918 w 651404"/>
              <a:gd name="connsiteY6" fmla="*/ 942366 h 1753587"/>
              <a:gd name="connsiteX7" fmla="*/ 461778 w 651404"/>
              <a:gd name="connsiteY7" fmla="*/ 1115808 h 1753587"/>
              <a:gd name="connsiteX8" fmla="*/ 422316 w 651404"/>
              <a:gd name="connsiteY8" fmla="*/ 1266279 h 1753587"/>
              <a:gd name="connsiteX9" fmla="*/ 375260 w 651404"/>
              <a:gd name="connsiteY9" fmla="*/ 1412025 h 1753587"/>
              <a:gd name="connsiteX10" fmla="*/ 325517 w 651404"/>
              <a:gd name="connsiteY10" fmla="*/ 1541790 h 1753587"/>
              <a:gd name="connsiteX11" fmla="*/ 273405 w 651404"/>
              <a:gd name="connsiteY11" fmla="*/ 1626664 h 1753587"/>
              <a:gd name="connsiteX12" fmla="*/ 219296 w 651404"/>
              <a:gd name="connsiteY12" fmla="*/ 1683288 h 1753587"/>
              <a:gd name="connsiteX13" fmla="*/ 150115 w 651404"/>
              <a:gd name="connsiteY13" fmla="*/ 1734788 h 1753587"/>
              <a:gd name="connsiteX14" fmla="*/ 103749 w 651404"/>
              <a:gd name="connsiteY14" fmla="*/ 1752068 h 1753587"/>
              <a:gd name="connsiteX15" fmla="*/ 46294 w 651404"/>
              <a:gd name="connsiteY15" fmla="*/ 1751402 h 1753587"/>
              <a:gd name="connsiteX16" fmla="*/ 0 w 651404"/>
              <a:gd name="connsiteY16" fmla="*/ 1753311 h 175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404" h="1753587">
                <a:moveTo>
                  <a:pt x="651404" y="0"/>
                </a:moveTo>
                <a:cubicBezTo>
                  <a:pt x="647545" y="51121"/>
                  <a:pt x="629945" y="171033"/>
                  <a:pt x="621585" y="235634"/>
                </a:cubicBezTo>
                <a:cubicBezTo>
                  <a:pt x="613225" y="300235"/>
                  <a:pt x="607585" y="342596"/>
                  <a:pt x="601243" y="387604"/>
                </a:cubicBezTo>
                <a:cubicBezTo>
                  <a:pt x="594902" y="432612"/>
                  <a:pt x="589782" y="467720"/>
                  <a:pt x="583536" y="505684"/>
                </a:cubicBezTo>
                <a:cubicBezTo>
                  <a:pt x="577290" y="543648"/>
                  <a:pt x="571669" y="572181"/>
                  <a:pt x="563767" y="615389"/>
                </a:cubicBezTo>
                <a:cubicBezTo>
                  <a:pt x="555865" y="658597"/>
                  <a:pt x="546596" y="710437"/>
                  <a:pt x="536121" y="764933"/>
                </a:cubicBezTo>
                <a:cubicBezTo>
                  <a:pt x="525646" y="819429"/>
                  <a:pt x="513309" y="883887"/>
                  <a:pt x="500918" y="942366"/>
                </a:cubicBezTo>
                <a:cubicBezTo>
                  <a:pt x="488528" y="1000845"/>
                  <a:pt x="474878" y="1061823"/>
                  <a:pt x="461778" y="1115808"/>
                </a:cubicBezTo>
                <a:cubicBezTo>
                  <a:pt x="448678" y="1169793"/>
                  <a:pt x="436736" y="1216910"/>
                  <a:pt x="422316" y="1266279"/>
                </a:cubicBezTo>
                <a:cubicBezTo>
                  <a:pt x="407896" y="1315648"/>
                  <a:pt x="391393" y="1366107"/>
                  <a:pt x="375260" y="1412025"/>
                </a:cubicBezTo>
                <a:cubicBezTo>
                  <a:pt x="359127" y="1457943"/>
                  <a:pt x="342493" y="1506017"/>
                  <a:pt x="325517" y="1541790"/>
                </a:cubicBezTo>
                <a:cubicBezTo>
                  <a:pt x="308541" y="1577563"/>
                  <a:pt x="291108" y="1603081"/>
                  <a:pt x="273405" y="1626664"/>
                </a:cubicBezTo>
                <a:cubicBezTo>
                  <a:pt x="255702" y="1650247"/>
                  <a:pt x="239844" y="1665267"/>
                  <a:pt x="219296" y="1683288"/>
                </a:cubicBezTo>
                <a:cubicBezTo>
                  <a:pt x="198748" y="1701309"/>
                  <a:pt x="169373" y="1723325"/>
                  <a:pt x="150115" y="1734788"/>
                </a:cubicBezTo>
                <a:cubicBezTo>
                  <a:pt x="130857" y="1746251"/>
                  <a:pt x="103749" y="1748210"/>
                  <a:pt x="103749" y="1752068"/>
                </a:cubicBezTo>
                <a:cubicBezTo>
                  <a:pt x="103749" y="1755926"/>
                  <a:pt x="63585" y="1751195"/>
                  <a:pt x="46294" y="1751402"/>
                </a:cubicBezTo>
                <a:cubicBezTo>
                  <a:pt x="29003" y="1751609"/>
                  <a:pt x="20744" y="1752443"/>
                  <a:pt x="0" y="1753311"/>
                </a:cubicBezTo>
              </a:path>
            </a:pathLst>
          </a:custGeom>
          <a:noFill/>
          <a:ln w="50800">
            <a:solidFill>
              <a:srgbClr val="FFC00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05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kx</a:t>
            </a:r>
            <a:r>
              <a:rPr lang="en-US" baseline="30000" dirty="0"/>
              <a:t>5</a:t>
            </a:r>
            <a:r>
              <a:rPr lang="en-US" dirty="0"/>
              <a:t> = 5k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5-1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So, what is “k”?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60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kx</a:t>
            </a:r>
            <a:r>
              <a:rPr lang="en-US" baseline="30000" dirty="0"/>
              <a:t>5</a:t>
            </a:r>
            <a:r>
              <a:rPr lang="en-US" dirty="0"/>
              <a:t> = 5k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5-1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So, what is “k”? 5k = 10</a:t>
            </a:r>
          </a:p>
          <a:p>
            <a:r>
              <a:rPr lang="en-US" dirty="0"/>
              <a:t>					k = 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AD5406-7A2A-400F-9848-F89F48AF7EE6}"/>
              </a:ext>
            </a:extLst>
          </p:cNvPr>
          <p:cNvCxnSpPr>
            <a:cxnSpLocks/>
          </p:cNvCxnSpPr>
          <p:nvPr/>
        </p:nvCxnSpPr>
        <p:spPr>
          <a:xfrm>
            <a:off x="4930462" y="3590955"/>
            <a:ext cx="174938" cy="75244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C6BBF5-D29F-44D7-BB4F-005CBFCEC654}"/>
              </a:ext>
            </a:extLst>
          </p:cNvPr>
          <p:cNvCxnSpPr>
            <a:cxnSpLocks/>
          </p:cNvCxnSpPr>
          <p:nvPr/>
        </p:nvCxnSpPr>
        <p:spPr>
          <a:xfrm flipH="1">
            <a:off x="6553200" y="3590954"/>
            <a:ext cx="685800" cy="75244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33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kx</a:t>
            </a:r>
            <a:r>
              <a:rPr lang="en-US" baseline="30000" dirty="0"/>
              <a:t>5</a:t>
            </a:r>
            <a:r>
              <a:rPr lang="en-US" dirty="0"/>
              <a:t> = 5k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5-1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Plug in k = 2</a:t>
            </a:r>
          </a:p>
          <a:p>
            <a:r>
              <a:rPr lang="en-US" dirty="0"/>
              <a:t>So the original equation was…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1D7CDB-C053-43DE-927C-4953721C94AF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3581400"/>
            <a:ext cx="228600" cy="7620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3E82C6-959E-401C-8C0A-A0CC444188DD}"/>
              </a:ext>
            </a:extLst>
          </p:cNvPr>
          <p:cNvCxnSpPr>
            <a:cxnSpLocks/>
          </p:cNvCxnSpPr>
          <p:nvPr/>
        </p:nvCxnSpPr>
        <p:spPr>
          <a:xfrm flipV="1">
            <a:off x="3581400" y="3505200"/>
            <a:ext cx="1295400" cy="9906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26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kx</a:t>
            </a:r>
            <a:r>
              <a:rPr lang="en-US" baseline="30000" dirty="0"/>
              <a:t>5</a:t>
            </a:r>
            <a:r>
              <a:rPr lang="en-US" dirty="0"/>
              <a:t> = 5k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5-1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Plug in k = 2</a:t>
            </a:r>
          </a:p>
          <a:p>
            <a:r>
              <a:rPr lang="en-US" dirty="0"/>
              <a:t>So the original equation was </a:t>
            </a:r>
            <a:r>
              <a:rPr lang="en-US" dirty="0">
                <a:solidFill>
                  <a:srgbClr val="FFFF00"/>
                </a:solidFill>
              </a:rPr>
              <a:t>2x</a:t>
            </a:r>
            <a:r>
              <a:rPr lang="en-US" baseline="30000" dirty="0">
                <a:solidFill>
                  <a:srgbClr val="FFFF00"/>
                </a:solidFill>
              </a:rPr>
              <a:t>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1D7CDB-C053-43DE-927C-4953721C94AF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3581400"/>
            <a:ext cx="228600" cy="7620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FA92C4-4F64-4F1C-955D-3676E442283F}"/>
              </a:ext>
            </a:extLst>
          </p:cNvPr>
          <p:cNvCxnSpPr>
            <a:cxnSpLocks/>
          </p:cNvCxnSpPr>
          <p:nvPr/>
        </p:nvCxnSpPr>
        <p:spPr>
          <a:xfrm flipV="1">
            <a:off x="3581400" y="3505200"/>
            <a:ext cx="1295400" cy="9906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7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10x</a:t>
            </a:r>
            <a:r>
              <a:rPr lang="en-US" baseline="30000" dirty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dy/dx </a:t>
            </a:r>
            <a:r>
              <a:rPr lang="en-US" dirty="0">
                <a:solidFill>
                  <a:srgbClr val="FFFF00"/>
                </a:solidFill>
              </a:rPr>
              <a:t>2x</a:t>
            </a:r>
            <a:r>
              <a:rPr lang="en-US" baseline="30000" dirty="0">
                <a:solidFill>
                  <a:srgbClr val="FFFF00"/>
                </a:solidFill>
              </a:rPr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87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37537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But… is 2x</a:t>
            </a:r>
            <a:r>
              <a:rPr lang="en-US" baseline="30000" dirty="0"/>
              <a:t>5</a:t>
            </a:r>
            <a:r>
              <a:rPr lang="en-US" dirty="0"/>
              <a:t> the ONLY equation that has a derivative of 10x</a:t>
            </a:r>
            <a:r>
              <a:rPr lang="en-US" baseline="30000" dirty="0"/>
              <a:t>4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81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But… is 2x</a:t>
            </a:r>
            <a:r>
              <a:rPr lang="en-US" baseline="30000" dirty="0"/>
              <a:t>5</a:t>
            </a:r>
            <a:r>
              <a:rPr lang="en-US" dirty="0"/>
              <a:t> the ONLY equation that has a derivative of 10x</a:t>
            </a:r>
            <a:r>
              <a:rPr lang="en-US" baseline="30000" dirty="0"/>
              <a:t>4</a:t>
            </a:r>
            <a:r>
              <a:rPr lang="en-US" dirty="0"/>
              <a:t>?</a:t>
            </a:r>
          </a:p>
          <a:p>
            <a:r>
              <a:rPr lang="en-US" dirty="0"/>
              <a:t>Remember, when we take the derivative of a constant, it is </a:t>
            </a:r>
            <a:r>
              <a:rPr lang="en-US" dirty="0">
                <a:solidFill>
                  <a:schemeClr val="tx1"/>
                </a:solidFill>
              </a:rPr>
              <a:t>zero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4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So dy/dx 2x</a:t>
            </a:r>
            <a:r>
              <a:rPr lang="en-US" baseline="30000" dirty="0"/>
              <a:t>5</a:t>
            </a:r>
            <a:r>
              <a:rPr lang="en-US" dirty="0"/>
              <a:t> + 1 = 10x</a:t>
            </a:r>
            <a:r>
              <a:rPr lang="en-US" baseline="30000" dirty="0"/>
              <a:t>4</a:t>
            </a:r>
            <a:r>
              <a:rPr lang="en-US" dirty="0"/>
              <a:t> also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6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So dy/dx 2x</a:t>
            </a:r>
            <a:r>
              <a:rPr lang="en-US" baseline="30000" dirty="0"/>
              <a:t>5</a:t>
            </a:r>
            <a:r>
              <a:rPr lang="en-US" dirty="0"/>
              <a:t> + 1 = 10x</a:t>
            </a:r>
            <a:r>
              <a:rPr lang="en-US" baseline="30000" dirty="0"/>
              <a:t>4</a:t>
            </a:r>
            <a:r>
              <a:rPr lang="en-US" dirty="0"/>
              <a:t> also</a:t>
            </a:r>
          </a:p>
          <a:p>
            <a:r>
              <a:rPr lang="en-US" dirty="0"/>
              <a:t>So is dy/dx 2x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276.38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10x</a:t>
            </a:r>
            <a:r>
              <a:rPr lang="en-US" baseline="30000" dirty="0"/>
              <a:t>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98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7887CCF-D84D-4723-B401-8C6D734E1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92" y="3526785"/>
            <a:ext cx="4225708" cy="333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So dy/dx 2x</a:t>
            </a:r>
            <a:r>
              <a:rPr lang="en-US" baseline="30000" dirty="0"/>
              <a:t>5</a:t>
            </a:r>
            <a:r>
              <a:rPr lang="en-US" dirty="0"/>
              <a:t> + 1 = 10x</a:t>
            </a:r>
            <a:r>
              <a:rPr lang="en-US" baseline="30000" dirty="0"/>
              <a:t>4</a:t>
            </a:r>
            <a:r>
              <a:rPr lang="en-US" dirty="0"/>
              <a:t> also</a:t>
            </a:r>
          </a:p>
          <a:p>
            <a:r>
              <a:rPr lang="en-US" dirty="0"/>
              <a:t>So is dy/dx 2x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276.38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10x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How can we know</a:t>
            </a:r>
          </a:p>
          <a:p>
            <a:pPr>
              <a:spcBef>
                <a:spcPts val="0"/>
              </a:spcBef>
            </a:pPr>
            <a:r>
              <a:rPr lang="en-US" dirty="0"/>
              <a:t>which one it </a:t>
            </a:r>
          </a:p>
          <a:p>
            <a:pPr>
              <a:spcBef>
                <a:spcPts val="0"/>
              </a:spcBef>
            </a:pPr>
            <a:r>
              <a:rPr lang="en-US" dirty="0"/>
              <a:t>originally was?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DF18A-CD84-4707-87C0-6FC9C5C3470C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https://henrytrocino.files.wordpress.com/2013/08/weeping-and-gnashing-of-teeth-300x236.jpg</a:t>
            </a:r>
          </a:p>
        </p:txBody>
      </p:sp>
    </p:spTree>
    <p:extLst>
      <p:ext uri="{BB962C8B-B14F-4D97-AF65-F5344CB8AC3E}">
        <p14:creationId xmlns:p14="http://schemas.microsoft.com/office/powerpoint/2010/main" val="3188491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673937C-2AEF-4027-87AC-0267EE37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43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So dy/dx 2x</a:t>
            </a:r>
            <a:r>
              <a:rPr lang="en-US" baseline="30000" dirty="0"/>
              <a:t>5</a:t>
            </a:r>
            <a:r>
              <a:rPr lang="en-US" dirty="0"/>
              <a:t> + 1 = 10x</a:t>
            </a:r>
            <a:r>
              <a:rPr lang="en-US" baseline="30000" dirty="0"/>
              <a:t>4</a:t>
            </a:r>
            <a:r>
              <a:rPr lang="en-US" dirty="0"/>
              <a:t> also</a:t>
            </a:r>
          </a:p>
          <a:p>
            <a:r>
              <a:rPr lang="en-US" dirty="0"/>
              <a:t>So is dy/dx 2x</a:t>
            </a:r>
            <a:r>
              <a:rPr lang="en-US" baseline="30000" dirty="0"/>
              <a:t>5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276.38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10x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How can we know</a:t>
            </a:r>
          </a:p>
          <a:p>
            <a:pPr>
              <a:spcBef>
                <a:spcPts val="0"/>
              </a:spcBef>
            </a:pPr>
            <a:r>
              <a:rPr lang="en-US" dirty="0"/>
              <a:t>which one it </a:t>
            </a:r>
          </a:p>
          <a:p>
            <a:pPr>
              <a:spcBef>
                <a:spcPts val="0"/>
              </a:spcBef>
            </a:pPr>
            <a:r>
              <a:rPr lang="en-US" dirty="0"/>
              <a:t>originally was?</a:t>
            </a:r>
          </a:p>
          <a:p>
            <a:pPr>
              <a:spcBef>
                <a:spcPts val="0"/>
              </a:spcBef>
            </a:pPr>
            <a:r>
              <a:rPr lang="en-US" dirty="0"/>
              <a:t>We can’t…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08BB06-0C3C-44ED-9801-7532544A5114}"/>
              </a:ext>
            </a:extLst>
          </p:cNvPr>
          <p:cNvSpPr/>
          <p:nvPr/>
        </p:nvSpPr>
        <p:spPr>
          <a:xfrm>
            <a:off x="0" y="661439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http://mommyneedscoffee.com/wp-content/uploads/2012/09/TheSob.jpg</a:t>
            </a:r>
          </a:p>
        </p:txBody>
      </p:sp>
    </p:spTree>
    <p:extLst>
      <p:ext uri="{BB962C8B-B14F-4D97-AF65-F5344CB8AC3E}">
        <p14:creationId xmlns:p14="http://schemas.microsoft.com/office/powerpoint/2010/main" val="2723183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2A17138-7821-4CE7-B80A-5D6ED751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  <a:endParaRPr lang="en-US" altLang="en-US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1D82B8B-10DD-488C-9AD4-82829770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altLang="en-US" dirty="0"/>
              <a:t>There is no way to figure out what the original constant value was </a:t>
            </a:r>
          </a:p>
        </p:txBody>
      </p:sp>
      <p:pic>
        <p:nvPicPr>
          <p:cNvPr id="38916" name="Picture 5" descr="http://www.psychceu.com/weep/weep.jpg">
            <a:extLst>
              <a:ext uri="{FF2B5EF4-FFF2-40B4-BE49-F238E27FC236}">
                <a16:creationId xmlns:a16="http://schemas.microsoft.com/office/drawing/2014/main" id="{A1348C8A-01BE-4F99-9817-D49F5983C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22538"/>
            <a:ext cx="54197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64FE3A-CE94-4C97-92A2-C78C57CCDCE6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http://notatthedinnertable.weebly.com/uploads/3/4/1/1/3411210/1794978.jpg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81D2E77C-A898-42D7-987C-105E5F4D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  <a:endParaRPr lang="en-US" altLang="en-US" dirty="0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9DB480F8-2458-4011-B0D0-AB79AB165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Hence, these are called “</a:t>
            </a:r>
            <a:r>
              <a:rPr lang="en-US" altLang="en-US" dirty="0">
                <a:solidFill>
                  <a:srgbClr val="FFC000"/>
                </a:solidFill>
              </a:rPr>
              <a:t>indefinite integrals</a:t>
            </a:r>
            <a:r>
              <a:rPr lang="en-US" altLang="en-US" dirty="0"/>
              <a:t>” because we can never be definite about what the original equation was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5C8709D-442E-4B27-B59D-77D17F147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"/>
          <a:stretch/>
        </p:blipFill>
        <p:spPr bwMode="auto">
          <a:xfrm>
            <a:off x="3649157" y="3276600"/>
            <a:ext cx="549484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what we do:</a:t>
            </a:r>
          </a:p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c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where “c” is the unknown constant we </a:t>
            </a:r>
          </a:p>
          <a:p>
            <a:pPr>
              <a:spcBef>
                <a:spcPts val="0"/>
              </a:spcBef>
            </a:pPr>
            <a:r>
              <a:rPr lang="en-US" dirty="0"/>
              <a:t>can’t </a:t>
            </a:r>
          </a:p>
          <a:p>
            <a:pPr>
              <a:spcBef>
                <a:spcPts val="0"/>
              </a:spcBef>
            </a:pPr>
            <a:r>
              <a:rPr lang="en-US" dirty="0"/>
              <a:t>reconstruct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F14F-AF37-4B5F-953C-372A351E43EF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http://dartoidsworld.net/wp-content/uploads/2015/02/so-what-pic.jpg</a:t>
            </a:r>
          </a:p>
        </p:txBody>
      </p:sp>
    </p:spTree>
    <p:extLst>
      <p:ext uri="{BB962C8B-B14F-4D97-AF65-F5344CB8AC3E}">
        <p14:creationId xmlns:p14="http://schemas.microsoft.com/office/powerpoint/2010/main" val="3066445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some people use “c”</a:t>
            </a:r>
          </a:p>
          <a:p>
            <a:r>
              <a:rPr lang="en-US" dirty="0"/>
              <a:t>Some use “C”</a:t>
            </a:r>
          </a:p>
          <a:p>
            <a:r>
              <a:rPr lang="en-US" dirty="0"/>
              <a:t>Some use “k”</a:t>
            </a:r>
          </a:p>
          <a:p>
            <a:r>
              <a:rPr lang="en-US" dirty="0"/>
              <a:t>Some use “K”</a:t>
            </a:r>
          </a:p>
          <a:p>
            <a:pPr algn="ctr"/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c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C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k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dy/dx 2x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+ K</a:t>
            </a:r>
            <a:r>
              <a:rPr lang="en-US" dirty="0"/>
              <a:t> = 10x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1940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5C8C09-E121-4A37-B435-7AF43E4CE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3" t="10987" r="24323" b="4770"/>
          <a:stretch/>
        </p:blipFill>
        <p:spPr>
          <a:xfrm>
            <a:off x="910777" y="1138707"/>
            <a:ext cx="2296633" cy="5257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0BBE75-1C24-49ED-98E5-F0DC584EC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1955047">
            <a:off x="3062138" y="1811057"/>
            <a:ext cx="1350335" cy="169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304800"/>
            <a:ext cx="4953000" cy="1905000"/>
          </a:xfrm>
        </p:spPr>
        <p:txBody>
          <a:bodyPr/>
          <a:lstStyle/>
          <a:p>
            <a:r>
              <a:rPr lang="en-US" dirty="0"/>
              <a:t>The way to succeed at antidifferentiation is to never forget to write “c”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57C31F-EFDC-4BDF-937F-E06444548244}"/>
              </a:ext>
            </a:extLst>
          </p:cNvPr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51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sz="2000" dirty="0"/>
          </a:p>
          <a:p>
            <a:r>
              <a:rPr lang="en-US" dirty="0"/>
              <a:t>Which derivative rule does this look like?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29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sz="2000" dirty="0"/>
          </a:p>
          <a:p>
            <a:r>
              <a:rPr lang="en-US" dirty="0"/>
              <a:t>Which derivative rule does this look like? Addition Rule</a:t>
            </a:r>
          </a:p>
          <a:p>
            <a:r>
              <a:rPr lang="en-US" dirty="0"/>
              <a:t>So we want to undo the Addition Rule steps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C000"/>
                </a:solidFill>
              </a:rPr>
              <a:t>optimization</a:t>
            </a:r>
            <a:r>
              <a:rPr lang="en-US" dirty="0"/>
              <a:t> problems we are looking for the largest value or the smallest value that a function can take subject to some kind of constraint</a:t>
            </a:r>
          </a:p>
        </p:txBody>
      </p:sp>
    </p:spTree>
    <p:extLst>
      <p:ext uri="{BB962C8B-B14F-4D97-AF65-F5344CB8AC3E}">
        <p14:creationId xmlns:p14="http://schemas.microsoft.com/office/powerpoint/2010/main" val="7627300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2017143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</a:p>
          <a:p>
            <a:r>
              <a:rPr lang="en-US" dirty="0"/>
              <a:t>3 x ___ = 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3610417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(Did you get all the parts right?)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F819E-48B4-4A26-89D2-AAD6A396FF05}"/>
              </a:ext>
            </a:extLst>
          </p:cNvPr>
          <p:cNvSpPr txBox="1"/>
          <p:nvPr/>
        </p:nvSpPr>
        <p:spPr>
          <a:xfrm>
            <a:off x="6629400" y="2286002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second term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EFD9E-C03F-40E8-9B72-41A975038227}"/>
              </a:ext>
            </a:extLst>
          </p:cNvPr>
          <p:cNvSpPr txBox="1"/>
          <p:nvPr/>
        </p:nvSpPr>
        <p:spPr>
          <a:xfrm rot="16200000">
            <a:off x="6715155" y="1817759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235362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What function would give a derivative of 3x</a:t>
            </a:r>
            <a:r>
              <a:rPr lang="en-US" baseline="30000" dirty="0"/>
              <a:t> 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F819E-48B4-4A26-89D2-AAD6A396FF05}"/>
              </a:ext>
            </a:extLst>
          </p:cNvPr>
          <p:cNvSpPr txBox="1"/>
          <p:nvPr/>
        </p:nvSpPr>
        <p:spPr>
          <a:xfrm>
            <a:off x="6629400" y="2286002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second term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EFD9E-C03F-40E8-9B72-41A975038227}"/>
              </a:ext>
            </a:extLst>
          </p:cNvPr>
          <p:cNvSpPr txBox="1"/>
          <p:nvPr/>
        </p:nvSpPr>
        <p:spPr>
          <a:xfrm rot="16200000">
            <a:off x="6715155" y="1817759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693138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What function would give a derivative of 3x</a:t>
            </a:r>
            <a:r>
              <a:rPr lang="en-US" baseline="30000" dirty="0"/>
              <a:t>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3/2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F819E-48B4-4A26-89D2-AAD6A396FF05}"/>
              </a:ext>
            </a:extLst>
          </p:cNvPr>
          <p:cNvSpPr txBox="1"/>
          <p:nvPr/>
        </p:nvSpPr>
        <p:spPr>
          <a:xfrm>
            <a:off x="6629400" y="2286002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second term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EFD9E-C03F-40E8-9B72-41A975038227}"/>
              </a:ext>
            </a:extLst>
          </p:cNvPr>
          <p:cNvSpPr txBox="1"/>
          <p:nvPr/>
        </p:nvSpPr>
        <p:spPr>
          <a:xfrm rot="16200000">
            <a:off x="6715155" y="1817759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1095795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Find a function with a derivative: dy/dx = x</a:t>
            </a:r>
            <a:r>
              <a:rPr lang="en-US" baseline="30000" dirty="0"/>
              <a:t>2</a:t>
            </a:r>
            <a:r>
              <a:rPr lang="en-US" dirty="0"/>
              <a:t> + 3x</a:t>
            </a:r>
          </a:p>
          <a:p>
            <a:endParaRPr lang="en-US" dirty="0"/>
          </a:p>
          <a:p>
            <a:r>
              <a:rPr lang="en-US" dirty="0"/>
              <a:t>What function would give a derivative of x</a:t>
            </a:r>
            <a:r>
              <a:rPr lang="en-US" baseline="30000" dirty="0"/>
              <a:t>2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What function would give a derivative of 3x</a:t>
            </a:r>
            <a:r>
              <a:rPr lang="en-US" baseline="30000" dirty="0"/>
              <a:t> 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3/2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Combine the two parts: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+ 3/2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A3433-A81C-4453-9AD5-4DF5764F62BE}"/>
              </a:ext>
            </a:extLst>
          </p:cNvPr>
          <p:cNvSpPr txBox="1"/>
          <p:nvPr/>
        </p:nvSpPr>
        <p:spPr>
          <a:xfrm>
            <a:off x="5334000" y="2286001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first term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C544F-347F-48B8-862B-E46BB59D9535}"/>
              </a:ext>
            </a:extLst>
          </p:cNvPr>
          <p:cNvSpPr txBox="1"/>
          <p:nvPr/>
        </p:nvSpPr>
        <p:spPr>
          <a:xfrm rot="16200000">
            <a:off x="5343555" y="1817758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F819E-48B4-4A26-89D2-AAD6A396FF05}"/>
              </a:ext>
            </a:extLst>
          </p:cNvPr>
          <p:cNvSpPr txBox="1"/>
          <p:nvPr/>
        </p:nvSpPr>
        <p:spPr>
          <a:xfrm>
            <a:off x="6629400" y="2286002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FFFF"/>
                </a:solidFill>
              </a:rPr>
              <a:t>second term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EFD9E-C03F-40E8-9B72-41A975038227}"/>
              </a:ext>
            </a:extLst>
          </p:cNvPr>
          <p:cNvSpPr txBox="1"/>
          <p:nvPr/>
        </p:nvSpPr>
        <p:spPr>
          <a:xfrm rot="16200000">
            <a:off x="6715155" y="1817759"/>
            <a:ext cx="83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FFFF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708197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Just to check… does</a:t>
            </a:r>
          </a:p>
          <a:p>
            <a:r>
              <a:rPr lang="en-US" dirty="0"/>
              <a:t>dy/dx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				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84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Just to check… does</a:t>
            </a:r>
          </a:p>
          <a:p>
            <a:r>
              <a:rPr lang="en-US" dirty="0"/>
              <a:t>dy/dx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				? </a:t>
            </a:r>
            <a:r>
              <a:rPr lang="en-US" dirty="0">
                <a:solidFill>
                  <a:srgbClr val="FFFF00"/>
                </a:solidFill>
              </a:rPr>
              <a:t>It does…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ANTIDIFFERENTIATION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9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F(x) + c </a:t>
            </a:r>
          </a:p>
          <a:p>
            <a:r>
              <a:rPr lang="en-US" dirty="0"/>
              <a:t>can be viewed as a family of all curves whose derivatives for any given x are all equal to each other</a:t>
            </a:r>
          </a:p>
        </p:txBody>
      </p:sp>
    </p:spTree>
    <p:extLst>
      <p:ext uri="{BB962C8B-B14F-4D97-AF65-F5344CB8AC3E}">
        <p14:creationId xmlns:p14="http://schemas.microsoft.com/office/powerpoint/2010/main" val="1664047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means for any x value, the slopes of the curves are all equal</a:t>
            </a:r>
          </a:p>
        </p:txBody>
      </p:sp>
    </p:spTree>
    <p:extLst>
      <p:ext uri="{BB962C8B-B14F-4D97-AF65-F5344CB8AC3E}">
        <p14:creationId xmlns:p14="http://schemas.microsoft.com/office/powerpoint/2010/main" val="1895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constraint can usually be described by some equation</a:t>
            </a:r>
          </a:p>
          <a:p>
            <a:r>
              <a:rPr lang="en-US" dirty="0"/>
              <a:t>The constraint must absolutely, positively be met no matter what the solution is</a:t>
            </a:r>
          </a:p>
        </p:txBody>
      </p:sp>
    </p:spTree>
    <p:extLst>
      <p:ext uri="{BB962C8B-B14F-4D97-AF65-F5344CB8AC3E}">
        <p14:creationId xmlns:p14="http://schemas.microsoft.com/office/powerpoint/2010/main" val="36570019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003746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now we know how to do some simpler antidifferentiation (obviously something deriving from the Quotient Rule or the Chain Rule would be harder)</a:t>
            </a:r>
          </a:p>
        </p:txBody>
      </p:sp>
    </p:spTree>
    <p:extLst>
      <p:ext uri="{BB962C8B-B14F-4D97-AF65-F5344CB8AC3E}">
        <p14:creationId xmlns:p14="http://schemas.microsoft.com/office/powerpoint/2010/main" val="329453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it’s a MATH class!</a:t>
            </a:r>
          </a:p>
          <a:p>
            <a:r>
              <a:rPr lang="en-US" dirty="0"/>
              <a:t>There’s always a symbol for everything!</a:t>
            </a:r>
          </a:p>
        </p:txBody>
      </p:sp>
    </p:spTree>
    <p:extLst>
      <p:ext uri="{BB962C8B-B14F-4D97-AF65-F5344CB8AC3E}">
        <p14:creationId xmlns:p14="http://schemas.microsoft.com/office/powerpoint/2010/main" val="2583354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it’s a MATH class!</a:t>
            </a:r>
          </a:p>
          <a:p>
            <a:r>
              <a:rPr lang="en-US" dirty="0"/>
              <a:t>There’s always a symbol for everything!</a:t>
            </a:r>
          </a:p>
          <a:p>
            <a:r>
              <a:rPr lang="en-US" dirty="0"/>
              <a:t>(And there is for antidifferentiation, too!)</a:t>
            </a:r>
          </a:p>
        </p:txBody>
      </p:sp>
    </p:spTree>
    <p:extLst>
      <p:ext uri="{BB962C8B-B14F-4D97-AF65-F5344CB8AC3E}">
        <p14:creationId xmlns:p14="http://schemas.microsoft.com/office/powerpoint/2010/main" val="1033166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symbol we use is: ∫</a:t>
            </a:r>
          </a:p>
          <a:p>
            <a:r>
              <a:rPr lang="en-US" dirty="0"/>
              <a:t>So ∫ 10x</a:t>
            </a:r>
            <a:r>
              <a:rPr lang="en-US" baseline="30000" dirty="0"/>
              <a:t>4</a:t>
            </a:r>
            <a:r>
              <a:rPr lang="en-US" dirty="0"/>
              <a:t>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r>
              <a:rPr lang="en-US" dirty="0"/>
              <a:t>But, we want to include which variable was being differentiated, so we write it as:</a:t>
            </a:r>
          </a:p>
          <a:p>
            <a:pPr algn="ctr"/>
            <a:r>
              <a:rPr lang="en-US" dirty="0"/>
              <a:t>∫10x</a:t>
            </a:r>
            <a:r>
              <a:rPr lang="en-US" baseline="30000" dirty="0"/>
              <a:t>4</a:t>
            </a:r>
            <a:r>
              <a:rPr lang="en-US" dirty="0"/>
              <a:t>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680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∫ (10x</a:t>
            </a:r>
            <a:r>
              <a:rPr lang="en-US" baseline="30000" dirty="0"/>
              <a:t>4</a:t>
            </a:r>
            <a:r>
              <a:rPr lang="en-US" dirty="0"/>
              <a:t>)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r>
              <a:rPr lang="en-US" dirty="0"/>
              <a:t>is called “</a:t>
            </a:r>
            <a:r>
              <a:rPr lang="en-US" dirty="0">
                <a:solidFill>
                  <a:srgbClr val="FFC000"/>
                </a:solidFill>
              </a:rPr>
              <a:t>integral notation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Could have been:</a:t>
            </a:r>
          </a:p>
          <a:p>
            <a:r>
              <a:rPr lang="en-US" dirty="0"/>
              <a:t>∫ (10y</a:t>
            </a:r>
            <a:r>
              <a:rPr lang="en-US" baseline="30000" dirty="0"/>
              <a:t>4</a:t>
            </a:r>
            <a:r>
              <a:rPr lang="en-US" dirty="0"/>
              <a:t>) </a:t>
            </a:r>
            <a:r>
              <a:rPr lang="en-US" dirty="0" err="1"/>
              <a:t>dy</a:t>
            </a:r>
            <a:r>
              <a:rPr lang="en-US" dirty="0"/>
              <a:t> = 2y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01137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C9F63C5-A461-4C58-B54A-CF1EB6F8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Integration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504E923-7D65-486B-BAA8-19116D57A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symbol for integration is:</a:t>
            </a:r>
          </a:p>
          <a:p>
            <a:endParaRPr lang="en-US" altLang="en-US"/>
          </a:p>
          <a:p>
            <a:pPr algn="ctr"/>
            <a:r>
              <a:rPr lang="en-US" altLang="en-US" sz="6000"/>
              <a:t>∫</a:t>
            </a:r>
          </a:p>
          <a:p>
            <a:pPr algn="ctr"/>
            <a:endParaRPr lang="en-US" altLang="en-US"/>
          </a:p>
          <a:p>
            <a:r>
              <a:rPr lang="en-US" altLang="en-US"/>
              <a:t>It is meant to represent a big, curvy “S”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FAE02EC-D233-43C4-83FE-A15D2CAA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92F8958-AB0E-4E8D-8DDC-5B14DF72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That’s because </a:t>
            </a:r>
            <a:r>
              <a:rPr lang="en-US" altLang="en-US" dirty="0" err="1">
                <a:solidFill>
                  <a:schemeClr val="tx1"/>
                </a:solidFill>
              </a:rPr>
              <a:t>dy</a:t>
            </a:r>
            <a:r>
              <a:rPr lang="en-US" altLang="en-US" dirty="0">
                <a:solidFill>
                  <a:schemeClr val="tx1"/>
                </a:solidFill>
              </a:rPr>
              <a:t>/dx</a:t>
            </a:r>
            <a:r>
              <a:rPr lang="en-US" altLang="en-US" dirty="0"/>
              <a:t> represents an infinitely-tiny difference (“d”, get it?)</a:t>
            </a:r>
          </a:p>
          <a:p>
            <a:endParaRPr lang="en-US" altLang="en-US" dirty="0"/>
          </a:p>
          <a:p>
            <a:r>
              <a:rPr lang="en-US" altLang="en-US" dirty="0"/>
              <a:t>While </a:t>
            </a:r>
            <a:r>
              <a:rPr lang="en-US" altLang="en-US" dirty="0">
                <a:solidFill>
                  <a:schemeClr val="tx1"/>
                </a:solidFill>
              </a:rPr>
              <a:t>∫</a:t>
            </a:r>
            <a:r>
              <a:rPr lang="en-US" altLang="en-US" dirty="0"/>
              <a:t> represents an infinitely-tiny sum (sum is the inverse of difference)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755C0DD-F0B8-49E2-B259-01C84840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57C45677-EBF0-4DFA-9562-993561E4B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800"/>
            <a:ext cx="883920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∫10x</a:t>
            </a:r>
            <a:r>
              <a:rPr lang="en-US" baseline="30000" dirty="0"/>
              <a:t>4</a:t>
            </a:r>
            <a:r>
              <a:rPr lang="en-US" dirty="0"/>
              <a:t>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B77EE-45CD-4EBE-BB83-C772A9B1DC2F}"/>
              </a:ext>
            </a:extLst>
          </p:cNvPr>
          <p:cNvSpPr txBox="1"/>
          <p:nvPr/>
        </p:nvSpPr>
        <p:spPr>
          <a:xfrm>
            <a:off x="457200" y="3075057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integral sign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AF082D-1212-48B9-B3D3-BDEC1A68CEB3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028700" y="1776629"/>
            <a:ext cx="1150084" cy="129842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A085F7-C6C6-45C7-AD6B-52A688635D82}"/>
              </a:ext>
            </a:extLst>
          </p:cNvPr>
          <p:cNvSpPr txBox="1"/>
          <p:nvPr/>
        </p:nvSpPr>
        <p:spPr>
          <a:xfrm>
            <a:off x="7162800" y="3045232"/>
            <a:ext cx="152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constant of integration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FDCFC-DF97-4096-A354-180964379474}"/>
              </a:ext>
            </a:extLst>
          </p:cNvPr>
          <p:cNvSpPr txBox="1"/>
          <p:nvPr/>
        </p:nvSpPr>
        <p:spPr>
          <a:xfrm>
            <a:off x="1828800" y="3559314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integrand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BBDF3C-E69F-4BD7-96BF-F6063C2E2A92}"/>
              </a:ext>
            </a:extLst>
          </p:cNvPr>
          <p:cNvCxnSpPr>
            <a:cxnSpLocks/>
          </p:cNvCxnSpPr>
          <p:nvPr/>
        </p:nvCxnSpPr>
        <p:spPr>
          <a:xfrm flipV="1">
            <a:off x="2554621" y="2149614"/>
            <a:ext cx="522518" cy="1401652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BFEB50-A9D2-46B4-AC21-10FB13B926C7}"/>
              </a:ext>
            </a:extLst>
          </p:cNvPr>
          <p:cNvSpPr txBox="1"/>
          <p:nvPr/>
        </p:nvSpPr>
        <p:spPr>
          <a:xfrm rot="16200000">
            <a:off x="2575292" y="1111478"/>
            <a:ext cx="838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{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5A413-4607-4DA2-9A9F-CB2E2BB3FE74}"/>
              </a:ext>
            </a:extLst>
          </p:cNvPr>
          <p:cNvSpPr txBox="1"/>
          <p:nvPr/>
        </p:nvSpPr>
        <p:spPr>
          <a:xfrm>
            <a:off x="4786757" y="3740191"/>
            <a:ext cx="152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indefinite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integral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A6DAAC-B50B-431F-AB2D-F32EF66987EE}"/>
              </a:ext>
            </a:extLst>
          </p:cNvPr>
          <p:cNvCxnSpPr>
            <a:cxnSpLocks/>
          </p:cNvCxnSpPr>
          <p:nvPr/>
        </p:nvCxnSpPr>
        <p:spPr>
          <a:xfrm flipV="1">
            <a:off x="5257800" y="2439186"/>
            <a:ext cx="762000" cy="12629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4DF2F1-06C2-49CC-9282-0C5EB2AD07D3}"/>
              </a:ext>
            </a:extLst>
          </p:cNvPr>
          <p:cNvSpPr txBox="1"/>
          <p:nvPr/>
        </p:nvSpPr>
        <p:spPr>
          <a:xfrm rot="16200000">
            <a:off x="5393189" y="627397"/>
            <a:ext cx="8382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500" dirty="0">
                <a:solidFill>
                  <a:srgbClr val="FFC000"/>
                </a:solidFill>
                <a:latin typeface="Arial Nova Cond Light" panose="020B0604020202020204" pitchFamily="34" charset="0"/>
                <a:cs typeface="Calibri Light" panose="020F0302020204030204" pitchFamily="34" charset="0"/>
              </a:rPr>
              <a:t>{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FA512C6-6789-409D-9395-418851D05C56}"/>
              </a:ext>
            </a:extLst>
          </p:cNvPr>
          <p:cNvSpPr/>
          <p:nvPr/>
        </p:nvSpPr>
        <p:spPr>
          <a:xfrm>
            <a:off x="7010400" y="1295400"/>
            <a:ext cx="685800" cy="1066800"/>
          </a:xfrm>
          <a:prstGeom prst="arc">
            <a:avLst>
              <a:gd name="adj1" fmla="val 13758128"/>
              <a:gd name="adj2" fmla="val 0"/>
            </a:avLst>
          </a:prstGeom>
          <a:ln w="63500"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1C0766-04A9-408E-B2B5-6125F3FAE72D}"/>
              </a:ext>
            </a:extLst>
          </p:cNvPr>
          <p:cNvCxnSpPr>
            <a:cxnSpLocks/>
          </p:cNvCxnSpPr>
          <p:nvPr/>
        </p:nvCxnSpPr>
        <p:spPr>
          <a:xfrm flipH="1" flipV="1">
            <a:off x="7695014" y="1776629"/>
            <a:ext cx="26805" cy="1256714"/>
          </a:xfrm>
          <a:prstGeom prst="straightConnector1">
            <a:avLst/>
          </a:prstGeom>
          <a:ln w="635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F2D9CB6-9253-499C-8F62-7709970BE076}"/>
              </a:ext>
            </a:extLst>
          </p:cNvPr>
          <p:cNvSpPr txBox="1"/>
          <p:nvPr/>
        </p:nvSpPr>
        <p:spPr>
          <a:xfrm>
            <a:off x="3015728" y="5492883"/>
            <a:ext cx="2667000" cy="378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C000"/>
                </a:solidFill>
                <a:effectLst/>
                <a:latin typeface="Roboto"/>
              </a:rPr>
              <a:t>variable of </a:t>
            </a:r>
            <a:r>
              <a:rPr lang="en-US" b="1" i="0" dirty="0">
                <a:solidFill>
                  <a:srgbClr val="FFC000"/>
                </a:solidFill>
                <a:effectLst/>
                <a:latin typeface="Roboto"/>
              </a:rPr>
              <a:t>integration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268A97-C59B-4CED-AE8C-5CA0C6A1E59E}"/>
              </a:ext>
            </a:extLst>
          </p:cNvPr>
          <p:cNvCxnSpPr>
            <a:cxnSpLocks/>
          </p:cNvCxnSpPr>
          <p:nvPr/>
        </p:nvCxnSpPr>
        <p:spPr>
          <a:xfrm flipH="1" flipV="1">
            <a:off x="4308477" y="1842092"/>
            <a:ext cx="40751" cy="3574591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5816B8E-619F-4D2F-B814-73EEA2F9457D}"/>
              </a:ext>
            </a:extLst>
          </p:cNvPr>
          <p:cNvSpPr txBox="1"/>
          <p:nvPr/>
        </p:nvSpPr>
        <p:spPr>
          <a:xfrm>
            <a:off x="2714105" y="5105847"/>
            <a:ext cx="1524000" cy="37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C000"/>
                </a:solidFill>
                <a:effectLst/>
                <a:latin typeface="Roboto"/>
              </a:rPr>
              <a:t>differential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49277C-E589-40E6-A829-F1887A014938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476105" y="1860380"/>
            <a:ext cx="552117" cy="3245467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04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05A5-368A-4212-A086-48EABBDD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95718-1163-49AC-A392-02A38CB3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limits for a moment…</a:t>
            </a:r>
          </a:p>
        </p:txBody>
      </p:sp>
    </p:spTree>
    <p:extLst>
      <p:ext uri="{BB962C8B-B14F-4D97-AF65-F5344CB8AC3E}">
        <p14:creationId xmlns:p14="http://schemas.microsoft.com/office/powerpoint/2010/main" val="19006364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∫10x</a:t>
            </a:r>
            <a:r>
              <a:rPr lang="en-US" baseline="30000" dirty="0"/>
              <a:t>4</a:t>
            </a:r>
            <a:r>
              <a:rPr lang="en-US" dirty="0"/>
              <a:t> dx = 2x</a:t>
            </a:r>
            <a:r>
              <a:rPr lang="en-US" baseline="30000" dirty="0"/>
              <a:t>5</a:t>
            </a:r>
            <a:r>
              <a:rPr lang="en-US" dirty="0"/>
              <a:t> + 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The integral is “indefinite” because we don’t know what “c” is</a:t>
            </a:r>
          </a:p>
          <a:p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B77EE-45CD-4EBE-BB83-C772A9B1DC2F}"/>
              </a:ext>
            </a:extLst>
          </p:cNvPr>
          <p:cNvSpPr txBox="1"/>
          <p:nvPr/>
        </p:nvSpPr>
        <p:spPr>
          <a:xfrm>
            <a:off x="457200" y="3075057"/>
            <a:ext cx="114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integral sign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AF082D-1212-48B9-B3D3-BDEC1A68CEB3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1028700" y="1776629"/>
            <a:ext cx="1150084" cy="1298428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A085F7-C6C6-45C7-AD6B-52A688635D82}"/>
              </a:ext>
            </a:extLst>
          </p:cNvPr>
          <p:cNvSpPr txBox="1"/>
          <p:nvPr/>
        </p:nvSpPr>
        <p:spPr>
          <a:xfrm>
            <a:off x="7162800" y="3045232"/>
            <a:ext cx="152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constant of integration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FDCFC-DF97-4096-A354-180964379474}"/>
              </a:ext>
            </a:extLst>
          </p:cNvPr>
          <p:cNvSpPr txBox="1"/>
          <p:nvPr/>
        </p:nvSpPr>
        <p:spPr>
          <a:xfrm>
            <a:off x="2743200" y="3559314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integrand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BBDF3C-E69F-4BD7-96BF-F6063C2E2A92}"/>
              </a:ext>
            </a:extLst>
          </p:cNvPr>
          <p:cNvCxnSpPr>
            <a:cxnSpLocks/>
          </p:cNvCxnSpPr>
          <p:nvPr/>
        </p:nvCxnSpPr>
        <p:spPr>
          <a:xfrm flipH="1" flipV="1">
            <a:off x="3077139" y="2149614"/>
            <a:ext cx="213306" cy="13716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BFEB50-A9D2-46B4-AC21-10FB13B926C7}"/>
              </a:ext>
            </a:extLst>
          </p:cNvPr>
          <p:cNvSpPr txBox="1"/>
          <p:nvPr/>
        </p:nvSpPr>
        <p:spPr>
          <a:xfrm rot="16200000">
            <a:off x="2575292" y="1111478"/>
            <a:ext cx="838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{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85A413-4607-4DA2-9A9F-CB2E2BB3FE74}"/>
              </a:ext>
            </a:extLst>
          </p:cNvPr>
          <p:cNvSpPr txBox="1"/>
          <p:nvPr/>
        </p:nvSpPr>
        <p:spPr>
          <a:xfrm>
            <a:off x="4786757" y="3740191"/>
            <a:ext cx="152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indefinite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integral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A6DAAC-B50B-431F-AB2D-F32EF66987EE}"/>
              </a:ext>
            </a:extLst>
          </p:cNvPr>
          <p:cNvCxnSpPr>
            <a:cxnSpLocks/>
          </p:cNvCxnSpPr>
          <p:nvPr/>
        </p:nvCxnSpPr>
        <p:spPr>
          <a:xfrm flipV="1">
            <a:off x="5257800" y="2439186"/>
            <a:ext cx="762000" cy="126290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4DF2F1-06C2-49CC-9282-0C5EB2AD07D3}"/>
              </a:ext>
            </a:extLst>
          </p:cNvPr>
          <p:cNvSpPr txBox="1"/>
          <p:nvPr/>
        </p:nvSpPr>
        <p:spPr>
          <a:xfrm rot="16200000">
            <a:off x="5393189" y="627397"/>
            <a:ext cx="8382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500" dirty="0">
                <a:solidFill>
                  <a:srgbClr val="FFC000"/>
                </a:solidFill>
                <a:latin typeface="Arial Nova Cond Light" panose="020B0604020202020204" pitchFamily="34" charset="0"/>
                <a:cs typeface="Calibri Light" panose="020F0302020204030204" pitchFamily="34" charset="0"/>
              </a:rPr>
              <a:t>{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FA512C6-6789-409D-9395-418851D05C56}"/>
              </a:ext>
            </a:extLst>
          </p:cNvPr>
          <p:cNvSpPr/>
          <p:nvPr/>
        </p:nvSpPr>
        <p:spPr>
          <a:xfrm>
            <a:off x="7010400" y="1295400"/>
            <a:ext cx="685800" cy="1066800"/>
          </a:xfrm>
          <a:prstGeom prst="arc">
            <a:avLst>
              <a:gd name="adj1" fmla="val 13758128"/>
              <a:gd name="adj2" fmla="val 0"/>
            </a:avLst>
          </a:prstGeom>
          <a:ln w="63500">
            <a:solidFill>
              <a:srgbClr val="FFC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1C0766-04A9-408E-B2B5-6125F3FAE72D}"/>
              </a:ext>
            </a:extLst>
          </p:cNvPr>
          <p:cNvCxnSpPr>
            <a:cxnSpLocks/>
          </p:cNvCxnSpPr>
          <p:nvPr/>
        </p:nvCxnSpPr>
        <p:spPr>
          <a:xfrm flipH="1" flipV="1">
            <a:off x="7695014" y="1776629"/>
            <a:ext cx="26805" cy="1256714"/>
          </a:xfrm>
          <a:prstGeom prst="straightConnector1">
            <a:avLst/>
          </a:prstGeom>
          <a:ln w="635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916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solve the problem, we could say we are “</a:t>
            </a:r>
            <a:r>
              <a:rPr lang="en-US" dirty="0" err="1"/>
              <a:t>antidifferentiating</a:t>
            </a:r>
            <a:r>
              <a:rPr lang="en-US" dirty="0"/>
              <a:t>” </a:t>
            </a:r>
          </a:p>
          <a:p>
            <a:r>
              <a:rPr lang="en-US" dirty="0"/>
              <a:t>but usually we say we are “</a:t>
            </a:r>
            <a:r>
              <a:rPr lang="en-US" dirty="0">
                <a:solidFill>
                  <a:srgbClr val="FFC000"/>
                </a:solidFill>
              </a:rPr>
              <a:t>integrating</a:t>
            </a:r>
            <a:r>
              <a:rPr lang="en-US" dirty="0"/>
              <a:t>”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58136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How would you write:</a:t>
            </a:r>
          </a:p>
          <a:p>
            <a:r>
              <a:rPr lang="en-US" dirty="0"/>
              <a:t>dy/dx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in integral notation?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23BA1-B15D-4F80-B94F-756D483803BC}"/>
                  </a:ext>
                </a:extLst>
              </p:cNvPr>
              <p:cNvSpPr txBox="1"/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23BA1-B15D-4F80-B94F-756D4838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blipFill>
                <a:blip r:embed="rId2"/>
                <a:stretch>
                  <a:fillRect t="-4636" r="-2282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7891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dy</a:t>
            </a:r>
            <a:r>
              <a:rPr lang="en-US" dirty="0"/>
              <a:t>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Multiply both sides by “dx”</a:t>
            </a:r>
          </a:p>
          <a:p>
            <a:r>
              <a:rPr lang="en-US" dirty="0" err="1"/>
              <a:t>dy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 (x</a:t>
            </a:r>
            <a:r>
              <a:rPr lang="en-US" baseline="30000" dirty="0"/>
              <a:t>2</a:t>
            </a:r>
            <a:r>
              <a:rPr lang="en-US" dirty="0"/>
              <a:t>+3x) dx</a:t>
            </a:r>
          </a:p>
          <a:p>
            <a:r>
              <a:rPr lang="en-US" dirty="0"/>
              <a:t>Now put a ∫ in front of both sides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blipFill>
                <a:blip r:embed="rId2"/>
                <a:stretch>
                  <a:fillRect t="-4636" r="-2282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1952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dy</a:t>
            </a:r>
            <a:r>
              <a:rPr lang="en-US" dirty="0"/>
              <a:t>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Multiply both sides by “dx”</a:t>
            </a:r>
          </a:p>
          <a:p>
            <a:r>
              <a:rPr lang="en-US" dirty="0"/>
              <a:t>∫</a:t>
            </a:r>
            <a:r>
              <a:rPr lang="en-US" dirty="0" err="1"/>
              <a:t>dy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+3/2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∫(x</a:t>
            </a:r>
            <a:r>
              <a:rPr lang="en-US" baseline="30000" dirty="0"/>
              <a:t>2</a:t>
            </a:r>
            <a:r>
              <a:rPr lang="en-US" dirty="0"/>
              <a:t>+3x)dx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blipFill>
                <a:blip r:embed="rId2"/>
                <a:stretch>
                  <a:fillRect t="-4636" r="-2282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1763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dy</a:t>
            </a:r>
            <a:r>
              <a:rPr lang="en-US" dirty="0"/>
              <a:t>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Multiply both sides by “dx”</a:t>
            </a:r>
          </a:p>
          <a:p>
            <a:r>
              <a:rPr lang="en-US" dirty="0">
                <a:highlight>
                  <a:srgbClr val="0000FF"/>
                </a:highlight>
              </a:rPr>
              <a:t>∫</a:t>
            </a:r>
            <a:r>
              <a:rPr lang="en-US" dirty="0" err="1">
                <a:highlight>
                  <a:srgbClr val="0000FF"/>
                </a:highlight>
              </a:rPr>
              <a:t>dy</a:t>
            </a:r>
            <a:r>
              <a:rPr lang="en-US" sz="2000" dirty="0">
                <a:highlight>
                  <a:srgbClr val="0000FF"/>
                </a:highlight>
              </a:rPr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+3/2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∫(x</a:t>
            </a:r>
            <a:r>
              <a:rPr lang="en-US" baseline="30000" dirty="0"/>
              <a:t>2</a:t>
            </a:r>
            <a:r>
              <a:rPr lang="en-US" dirty="0"/>
              <a:t>+3x)dx</a:t>
            </a:r>
          </a:p>
          <a:p>
            <a:r>
              <a:rPr lang="en-US" dirty="0">
                <a:highlight>
                  <a:srgbClr val="0000FF"/>
                </a:highlight>
              </a:rPr>
              <a:t>∫</a:t>
            </a:r>
            <a:r>
              <a:rPr lang="en-US" dirty="0"/>
              <a:t> is the “undo” of </a:t>
            </a:r>
            <a:r>
              <a:rPr lang="en-US" dirty="0" err="1">
                <a:highlight>
                  <a:srgbClr val="0000FF"/>
                </a:highlight>
              </a:rPr>
              <a:t>dy</a:t>
            </a:r>
            <a:r>
              <a:rPr lang="en-US" dirty="0"/>
              <a:t> so they actually cancel each other out!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blipFill>
                <a:blip r:embed="rId2"/>
                <a:stretch>
                  <a:fillRect t="-4636" r="-2282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9255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How would you write:</a:t>
            </a:r>
          </a:p>
          <a:p>
            <a:r>
              <a:rPr lang="en-US" dirty="0"/>
              <a:t>dy/dx</a:t>
            </a:r>
            <a:r>
              <a:rPr lang="en-US" sz="2000" dirty="0"/>
              <a:t> </a:t>
            </a:r>
            <a:r>
              <a:rPr lang="en-US" dirty="0"/>
              <a:t>1/3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3/2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3x</a:t>
            </a:r>
          </a:p>
          <a:p>
            <a:r>
              <a:rPr lang="en-US" dirty="0"/>
              <a:t>in integral notation?</a:t>
            </a:r>
          </a:p>
          <a:p>
            <a:r>
              <a:rPr lang="en-US" dirty="0">
                <a:solidFill>
                  <a:srgbClr val="FFFF00"/>
                </a:solidFill>
              </a:rPr>
              <a:t>∫(x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3x)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dx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1/3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3/2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+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943600"/>
                <a:ext cx="2943896" cy="921278"/>
              </a:xfrm>
              <a:prstGeom prst="rect">
                <a:avLst/>
              </a:prstGeom>
              <a:blipFill>
                <a:blip r:embed="rId2"/>
                <a:stretch>
                  <a:fillRect t="-4636" r="-2282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4588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01236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Ah, yes, and since it’s CALCULUS class, there are going to be a lot of rules…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8B636E-1C96-450F-AE1B-26DFE031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2050"/>
            <a:ext cx="6553200" cy="34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B43519-AD25-4C75-99D2-1894E1E2FD7F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https://www.campusreform.org/?ID=8934</a:t>
            </a:r>
          </a:p>
        </p:txBody>
      </p:sp>
    </p:spTree>
    <p:extLst>
      <p:ext uri="{BB962C8B-B14F-4D97-AF65-F5344CB8AC3E}">
        <p14:creationId xmlns:p14="http://schemas.microsoft.com/office/powerpoint/2010/main" val="21013840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the rules are meant to make it easier to solve the integration problems</a:t>
            </a:r>
          </a:p>
        </p:txBody>
      </p:sp>
    </p:spTree>
    <p:extLst>
      <p:ext uri="{BB962C8B-B14F-4D97-AF65-F5344CB8AC3E}">
        <p14:creationId xmlns:p14="http://schemas.microsoft.com/office/powerpoint/2010/main" val="187940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7244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Suppose lim f(x) = 0 or </a:t>
            </a:r>
            <a:r>
              <a:rPr lang="en-US" altLang="en-US" dirty="0"/>
              <a:t>∞ or - ∞</a:t>
            </a: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sz="1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and      lim g(x) = 0 or </a:t>
            </a:r>
            <a:r>
              <a:rPr lang="en-US" altLang="en-US" dirty="0"/>
              <a:t>∞ or - ∞</a:t>
            </a: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and you want to find </a:t>
            </a:r>
            <a:r>
              <a:rPr lang="en-US" altLang="en-US" dirty="0" err="1">
                <a:sym typeface="Symbol" panose="05050102010706020507" pitchFamily="18" charset="2"/>
              </a:rPr>
              <a:t>lim</a:t>
            </a:r>
            <a:r>
              <a:rPr lang="en-US" altLang="en-US" dirty="0">
                <a:sym typeface="Symbol" panose="05050102010706020507" pitchFamily="18" charset="2"/>
              </a:rPr>
              <a:t> f(x)/g(x)</a:t>
            </a:r>
          </a:p>
          <a:p>
            <a:endParaRPr lang="en-US" altLang="en-US" sz="3000" dirty="0"/>
          </a:p>
          <a:p>
            <a:r>
              <a:rPr lang="en-US" altLang="en-US" dirty="0"/>
              <a:t>Called “</a:t>
            </a:r>
            <a:r>
              <a:rPr lang="en-US" altLang="en-US" dirty="0">
                <a:solidFill>
                  <a:srgbClr val="FFC000"/>
                </a:solidFill>
              </a:rPr>
              <a:t>indeterminate forms</a:t>
            </a:r>
            <a:r>
              <a:rPr lang="en-US" altLang="en-US" dirty="0"/>
              <a:t>”</a:t>
            </a: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We had all kinds of rules about finding lim f(x)/g(x)</a:t>
            </a:r>
          </a:p>
          <a:p>
            <a:endParaRPr lang="en-US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260E6-5947-4186-9E21-99BA2AEE1BFE}"/>
              </a:ext>
            </a:extLst>
          </p:cNvPr>
          <p:cNvSpPr txBox="1"/>
          <p:nvPr/>
        </p:nvSpPr>
        <p:spPr>
          <a:xfrm>
            <a:off x="2743200" y="1752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D20F7-46A6-432E-A87B-8BC81DCB2BA6}"/>
              </a:ext>
            </a:extLst>
          </p:cNvPr>
          <p:cNvSpPr txBox="1"/>
          <p:nvPr/>
        </p:nvSpPr>
        <p:spPr>
          <a:xfrm>
            <a:off x="2743200" y="2678668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FFB12-F2D4-494A-BD1A-99EE340DFFC2}"/>
              </a:ext>
            </a:extLst>
          </p:cNvPr>
          <p:cNvSpPr txBox="1"/>
          <p:nvPr/>
        </p:nvSpPr>
        <p:spPr>
          <a:xfrm>
            <a:off x="2438400" y="631567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18C79-472D-4800-9076-DFC7D1A26123}"/>
              </a:ext>
            </a:extLst>
          </p:cNvPr>
          <p:cNvSpPr txBox="1"/>
          <p:nvPr/>
        </p:nvSpPr>
        <p:spPr>
          <a:xfrm>
            <a:off x="5943600" y="3396734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in differentiation, we had:</a:t>
            </a:r>
          </a:p>
          <a:p>
            <a:r>
              <a:rPr lang="en-US" altLang="en-US" dirty="0"/>
              <a:t>Rule #1: </a:t>
            </a:r>
            <a:r>
              <a:rPr lang="en-US" altLang="en-US" dirty="0">
                <a:solidFill>
                  <a:srgbClr val="FFC000"/>
                </a:solidFill>
              </a:rPr>
              <a:t>derivative of a constant</a:t>
            </a:r>
            <a:r>
              <a:rPr lang="en-US" altLang="en-US" dirty="0"/>
              <a:t>:</a:t>
            </a:r>
          </a:p>
          <a:p>
            <a:r>
              <a:rPr lang="en-US" altLang="en-US" sz="2000" dirty="0"/>
              <a:t> </a:t>
            </a:r>
          </a:p>
          <a:p>
            <a:pPr algn="ctr"/>
            <a:r>
              <a:rPr lang="en-US" altLang="en-US" dirty="0"/>
              <a:t> d/dx c = 0</a:t>
            </a:r>
          </a:p>
          <a:p>
            <a:r>
              <a:rPr lang="en-US" dirty="0"/>
              <a:t>That’s (of course) what makes us have to stick a “+ c” at the end of all our integrals</a:t>
            </a:r>
          </a:p>
        </p:txBody>
      </p:sp>
    </p:spTree>
    <p:extLst>
      <p:ext uri="{BB962C8B-B14F-4D97-AF65-F5344CB8AC3E}">
        <p14:creationId xmlns:p14="http://schemas.microsoft.com/office/powerpoint/2010/main" val="37637855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we had Rule 2 in differentiation:</a:t>
            </a:r>
          </a:p>
          <a:p>
            <a:r>
              <a:rPr lang="en-US" altLang="en-US" dirty="0"/>
              <a:t>Rule #2: </a:t>
            </a:r>
            <a:r>
              <a:rPr lang="en-US" altLang="en-US" dirty="0">
                <a:solidFill>
                  <a:srgbClr val="FFC000"/>
                </a:solidFill>
              </a:rPr>
              <a:t>derivative of a power function:</a:t>
            </a:r>
          </a:p>
          <a:p>
            <a:r>
              <a:rPr lang="en-US" altLang="en-US" sz="2000" dirty="0"/>
              <a:t> </a:t>
            </a:r>
          </a:p>
          <a:p>
            <a:pPr algn="ctr"/>
            <a:r>
              <a:rPr lang="en-US" altLang="en-US" dirty="0"/>
              <a:t> d/dx </a:t>
            </a:r>
            <a:r>
              <a:rPr lang="en-US" altLang="en-US" dirty="0" err="1"/>
              <a:t>cx</a:t>
            </a:r>
            <a:r>
              <a:rPr lang="en-US" altLang="en-US" baseline="30000" dirty="0" err="1"/>
              <a:t>n</a:t>
            </a:r>
            <a:r>
              <a:rPr lang="en-US" altLang="en-US" dirty="0"/>
              <a:t> = </a:t>
            </a:r>
            <a:r>
              <a:rPr lang="en-US" altLang="en-US" dirty="0" err="1"/>
              <a:t>cn</a:t>
            </a:r>
            <a:r>
              <a:rPr lang="en-US" altLang="en-US" dirty="0"/>
              <a:t>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x</a:t>
            </a:r>
            <a:r>
              <a:rPr lang="en-US" altLang="en-US" baseline="30000" dirty="0"/>
              <a:t> n-1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924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461BB-D4F5-4BF8-91D0-743C2A171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already figured out the rule to “undo” a power function:</a:t>
                </a:r>
              </a:p>
              <a:p>
                <a:r>
                  <a:rPr lang="en-US" dirty="0"/>
                  <a:t>∫</a:t>
                </a:r>
                <a:r>
                  <a:rPr lang="en-US" dirty="0" err="1"/>
                  <a:t>x</a:t>
                </a:r>
                <a:r>
                  <a:rPr lang="en-US" baseline="30000" dirty="0" err="1"/>
                  <a:t>n</a:t>
                </a:r>
                <a:r>
                  <a:rPr lang="en-US" sz="2000" dirty="0"/>
                  <a:t> </a:t>
                </a:r>
                <a:r>
                  <a:rPr lang="en-US" dirty="0"/>
                  <a:t>dx</a:t>
                </a:r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sz="3000" b="1" i="0" baseline="30000" dirty="0" smtClean="0"/>
                          <m:t>n</m:t>
                        </m:r>
                        <m:r>
                          <m:rPr>
                            <m:nor/>
                          </m:rPr>
                          <a:rPr lang="en-US" sz="3000" b="1" i="0" baseline="30000" dirty="0" smtClean="0"/>
                          <m:t>+1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n</m:t>
                        </m:r>
                        <m:r>
                          <m:rPr>
                            <m:nor/>
                          </m:rPr>
                          <a:rPr lang="en-US" sz="3000" dirty="0"/>
                          <m:t>+1 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+</a:t>
                </a:r>
                <a:r>
                  <a:rPr lang="en-US" sz="2000" dirty="0"/>
                  <a:t> </a:t>
                </a:r>
                <a:r>
                  <a:rPr lang="en-US" dirty="0"/>
                  <a:t>c</a:t>
                </a:r>
                <a:r>
                  <a:rPr lang="en-US" sz="2000" dirty="0"/>
                  <a:t>  </a:t>
                </a:r>
                <a:r>
                  <a:rPr lang="en-US" dirty="0"/>
                  <a:t> (n ≠ -1)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F461BB-D4F5-4BF8-91D0-743C2A171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593" t="-194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D10A36-F81B-4E44-9C3D-71ABBEC57690}"/>
              </a:ext>
            </a:extLst>
          </p:cNvPr>
          <p:cNvSpPr txBox="1"/>
          <p:nvPr/>
        </p:nvSpPr>
        <p:spPr>
          <a:xfrm>
            <a:off x="6705600" y="2590800"/>
            <a:ext cx="198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CCFFFF"/>
                </a:solidFill>
              </a:rPr>
              <a:t>‘cause</a:t>
            </a:r>
            <a:r>
              <a:rPr lang="en-US" sz="2000" dirty="0">
                <a:solidFill>
                  <a:srgbClr val="CCFFFF"/>
                </a:solidFill>
              </a:rPr>
              <a:t> we don’t </a:t>
            </a:r>
          </a:p>
          <a:p>
            <a:pPr algn="ctr"/>
            <a:r>
              <a:rPr lang="en-US" sz="2000" dirty="0">
                <a:solidFill>
                  <a:srgbClr val="CCFFFF"/>
                </a:solidFill>
              </a:rPr>
              <a:t>want division </a:t>
            </a:r>
          </a:p>
          <a:p>
            <a:pPr algn="ctr"/>
            <a:r>
              <a:rPr lang="en-US" sz="2000" dirty="0">
                <a:solidFill>
                  <a:srgbClr val="CCFFFF"/>
                </a:solidFill>
              </a:rPr>
              <a:t>by zero</a:t>
            </a:r>
          </a:p>
        </p:txBody>
      </p:sp>
    </p:spTree>
    <p:extLst>
      <p:ext uri="{BB962C8B-B14F-4D97-AF65-F5344CB8AC3E}">
        <p14:creationId xmlns:p14="http://schemas.microsoft.com/office/powerpoint/2010/main" val="25269685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we figured out how to undo derivatives of sums:</a:t>
            </a:r>
          </a:p>
          <a:p>
            <a:endParaRPr lang="en-US" sz="2000" dirty="0"/>
          </a:p>
          <a:p>
            <a:r>
              <a:rPr lang="en-US" dirty="0"/>
              <a:t>	∫ (ƒ(x) + g(x)) 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r>
              <a:rPr lang="en-US" dirty="0"/>
              <a:t>= </a:t>
            </a:r>
          </a:p>
          <a:p>
            <a:r>
              <a:rPr lang="en-US" dirty="0"/>
              <a:t>		∫(ƒ(x)) dx + ∫(g(x))</a:t>
            </a:r>
            <a:r>
              <a:rPr lang="en-US" sz="2000" dirty="0"/>
              <a:t> </a:t>
            </a:r>
            <a:r>
              <a:rPr lang="en-US" dirty="0"/>
              <a:t>dx</a:t>
            </a:r>
            <a:r>
              <a:rPr lang="en-US" sz="2000" dirty="0"/>
              <a:t> 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Because the derivative of the sum of two functions equals the sum of their derivatives</a:t>
            </a:r>
          </a:p>
        </p:txBody>
      </p:sp>
    </p:spTree>
    <p:extLst>
      <p:ext uri="{BB962C8B-B14F-4D97-AF65-F5344CB8AC3E}">
        <p14:creationId xmlns:p14="http://schemas.microsoft.com/office/powerpoint/2010/main" val="5175607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helpful rule looks at how to handle a coefficient (which we were already doing):</a:t>
            </a:r>
          </a:p>
          <a:p>
            <a:endParaRPr lang="en-US" sz="2000" dirty="0"/>
          </a:p>
          <a:p>
            <a:pPr algn="ctr"/>
            <a:r>
              <a:rPr lang="en-US" dirty="0"/>
              <a:t>∫ (k ƒ(x)) dx</a:t>
            </a:r>
            <a:r>
              <a:rPr lang="en-US" sz="2000" dirty="0"/>
              <a:t> </a:t>
            </a:r>
            <a:r>
              <a:rPr lang="en-US" dirty="0"/>
              <a:t>= k∫(ƒ(x)) dx</a:t>
            </a:r>
          </a:p>
          <a:p>
            <a:r>
              <a:rPr lang="en-US" dirty="0"/>
              <a:t>where k is a constant</a:t>
            </a:r>
          </a:p>
        </p:txBody>
      </p:sp>
    </p:spTree>
    <p:extLst>
      <p:ext uri="{BB962C8B-B14F-4D97-AF65-F5344CB8AC3E}">
        <p14:creationId xmlns:p14="http://schemas.microsoft.com/office/powerpoint/2010/main" val="25227071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?</a:t>
            </a:r>
          </a:p>
          <a:p>
            <a:r>
              <a:rPr lang="en-US" dirty="0"/>
              <a:t>∫ 5 dx = ?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?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3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3259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∫ 1 dx = ∫ 1x</a:t>
            </a:r>
            <a:r>
              <a:rPr lang="en-US" baseline="30000" dirty="0"/>
              <a:t>0</a:t>
            </a:r>
            <a:r>
              <a:rPr lang="en-US" dirty="0"/>
              <a:t> dx </a:t>
            </a:r>
          </a:p>
          <a:p>
            <a:r>
              <a:rPr lang="en-US" dirty="0"/>
              <a:t>∫ 5 dx = ?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?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3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0650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</a:t>
            </a:r>
            <a:r>
              <a:rPr lang="en-US" dirty="0">
                <a:solidFill>
                  <a:schemeClr val="tx1"/>
                </a:solidFill>
              </a:rPr>
              <a:t>x + c</a:t>
            </a:r>
          </a:p>
          <a:p>
            <a:r>
              <a:rPr lang="en-US" dirty="0"/>
              <a:t>∫ 5 dx = ?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?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2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3303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</a:t>
            </a:r>
            <a:r>
              <a:rPr lang="en-US" dirty="0">
                <a:solidFill>
                  <a:schemeClr val="tx1"/>
                </a:solidFill>
              </a:rPr>
              <a:t>x + c</a:t>
            </a:r>
          </a:p>
          <a:p>
            <a:r>
              <a:rPr lang="en-US" dirty="0"/>
              <a:t>∫ 5 dx = 5∫ dx 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?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2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4547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x + c</a:t>
            </a:r>
          </a:p>
          <a:p>
            <a:r>
              <a:rPr lang="en-US" dirty="0"/>
              <a:t>∫ 5 dx = </a:t>
            </a:r>
            <a:r>
              <a:rPr lang="en-US" dirty="0">
                <a:solidFill>
                  <a:srgbClr val="FFFF00"/>
                </a:solidFill>
              </a:rPr>
              <a:t>5x + c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?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2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88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uses derivatives to find the limit of ratios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656629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x + c</a:t>
            </a:r>
          </a:p>
          <a:p>
            <a:r>
              <a:rPr lang="en-US" dirty="0"/>
              <a:t>∫ 5 dx = 5x + c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</a:t>
            </a:r>
            <a:r>
              <a:rPr lang="en-US" dirty="0">
                <a:solidFill>
                  <a:srgbClr val="FFFF00"/>
                </a:solidFill>
              </a:rPr>
              <a:t>¼t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3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42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58896" cy="5638800"/>
          </a:xfrm>
        </p:spPr>
        <p:txBody>
          <a:bodyPr/>
          <a:lstStyle/>
          <a:p>
            <a:r>
              <a:rPr lang="en-US" dirty="0"/>
              <a:t>∫ dx = x + c</a:t>
            </a:r>
          </a:p>
          <a:p>
            <a:r>
              <a:rPr lang="en-US" dirty="0"/>
              <a:t>∫ 5 dx = 5x + c</a:t>
            </a:r>
          </a:p>
          <a:p>
            <a:r>
              <a:rPr lang="en-US" dirty="0"/>
              <a:t>∫ t</a:t>
            </a:r>
            <a:r>
              <a:rPr lang="en-US" baseline="30000" dirty="0"/>
              <a:t>3</a:t>
            </a:r>
            <a:r>
              <a:rPr lang="en-US" dirty="0"/>
              <a:t> dt = ¼t</a:t>
            </a:r>
            <a:r>
              <a:rPr lang="en-US" baseline="30000" dirty="0"/>
              <a:t>4</a:t>
            </a:r>
            <a:r>
              <a:rPr lang="en-US" dirty="0"/>
              <a:t> + c</a:t>
            </a:r>
          </a:p>
          <a:p>
            <a:r>
              <a:rPr lang="en-US" dirty="0"/>
              <a:t>∫ 10t</a:t>
            </a:r>
            <a:r>
              <a:rPr lang="en-US" baseline="30000" dirty="0"/>
              <a:t>4</a:t>
            </a:r>
            <a:r>
              <a:rPr lang="en-US" dirty="0"/>
              <a:t> dt = </a:t>
            </a:r>
            <a:r>
              <a:rPr lang="en-US" dirty="0">
                <a:solidFill>
                  <a:srgbClr val="FFFF00"/>
                </a:solidFill>
              </a:rPr>
              <a:t>2t</a:t>
            </a:r>
            <a:r>
              <a:rPr lang="en-US" baseline="30000" dirty="0">
                <a:solidFill>
                  <a:srgbClr val="FFFF00"/>
                </a:solidFill>
              </a:rPr>
              <a:t>5</a:t>
            </a:r>
            <a:r>
              <a:rPr lang="en-US" dirty="0">
                <a:solidFill>
                  <a:srgbClr val="FFFF00"/>
                </a:solidFill>
              </a:rPr>
              <a:t> + 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/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>
                    <a:latin typeface="Cambria Math" panose="02040503050406030204" pitchFamily="18" charset="0"/>
                  </a:rPr>
                  <a:t>Hint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500" dirty="0"/>
                          <m:t>10</m:t>
                        </m:r>
                        <m:r>
                          <m:rPr>
                            <m:nor/>
                          </m:rPr>
                          <a:rPr lang="en-US" sz="2500" dirty="0"/>
                          <m:t>x</m:t>
                        </m:r>
                        <m:r>
                          <m:rPr>
                            <m:nor/>
                          </m:rPr>
                          <a:rPr lang="en-US" sz="2500" baseline="30000" dirty="0"/>
                          <m:t>4</m:t>
                        </m:r>
                      </m:e>
                    </m:nary>
                  </m:oMath>
                </a14:m>
                <a:r>
                  <a:rPr lang="en-US" sz="2500" dirty="0"/>
                  <a:t> dx = 2x</a:t>
                </a:r>
                <a:r>
                  <a:rPr lang="en-US" sz="2500" baseline="30000" dirty="0"/>
                  <a:t>5</a:t>
                </a:r>
                <a:r>
                  <a:rPr lang="en-US" sz="2500" dirty="0"/>
                  <a:t> + c</a:t>
                </a:r>
              </a:p>
              <a:p>
                <a:r>
                  <a:rPr lang="en-US" sz="2800" dirty="0"/>
                  <a:t>∫x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3x</a:t>
                </a:r>
                <a:r>
                  <a:rPr lang="en-US" sz="1400" dirty="0"/>
                  <a:t> </a:t>
                </a:r>
                <a:r>
                  <a:rPr lang="en-US" sz="2800" dirty="0"/>
                  <a:t>dx</a:t>
                </a:r>
                <a:r>
                  <a:rPr lang="en-US" sz="1400" dirty="0"/>
                  <a:t> </a:t>
                </a:r>
                <a:r>
                  <a:rPr lang="en-US" sz="2800" dirty="0"/>
                  <a:t>=</a:t>
                </a:r>
                <a:r>
                  <a:rPr lang="en-US" sz="1400" dirty="0"/>
                  <a:t> </a:t>
                </a:r>
                <a:r>
                  <a:rPr lang="en-US" sz="2800" dirty="0"/>
                  <a:t>1/3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3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3/2</a:t>
                </a:r>
                <a:r>
                  <a:rPr lang="en-US" sz="1400" dirty="0"/>
                  <a:t> </a:t>
                </a:r>
                <a:r>
                  <a:rPr lang="en-US" sz="2800" dirty="0"/>
                  <a:t>x</a:t>
                </a:r>
                <a:r>
                  <a:rPr lang="en-US" sz="2800" baseline="30000" dirty="0"/>
                  <a:t>2</a:t>
                </a:r>
                <a:r>
                  <a:rPr lang="en-US" sz="1400" dirty="0"/>
                  <a:t> </a:t>
                </a:r>
                <a:r>
                  <a:rPr lang="en-US" sz="2800" dirty="0"/>
                  <a:t>+</a:t>
                </a:r>
                <a:r>
                  <a:rPr lang="en-US" sz="1400" dirty="0"/>
                  <a:t> </a:t>
                </a:r>
                <a:r>
                  <a:rPr lang="en-US" sz="2800" dirty="0"/>
                  <a:t>c</a:t>
                </a:r>
                <a:endParaRPr lang="en-US" sz="25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47D3D-634C-44AE-81EA-95CD7A12A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5001296" cy="1352165"/>
              </a:xfrm>
              <a:prstGeom prst="rect">
                <a:avLst/>
              </a:prstGeom>
              <a:blipFill>
                <a:blip r:embed="rId3"/>
                <a:stretch>
                  <a:fillRect l="-2439" t="-3153" r="-1951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8611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770825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in math class we generally use the variable “x”, the real world rarely does!</a:t>
            </a:r>
          </a:p>
        </p:txBody>
      </p:sp>
    </p:spTree>
    <p:extLst>
      <p:ext uri="{BB962C8B-B14F-4D97-AF65-F5344CB8AC3E}">
        <p14:creationId xmlns:p14="http://schemas.microsoft.com/office/powerpoint/2010/main" val="32505866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just did two problems “dt” which is very common in engineering</a:t>
            </a:r>
          </a:p>
        </p:txBody>
      </p:sp>
    </p:spTree>
    <p:extLst>
      <p:ext uri="{BB962C8B-B14F-4D97-AF65-F5344CB8AC3E}">
        <p14:creationId xmlns:p14="http://schemas.microsoft.com/office/powerpoint/2010/main" val="15407991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41-D2D4-403D-847A-69780A4B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61BB-D4F5-4BF8-91D0-743C2A17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derivatives, integrals can be dx or dt or versus any variable you like</a:t>
            </a:r>
          </a:p>
          <a:p>
            <a:endParaRPr lang="en-US" sz="2000" dirty="0"/>
          </a:p>
          <a:p>
            <a:r>
              <a:rPr lang="en-US" dirty="0"/>
              <a:t>Again, other variables not being “d-ed” will be treated as constants</a:t>
            </a:r>
          </a:p>
        </p:txBody>
      </p:sp>
    </p:spTree>
    <p:extLst>
      <p:ext uri="{BB962C8B-B14F-4D97-AF65-F5344CB8AC3E}">
        <p14:creationId xmlns:p14="http://schemas.microsoft.com/office/powerpoint/2010/main" val="15909448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439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What variable was this function differentiated with respect to?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94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What variable was this function differentiated with respect to?</a:t>
            </a:r>
          </a:p>
          <a:p>
            <a:r>
              <a:rPr lang="en-US" dirty="0">
                <a:solidFill>
                  <a:srgbClr val="FFFF00"/>
                </a:solidFill>
              </a:rPr>
              <a:t>p</a:t>
            </a:r>
          </a:p>
          <a:p>
            <a:r>
              <a:rPr lang="en-US" dirty="0"/>
              <a:t>So what can be viewed as a constant?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797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Find y = </a:t>
            </a:r>
            <a:r>
              <a:rPr lang="en-US" i="1" dirty="0">
                <a:effectLst/>
                <a:ea typeface="Times New Roman" panose="02020603050405020304" pitchFamily="18" charset="0"/>
              </a:rPr>
              <a:t>∫</a:t>
            </a:r>
            <a:r>
              <a:rPr lang="en-US" dirty="0">
                <a:effectLst/>
                <a:ea typeface="Times New Roman" panose="02020603050405020304" pitchFamily="18" charset="0"/>
              </a:rPr>
              <a:t> (5w</a:t>
            </a:r>
            <a:r>
              <a:rPr lang="en-US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p)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dp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dirty="0"/>
              <a:t>So what can be viewed as a constant?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5w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27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5320</TotalTime>
  <Words>5027</Words>
  <Application>Microsoft Office PowerPoint</Application>
  <PresentationFormat>On-screen Show (4:3)</PresentationFormat>
  <Paragraphs>927</Paragraphs>
  <Slides>143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52" baseType="lpstr">
      <vt:lpstr>Arial</vt:lpstr>
      <vt:lpstr>Arial Nova Cond Light</vt:lpstr>
      <vt:lpstr>Calibri</vt:lpstr>
      <vt:lpstr>Calibri Light</vt:lpstr>
      <vt:lpstr>Cambria Math</vt:lpstr>
      <vt:lpstr>Comic Sans MS</vt:lpstr>
      <vt:lpstr>Roboto</vt:lpstr>
      <vt:lpstr>Wingdings</vt:lpstr>
      <vt:lpstr>Office Theme</vt:lpstr>
      <vt:lpstr>PowerPoint Presentation</vt:lpstr>
      <vt:lpstr>What’s Up?</vt:lpstr>
      <vt:lpstr>What’s Up?</vt:lpstr>
      <vt:lpstr>Review</vt:lpstr>
      <vt:lpstr>Optimization</vt:lpstr>
      <vt:lpstr>Optimization</vt:lpstr>
      <vt:lpstr>L’Hôpital’s Rule</vt:lpstr>
      <vt:lpstr>L’Hôpital’s Rule</vt:lpstr>
      <vt:lpstr>L’Hôpital’s Rule</vt:lpstr>
      <vt:lpstr>L’Hôpital’s Rule</vt:lpstr>
      <vt:lpstr>L’Hôpital’s Rule</vt:lpstr>
      <vt:lpstr>Questions?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Antidifferentiation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Antidifferentiation</vt:lpstr>
      <vt:lpstr>Antidifferentiation</vt:lpstr>
      <vt:lpstr>Questions?</vt:lpstr>
      <vt:lpstr>Antidifferentiation</vt:lpstr>
      <vt:lpstr>Antidifferentiation</vt:lpstr>
      <vt:lpstr>Antidifferentiation</vt:lpstr>
      <vt:lpstr>Antidifferentiation</vt:lpstr>
      <vt:lpstr>Antidifferentiation</vt:lpstr>
      <vt:lpstr>Integration</vt:lpstr>
      <vt:lpstr>Integration</vt:lpstr>
      <vt:lpstr>   </vt:lpstr>
      <vt:lpstr>Integration</vt:lpstr>
      <vt:lpstr>Integration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Integration</vt:lpstr>
      <vt:lpstr>Integration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Antidifferentiation</vt:lpstr>
      <vt:lpstr>Questions?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368</cp:revision>
  <dcterms:created xsi:type="dcterms:W3CDTF">2012-09-06T22:30:26Z</dcterms:created>
  <dcterms:modified xsi:type="dcterms:W3CDTF">2023-01-10T10:38:39Z</dcterms:modified>
</cp:coreProperties>
</file>