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1"/>
  </p:notesMasterIdLst>
  <p:handoutMasterIdLst>
    <p:handoutMasterId r:id="rId162"/>
  </p:handoutMasterIdLst>
  <p:sldIdLst>
    <p:sldId id="546" r:id="rId2"/>
    <p:sldId id="538" r:id="rId3"/>
    <p:sldId id="547" r:id="rId4"/>
    <p:sldId id="539" r:id="rId5"/>
    <p:sldId id="1614" r:id="rId6"/>
    <p:sldId id="605" r:id="rId7"/>
    <p:sldId id="1629" r:id="rId8"/>
    <p:sldId id="1634" r:id="rId9"/>
    <p:sldId id="619" r:id="rId10"/>
    <p:sldId id="1630" r:id="rId11"/>
    <p:sldId id="1617" r:id="rId12"/>
    <p:sldId id="1633" r:id="rId13"/>
    <p:sldId id="1635" r:id="rId14"/>
    <p:sldId id="620" r:id="rId15"/>
    <p:sldId id="1631" r:id="rId16"/>
    <p:sldId id="1632" r:id="rId17"/>
    <p:sldId id="1636" r:id="rId18"/>
    <p:sldId id="616" r:id="rId19"/>
    <p:sldId id="1618" r:id="rId20"/>
    <p:sldId id="1619" r:id="rId21"/>
    <p:sldId id="1828" r:id="rId22"/>
    <p:sldId id="1620" r:id="rId23"/>
    <p:sldId id="1638" r:id="rId24"/>
    <p:sldId id="1637" r:id="rId25"/>
    <p:sldId id="1724" r:id="rId26"/>
    <p:sldId id="1621" r:id="rId27"/>
    <p:sldId id="1622" r:id="rId28"/>
    <p:sldId id="1623" r:id="rId29"/>
    <p:sldId id="1624" r:id="rId30"/>
    <p:sldId id="1639" r:id="rId31"/>
    <p:sldId id="1625" r:id="rId32"/>
    <p:sldId id="1649" r:id="rId33"/>
    <p:sldId id="1650" r:id="rId34"/>
    <p:sldId id="1651" r:id="rId35"/>
    <p:sldId id="1661" r:id="rId36"/>
    <p:sldId id="1686" r:id="rId37"/>
    <p:sldId id="1586" r:id="rId38"/>
    <p:sldId id="1725" r:id="rId39"/>
    <p:sldId id="651" r:id="rId40"/>
    <p:sldId id="1726" r:id="rId41"/>
    <p:sldId id="652" r:id="rId42"/>
    <p:sldId id="1727" r:id="rId43"/>
    <p:sldId id="1728" r:id="rId44"/>
    <p:sldId id="1743" r:id="rId45"/>
    <p:sldId id="1733" r:id="rId46"/>
    <p:sldId id="1744" r:id="rId47"/>
    <p:sldId id="1729" r:id="rId48"/>
    <p:sldId id="1730" r:id="rId49"/>
    <p:sldId id="1734" r:id="rId50"/>
    <p:sldId id="2767" r:id="rId51"/>
    <p:sldId id="2768" r:id="rId52"/>
    <p:sldId id="2769" r:id="rId53"/>
    <p:sldId id="2770" r:id="rId54"/>
    <p:sldId id="1732" r:id="rId55"/>
    <p:sldId id="1735" r:id="rId56"/>
    <p:sldId id="1736" r:id="rId57"/>
    <p:sldId id="1737" r:id="rId58"/>
    <p:sldId id="1738" r:id="rId59"/>
    <p:sldId id="1741" r:id="rId60"/>
    <p:sldId id="1709" r:id="rId61"/>
    <p:sldId id="1818" r:id="rId62"/>
    <p:sldId id="1819" r:id="rId63"/>
    <p:sldId id="1827" r:id="rId64"/>
    <p:sldId id="1822" r:id="rId65"/>
    <p:sldId id="1823" r:id="rId66"/>
    <p:sldId id="1708" r:id="rId67"/>
    <p:sldId id="1829" r:id="rId68"/>
    <p:sldId id="1830" r:id="rId69"/>
    <p:sldId id="1831" r:id="rId70"/>
    <p:sldId id="1824" r:id="rId71"/>
    <p:sldId id="1825" r:id="rId72"/>
    <p:sldId id="1820" r:id="rId73"/>
    <p:sldId id="1821" r:id="rId74"/>
    <p:sldId id="1817" r:id="rId75"/>
    <p:sldId id="1739" r:id="rId76"/>
    <p:sldId id="1742" r:id="rId77"/>
    <p:sldId id="1740" r:id="rId78"/>
    <p:sldId id="1745" r:id="rId79"/>
    <p:sldId id="1747" r:id="rId80"/>
    <p:sldId id="1746" r:id="rId81"/>
    <p:sldId id="1758" r:id="rId82"/>
    <p:sldId id="1748" r:id="rId83"/>
    <p:sldId id="1749" r:id="rId84"/>
    <p:sldId id="1750" r:id="rId85"/>
    <p:sldId id="1751" r:id="rId86"/>
    <p:sldId id="1752" r:id="rId87"/>
    <p:sldId id="1753" r:id="rId88"/>
    <p:sldId id="1754" r:id="rId89"/>
    <p:sldId id="1755" r:id="rId90"/>
    <p:sldId id="1756" r:id="rId91"/>
    <p:sldId id="1757" r:id="rId92"/>
    <p:sldId id="1759" r:id="rId93"/>
    <p:sldId id="631" r:id="rId94"/>
    <p:sldId id="1716" r:id="rId95"/>
    <p:sldId id="1789" r:id="rId96"/>
    <p:sldId id="1790" r:id="rId97"/>
    <p:sldId id="2775" r:id="rId98"/>
    <p:sldId id="2776" r:id="rId99"/>
    <p:sldId id="2774" r:id="rId100"/>
    <p:sldId id="2771" r:id="rId101"/>
    <p:sldId id="1791" r:id="rId102"/>
    <p:sldId id="1796" r:id="rId103"/>
    <p:sldId id="1797" r:id="rId104"/>
    <p:sldId id="1798" r:id="rId105"/>
    <p:sldId id="1799" r:id="rId106"/>
    <p:sldId id="1800" r:id="rId107"/>
    <p:sldId id="1532" r:id="rId108"/>
    <p:sldId id="1731" r:id="rId109"/>
    <p:sldId id="1760" r:id="rId110"/>
    <p:sldId id="680" r:id="rId111"/>
    <p:sldId id="682" r:id="rId112"/>
    <p:sldId id="1761" r:id="rId113"/>
    <p:sldId id="1762" r:id="rId114"/>
    <p:sldId id="1766" r:id="rId115"/>
    <p:sldId id="1765" r:id="rId116"/>
    <p:sldId id="1763" r:id="rId117"/>
    <p:sldId id="1764" r:id="rId118"/>
    <p:sldId id="1767" r:id="rId119"/>
    <p:sldId id="1768" r:id="rId120"/>
    <p:sldId id="1769" r:id="rId121"/>
    <p:sldId id="1770" r:id="rId122"/>
    <p:sldId id="1771" r:id="rId123"/>
    <p:sldId id="1773" r:id="rId124"/>
    <p:sldId id="1778" r:id="rId125"/>
    <p:sldId id="1776" r:id="rId126"/>
    <p:sldId id="1784" r:id="rId127"/>
    <p:sldId id="1779" r:id="rId128"/>
    <p:sldId id="1781" r:id="rId129"/>
    <p:sldId id="1782" r:id="rId130"/>
    <p:sldId id="1783" r:id="rId131"/>
    <p:sldId id="2778" r:id="rId132"/>
    <p:sldId id="1780" r:id="rId133"/>
    <p:sldId id="1786" r:id="rId134"/>
    <p:sldId id="1785" r:id="rId135"/>
    <p:sldId id="1787" r:id="rId136"/>
    <p:sldId id="1788" r:id="rId137"/>
    <p:sldId id="2773" r:id="rId138"/>
    <p:sldId id="1698" r:id="rId139"/>
    <p:sldId id="1801" r:id="rId140"/>
    <p:sldId id="1802" r:id="rId141"/>
    <p:sldId id="1803" r:id="rId142"/>
    <p:sldId id="1804" r:id="rId143"/>
    <p:sldId id="1807" r:id="rId144"/>
    <p:sldId id="1805" r:id="rId145"/>
    <p:sldId id="1808" r:id="rId146"/>
    <p:sldId id="1806" r:id="rId147"/>
    <p:sldId id="1809" r:id="rId148"/>
    <p:sldId id="1810" r:id="rId149"/>
    <p:sldId id="1811" r:id="rId150"/>
    <p:sldId id="1812" r:id="rId151"/>
    <p:sldId id="1813" r:id="rId152"/>
    <p:sldId id="1814" r:id="rId153"/>
    <p:sldId id="2779" r:id="rId154"/>
    <p:sldId id="1815" r:id="rId155"/>
    <p:sldId id="1816" r:id="rId156"/>
    <p:sldId id="2772" r:id="rId157"/>
    <p:sldId id="543" r:id="rId158"/>
    <p:sldId id="1843" r:id="rId159"/>
    <p:sldId id="2780" r:id="rId16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F729"/>
    <a:srgbClr val="B0B0EA"/>
    <a:srgbClr val="CCFFFF"/>
    <a:srgbClr val="687749"/>
    <a:srgbClr val="5F6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56" autoAdjust="0"/>
    <p:restoredTop sz="92766" autoAdjust="0"/>
  </p:normalViewPr>
  <p:slideViewPr>
    <p:cSldViewPr>
      <p:cViewPr varScale="1">
        <p:scale>
          <a:sx n="90" d="100"/>
          <a:sy n="90" d="100"/>
        </p:scale>
        <p:origin x="9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notesMaster" Target="notesMasters/notesMaster1.xml"/><Relationship Id="rId16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theme" Target="theme/theme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83906E-7E3A-4730-A4FE-237275EB52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81FCE-E989-41E6-8A97-431376A87A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EF8F16-217B-4BA6-94CD-5447A4DB5357}" type="datetimeFigureOut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3ECA8C-6A1D-47C6-AD9A-13A0DFC537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F11AF0-EA35-4629-B9F4-B7DB7C4D0F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B706980-1B07-41A9-B8E0-6BF8EF01F9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6B60A-E2D1-4C5E-BC52-82DC4056763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DF887-3ABC-4473-B059-8E3D41091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8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F764B-CAA8-4E03-A961-C8C798A3021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093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33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55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04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16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11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01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77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457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834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14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661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873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442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14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077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918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416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049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729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458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1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305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306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662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360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278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512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937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649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591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520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1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982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658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468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48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022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141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167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320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9009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9508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63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9025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6793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0036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3477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F764B-CAA8-4E03-A961-C8C798A30211}" type="slidenum">
              <a:rPr lang="en-US" smtClean="0"/>
              <a:t>158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693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86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11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70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79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112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952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0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889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26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477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227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8747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0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695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078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8757AEA-2817-4D2D-A4BB-A2EF512866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B4DB36D-2BBE-408C-B78D-9B3D862E41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0.png"/><Relationship Id="rId4" Type="http://schemas.openxmlformats.org/officeDocument/2006/relationships/image" Target="../media/image44.pn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2.wp.com/fractalkitty.com/wp-content/uploads/2019/07/untitled_artwork-10.jpg?fit=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1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www.wolframalpha.com/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olframalpha.com/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olframalpha.com/" TargetMode="Externa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image" Target="../media/image24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0" y="2286000"/>
            <a:ext cx="9144000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 Welcome to </a:t>
            </a:r>
          </a:p>
          <a:p>
            <a:pPr algn="r" eaLnBrk="1" hangingPunct="1"/>
            <a:r>
              <a:rPr lang="en-US" altLang="en-US" sz="6900" b="1" dirty="0">
                <a:solidFill>
                  <a:srgbClr val="CCFFFF"/>
                </a:solidFill>
              </a:rPr>
              <a:t>Unit </a:t>
            </a:r>
            <a:r>
              <a:rPr lang="en-US" altLang="en-US" sz="6900" b="1">
                <a:solidFill>
                  <a:srgbClr val="CCFFFF"/>
                </a:solidFill>
              </a:rPr>
              <a:t>9 Part </a:t>
            </a:r>
            <a:r>
              <a:rPr lang="en-US" altLang="en-US" sz="6900" b="1" dirty="0">
                <a:solidFill>
                  <a:srgbClr val="CCFFFF"/>
                </a:solidFill>
              </a:rPr>
              <a:t>18</a:t>
            </a:r>
            <a:r>
              <a:rPr lang="en-US" altLang="en-US" sz="7500" b="1" dirty="0">
                <a:solidFill>
                  <a:srgbClr val="CCFFFF"/>
                </a:solidFill>
              </a:rPr>
              <a:t>!</a:t>
            </a:r>
          </a:p>
          <a:p>
            <a:pPr algn="r" eaLnBrk="1" hangingPunct="1"/>
            <a:endParaRPr lang="en-US" altLang="en-US" sz="9000" b="1" dirty="0">
              <a:solidFill>
                <a:srgbClr val="CCFFFF"/>
              </a:solidFill>
            </a:endParaRPr>
          </a:p>
          <a:p>
            <a:pPr eaLnBrk="1" hangingPunct="1"/>
            <a:r>
              <a:rPr lang="en-US" altLang="en-US" sz="4400" b="1" dirty="0">
                <a:solidFill>
                  <a:srgbClr val="CCFFFF"/>
                </a:solidFill>
              </a:rPr>
              <a:t>MATH 205 Differential Calculus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https://www.smu.edu.sg/programmes/core-curriculum/course-structure/calculus</a:t>
            </a:r>
          </a:p>
        </p:txBody>
      </p:sp>
    </p:spTree>
    <p:extLst>
      <p:ext uri="{BB962C8B-B14F-4D97-AF65-F5344CB8AC3E}">
        <p14:creationId xmlns:p14="http://schemas.microsoft.com/office/powerpoint/2010/main" val="3724252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A1859B-C571-460B-9165-157E7AB9BE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78"/>
          <a:stretch/>
        </p:blipFill>
        <p:spPr>
          <a:xfrm>
            <a:off x="3965545" y="1143000"/>
            <a:ext cx="5178455" cy="5410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1430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You know the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true area under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the curve is a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number between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the sum of the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blue rectangles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and the sum of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the tan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rectangles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03B5AD-3DE0-42A2-9ABD-6DE044E416BD}"/>
              </a:ext>
            </a:extLst>
          </p:cNvPr>
          <p:cNvSpPr txBox="1"/>
          <p:nvPr/>
        </p:nvSpPr>
        <p:spPr>
          <a:xfrm>
            <a:off x="0" y="6611035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VFrench</a:t>
            </a:r>
            <a:r>
              <a:rPr lang="en-US" sz="150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2020</a:t>
            </a:r>
            <a:endParaRPr lang="en-US" sz="15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23179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Find the area between the curves   y = 8 - x</a:t>
            </a:r>
            <a:r>
              <a:rPr lang="en-US" altLang="en-US" baseline="30000" dirty="0"/>
              <a:t>2</a:t>
            </a:r>
            <a:r>
              <a:rPr lang="en-US" altLang="en-US" dirty="0"/>
              <a:t>  and   y = x + 2</a:t>
            </a:r>
          </a:p>
          <a:p>
            <a:r>
              <a:rPr lang="en-US" altLang="en-US" dirty="0"/>
              <a:t>What’s the range? 2, -3</a:t>
            </a:r>
          </a:p>
          <a:p>
            <a:r>
              <a:rPr lang="en-US" altLang="en-US" dirty="0"/>
              <a:t>What’s a? </a:t>
            </a:r>
            <a:r>
              <a:rPr lang="en-US" altLang="en-US" dirty="0">
                <a:solidFill>
                  <a:srgbClr val="FFFF00"/>
                </a:solidFill>
              </a:rPr>
              <a:t>-3</a:t>
            </a:r>
          </a:p>
          <a:p>
            <a:r>
              <a:rPr lang="en-US" altLang="en-US" dirty="0"/>
              <a:t>What’s b? </a:t>
            </a:r>
            <a:r>
              <a:rPr lang="en-US" altLang="en-US" dirty="0">
                <a:solidFill>
                  <a:srgbClr val="FFFF00"/>
                </a:solidFill>
              </a:rPr>
              <a:t>2</a:t>
            </a:r>
          </a:p>
          <a:p>
            <a:r>
              <a:rPr lang="en-US" altLang="en-US" dirty="0"/>
              <a:t>What’s the integral?</a:t>
            </a:r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49FAD-3486-401D-9AF9-4C22BA0F4200}"/>
              </a:ext>
            </a:extLst>
          </p:cNvPr>
          <p:cNvSpPr txBox="1"/>
          <p:nvPr/>
        </p:nvSpPr>
        <p:spPr>
          <a:xfrm>
            <a:off x="3429000" y="6611035"/>
            <a:ext cx="5791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24A37B-E159-413F-9FE8-27CC661CA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470" y="3889248"/>
            <a:ext cx="2800530" cy="281635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C3E6A44-6276-4ED5-875B-3CC4DC78D0B2}"/>
              </a:ext>
            </a:extLst>
          </p:cNvPr>
          <p:cNvGrpSpPr/>
          <p:nvPr/>
        </p:nvGrpSpPr>
        <p:grpSpPr>
          <a:xfrm>
            <a:off x="6584830" y="6329995"/>
            <a:ext cx="2438400" cy="528005"/>
            <a:chOff x="2286000" y="3148514"/>
            <a:chExt cx="2438400" cy="5280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1C5209-0E7E-4958-A218-3C528C6D4C2F}"/>
                </a:ext>
              </a:extLst>
            </p:cNvPr>
            <p:cNvSpPr txBox="1"/>
            <p:nvPr/>
          </p:nvSpPr>
          <p:spPr>
            <a:xfrm>
              <a:off x="2286000" y="3188262"/>
              <a:ext cx="24384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∫  ƒ(x) – g(x) dx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001D9C2-70DC-4B24-B20D-36EF1AC926F1}"/>
                </a:ext>
              </a:extLst>
            </p:cNvPr>
            <p:cNvSpPr txBox="1"/>
            <p:nvPr/>
          </p:nvSpPr>
          <p:spPr>
            <a:xfrm>
              <a:off x="2514600" y="3148514"/>
              <a:ext cx="457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4249DA-33F8-4312-9C03-A7187586CD48}"/>
                </a:ext>
              </a:extLst>
            </p:cNvPr>
            <p:cNvSpPr txBox="1"/>
            <p:nvPr/>
          </p:nvSpPr>
          <p:spPr>
            <a:xfrm>
              <a:off x="2438400" y="3399520"/>
              <a:ext cx="457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656224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Find the area between the curves   y = 8 - x</a:t>
            </a:r>
            <a:r>
              <a:rPr lang="en-US" altLang="en-US" baseline="30000" dirty="0"/>
              <a:t>2</a:t>
            </a:r>
            <a:r>
              <a:rPr lang="en-US" altLang="en-US" dirty="0"/>
              <a:t>  and   y = x + 2</a:t>
            </a:r>
          </a:p>
          <a:p>
            <a:r>
              <a:rPr lang="en-US" altLang="en-US" dirty="0"/>
              <a:t>What’s the integral?</a:t>
            </a:r>
          </a:p>
          <a:p>
            <a:endParaRPr lang="en-US" altLang="en-US" dirty="0"/>
          </a:p>
          <a:p>
            <a:r>
              <a:rPr lang="en-US" altLang="en-US" dirty="0"/>
              <a:t>Do it!</a:t>
            </a:r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49FAD-3486-401D-9AF9-4C22BA0F4200}"/>
              </a:ext>
            </a:extLst>
          </p:cNvPr>
          <p:cNvSpPr txBox="1"/>
          <p:nvPr/>
        </p:nvSpPr>
        <p:spPr>
          <a:xfrm>
            <a:off x="3429000" y="6611035"/>
            <a:ext cx="5791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0DC550E-932F-4EFF-B5DD-EB9A7E76BB0D}"/>
              </a:ext>
            </a:extLst>
          </p:cNvPr>
          <p:cNvGrpSpPr/>
          <p:nvPr/>
        </p:nvGrpSpPr>
        <p:grpSpPr>
          <a:xfrm>
            <a:off x="304799" y="2777885"/>
            <a:ext cx="5714991" cy="879715"/>
            <a:chOff x="2286000" y="3188262"/>
            <a:chExt cx="5351003" cy="87971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265D0CC-542B-4D19-9971-AB8FBB11A70C}"/>
                </a:ext>
              </a:extLst>
            </p:cNvPr>
            <p:cNvSpPr txBox="1"/>
            <p:nvPr/>
          </p:nvSpPr>
          <p:spPr>
            <a:xfrm>
              <a:off x="2286000" y="3188262"/>
              <a:ext cx="535100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FFFF00"/>
                  </a:solidFill>
                </a:rPr>
                <a:t>∫  (</a:t>
              </a:r>
              <a:r>
                <a:rPr lang="en-US" altLang="en-US" sz="4000" b="1" dirty="0">
                  <a:solidFill>
                    <a:srgbClr val="FFFF00"/>
                  </a:solidFill>
                </a:rPr>
                <a:t>8-x</a:t>
              </a:r>
              <a:r>
                <a:rPr lang="en-US" altLang="en-US" sz="4000" b="1" baseline="30000" dirty="0">
                  <a:solidFill>
                    <a:srgbClr val="FFFF00"/>
                  </a:solidFill>
                </a:rPr>
                <a:t>2</a:t>
              </a:r>
              <a:r>
                <a:rPr lang="en-US" altLang="en-US" sz="4000" b="1" dirty="0">
                  <a:solidFill>
                    <a:srgbClr val="FFFF00"/>
                  </a:solidFill>
                </a:rPr>
                <a:t>) – (x+2) </a:t>
              </a:r>
              <a:r>
                <a:rPr lang="en-US" sz="4000" b="1" dirty="0">
                  <a:solidFill>
                    <a:srgbClr val="FFFF00"/>
                  </a:solidFill>
                </a:rPr>
                <a:t>dx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6CE8C7-2635-4456-8FA4-378EFB64F445}"/>
                </a:ext>
              </a:extLst>
            </p:cNvPr>
            <p:cNvSpPr txBox="1"/>
            <p:nvPr/>
          </p:nvSpPr>
          <p:spPr>
            <a:xfrm>
              <a:off x="2662504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</a:rPr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F9C1F09-8B5A-4F24-9BB7-339DF5D6317A}"/>
                </a:ext>
              </a:extLst>
            </p:cNvPr>
            <p:cNvSpPr txBox="1"/>
            <p:nvPr/>
          </p:nvSpPr>
          <p:spPr>
            <a:xfrm>
              <a:off x="2500041" y="3667867"/>
              <a:ext cx="61966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</a:rPr>
                <a:t>-3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163105D7-3E72-46F4-97ED-029974C71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470" y="3889248"/>
            <a:ext cx="2800530" cy="28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2690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Find the area between the curves   y = 8 - x</a:t>
            </a:r>
            <a:r>
              <a:rPr lang="en-US" altLang="en-US" baseline="30000" dirty="0"/>
              <a:t>2</a:t>
            </a:r>
            <a:r>
              <a:rPr lang="en-US" altLang="en-US" dirty="0"/>
              <a:t>  and   y = x + 2</a:t>
            </a:r>
          </a:p>
          <a:p>
            <a:endParaRPr lang="en-US" altLang="en-US" dirty="0"/>
          </a:p>
          <a:p>
            <a:r>
              <a:rPr lang="en-US" altLang="en-US" dirty="0"/>
              <a:t>(8x – x</a:t>
            </a:r>
            <a:r>
              <a:rPr lang="en-US" altLang="en-US" baseline="30000" dirty="0"/>
              <a:t>3</a:t>
            </a:r>
            <a:r>
              <a:rPr lang="en-US" altLang="en-US" dirty="0"/>
              <a:t>/3) – (x</a:t>
            </a:r>
            <a:r>
              <a:rPr lang="en-US" altLang="en-US" baseline="30000" dirty="0"/>
              <a:t>2</a:t>
            </a:r>
            <a:r>
              <a:rPr lang="en-US" altLang="en-US" dirty="0"/>
              <a:t>/2 +2x)</a:t>
            </a:r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49FAD-3486-401D-9AF9-4C22BA0F4200}"/>
              </a:ext>
            </a:extLst>
          </p:cNvPr>
          <p:cNvSpPr txBox="1"/>
          <p:nvPr/>
        </p:nvSpPr>
        <p:spPr>
          <a:xfrm>
            <a:off x="3429000" y="6611035"/>
            <a:ext cx="5791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0DC550E-932F-4EFF-B5DD-EB9A7E76BB0D}"/>
              </a:ext>
            </a:extLst>
          </p:cNvPr>
          <p:cNvGrpSpPr/>
          <p:nvPr/>
        </p:nvGrpSpPr>
        <p:grpSpPr>
          <a:xfrm>
            <a:off x="228600" y="2092085"/>
            <a:ext cx="5714991" cy="879715"/>
            <a:chOff x="2286000" y="3188262"/>
            <a:chExt cx="5351003" cy="87971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265D0CC-542B-4D19-9971-AB8FBB11A70C}"/>
                </a:ext>
              </a:extLst>
            </p:cNvPr>
            <p:cNvSpPr txBox="1"/>
            <p:nvPr/>
          </p:nvSpPr>
          <p:spPr>
            <a:xfrm>
              <a:off x="2286000" y="3188262"/>
              <a:ext cx="535100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 (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8-x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2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) – (x+2) </a:t>
              </a:r>
              <a:r>
                <a:rPr lang="en-US" sz="4000" b="1" dirty="0">
                  <a:solidFill>
                    <a:srgbClr val="CCFFFF"/>
                  </a:solidFill>
                </a:rPr>
                <a:t>dx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6CE8C7-2635-4456-8FA4-378EFB64F445}"/>
                </a:ext>
              </a:extLst>
            </p:cNvPr>
            <p:cNvSpPr txBox="1"/>
            <p:nvPr/>
          </p:nvSpPr>
          <p:spPr>
            <a:xfrm>
              <a:off x="2662504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F9C1F09-8B5A-4F24-9BB7-339DF5D6317A}"/>
                </a:ext>
              </a:extLst>
            </p:cNvPr>
            <p:cNvSpPr txBox="1"/>
            <p:nvPr/>
          </p:nvSpPr>
          <p:spPr>
            <a:xfrm>
              <a:off x="2500041" y="3667867"/>
              <a:ext cx="61966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-3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9640DB0-ABCE-4DBF-86DD-AEA84D06F03B}"/>
              </a:ext>
            </a:extLst>
          </p:cNvPr>
          <p:cNvGrpSpPr/>
          <p:nvPr/>
        </p:nvGrpSpPr>
        <p:grpSpPr>
          <a:xfrm>
            <a:off x="6529895" y="2833774"/>
            <a:ext cx="762000" cy="933510"/>
            <a:chOff x="2286000" y="3205515"/>
            <a:chExt cx="762000" cy="93351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6214E03-4907-4BF2-B62D-95F77FC94F48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EFE61D7-505A-48AB-B45C-1B8555AF2DF9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1859C44-A5C7-43C0-8D5A-401DDECADAEC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2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FDF2836-F1C9-4A1D-A803-562BB939D4D6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-3</a:t>
                </a:r>
              </a:p>
            </p:txBody>
          </p:sp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1A4D8CE5-F091-46F1-A7A8-81540E135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470" y="3889248"/>
            <a:ext cx="2800530" cy="28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3338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Find the area between the curves   y = 8 - x</a:t>
            </a:r>
            <a:r>
              <a:rPr lang="en-US" altLang="en-US" baseline="30000" dirty="0"/>
              <a:t>2</a:t>
            </a:r>
            <a:r>
              <a:rPr lang="en-US" altLang="en-US" dirty="0"/>
              <a:t>  and   y = x + 2</a:t>
            </a:r>
          </a:p>
          <a:p>
            <a:endParaRPr lang="en-US" altLang="en-US" dirty="0"/>
          </a:p>
          <a:p>
            <a:r>
              <a:rPr lang="en-US" altLang="en-US" dirty="0">
                <a:solidFill>
                  <a:srgbClr val="FFC000"/>
                </a:solidFill>
              </a:rPr>
              <a:t>(</a:t>
            </a:r>
            <a:r>
              <a:rPr lang="en-US" altLang="en-US" dirty="0"/>
              <a:t>8x – x</a:t>
            </a:r>
            <a:r>
              <a:rPr lang="en-US" altLang="en-US" baseline="30000" dirty="0"/>
              <a:t>3</a:t>
            </a:r>
            <a:r>
              <a:rPr lang="en-US" altLang="en-US" dirty="0"/>
              <a:t>/3</a:t>
            </a:r>
            <a:r>
              <a:rPr lang="en-US" altLang="en-US" dirty="0">
                <a:solidFill>
                  <a:srgbClr val="FFC000"/>
                </a:solidFill>
              </a:rPr>
              <a:t>)</a:t>
            </a:r>
            <a:r>
              <a:rPr lang="en-US" altLang="en-US" dirty="0"/>
              <a:t> – </a:t>
            </a:r>
            <a:r>
              <a:rPr lang="en-US" altLang="en-US" dirty="0">
                <a:solidFill>
                  <a:srgbClr val="6EF729"/>
                </a:solidFill>
              </a:rPr>
              <a:t>(</a:t>
            </a:r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/2 +2x</a:t>
            </a:r>
            <a:r>
              <a:rPr lang="en-US" altLang="en-US" dirty="0">
                <a:solidFill>
                  <a:srgbClr val="6EF729"/>
                </a:solidFill>
              </a:rPr>
              <a:t>)</a:t>
            </a:r>
          </a:p>
          <a:p>
            <a:r>
              <a:rPr lang="en-US" altLang="en-US" dirty="0"/>
              <a:t>= </a:t>
            </a:r>
            <a:r>
              <a:rPr lang="en-US" altLang="en-US" dirty="0">
                <a:solidFill>
                  <a:srgbClr val="FFC000"/>
                </a:solidFill>
              </a:rPr>
              <a:t>(</a:t>
            </a:r>
            <a:r>
              <a:rPr lang="en-US" altLang="en-US" dirty="0"/>
              <a:t>(8(2)-(2</a:t>
            </a:r>
            <a:r>
              <a:rPr lang="en-US" altLang="en-US" baseline="30000" dirty="0"/>
              <a:t>3</a:t>
            </a:r>
            <a:r>
              <a:rPr lang="en-US" altLang="en-US" dirty="0"/>
              <a:t>)/3)-(8(-3)-((-3)</a:t>
            </a:r>
            <a:r>
              <a:rPr lang="en-US" altLang="en-US" baseline="30000" dirty="0"/>
              <a:t>3</a:t>
            </a:r>
            <a:r>
              <a:rPr lang="en-US" altLang="en-US" dirty="0"/>
              <a:t>)/3)</a:t>
            </a:r>
            <a:r>
              <a:rPr lang="en-US" altLang="en-US" dirty="0">
                <a:solidFill>
                  <a:srgbClr val="FFC000"/>
                </a:solidFill>
              </a:rPr>
              <a:t>)</a:t>
            </a:r>
          </a:p>
          <a:p>
            <a:r>
              <a:rPr lang="en-US" altLang="en-US" dirty="0"/>
              <a:t>  – </a:t>
            </a:r>
            <a:r>
              <a:rPr lang="en-US" altLang="en-US" dirty="0">
                <a:solidFill>
                  <a:srgbClr val="6EF729"/>
                </a:solidFill>
              </a:rPr>
              <a:t>(</a:t>
            </a:r>
            <a:r>
              <a:rPr lang="en-US" altLang="en-US" dirty="0"/>
              <a:t>(2</a:t>
            </a:r>
            <a:r>
              <a:rPr lang="en-US" altLang="en-US" baseline="30000" dirty="0"/>
              <a:t>2</a:t>
            </a:r>
            <a:r>
              <a:rPr lang="en-US" altLang="en-US" dirty="0"/>
              <a:t>/2+2(2))-(((-3)</a:t>
            </a:r>
            <a:r>
              <a:rPr lang="en-US" altLang="en-US" baseline="30000" dirty="0"/>
              <a:t>2</a:t>
            </a:r>
            <a:r>
              <a:rPr lang="en-US" altLang="en-US" dirty="0"/>
              <a:t>)/2+2(-3))</a:t>
            </a:r>
            <a:r>
              <a:rPr lang="en-US" altLang="en-US" dirty="0">
                <a:solidFill>
                  <a:srgbClr val="6EF729"/>
                </a:solidFill>
              </a:rPr>
              <a:t>)</a:t>
            </a:r>
            <a:endParaRPr lang="en-US" altLang="en-US" dirty="0">
              <a:solidFill>
                <a:srgbClr val="92D050"/>
              </a:solidFill>
            </a:endParaRPr>
          </a:p>
          <a:p>
            <a:r>
              <a:rPr lang="en-US" altLang="en-US" dirty="0"/>
              <a:t>= </a:t>
            </a:r>
            <a:r>
              <a:rPr lang="en-US" altLang="en-US" dirty="0">
                <a:solidFill>
                  <a:srgbClr val="FFC000"/>
                </a:solidFill>
              </a:rPr>
              <a:t>(</a:t>
            </a:r>
            <a:r>
              <a:rPr lang="en-US" altLang="en-US" dirty="0"/>
              <a:t>(16-8/3)-(-24+27/3)</a:t>
            </a:r>
            <a:r>
              <a:rPr lang="en-US" altLang="en-US" dirty="0">
                <a:solidFill>
                  <a:srgbClr val="FFC000"/>
                </a:solidFill>
              </a:rPr>
              <a:t>)</a:t>
            </a:r>
          </a:p>
          <a:p>
            <a:r>
              <a:rPr lang="en-US" altLang="en-US" dirty="0"/>
              <a:t>  – </a:t>
            </a:r>
            <a:r>
              <a:rPr lang="en-US" altLang="en-US" dirty="0">
                <a:solidFill>
                  <a:srgbClr val="6EF729"/>
                </a:solidFill>
              </a:rPr>
              <a:t>(</a:t>
            </a:r>
            <a:r>
              <a:rPr lang="en-US" altLang="en-US" dirty="0"/>
              <a:t>(2+4)-(9/2-6)</a:t>
            </a:r>
            <a:r>
              <a:rPr lang="en-US" altLang="en-US" dirty="0">
                <a:solidFill>
                  <a:srgbClr val="6EF729"/>
                </a:solidFill>
              </a:rPr>
              <a:t>)</a:t>
            </a:r>
            <a:endParaRPr lang="en-US" altLang="en-US" dirty="0">
              <a:solidFill>
                <a:srgbClr val="92D05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0DC550E-932F-4EFF-B5DD-EB9A7E76BB0D}"/>
              </a:ext>
            </a:extLst>
          </p:cNvPr>
          <p:cNvGrpSpPr/>
          <p:nvPr/>
        </p:nvGrpSpPr>
        <p:grpSpPr>
          <a:xfrm>
            <a:off x="228600" y="2092085"/>
            <a:ext cx="5714991" cy="879715"/>
            <a:chOff x="2286000" y="3188262"/>
            <a:chExt cx="5351003" cy="87971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265D0CC-542B-4D19-9971-AB8FBB11A70C}"/>
                </a:ext>
              </a:extLst>
            </p:cNvPr>
            <p:cNvSpPr txBox="1"/>
            <p:nvPr/>
          </p:nvSpPr>
          <p:spPr>
            <a:xfrm>
              <a:off x="2286000" y="3188262"/>
              <a:ext cx="535100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 (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8-x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2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) – (x+2) </a:t>
              </a:r>
              <a:r>
                <a:rPr lang="en-US" sz="4000" b="1" dirty="0">
                  <a:solidFill>
                    <a:srgbClr val="CCFFFF"/>
                  </a:solidFill>
                </a:rPr>
                <a:t>dx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6CE8C7-2635-4456-8FA4-378EFB64F445}"/>
                </a:ext>
              </a:extLst>
            </p:cNvPr>
            <p:cNvSpPr txBox="1"/>
            <p:nvPr/>
          </p:nvSpPr>
          <p:spPr>
            <a:xfrm>
              <a:off x="2662504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F9C1F09-8B5A-4F24-9BB7-339DF5D6317A}"/>
                </a:ext>
              </a:extLst>
            </p:cNvPr>
            <p:cNvSpPr txBox="1"/>
            <p:nvPr/>
          </p:nvSpPr>
          <p:spPr>
            <a:xfrm>
              <a:off x="2500041" y="3667867"/>
              <a:ext cx="61966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-3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9640DB0-ABCE-4DBF-86DD-AEA84D06F03B}"/>
              </a:ext>
            </a:extLst>
          </p:cNvPr>
          <p:cNvGrpSpPr/>
          <p:nvPr/>
        </p:nvGrpSpPr>
        <p:grpSpPr>
          <a:xfrm>
            <a:off x="6529895" y="2833774"/>
            <a:ext cx="762000" cy="933510"/>
            <a:chOff x="2286000" y="3205515"/>
            <a:chExt cx="762000" cy="93351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6214E03-4907-4BF2-B62D-95F77FC94F48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EFE61D7-505A-48AB-B45C-1B8555AF2DF9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1859C44-A5C7-43C0-8D5A-401DDECADAEC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2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FDF2836-F1C9-4A1D-A803-562BB939D4D6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-3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019305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Find the area between the curves   y = 8 - x</a:t>
            </a:r>
            <a:r>
              <a:rPr lang="en-US" altLang="en-US" baseline="30000" dirty="0"/>
              <a:t>2</a:t>
            </a:r>
            <a:r>
              <a:rPr lang="en-US" altLang="en-US" dirty="0"/>
              <a:t>  and   y = x + 2</a:t>
            </a:r>
          </a:p>
          <a:p>
            <a:endParaRPr lang="en-US" altLang="en-US" dirty="0"/>
          </a:p>
          <a:p>
            <a:r>
              <a:rPr lang="en-US" altLang="en-US" dirty="0"/>
              <a:t>= </a:t>
            </a:r>
            <a:r>
              <a:rPr lang="en-US" altLang="en-US" dirty="0">
                <a:solidFill>
                  <a:srgbClr val="FFC000"/>
                </a:solidFill>
              </a:rPr>
              <a:t>(</a:t>
            </a:r>
            <a:r>
              <a:rPr lang="en-US" altLang="en-US" dirty="0"/>
              <a:t>(16-8/3)-(-24+27/3)</a:t>
            </a:r>
            <a:r>
              <a:rPr lang="en-US" altLang="en-US" dirty="0">
                <a:solidFill>
                  <a:srgbClr val="FFC000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  – </a:t>
            </a:r>
            <a:r>
              <a:rPr lang="en-US" altLang="en-US" dirty="0">
                <a:solidFill>
                  <a:srgbClr val="6EF729"/>
                </a:solidFill>
              </a:rPr>
              <a:t>(</a:t>
            </a:r>
            <a:r>
              <a:rPr lang="en-US" altLang="en-US" dirty="0"/>
              <a:t>(2+4)-(9/2-6)</a:t>
            </a:r>
            <a:r>
              <a:rPr lang="en-US" altLang="en-US" dirty="0">
                <a:solidFill>
                  <a:srgbClr val="6EF729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= </a:t>
            </a:r>
            <a:r>
              <a:rPr lang="en-US" altLang="en-US" dirty="0">
                <a:solidFill>
                  <a:srgbClr val="FFC000"/>
                </a:solidFill>
              </a:rPr>
              <a:t>(</a:t>
            </a:r>
            <a:r>
              <a:rPr lang="en-US" altLang="en-US" dirty="0"/>
              <a:t>(48/3-8/3)-(-72/3+27/3)</a:t>
            </a:r>
            <a:r>
              <a:rPr lang="en-US" altLang="en-US" dirty="0">
                <a:solidFill>
                  <a:srgbClr val="FFC000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  – </a:t>
            </a:r>
            <a:r>
              <a:rPr lang="en-US" altLang="en-US" dirty="0">
                <a:solidFill>
                  <a:srgbClr val="6EF729"/>
                </a:solidFill>
              </a:rPr>
              <a:t>(</a:t>
            </a:r>
            <a:r>
              <a:rPr lang="en-US" altLang="en-US" dirty="0"/>
              <a:t>6-(9/2-12/2)</a:t>
            </a:r>
            <a:r>
              <a:rPr lang="en-US" altLang="en-US" dirty="0">
                <a:solidFill>
                  <a:srgbClr val="6EF729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= </a:t>
            </a:r>
            <a:r>
              <a:rPr lang="en-US" altLang="en-US" dirty="0">
                <a:solidFill>
                  <a:srgbClr val="FFC000"/>
                </a:solidFill>
              </a:rPr>
              <a:t>(</a:t>
            </a:r>
            <a:r>
              <a:rPr lang="en-US" altLang="en-US" dirty="0"/>
              <a:t>(48/3-8/3)-(-72/3+27/3)</a:t>
            </a:r>
            <a:r>
              <a:rPr lang="en-US" altLang="en-US" dirty="0">
                <a:solidFill>
                  <a:srgbClr val="FFC000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  – </a:t>
            </a:r>
            <a:r>
              <a:rPr lang="en-US" altLang="en-US" dirty="0">
                <a:solidFill>
                  <a:srgbClr val="6EF729"/>
                </a:solidFill>
              </a:rPr>
              <a:t>(</a:t>
            </a:r>
            <a:r>
              <a:rPr lang="en-US" altLang="en-US" dirty="0"/>
              <a:t>12/2-(9/2-12/2)</a:t>
            </a:r>
            <a:r>
              <a:rPr lang="en-US" altLang="en-US" dirty="0">
                <a:solidFill>
                  <a:srgbClr val="6EF729"/>
                </a:solidFill>
              </a:rPr>
              <a:t>)</a:t>
            </a:r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0DC550E-932F-4EFF-B5DD-EB9A7E76BB0D}"/>
              </a:ext>
            </a:extLst>
          </p:cNvPr>
          <p:cNvGrpSpPr/>
          <p:nvPr/>
        </p:nvGrpSpPr>
        <p:grpSpPr>
          <a:xfrm>
            <a:off x="228600" y="2092085"/>
            <a:ext cx="5714991" cy="879715"/>
            <a:chOff x="2286000" y="3188262"/>
            <a:chExt cx="5351003" cy="87971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265D0CC-542B-4D19-9971-AB8FBB11A70C}"/>
                </a:ext>
              </a:extLst>
            </p:cNvPr>
            <p:cNvSpPr txBox="1"/>
            <p:nvPr/>
          </p:nvSpPr>
          <p:spPr>
            <a:xfrm>
              <a:off x="2286000" y="3188262"/>
              <a:ext cx="535100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 (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8-x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2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) – (x+2) </a:t>
              </a:r>
              <a:r>
                <a:rPr lang="en-US" sz="4000" b="1" dirty="0">
                  <a:solidFill>
                    <a:srgbClr val="CCFFFF"/>
                  </a:solidFill>
                </a:rPr>
                <a:t>dx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6CE8C7-2635-4456-8FA4-378EFB64F445}"/>
                </a:ext>
              </a:extLst>
            </p:cNvPr>
            <p:cNvSpPr txBox="1"/>
            <p:nvPr/>
          </p:nvSpPr>
          <p:spPr>
            <a:xfrm>
              <a:off x="2662504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F9C1F09-8B5A-4F24-9BB7-339DF5D6317A}"/>
                </a:ext>
              </a:extLst>
            </p:cNvPr>
            <p:cNvSpPr txBox="1"/>
            <p:nvPr/>
          </p:nvSpPr>
          <p:spPr>
            <a:xfrm>
              <a:off x="2500041" y="3667867"/>
              <a:ext cx="61966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-3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054330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A3E994-FC96-408B-8644-7BB9D75CE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470" y="3794683"/>
            <a:ext cx="2800530" cy="2816352"/>
          </a:xfrm>
          <a:prstGeom prst="rect">
            <a:avLst/>
          </a:prstGeom>
        </p:spPr>
      </p:pic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Find the area between the curves   y = 8 - x</a:t>
            </a:r>
            <a:r>
              <a:rPr lang="en-US" altLang="en-US" baseline="30000" dirty="0"/>
              <a:t>2</a:t>
            </a:r>
            <a:r>
              <a:rPr lang="en-US" altLang="en-US" dirty="0"/>
              <a:t>  and   y = x + 2</a:t>
            </a:r>
          </a:p>
          <a:p>
            <a:endParaRPr lang="en-US" altLang="en-US" dirty="0"/>
          </a:p>
          <a:p>
            <a:r>
              <a:rPr lang="en-US" altLang="en-US" dirty="0"/>
              <a:t>= </a:t>
            </a:r>
            <a:r>
              <a:rPr lang="en-US" altLang="en-US" dirty="0">
                <a:solidFill>
                  <a:srgbClr val="FFC000"/>
                </a:solidFill>
              </a:rPr>
              <a:t>(</a:t>
            </a:r>
            <a:r>
              <a:rPr lang="en-US" altLang="en-US" dirty="0"/>
              <a:t>(48/3-8/3)-(-72/3+27/3)</a:t>
            </a:r>
            <a:r>
              <a:rPr lang="en-US" altLang="en-US" dirty="0">
                <a:solidFill>
                  <a:srgbClr val="FFC000"/>
                </a:solidFill>
              </a:rPr>
              <a:t>)</a:t>
            </a:r>
          </a:p>
          <a:p>
            <a:r>
              <a:rPr lang="en-US" altLang="en-US" dirty="0">
                <a:solidFill>
                  <a:srgbClr val="FFC000"/>
                </a:solidFill>
              </a:rPr>
              <a:t>  </a:t>
            </a:r>
            <a:r>
              <a:rPr lang="en-US" altLang="en-US" dirty="0"/>
              <a:t> – </a:t>
            </a:r>
            <a:r>
              <a:rPr lang="en-US" altLang="en-US" dirty="0">
                <a:solidFill>
                  <a:srgbClr val="6EF729"/>
                </a:solidFill>
              </a:rPr>
              <a:t>(</a:t>
            </a:r>
            <a:r>
              <a:rPr lang="en-US" altLang="en-US" dirty="0"/>
              <a:t>12/2-(9/2-12/2)</a:t>
            </a:r>
            <a:r>
              <a:rPr lang="en-US" altLang="en-US" dirty="0">
                <a:solidFill>
                  <a:srgbClr val="6EF729"/>
                </a:solidFill>
              </a:rPr>
              <a:t>)</a:t>
            </a:r>
          </a:p>
          <a:p>
            <a:r>
              <a:rPr lang="en-US" altLang="en-US" dirty="0"/>
              <a:t>= </a:t>
            </a:r>
            <a:r>
              <a:rPr lang="en-US" altLang="en-US" dirty="0">
                <a:solidFill>
                  <a:srgbClr val="FFC000"/>
                </a:solidFill>
              </a:rPr>
              <a:t>(</a:t>
            </a:r>
            <a:r>
              <a:rPr lang="en-US" altLang="en-US" dirty="0"/>
              <a:t>85/3</a:t>
            </a:r>
            <a:r>
              <a:rPr lang="en-US" altLang="en-US" dirty="0">
                <a:solidFill>
                  <a:srgbClr val="FFC000"/>
                </a:solidFill>
              </a:rPr>
              <a:t>) </a:t>
            </a:r>
            <a:r>
              <a:rPr lang="en-US" altLang="en-US" dirty="0"/>
              <a:t>– </a:t>
            </a:r>
            <a:r>
              <a:rPr lang="en-US" altLang="en-US" dirty="0">
                <a:solidFill>
                  <a:srgbClr val="6EF729"/>
                </a:solidFill>
              </a:rPr>
              <a:t>(</a:t>
            </a:r>
            <a:r>
              <a:rPr lang="en-US" altLang="en-US" dirty="0"/>
              <a:t>15/2</a:t>
            </a:r>
            <a:r>
              <a:rPr lang="en-US" altLang="en-US" dirty="0">
                <a:solidFill>
                  <a:srgbClr val="6EF729"/>
                </a:solidFill>
              </a:rPr>
              <a:t>)</a:t>
            </a:r>
            <a:endParaRPr lang="en-US" altLang="en-US" dirty="0">
              <a:solidFill>
                <a:srgbClr val="92D050"/>
              </a:solidFill>
            </a:endParaRPr>
          </a:p>
          <a:p>
            <a:r>
              <a:rPr lang="en-US" altLang="en-US" dirty="0"/>
              <a:t>= 170/6 – 45/6 = </a:t>
            </a:r>
            <a:r>
              <a:rPr lang="en-US" altLang="en-US" dirty="0">
                <a:solidFill>
                  <a:srgbClr val="FFFF00"/>
                </a:solidFill>
              </a:rPr>
              <a:t>125/6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0DC550E-932F-4EFF-B5DD-EB9A7E76BB0D}"/>
              </a:ext>
            </a:extLst>
          </p:cNvPr>
          <p:cNvGrpSpPr/>
          <p:nvPr/>
        </p:nvGrpSpPr>
        <p:grpSpPr>
          <a:xfrm>
            <a:off x="228600" y="2092085"/>
            <a:ext cx="5714991" cy="879715"/>
            <a:chOff x="2286000" y="3188262"/>
            <a:chExt cx="5351003" cy="87971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265D0CC-542B-4D19-9971-AB8FBB11A70C}"/>
                </a:ext>
              </a:extLst>
            </p:cNvPr>
            <p:cNvSpPr txBox="1"/>
            <p:nvPr/>
          </p:nvSpPr>
          <p:spPr>
            <a:xfrm>
              <a:off x="2286000" y="3188262"/>
              <a:ext cx="535100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 [(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8-x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2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) – (x+2)] </a:t>
              </a:r>
              <a:r>
                <a:rPr lang="en-US" sz="4000" b="1" dirty="0">
                  <a:solidFill>
                    <a:srgbClr val="CCFFFF"/>
                  </a:solidFill>
                </a:rPr>
                <a:t>dx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6CE8C7-2635-4456-8FA4-378EFB64F445}"/>
                </a:ext>
              </a:extLst>
            </p:cNvPr>
            <p:cNvSpPr txBox="1"/>
            <p:nvPr/>
          </p:nvSpPr>
          <p:spPr>
            <a:xfrm>
              <a:off x="2662504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F9C1F09-8B5A-4F24-9BB7-339DF5D6317A}"/>
                </a:ext>
              </a:extLst>
            </p:cNvPr>
            <p:cNvSpPr txBox="1"/>
            <p:nvPr/>
          </p:nvSpPr>
          <p:spPr>
            <a:xfrm>
              <a:off x="2500041" y="3667867"/>
              <a:ext cx="61966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-3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B1D18CD-5A24-44AF-95F0-8713ED631F21}"/>
              </a:ext>
            </a:extLst>
          </p:cNvPr>
          <p:cNvSpPr txBox="1"/>
          <p:nvPr/>
        </p:nvSpPr>
        <p:spPr>
          <a:xfrm>
            <a:off x="3429000" y="6611035"/>
            <a:ext cx="5791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</a:t>
            </a:r>
          </a:p>
        </p:txBody>
      </p:sp>
    </p:spTree>
    <p:extLst>
      <p:ext uri="{BB962C8B-B14F-4D97-AF65-F5344CB8AC3E}">
        <p14:creationId xmlns:p14="http://schemas.microsoft.com/office/powerpoint/2010/main" val="427449630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E9583-CF7B-4E6B-BC49-D69FE37C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753E8-3DBA-4836-BFB4-4631EA863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the area between the curves crosses the axes</a:t>
            </a:r>
          </a:p>
          <a:p>
            <a:r>
              <a:rPr lang="en-US" dirty="0"/>
              <a:t>Does that make a difference?</a:t>
            </a:r>
          </a:p>
          <a:p>
            <a:r>
              <a:rPr lang="en-US" dirty="0">
                <a:solidFill>
                  <a:srgbClr val="FFFF00"/>
                </a:solidFill>
              </a:rPr>
              <a:t>Nope…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47087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4599385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E9583-CF7B-4E6B-BC49-D69FE37C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753E8-3DBA-4836-BFB4-4631EA863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the areas are complicated by overlapping curves</a:t>
            </a:r>
          </a:p>
        </p:txBody>
      </p:sp>
    </p:spTree>
    <p:extLst>
      <p:ext uri="{BB962C8B-B14F-4D97-AF65-F5344CB8AC3E}">
        <p14:creationId xmlns:p14="http://schemas.microsoft.com/office/powerpoint/2010/main" val="328821351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E36221-E4F6-4A0F-926A-4CF359EE9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528" y="2514600"/>
            <a:ext cx="3693475" cy="4343400"/>
          </a:xfrm>
          <a:prstGeom prst="rect">
            <a:avLst/>
          </a:prstGeom>
        </p:spPr>
      </p:pic>
      <p:sp>
        <p:nvSpPr>
          <p:cNvPr id="73730" name="Title 1">
            <a:extLst>
              <a:ext uri="{FF2B5EF4-FFF2-40B4-BE49-F238E27FC236}">
                <a16:creationId xmlns:a16="http://schemas.microsoft.com/office/drawing/2014/main" id="{02BC345A-FC17-49BE-8D98-42B321AFF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</a:p>
        </p:txBody>
      </p:sp>
      <p:sp>
        <p:nvSpPr>
          <p:cNvPr id="73731" name="Content Placeholder 2">
            <a:extLst>
              <a:ext uri="{FF2B5EF4-FFF2-40B4-BE49-F238E27FC236}">
                <a16:creationId xmlns:a16="http://schemas.microsoft.com/office/drawing/2014/main" id="{004444CE-8846-418F-95D9-CAECDA8C2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What would you have to do to calculate the area between these curves?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819902-0425-4DD5-98F8-921982C3BC2B}"/>
              </a:ext>
            </a:extLst>
          </p:cNvPr>
          <p:cNvSpPr txBox="1"/>
          <p:nvPr/>
        </p:nvSpPr>
        <p:spPr>
          <a:xfrm>
            <a:off x="3432213" y="6615507"/>
            <a:ext cx="586418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72AD3D-C2EF-59CD-FA8B-578EF0BB51F7}"/>
              </a:ext>
            </a:extLst>
          </p:cNvPr>
          <p:cNvSpPr txBox="1"/>
          <p:nvPr/>
        </p:nvSpPr>
        <p:spPr>
          <a:xfrm>
            <a:off x="5768340" y="3782814"/>
            <a:ext cx="34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694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As the rectangles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get narrower and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narrower (closer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and closer to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zero-width) the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area estimate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gets better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and better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03B5AD-3DE0-42A2-9ABD-6DE044E416BD}"/>
              </a:ext>
            </a:extLst>
          </p:cNvPr>
          <p:cNvSpPr txBox="1"/>
          <p:nvPr/>
        </p:nvSpPr>
        <p:spPr>
          <a:xfrm>
            <a:off x="0" y="6611035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VFrench</a:t>
            </a:r>
            <a:r>
              <a:rPr lang="en-US" sz="150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2020</a:t>
            </a:r>
            <a:endParaRPr lang="en-US" sz="15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6E3D80-6FF1-45DA-9941-618C00568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063" y="1104900"/>
            <a:ext cx="410262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3590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05C32D-8304-45F8-AD65-4740734A5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528" y="2514600"/>
            <a:ext cx="3693475" cy="4343400"/>
          </a:xfrm>
          <a:prstGeom prst="rect">
            <a:avLst/>
          </a:prstGeom>
        </p:spPr>
      </p:pic>
      <p:sp>
        <p:nvSpPr>
          <p:cNvPr id="73730" name="Title 1">
            <a:extLst>
              <a:ext uri="{FF2B5EF4-FFF2-40B4-BE49-F238E27FC236}">
                <a16:creationId xmlns:a16="http://schemas.microsoft.com/office/drawing/2014/main" id="{02BC345A-FC17-49BE-8D98-42B321AFF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</a:p>
        </p:txBody>
      </p:sp>
      <p:sp>
        <p:nvSpPr>
          <p:cNvPr id="73731" name="Content Placeholder 2">
            <a:extLst>
              <a:ext uri="{FF2B5EF4-FFF2-40B4-BE49-F238E27FC236}">
                <a16:creationId xmlns:a16="http://schemas.microsoft.com/office/drawing/2014/main" id="{004444CE-8846-418F-95D9-CAECDA8C2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What would you have to do to calculate the area between these curves?</a:t>
            </a:r>
          </a:p>
          <a:p>
            <a:r>
              <a:rPr lang="en-US" altLang="en-US" dirty="0"/>
              <a:t>Calculate piecewise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areas and add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them up!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25B71E-641D-42F8-8F04-19891FB896F4}"/>
              </a:ext>
            </a:extLst>
          </p:cNvPr>
          <p:cNvSpPr txBox="1"/>
          <p:nvPr/>
        </p:nvSpPr>
        <p:spPr>
          <a:xfrm>
            <a:off x="3432213" y="6615507"/>
            <a:ext cx="586418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50DB42-2EDE-1D61-0FBA-C47139206E24}"/>
              </a:ext>
            </a:extLst>
          </p:cNvPr>
          <p:cNvSpPr txBox="1"/>
          <p:nvPr/>
        </p:nvSpPr>
        <p:spPr>
          <a:xfrm>
            <a:off x="5768340" y="3782814"/>
            <a:ext cx="34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-</a:t>
            </a:r>
            <a:endParaRPr lang="en-US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5278A5-8F78-4CF6-AA10-357EA9B1C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528" y="2514600"/>
            <a:ext cx="3693475" cy="4343400"/>
          </a:xfrm>
          <a:prstGeom prst="rect">
            <a:avLst/>
          </a:prstGeom>
        </p:spPr>
      </p:pic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E35261D0-09DA-4827-8715-4D4629E53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How many pieces would you need to find the area between the curves?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7202BC-9CBD-448E-8F34-C477ED6DA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C6DFF9-6C8F-4BDC-8019-AA7ACF49DA44}"/>
              </a:ext>
            </a:extLst>
          </p:cNvPr>
          <p:cNvSpPr txBox="1"/>
          <p:nvPr/>
        </p:nvSpPr>
        <p:spPr>
          <a:xfrm>
            <a:off x="3432213" y="6615507"/>
            <a:ext cx="586418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9BB742-E7EC-A87E-E0C1-6A61E5482C85}"/>
              </a:ext>
            </a:extLst>
          </p:cNvPr>
          <p:cNvSpPr txBox="1"/>
          <p:nvPr/>
        </p:nvSpPr>
        <p:spPr>
          <a:xfrm>
            <a:off x="5768340" y="3782814"/>
            <a:ext cx="34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-</a:t>
            </a:r>
            <a:endParaRPr lang="en-US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1887E0-AC91-4824-B2A2-5A891969E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528" y="2514600"/>
            <a:ext cx="3693475" cy="4343400"/>
          </a:xfrm>
          <a:prstGeom prst="rect">
            <a:avLst/>
          </a:prstGeom>
        </p:spPr>
      </p:pic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E35261D0-09DA-4827-8715-4D4629E53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How many pieces would you need to find the area between the curves? </a:t>
            </a:r>
            <a:r>
              <a:rPr lang="en-US" altLang="en-US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876C82-4EAC-46D9-9A46-2ADB63056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DC5280-0939-4479-8681-AA994865C7E5}"/>
              </a:ext>
            </a:extLst>
          </p:cNvPr>
          <p:cNvSpPr txBox="1"/>
          <p:nvPr/>
        </p:nvSpPr>
        <p:spPr>
          <a:xfrm>
            <a:off x="3432213" y="6615507"/>
            <a:ext cx="586418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C5FAD8-AFE7-B04E-1699-DDE38EA011AF}"/>
              </a:ext>
            </a:extLst>
          </p:cNvPr>
          <p:cNvSpPr txBox="1"/>
          <p:nvPr/>
        </p:nvSpPr>
        <p:spPr>
          <a:xfrm>
            <a:off x="5768340" y="3782814"/>
            <a:ext cx="34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28914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381EDB-76B5-4082-81A4-73EA4E7E0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528" y="2514600"/>
            <a:ext cx="3693475" cy="4343400"/>
          </a:xfrm>
          <a:prstGeom prst="rect">
            <a:avLst/>
          </a:prstGeom>
        </p:spPr>
      </p:pic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E35261D0-09DA-4827-8715-4D4629E53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How many pieces would you need to find the area between the curves? </a:t>
            </a:r>
            <a:r>
              <a:rPr lang="en-US" altLang="en-US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876C82-4EAC-46D9-9A46-2ADB63056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E10B92-F9E4-4104-8130-3FCD63D736E2}"/>
              </a:ext>
            </a:extLst>
          </p:cNvPr>
          <p:cNvSpPr txBox="1"/>
          <p:nvPr/>
        </p:nvSpPr>
        <p:spPr>
          <a:xfrm>
            <a:off x="6296890" y="5538712"/>
            <a:ext cx="1399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-x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+ 3x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D12254-2C69-4F5B-840E-29A56644A2CD}"/>
              </a:ext>
            </a:extLst>
          </p:cNvPr>
          <p:cNvSpPr txBox="1"/>
          <p:nvPr/>
        </p:nvSpPr>
        <p:spPr>
          <a:xfrm>
            <a:off x="3432213" y="6615507"/>
            <a:ext cx="586418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88C6A6-724B-4A83-A418-1A8EE3203E85}"/>
              </a:ext>
            </a:extLst>
          </p:cNvPr>
          <p:cNvSpPr txBox="1"/>
          <p:nvPr/>
        </p:nvSpPr>
        <p:spPr>
          <a:xfrm>
            <a:off x="7391401" y="4939292"/>
            <a:ext cx="17366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2x</a:t>
            </a:r>
            <a:r>
              <a:rPr lang="en-US" altLang="en-US" sz="2000" baseline="30000" dirty="0"/>
              <a:t>3</a:t>
            </a:r>
            <a:r>
              <a:rPr lang="en-US" altLang="en-US" sz="2000" dirty="0"/>
              <a:t> - x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- 5x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CE7A2F-7B68-FA74-0365-51FC3D35D6F5}"/>
              </a:ext>
            </a:extLst>
          </p:cNvPr>
          <p:cNvSpPr txBox="1"/>
          <p:nvPr/>
        </p:nvSpPr>
        <p:spPr>
          <a:xfrm>
            <a:off x="5768340" y="3782814"/>
            <a:ext cx="34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3961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0CC366C-711B-469D-8B00-260BAB42B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528" y="2514600"/>
            <a:ext cx="3693475" cy="4343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A89BDC-E222-40D3-ABA8-74E953FC2DCF}"/>
              </a:ext>
            </a:extLst>
          </p:cNvPr>
          <p:cNvSpPr txBox="1"/>
          <p:nvPr/>
        </p:nvSpPr>
        <p:spPr>
          <a:xfrm>
            <a:off x="6296890" y="5538712"/>
            <a:ext cx="1399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-x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+ 3x</a:t>
            </a:r>
            <a:endParaRPr lang="en-US" sz="2000" dirty="0"/>
          </a:p>
        </p:txBody>
      </p:sp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E35261D0-09DA-4827-8715-4D4629E53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The pieces you need will fall between locations where the graphs intersect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876C82-4EAC-46D9-9A46-2ADB63056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4FC608-386F-4BE5-9A8F-B79628EBC22D}"/>
              </a:ext>
            </a:extLst>
          </p:cNvPr>
          <p:cNvSpPr txBox="1"/>
          <p:nvPr/>
        </p:nvSpPr>
        <p:spPr>
          <a:xfrm>
            <a:off x="3432213" y="6615507"/>
            <a:ext cx="586418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B5AF94-30D3-47B9-B781-C61B0135FE26}"/>
              </a:ext>
            </a:extLst>
          </p:cNvPr>
          <p:cNvSpPr txBox="1"/>
          <p:nvPr/>
        </p:nvSpPr>
        <p:spPr>
          <a:xfrm>
            <a:off x="7391401" y="4939292"/>
            <a:ext cx="17366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2x</a:t>
            </a:r>
            <a:r>
              <a:rPr lang="en-US" altLang="en-US" sz="2000" baseline="30000" dirty="0"/>
              <a:t>3</a:t>
            </a:r>
            <a:r>
              <a:rPr lang="en-US" altLang="en-US" sz="2000" dirty="0"/>
              <a:t> - x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- 5x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D7F7E1-0AF0-1FE4-D317-AA72D7F593C1}"/>
              </a:ext>
            </a:extLst>
          </p:cNvPr>
          <p:cNvSpPr txBox="1"/>
          <p:nvPr/>
        </p:nvSpPr>
        <p:spPr>
          <a:xfrm>
            <a:off x="5768340" y="3782814"/>
            <a:ext cx="34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48193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27BCA5A-2141-4E32-B8D9-6D3304586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528" y="2514600"/>
            <a:ext cx="3693475" cy="4343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66AAD9C-2465-40B0-AA1B-CAEBB8D41E88}"/>
              </a:ext>
            </a:extLst>
          </p:cNvPr>
          <p:cNvSpPr txBox="1"/>
          <p:nvPr/>
        </p:nvSpPr>
        <p:spPr>
          <a:xfrm>
            <a:off x="6296890" y="5538712"/>
            <a:ext cx="1399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-x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+ 3x</a:t>
            </a:r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48DC60-0FDB-44A5-B10E-162BAF12182A}"/>
              </a:ext>
            </a:extLst>
          </p:cNvPr>
          <p:cNvSpPr txBox="1"/>
          <p:nvPr/>
        </p:nvSpPr>
        <p:spPr>
          <a:xfrm>
            <a:off x="7391401" y="4939292"/>
            <a:ext cx="17366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2x</a:t>
            </a:r>
            <a:r>
              <a:rPr lang="en-US" altLang="en-US" sz="2000" baseline="30000" dirty="0"/>
              <a:t>3</a:t>
            </a:r>
            <a:r>
              <a:rPr lang="en-US" altLang="en-US" sz="2000" dirty="0"/>
              <a:t> - x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- 5x</a:t>
            </a:r>
            <a:endParaRPr lang="en-US" sz="2000" dirty="0"/>
          </a:p>
        </p:txBody>
      </p:sp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E35261D0-09DA-4827-8715-4D4629E53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Where do the curves intersect?</a:t>
            </a: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876C82-4EAC-46D9-9A46-2ADB63056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E70E55-8AF0-46A7-AD79-2912F975F398}"/>
              </a:ext>
            </a:extLst>
          </p:cNvPr>
          <p:cNvSpPr txBox="1"/>
          <p:nvPr/>
        </p:nvSpPr>
        <p:spPr>
          <a:xfrm>
            <a:off x="3432213" y="6615507"/>
            <a:ext cx="586418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4A57F2-160A-1879-A58E-152526AFC27B}"/>
              </a:ext>
            </a:extLst>
          </p:cNvPr>
          <p:cNvSpPr txBox="1"/>
          <p:nvPr/>
        </p:nvSpPr>
        <p:spPr>
          <a:xfrm>
            <a:off x="5768340" y="3782814"/>
            <a:ext cx="34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50500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7D754E8-55B5-4451-A6D6-4A6FD6865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528" y="2514600"/>
            <a:ext cx="3693475" cy="4343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B27FC0-7210-4C3F-80F0-452C56461FE1}"/>
              </a:ext>
            </a:extLst>
          </p:cNvPr>
          <p:cNvSpPr txBox="1"/>
          <p:nvPr/>
        </p:nvSpPr>
        <p:spPr>
          <a:xfrm>
            <a:off x="6296890" y="5538712"/>
            <a:ext cx="1399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-x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+ 3x</a:t>
            </a: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52D918-0754-42FB-8799-0C892ED42B79}"/>
              </a:ext>
            </a:extLst>
          </p:cNvPr>
          <p:cNvSpPr txBox="1"/>
          <p:nvPr/>
        </p:nvSpPr>
        <p:spPr>
          <a:xfrm>
            <a:off x="7391401" y="4939292"/>
            <a:ext cx="17366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2x</a:t>
            </a:r>
            <a:r>
              <a:rPr lang="en-US" altLang="en-US" sz="2000" baseline="30000" dirty="0"/>
              <a:t>3</a:t>
            </a:r>
            <a:r>
              <a:rPr lang="en-US" altLang="en-US" sz="2000" dirty="0"/>
              <a:t> - x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- 5x</a:t>
            </a:r>
            <a:endParaRPr lang="en-US" sz="2000" dirty="0"/>
          </a:p>
        </p:txBody>
      </p:sp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E35261D0-09DA-4827-8715-4D4629E53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Where do the curves intersect?</a:t>
            </a:r>
          </a:p>
          <a:p>
            <a:r>
              <a:rPr lang="en-US" altLang="en-US" sz="4000" dirty="0">
                <a:solidFill>
                  <a:srgbClr val="CCFFFF"/>
                </a:solidFill>
              </a:rPr>
              <a:t>Where 2x</a:t>
            </a:r>
            <a:r>
              <a:rPr lang="en-US" altLang="en-US" sz="4000" baseline="30000" dirty="0">
                <a:solidFill>
                  <a:srgbClr val="CCFFFF"/>
                </a:solidFill>
              </a:rPr>
              <a:t>3</a:t>
            </a:r>
            <a:r>
              <a:rPr lang="en-US" altLang="en-US" sz="4000" dirty="0">
                <a:solidFill>
                  <a:srgbClr val="CCFFFF"/>
                </a:solidFill>
              </a:rPr>
              <a:t>-x</a:t>
            </a:r>
            <a:r>
              <a:rPr lang="en-US" altLang="en-US" sz="4000" baseline="30000" dirty="0">
                <a:solidFill>
                  <a:srgbClr val="CCFFFF"/>
                </a:solidFill>
              </a:rPr>
              <a:t>2</a:t>
            </a:r>
            <a:r>
              <a:rPr lang="en-US" altLang="en-US" sz="4000" dirty="0">
                <a:solidFill>
                  <a:srgbClr val="CCFFFF"/>
                </a:solidFill>
              </a:rPr>
              <a:t>-5x = -x</a:t>
            </a:r>
            <a:r>
              <a:rPr lang="en-US" altLang="en-US" sz="4000" baseline="30000" dirty="0">
                <a:solidFill>
                  <a:srgbClr val="CCFFFF"/>
                </a:solidFill>
              </a:rPr>
              <a:t>2</a:t>
            </a:r>
            <a:r>
              <a:rPr lang="en-US" altLang="en-US" sz="4000" dirty="0">
                <a:solidFill>
                  <a:srgbClr val="CCFFFF"/>
                </a:solidFill>
              </a:rPr>
              <a:t>+3x</a:t>
            </a:r>
          </a:p>
          <a:p>
            <a:r>
              <a:rPr lang="en-US" dirty="0"/>
              <a:t>Find those points!</a:t>
            </a:r>
            <a:endParaRPr lang="en-US" sz="4000" dirty="0">
              <a:solidFill>
                <a:srgbClr val="CCFFFF"/>
              </a:solidFill>
            </a:endParaRPr>
          </a:p>
          <a:p>
            <a:endParaRPr lang="en-US" sz="4000" dirty="0">
              <a:solidFill>
                <a:srgbClr val="CCFFFF"/>
              </a:solidFill>
            </a:endParaRP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876C82-4EAC-46D9-9A46-2ADB63056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B56E4F-497B-44CA-8174-C05960084C38}"/>
              </a:ext>
            </a:extLst>
          </p:cNvPr>
          <p:cNvSpPr txBox="1"/>
          <p:nvPr/>
        </p:nvSpPr>
        <p:spPr>
          <a:xfrm>
            <a:off x="3432213" y="6615507"/>
            <a:ext cx="586418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8D3A7B-7101-47FF-C831-37B51B49F2E3}"/>
              </a:ext>
            </a:extLst>
          </p:cNvPr>
          <p:cNvSpPr txBox="1"/>
          <p:nvPr/>
        </p:nvSpPr>
        <p:spPr>
          <a:xfrm>
            <a:off x="5768340" y="3782814"/>
            <a:ext cx="34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33673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7F4F736-C544-4D0E-8B73-C2B67F2D2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528" y="2514600"/>
            <a:ext cx="3693475" cy="4343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724F7D4-9A6C-4C3F-AF05-ED28E5A28862}"/>
              </a:ext>
            </a:extLst>
          </p:cNvPr>
          <p:cNvSpPr txBox="1"/>
          <p:nvPr/>
        </p:nvSpPr>
        <p:spPr>
          <a:xfrm>
            <a:off x="6296890" y="5538712"/>
            <a:ext cx="1399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-x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+ 3x</a:t>
            </a:r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549FBB-9EF0-4987-A530-054CD9EB4C97}"/>
              </a:ext>
            </a:extLst>
          </p:cNvPr>
          <p:cNvSpPr txBox="1"/>
          <p:nvPr/>
        </p:nvSpPr>
        <p:spPr>
          <a:xfrm>
            <a:off x="7391401" y="4939292"/>
            <a:ext cx="17366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2x</a:t>
            </a:r>
            <a:r>
              <a:rPr lang="en-US" altLang="en-US" sz="2000" baseline="30000" dirty="0"/>
              <a:t>3</a:t>
            </a:r>
            <a:r>
              <a:rPr lang="en-US" altLang="en-US" sz="2000" dirty="0"/>
              <a:t> - x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- 5x</a:t>
            </a:r>
            <a:endParaRPr lang="en-US" sz="2000" dirty="0"/>
          </a:p>
        </p:txBody>
      </p:sp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E35261D0-09DA-4827-8715-4D4629E53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Where do the curves intersect?</a:t>
            </a:r>
          </a:p>
          <a:p>
            <a:r>
              <a:rPr lang="en-US" altLang="en-US" sz="4000" dirty="0">
                <a:solidFill>
                  <a:srgbClr val="CCFFFF"/>
                </a:solidFill>
              </a:rPr>
              <a:t>Where 2x</a:t>
            </a:r>
            <a:r>
              <a:rPr lang="en-US" altLang="en-US" sz="4000" baseline="30000" dirty="0">
                <a:solidFill>
                  <a:srgbClr val="CCFFFF"/>
                </a:solidFill>
              </a:rPr>
              <a:t>3</a:t>
            </a:r>
            <a:r>
              <a:rPr lang="en-US" altLang="en-US" sz="4000" dirty="0">
                <a:solidFill>
                  <a:srgbClr val="CCFFFF"/>
                </a:solidFill>
              </a:rPr>
              <a:t>-x</a:t>
            </a:r>
            <a:r>
              <a:rPr lang="en-US" altLang="en-US" sz="4000" baseline="30000" dirty="0">
                <a:solidFill>
                  <a:srgbClr val="CCFFFF"/>
                </a:solidFill>
              </a:rPr>
              <a:t>2</a:t>
            </a:r>
            <a:r>
              <a:rPr lang="en-US" altLang="en-US" sz="4000" dirty="0">
                <a:solidFill>
                  <a:srgbClr val="CCFFFF"/>
                </a:solidFill>
              </a:rPr>
              <a:t>-5x = -x</a:t>
            </a:r>
            <a:r>
              <a:rPr lang="en-US" altLang="en-US" sz="4000" baseline="30000" dirty="0">
                <a:solidFill>
                  <a:srgbClr val="CCFFFF"/>
                </a:solidFill>
              </a:rPr>
              <a:t>2</a:t>
            </a:r>
            <a:r>
              <a:rPr lang="en-US" altLang="en-US" sz="4000" dirty="0">
                <a:solidFill>
                  <a:srgbClr val="CCFFFF"/>
                </a:solidFill>
              </a:rPr>
              <a:t>+3x</a:t>
            </a:r>
          </a:p>
          <a:p>
            <a:pPr>
              <a:spcBef>
                <a:spcPts val="0"/>
              </a:spcBef>
            </a:pPr>
            <a:r>
              <a:rPr lang="en-US" altLang="en-US" sz="4000" dirty="0">
                <a:solidFill>
                  <a:srgbClr val="CCFFFF"/>
                </a:solidFill>
              </a:rPr>
              <a:t>Well, one point is </a:t>
            </a:r>
            <a:r>
              <a:rPr lang="en-US" altLang="en-US" sz="4000" dirty="0">
                <a:solidFill>
                  <a:srgbClr val="FFC000"/>
                </a:solidFill>
              </a:rPr>
              <a:t>x=0, y=0</a:t>
            </a:r>
          </a:p>
          <a:p>
            <a:pPr>
              <a:spcBef>
                <a:spcPts val="0"/>
              </a:spcBef>
            </a:pPr>
            <a:r>
              <a:rPr lang="en-US" altLang="en-US" sz="4000" dirty="0">
                <a:solidFill>
                  <a:srgbClr val="CCFFFF"/>
                </a:solidFill>
              </a:rPr>
              <a:t>2x</a:t>
            </a:r>
            <a:r>
              <a:rPr lang="en-US" altLang="en-US" sz="4000" baseline="30000" dirty="0">
                <a:solidFill>
                  <a:srgbClr val="CCFFFF"/>
                </a:solidFill>
              </a:rPr>
              <a:t>3</a:t>
            </a:r>
            <a:r>
              <a:rPr lang="en-US" altLang="en-US" sz="4000" dirty="0">
                <a:solidFill>
                  <a:srgbClr val="CCFFFF"/>
                </a:solidFill>
              </a:rPr>
              <a:t>-x</a:t>
            </a:r>
            <a:r>
              <a:rPr lang="en-US" altLang="en-US" sz="4000" baseline="30000" dirty="0">
                <a:solidFill>
                  <a:srgbClr val="CCFFFF"/>
                </a:solidFill>
              </a:rPr>
              <a:t>2</a:t>
            </a:r>
            <a:r>
              <a:rPr lang="en-US" altLang="en-US" sz="4000" dirty="0">
                <a:solidFill>
                  <a:srgbClr val="CCFFFF"/>
                </a:solidFill>
              </a:rPr>
              <a:t>-5x = -x</a:t>
            </a:r>
            <a:r>
              <a:rPr lang="en-US" altLang="en-US" sz="4000" baseline="30000" dirty="0">
                <a:solidFill>
                  <a:srgbClr val="CCFFFF"/>
                </a:solidFill>
              </a:rPr>
              <a:t>2</a:t>
            </a:r>
            <a:r>
              <a:rPr lang="en-US" altLang="en-US" sz="4000" dirty="0">
                <a:solidFill>
                  <a:srgbClr val="CCFFFF"/>
                </a:solidFill>
              </a:rPr>
              <a:t>+3x</a:t>
            </a:r>
          </a:p>
          <a:p>
            <a:pPr>
              <a:spcBef>
                <a:spcPts val="0"/>
              </a:spcBef>
            </a:pPr>
            <a:r>
              <a:rPr lang="en-US" altLang="en-US" sz="4000" dirty="0">
                <a:solidFill>
                  <a:srgbClr val="CCFFFF"/>
                </a:solidFill>
              </a:rPr>
              <a:t>2x</a:t>
            </a:r>
            <a:r>
              <a:rPr lang="en-US" altLang="en-US" sz="4000" baseline="30000" dirty="0">
                <a:solidFill>
                  <a:srgbClr val="CCFFFF"/>
                </a:solidFill>
              </a:rPr>
              <a:t>3</a:t>
            </a:r>
            <a:r>
              <a:rPr lang="en-US" altLang="en-US" sz="4000" dirty="0">
                <a:solidFill>
                  <a:srgbClr val="CCFFFF"/>
                </a:solidFill>
              </a:rPr>
              <a:t> = 3x+5x = 8x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Cancel an “x”</a:t>
            </a:r>
          </a:p>
          <a:p>
            <a:pPr>
              <a:spcBef>
                <a:spcPts val="0"/>
              </a:spcBef>
            </a:pPr>
            <a:r>
              <a:rPr lang="en-US" altLang="en-US" sz="4000" dirty="0">
                <a:solidFill>
                  <a:srgbClr val="CCFFFF"/>
                </a:solidFill>
              </a:rPr>
              <a:t>2x</a:t>
            </a:r>
            <a:r>
              <a:rPr lang="en-US" altLang="en-US" sz="4000" baseline="30000" dirty="0">
                <a:solidFill>
                  <a:srgbClr val="CCFFFF"/>
                </a:solidFill>
              </a:rPr>
              <a:t>2</a:t>
            </a:r>
            <a:r>
              <a:rPr lang="en-US" altLang="en-US" sz="4000" dirty="0">
                <a:solidFill>
                  <a:srgbClr val="CCFFFF"/>
                </a:solidFill>
              </a:rPr>
              <a:t> = 8</a:t>
            </a:r>
          </a:p>
          <a:p>
            <a:pPr>
              <a:spcBef>
                <a:spcPts val="0"/>
              </a:spcBef>
            </a:pPr>
            <a:r>
              <a:rPr lang="en-US" altLang="en-US" sz="4000" dirty="0">
                <a:solidFill>
                  <a:srgbClr val="CCFFFF"/>
                </a:solidFill>
              </a:rPr>
              <a:t>x</a:t>
            </a:r>
            <a:r>
              <a:rPr lang="en-US" altLang="en-US" sz="4000" baseline="30000" dirty="0">
                <a:solidFill>
                  <a:srgbClr val="CCFFFF"/>
                </a:solidFill>
              </a:rPr>
              <a:t>2</a:t>
            </a:r>
            <a:r>
              <a:rPr lang="en-US" altLang="en-US" sz="4000" dirty="0">
                <a:solidFill>
                  <a:srgbClr val="CCFFFF"/>
                </a:solidFill>
              </a:rPr>
              <a:t> = 4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So x = -2 and 2</a:t>
            </a:r>
            <a:endParaRPr lang="en-US" altLang="en-US" sz="4000" dirty="0">
              <a:solidFill>
                <a:srgbClr val="CCFFFF"/>
              </a:solidFill>
            </a:endParaRPr>
          </a:p>
          <a:p>
            <a:endParaRPr lang="en-US" altLang="en-US" sz="4000" dirty="0">
              <a:solidFill>
                <a:srgbClr val="CCFFFF"/>
              </a:solidFill>
            </a:endParaRPr>
          </a:p>
          <a:p>
            <a:endParaRPr lang="en-US" altLang="en-US" sz="4000" dirty="0">
              <a:solidFill>
                <a:srgbClr val="CCFFFF"/>
              </a:solidFill>
            </a:endParaRP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876C82-4EAC-46D9-9A46-2ADB63056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A4F5A1-4BC1-445B-83A5-A70FA6A9A262}"/>
              </a:ext>
            </a:extLst>
          </p:cNvPr>
          <p:cNvCxnSpPr/>
          <p:nvPr/>
        </p:nvCxnSpPr>
        <p:spPr>
          <a:xfrm flipH="1">
            <a:off x="1524000" y="2743200"/>
            <a:ext cx="838200" cy="68580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2C5B01-9D38-4E17-904B-085CF1F66FF0}"/>
              </a:ext>
            </a:extLst>
          </p:cNvPr>
          <p:cNvCxnSpPr/>
          <p:nvPr/>
        </p:nvCxnSpPr>
        <p:spPr>
          <a:xfrm flipH="1">
            <a:off x="4002983" y="2743200"/>
            <a:ext cx="838200" cy="68580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52EAC0C-4CFA-4CA4-A7FB-D28C14A11300}"/>
              </a:ext>
            </a:extLst>
          </p:cNvPr>
          <p:cNvSpPr txBox="1"/>
          <p:nvPr/>
        </p:nvSpPr>
        <p:spPr>
          <a:xfrm>
            <a:off x="4925291" y="5959614"/>
            <a:ext cx="1066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Are we </a:t>
            </a:r>
          </a:p>
          <a:p>
            <a:r>
              <a:rPr lang="en-US" altLang="en-US" sz="2000" dirty="0"/>
              <a:t>done?</a:t>
            </a:r>
            <a:endParaRPr lang="en-US" sz="20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E08596-5C4D-4795-BBA8-91A6288929FB}"/>
              </a:ext>
            </a:extLst>
          </p:cNvPr>
          <p:cNvCxnSpPr>
            <a:cxnSpLocks/>
          </p:cNvCxnSpPr>
          <p:nvPr/>
        </p:nvCxnSpPr>
        <p:spPr>
          <a:xfrm>
            <a:off x="6296890" y="2743200"/>
            <a:ext cx="789710" cy="1066800"/>
          </a:xfrm>
          <a:prstGeom prst="line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95EDFB9-4F83-4DE5-BBB6-D3672EEC2896}"/>
              </a:ext>
            </a:extLst>
          </p:cNvPr>
          <p:cNvSpPr txBox="1"/>
          <p:nvPr/>
        </p:nvSpPr>
        <p:spPr>
          <a:xfrm>
            <a:off x="3432213" y="6615507"/>
            <a:ext cx="586418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D0A527-592D-21F5-03C8-9673A9FEF32A}"/>
              </a:ext>
            </a:extLst>
          </p:cNvPr>
          <p:cNvSpPr txBox="1"/>
          <p:nvPr/>
        </p:nvSpPr>
        <p:spPr>
          <a:xfrm>
            <a:off x="5768340" y="3782814"/>
            <a:ext cx="34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90537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5EDA33B-8D97-488F-9270-8E7221348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528" y="2514600"/>
            <a:ext cx="3693475" cy="4343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85F4F7B-AD03-4AF0-B86F-323F2B69007B}"/>
              </a:ext>
            </a:extLst>
          </p:cNvPr>
          <p:cNvSpPr txBox="1"/>
          <p:nvPr/>
        </p:nvSpPr>
        <p:spPr>
          <a:xfrm>
            <a:off x="6296890" y="5538712"/>
            <a:ext cx="1399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-x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+ 3x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1C8853-BD91-4C36-8919-C1188D43C424}"/>
              </a:ext>
            </a:extLst>
          </p:cNvPr>
          <p:cNvSpPr txBox="1"/>
          <p:nvPr/>
        </p:nvSpPr>
        <p:spPr>
          <a:xfrm>
            <a:off x="7391401" y="4939292"/>
            <a:ext cx="17366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2x</a:t>
            </a:r>
            <a:r>
              <a:rPr lang="en-US" altLang="en-US" sz="2000" baseline="30000" dirty="0"/>
              <a:t>3</a:t>
            </a:r>
            <a:r>
              <a:rPr lang="en-US" altLang="en-US" sz="2000" dirty="0"/>
              <a:t> - x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- 5x</a:t>
            </a:r>
            <a:endParaRPr lang="en-US" sz="2000" dirty="0"/>
          </a:p>
        </p:txBody>
      </p:sp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E35261D0-09DA-4827-8715-4D4629E53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Technically, yes, but you can also solve for the </a:t>
            </a:r>
            <a:r>
              <a:rPr lang="en-US" altLang="en-US" dirty="0" err="1"/>
              <a:t>ys</a:t>
            </a:r>
            <a:endParaRPr lang="en-US" altLang="en-US" dirty="0"/>
          </a:p>
          <a:p>
            <a:r>
              <a:rPr lang="en-US" altLang="en-US" dirty="0"/>
              <a:t>So x = -2 and 2</a:t>
            </a:r>
            <a:endParaRPr lang="en-US" altLang="en-US" sz="4000" dirty="0">
              <a:solidFill>
                <a:srgbClr val="CCFFFF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en-US" dirty="0"/>
              <a:t>y </a:t>
            </a:r>
            <a:r>
              <a:rPr lang="en-US" altLang="en-US" sz="4000" dirty="0">
                <a:solidFill>
                  <a:srgbClr val="CCFFFF"/>
                </a:solidFill>
              </a:rPr>
              <a:t>= -x</a:t>
            </a:r>
            <a:r>
              <a:rPr lang="en-US" altLang="en-US" sz="4000" baseline="30000" dirty="0">
                <a:solidFill>
                  <a:srgbClr val="CCFFFF"/>
                </a:solidFill>
              </a:rPr>
              <a:t>2</a:t>
            </a:r>
            <a:r>
              <a:rPr lang="en-US" altLang="en-US" sz="4000" dirty="0">
                <a:solidFill>
                  <a:srgbClr val="CCFFFF"/>
                </a:solidFill>
              </a:rPr>
              <a:t>+3x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  </a:t>
            </a:r>
            <a:r>
              <a:rPr lang="en-US" altLang="en-US" sz="1000" dirty="0"/>
              <a:t> </a:t>
            </a:r>
            <a:r>
              <a:rPr lang="en-US" altLang="en-US" dirty="0"/>
              <a:t>= -(-2</a:t>
            </a:r>
            <a:r>
              <a:rPr lang="en-US" altLang="en-US" sz="4000" baseline="30000" dirty="0">
                <a:solidFill>
                  <a:srgbClr val="CCFFFF"/>
                </a:solidFill>
              </a:rPr>
              <a:t>2</a:t>
            </a:r>
            <a:r>
              <a:rPr lang="en-US" altLang="en-US" dirty="0"/>
              <a:t>)+3(-2)</a:t>
            </a:r>
          </a:p>
          <a:p>
            <a:pPr>
              <a:spcBef>
                <a:spcPts val="0"/>
              </a:spcBef>
            </a:pPr>
            <a:r>
              <a:rPr lang="en-US" altLang="en-US" sz="4000" dirty="0">
                <a:solidFill>
                  <a:srgbClr val="CCFFFF"/>
                </a:solidFill>
              </a:rPr>
              <a:t>  </a:t>
            </a:r>
            <a:r>
              <a:rPr lang="en-US" altLang="en-US" sz="1000" dirty="0">
                <a:solidFill>
                  <a:srgbClr val="CCFFFF"/>
                </a:solidFill>
              </a:rPr>
              <a:t> </a:t>
            </a:r>
            <a:r>
              <a:rPr lang="en-US" altLang="en-US" sz="4000" dirty="0">
                <a:solidFill>
                  <a:srgbClr val="CCFFFF"/>
                </a:solidFill>
              </a:rPr>
              <a:t>= -4-6 = -10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So a second point is:</a:t>
            </a:r>
          </a:p>
          <a:p>
            <a:pPr>
              <a:spcBef>
                <a:spcPts val="0"/>
              </a:spcBef>
            </a:pPr>
            <a:r>
              <a:rPr lang="en-US" altLang="en-US" sz="4000" dirty="0">
                <a:solidFill>
                  <a:srgbClr val="CCFFFF"/>
                </a:solidFill>
              </a:rPr>
              <a:t> (-2,-10)</a:t>
            </a:r>
          </a:p>
          <a:p>
            <a:endParaRPr lang="en-US" altLang="en-US" sz="4000" dirty="0">
              <a:solidFill>
                <a:srgbClr val="CCFFFF"/>
              </a:solidFill>
            </a:endParaRPr>
          </a:p>
          <a:p>
            <a:endParaRPr lang="en-US" altLang="en-US" sz="4000" dirty="0">
              <a:solidFill>
                <a:srgbClr val="CCFFFF"/>
              </a:solidFill>
            </a:endParaRP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876C82-4EAC-46D9-9A46-2ADB63056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9A36A5-4E30-4DC5-AA72-F42C98E89A9D}"/>
              </a:ext>
            </a:extLst>
          </p:cNvPr>
          <p:cNvCxnSpPr>
            <a:cxnSpLocks/>
          </p:cNvCxnSpPr>
          <p:nvPr/>
        </p:nvCxnSpPr>
        <p:spPr>
          <a:xfrm>
            <a:off x="3124200" y="5676900"/>
            <a:ext cx="2819400" cy="800100"/>
          </a:xfrm>
          <a:prstGeom prst="line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4CACE27-EBA4-4380-92E2-BA6486B1609C}"/>
              </a:ext>
            </a:extLst>
          </p:cNvPr>
          <p:cNvSpPr txBox="1"/>
          <p:nvPr/>
        </p:nvSpPr>
        <p:spPr>
          <a:xfrm>
            <a:off x="3432213" y="6615507"/>
            <a:ext cx="586418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314DB0-57AF-68B5-D878-746E55C5531C}"/>
              </a:ext>
            </a:extLst>
          </p:cNvPr>
          <p:cNvSpPr txBox="1"/>
          <p:nvPr/>
        </p:nvSpPr>
        <p:spPr>
          <a:xfrm>
            <a:off x="5768340" y="3782814"/>
            <a:ext cx="34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99527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4D053DA-E2AA-4D04-894C-AF664F66E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528" y="2514600"/>
            <a:ext cx="3693475" cy="4343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FA5B04-53F4-4D33-92B1-E4F2ED7F5D37}"/>
              </a:ext>
            </a:extLst>
          </p:cNvPr>
          <p:cNvSpPr txBox="1"/>
          <p:nvPr/>
        </p:nvSpPr>
        <p:spPr>
          <a:xfrm>
            <a:off x="6296890" y="5538712"/>
            <a:ext cx="1399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-x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+ 3x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657D09-5696-44E7-BC83-ADC99E63237D}"/>
              </a:ext>
            </a:extLst>
          </p:cNvPr>
          <p:cNvSpPr txBox="1"/>
          <p:nvPr/>
        </p:nvSpPr>
        <p:spPr>
          <a:xfrm>
            <a:off x="7391401" y="4939292"/>
            <a:ext cx="17366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2x</a:t>
            </a:r>
            <a:r>
              <a:rPr lang="en-US" altLang="en-US" sz="2000" baseline="30000" dirty="0"/>
              <a:t>3</a:t>
            </a:r>
            <a:r>
              <a:rPr lang="en-US" altLang="en-US" sz="2000" dirty="0"/>
              <a:t> - x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- 5x</a:t>
            </a:r>
            <a:endParaRPr lang="en-US" sz="2000" dirty="0"/>
          </a:p>
        </p:txBody>
      </p:sp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E35261D0-09DA-4827-8715-4D4629E53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Technically, yes, but you can also solve for the </a:t>
            </a:r>
            <a:r>
              <a:rPr lang="en-US" altLang="en-US" dirty="0" err="1"/>
              <a:t>ys</a:t>
            </a:r>
            <a:endParaRPr lang="en-US" altLang="en-US" dirty="0"/>
          </a:p>
          <a:p>
            <a:r>
              <a:rPr lang="en-US" altLang="en-US" dirty="0"/>
              <a:t>So x = -2 and 2</a:t>
            </a:r>
            <a:endParaRPr lang="en-US" altLang="en-US" sz="4000" dirty="0">
              <a:solidFill>
                <a:srgbClr val="CCFFFF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en-US" dirty="0"/>
              <a:t>y </a:t>
            </a:r>
            <a:r>
              <a:rPr lang="en-US" altLang="en-US" sz="4000" dirty="0">
                <a:solidFill>
                  <a:srgbClr val="CCFFFF"/>
                </a:solidFill>
              </a:rPr>
              <a:t>= -x</a:t>
            </a:r>
            <a:r>
              <a:rPr lang="en-US" altLang="en-US" sz="4000" baseline="30000" dirty="0">
                <a:solidFill>
                  <a:srgbClr val="CCFFFF"/>
                </a:solidFill>
              </a:rPr>
              <a:t>2</a:t>
            </a:r>
            <a:r>
              <a:rPr lang="en-US" altLang="en-US" sz="4000" dirty="0">
                <a:solidFill>
                  <a:srgbClr val="CCFFFF"/>
                </a:solidFill>
              </a:rPr>
              <a:t>+3x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  </a:t>
            </a:r>
            <a:r>
              <a:rPr lang="en-US" altLang="en-US" sz="1000" dirty="0"/>
              <a:t> </a:t>
            </a:r>
            <a:r>
              <a:rPr lang="en-US" altLang="en-US" dirty="0"/>
              <a:t>= -(2</a:t>
            </a:r>
            <a:r>
              <a:rPr lang="en-US" altLang="en-US" sz="4000" baseline="30000" dirty="0">
                <a:solidFill>
                  <a:srgbClr val="CCFFFF"/>
                </a:solidFill>
              </a:rPr>
              <a:t>2</a:t>
            </a:r>
            <a:r>
              <a:rPr lang="en-US" altLang="en-US" dirty="0"/>
              <a:t>)+3(2)</a:t>
            </a:r>
          </a:p>
          <a:p>
            <a:pPr>
              <a:spcBef>
                <a:spcPts val="0"/>
              </a:spcBef>
            </a:pPr>
            <a:r>
              <a:rPr lang="en-US" altLang="en-US" sz="4000" dirty="0">
                <a:solidFill>
                  <a:srgbClr val="CCFFFF"/>
                </a:solidFill>
              </a:rPr>
              <a:t>  </a:t>
            </a:r>
            <a:r>
              <a:rPr lang="en-US" altLang="en-US" sz="1000" dirty="0">
                <a:solidFill>
                  <a:srgbClr val="CCFFFF"/>
                </a:solidFill>
              </a:rPr>
              <a:t> </a:t>
            </a:r>
            <a:r>
              <a:rPr lang="en-US" altLang="en-US" sz="4000" dirty="0">
                <a:solidFill>
                  <a:srgbClr val="CCFFFF"/>
                </a:solidFill>
              </a:rPr>
              <a:t>= -4+6 = 2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So a third point is:</a:t>
            </a:r>
          </a:p>
          <a:p>
            <a:pPr>
              <a:spcBef>
                <a:spcPts val="0"/>
              </a:spcBef>
            </a:pPr>
            <a:r>
              <a:rPr lang="en-US" altLang="en-US" sz="4000" dirty="0">
                <a:solidFill>
                  <a:srgbClr val="CCFFFF"/>
                </a:solidFill>
              </a:rPr>
              <a:t> (2,2)</a:t>
            </a:r>
          </a:p>
          <a:p>
            <a:endParaRPr lang="en-US" altLang="en-US" sz="4000" dirty="0">
              <a:solidFill>
                <a:srgbClr val="CCFFFF"/>
              </a:solidFill>
            </a:endParaRPr>
          </a:p>
          <a:p>
            <a:endParaRPr lang="en-US" altLang="en-US" sz="4000" dirty="0">
              <a:solidFill>
                <a:srgbClr val="CCFFFF"/>
              </a:solidFill>
            </a:endParaRP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876C82-4EAC-46D9-9A46-2ADB63056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9A36A5-4E30-4DC5-AA72-F42C98E89A9D}"/>
              </a:ext>
            </a:extLst>
          </p:cNvPr>
          <p:cNvCxnSpPr>
            <a:cxnSpLocks/>
          </p:cNvCxnSpPr>
          <p:nvPr/>
        </p:nvCxnSpPr>
        <p:spPr>
          <a:xfrm flipV="1">
            <a:off x="2057400" y="3352800"/>
            <a:ext cx="6071557" cy="2438400"/>
          </a:xfrm>
          <a:prstGeom prst="line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6380D81-AA96-4C44-AD04-D3F95CC48953}"/>
              </a:ext>
            </a:extLst>
          </p:cNvPr>
          <p:cNvSpPr txBox="1"/>
          <p:nvPr/>
        </p:nvSpPr>
        <p:spPr>
          <a:xfrm>
            <a:off x="3432213" y="6615507"/>
            <a:ext cx="586418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979B04-9A86-3336-D968-E23FEF6FE480}"/>
              </a:ext>
            </a:extLst>
          </p:cNvPr>
          <p:cNvSpPr txBox="1"/>
          <p:nvPr/>
        </p:nvSpPr>
        <p:spPr>
          <a:xfrm>
            <a:off x="5768340" y="3782814"/>
            <a:ext cx="34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701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The true area is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going to be the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limit of the sum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of the blue and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tan rectangles (it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will converge)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03B5AD-3DE0-42A2-9ABD-6DE044E416BD}"/>
              </a:ext>
            </a:extLst>
          </p:cNvPr>
          <p:cNvSpPr txBox="1"/>
          <p:nvPr/>
        </p:nvSpPr>
        <p:spPr>
          <a:xfrm>
            <a:off x="0" y="6611035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VFrench</a:t>
            </a:r>
            <a:r>
              <a:rPr lang="en-US" sz="150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2020</a:t>
            </a:r>
            <a:endParaRPr lang="en-US" sz="15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6E3D80-6FF1-45DA-9941-618C00568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063" y="1104900"/>
            <a:ext cx="410262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4772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EB90A93-2191-4812-907E-26F667206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528" y="2514600"/>
            <a:ext cx="3693475" cy="4343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584D2C4-01A7-4FE0-B13E-5544BCBE8A72}"/>
              </a:ext>
            </a:extLst>
          </p:cNvPr>
          <p:cNvSpPr txBox="1"/>
          <p:nvPr/>
        </p:nvSpPr>
        <p:spPr>
          <a:xfrm>
            <a:off x="6296890" y="5538712"/>
            <a:ext cx="1399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-x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+ 3x</a:t>
            </a: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6F29C7-CAE3-42FB-93E7-05BDF7AB1E87}"/>
              </a:ext>
            </a:extLst>
          </p:cNvPr>
          <p:cNvSpPr txBox="1"/>
          <p:nvPr/>
        </p:nvSpPr>
        <p:spPr>
          <a:xfrm>
            <a:off x="7391401" y="4939292"/>
            <a:ext cx="17366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2x</a:t>
            </a:r>
            <a:r>
              <a:rPr lang="en-US" altLang="en-US" sz="2000" baseline="30000" dirty="0"/>
              <a:t>3</a:t>
            </a:r>
            <a:r>
              <a:rPr lang="en-US" altLang="en-US" sz="2000" dirty="0"/>
              <a:t> - x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- 5x</a:t>
            </a:r>
            <a:endParaRPr lang="en-US" sz="2000" dirty="0"/>
          </a:p>
        </p:txBody>
      </p:sp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E35261D0-09DA-4827-8715-4D4629E53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So we need to do two integrals:</a:t>
            </a:r>
            <a:endParaRPr lang="en-US" altLang="en-US" sz="4000" dirty="0">
              <a:solidFill>
                <a:srgbClr val="CCFFFF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en-US" sz="4000" dirty="0">
                <a:solidFill>
                  <a:srgbClr val="CCFFFF"/>
                </a:solidFill>
              </a:rPr>
              <a:t>One to find the area between (-2,-10) and (0,0) and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a second between</a:t>
            </a:r>
          </a:p>
          <a:p>
            <a:pPr>
              <a:spcBef>
                <a:spcPts val="0"/>
              </a:spcBef>
            </a:pPr>
            <a:r>
              <a:rPr lang="en-US" altLang="en-US" sz="4000" dirty="0">
                <a:solidFill>
                  <a:srgbClr val="CCFFFF"/>
                </a:solidFill>
              </a:rPr>
              <a:t>(0,0) and (2,2)</a:t>
            </a:r>
          </a:p>
          <a:p>
            <a:endParaRPr lang="en-US" altLang="en-US" sz="4000" dirty="0">
              <a:solidFill>
                <a:srgbClr val="CCFFFF"/>
              </a:solidFill>
            </a:endParaRP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876C82-4EAC-46D9-9A46-2ADB63056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EDB713-99E7-43B9-BA5D-7556ABF134D9}"/>
              </a:ext>
            </a:extLst>
          </p:cNvPr>
          <p:cNvSpPr txBox="1"/>
          <p:nvPr/>
        </p:nvSpPr>
        <p:spPr>
          <a:xfrm>
            <a:off x="3432213" y="6615507"/>
            <a:ext cx="586418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F56630-D8C7-F56C-D4D6-C6754971535F}"/>
              </a:ext>
            </a:extLst>
          </p:cNvPr>
          <p:cNvSpPr txBox="1"/>
          <p:nvPr/>
        </p:nvSpPr>
        <p:spPr>
          <a:xfrm>
            <a:off x="5768340" y="3782814"/>
            <a:ext cx="34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8661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58E9FBB-58CC-417F-AFD3-712CC0047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528" y="2514600"/>
            <a:ext cx="3693475" cy="4343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0462F2B-FA43-448B-85F6-C051FF167CA9}"/>
              </a:ext>
            </a:extLst>
          </p:cNvPr>
          <p:cNvSpPr txBox="1"/>
          <p:nvPr/>
        </p:nvSpPr>
        <p:spPr>
          <a:xfrm>
            <a:off x="6296890" y="5538712"/>
            <a:ext cx="1399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-x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+ 3x</a:t>
            </a:r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7392B7-7DBA-4890-AB38-3FC3FD7AB0FC}"/>
              </a:ext>
            </a:extLst>
          </p:cNvPr>
          <p:cNvSpPr txBox="1"/>
          <p:nvPr/>
        </p:nvSpPr>
        <p:spPr>
          <a:xfrm>
            <a:off x="7391401" y="4939292"/>
            <a:ext cx="17366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2x</a:t>
            </a:r>
            <a:r>
              <a:rPr lang="en-US" altLang="en-US" sz="2000" baseline="30000" dirty="0"/>
              <a:t>3</a:t>
            </a:r>
            <a:r>
              <a:rPr lang="en-US" altLang="en-US" sz="2000" dirty="0"/>
              <a:t> - x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- 5x</a:t>
            </a:r>
            <a:endParaRPr lang="en-US" sz="2000" dirty="0"/>
          </a:p>
        </p:txBody>
      </p:sp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E35261D0-09DA-4827-8715-4D4629E53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sz="4000" dirty="0">
                <a:solidFill>
                  <a:srgbClr val="CCFFFF"/>
                </a:solidFill>
              </a:rPr>
              <a:t>Area1 = </a:t>
            </a:r>
          </a:p>
          <a:p>
            <a:r>
              <a:rPr lang="en-US" altLang="en-US" dirty="0"/>
              <a:t>Are a and b the </a:t>
            </a:r>
            <a:r>
              <a:rPr lang="en-US" altLang="en-US" dirty="0" err="1"/>
              <a:t>xs</a:t>
            </a:r>
            <a:r>
              <a:rPr lang="en-US" altLang="en-US" dirty="0"/>
              <a:t> or the </a:t>
            </a:r>
            <a:r>
              <a:rPr lang="en-US" altLang="en-US" dirty="0" err="1"/>
              <a:t>ys</a:t>
            </a:r>
            <a:r>
              <a:rPr lang="en-US" altLang="en-US" dirty="0"/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876C82-4EAC-46D9-9A46-2ADB63056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372285-3BEE-491E-84C4-E32D15EAFAA9}"/>
              </a:ext>
            </a:extLst>
          </p:cNvPr>
          <p:cNvGrpSpPr/>
          <p:nvPr/>
        </p:nvGrpSpPr>
        <p:grpSpPr>
          <a:xfrm>
            <a:off x="2590800" y="825260"/>
            <a:ext cx="3352800" cy="879715"/>
            <a:chOff x="2286000" y="3188262"/>
            <a:chExt cx="5351003" cy="87971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C7B511-C0B5-48CF-AE2A-91BE4924DDCC}"/>
                </a:ext>
              </a:extLst>
            </p:cNvPr>
            <p:cNvSpPr txBox="1"/>
            <p:nvPr/>
          </p:nvSpPr>
          <p:spPr>
            <a:xfrm>
              <a:off x="2286000" y="3188262"/>
              <a:ext cx="5351003" cy="7277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ƒ(x)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 </a:t>
              </a:r>
              <a:r>
                <a:rPr lang="en-US" sz="4000" b="1" dirty="0">
                  <a:solidFill>
                    <a:srgbClr val="CCFFFF"/>
                  </a:solidFill>
                </a:rPr>
                <a:t>dx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37A08C-DEA5-473E-AB6C-2E316CE9AE58}"/>
                </a:ext>
              </a:extLst>
            </p:cNvPr>
            <p:cNvSpPr txBox="1"/>
            <p:nvPr/>
          </p:nvSpPr>
          <p:spPr>
            <a:xfrm>
              <a:off x="2813304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b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F3EA898-1A2C-4316-AE6F-719E28D99EBD}"/>
                </a:ext>
              </a:extLst>
            </p:cNvPr>
            <p:cNvSpPr txBox="1"/>
            <p:nvPr/>
          </p:nvSpPr>
          <p:spPr>
            <a:xfrm>
              <a:off x="2650841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a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6F51FD1-EE6C-4FB4-BEFA-8E6B6BC51DFB}"/>
              </a:ext>
            </a:extLst>
          </p:cNvPr>
          <p:cNvSpPr txBox="1"/>
          <p:nvPr/>
        </p:nvSpPr>
        <p:spPr>
          <a:xfrm>
            <a:off x="3432213" y="6615507"/>
            <a:ext cx="586418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EDB3DE-4469-B156-05CC-77CC558E494D}"/>
              </a:ext>
            </a:extLst>
          </p:cNvPr>
          <p:cNvSpPr txBox="1"/>
          <p:nvPr/>
        </p:nvSpPr>
        <p:spPr>
          <a:xfrm>
            <a:off x="5768340" y="3782814"/>
            <a:ext cx="34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82223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60EDB32-954F-4E2A-ADDF-C92BFC964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528" y="2514600"/>
            <a:ext cx="3693475" cy="4343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1210748-B786-410C-8DB3-DC3487B7426F}"/>
              </a:ext>
            </a:extLst>
          </p:cNvPr>
          <p:cNvSpPr txBox="1"/>
          <p:nvPr/>
        </p:nvSpPr>
        <p:spPr>
          <a:xfrm>
            <a:off x="6296890" y="5538712"/>
            <a:ext cx="1399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-x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+ 3x</a:t>
            </a:r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0006CD-29F6-43AF-8D64-9B00A28A1168}"/>
              </a:ext>
            </a:extLst>
          </p:cNvPr>
          <p:cNvSpPr txBox="1"/>
          <p:nvPr/>
        </p:nvSpPr>
        <p:spPr>
          <a:xfrm>
            <a:off x="7391401" y="4939292"/>
            <a:ext cx="17366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2x</a:t>
            </a:r>
            <a:r>
              <a:rPr lang="en-US" altLang="en-US" sz="2000" baseline="30000" dirty="0"/>
              <a:t>3</a:t>
            </a:r>
            <a:r>
              <a:rPr lang="en-US" altLang="en-US" sz="2000" dirty="0"/>
              <a:t> - x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- 5x</a:t>
            </a:r>
            <a:endParaRPr lang="en-US" sz="2000" dirty="0"/>
          </a:p>
        </p:txBody>
      </p:sp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E35261D0-09DA-4827-8715-4D4629E53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sz="4000" dirty="0">
                <a:solidFill>
                  <a:srgbClr val="CCFFFF"/>
                </a:solidFill>
              </a:rPr>
              <a:t>Area1 = </a:t>
            </a:r>
          </a:p>
          <a:p>
            <a:r>
              <a:rPr lang="en-US" altLang="en-US" dirty="0"/>
              <a:t>Are a and b the </a:t>
            </a:r>
            <a:r>
              <a:rPr lang="en-US" altLang="en-US" dirty="0" err="1"/>
              <a:t>xs</a:t>
            </a:r>
            <a:r>
              <a:rPr lang="en-US" altLang="en-US" dirty="0"/>
              <a:t> or the </a:t>
            </a:r>
            <a:r>
              <a:rPr lang="en-US" altLang="en-US" dirty="0" err="1"/>
              <a:t>ys</a:t>
            </a:r>
            <a:r>
              <a:rPr lang="en-US" altLang="en-US" dirty="0"/>
              <a:t>?</a:t>
            </a:r>
          </a:p>
          <a:p>
            <a:r>
              <a:rPr lang="en-US" altLang="en-US" dirty="0">
                <a:solidFill>
                  <a:srgbClr val="FFFF00"/>
                </a:solidFill>
              </a:rPr>
              <a:t>The </a:t>
            </a:r>
            <a:r>
              <a:rPr lang="en-US" altLang="en-US" dirty="0" err="1">
                <a:solidFill>
                  <a:srgbClr val="FFFF00"/>
                </a:solidFill>
              </a:rPr>
              <a:t>xs</a:t>
            </a:r>
            <a:r>
              <a:rPr lang="en-US" altLang="en-US" dirty="0">
                <a:solidFill>
                  <a:srgbClr val="FFFF00"/>
                </a:solidFill>
              </a:rPr>
              <a:t> (</a:t>
            </a:r>
            <a:r>
              <a:rPr lang="en-US" altLang="en-US" dirty="0" err="1">
                <a:solidFill>
                  <a:srgbClr val="FFFF00"/>
                </a:solidFill>
              </a:rPr>
              <a:t>‘cause</a:t>
            </a:r>
            <a:r>
              <a:rPr lang="en-US" altLang="en-US" dirty="0">
                <a:solidFill>
                  <a:srgbClr val="FFFF00"/>
                </a:solidFill>
              </a:rPr>
              <a:t> it’s dx)</a:t>
            </a:r>
          </a:p>
          <a:p>
            <a:r>
              <a:rPr lang="en-US" altLang="en-US" dirty="0"/>
              <a:t>What is the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Area1 integral?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876C82-4EAC-46D9-9A46-2ADB63056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372285-3BEE-491E-84C4-E32D15EAFAA9}"/>
              </a:ext>
            </a:extLst>
          </p:cNvPr>
          <p:cNvGrpSpPr/>
          <p:nvPr/>
        </p:nvGrpSpPr>
        <p:grpSpPr>
          <a:xfrm>
            <a:off x="2590800" y="825260"/>
            <a:ext cx="3352800" cy="879715"/>
            <a:chOff x="2286000" y="3188262"/>
            <a:chExt cx="5351003" cy="87971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C7B511-C0B5-48CF-AE2A-91BE4924DDCC}"/>
                </a:ext>
              </a:extLst>
            </p:cNvPr>
            <p:cNvSpPr txBox="1"/>
            <p:nvPr/>
          </p:nvSpPr>
          <p:spPr>
            <a:xfrm>
              <a:off x="2286000" y="3188262"/>
              <a:ext cx="5351003" cy="7277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ƒ(x) dx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37A08C-DEA5-473E-AB6C-2E316CE9AE58}"/>
                </a:ext>
              </a:extLst>
            </p:cNvPr>
            <p:cNvSpPr txBox="1"/>
            <p:nvPr/>
          </p:nvSpPr>
          <p:spPr>
            <a:xfrm>
              <a:off x="2813304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b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F3EA898-1A2C-4316-AE6F-719E28D99EBD}"/>
                </a:ext>
              </a:extLst>
            </p:cNvPr>
            <p:cNvSpPr txBox="1"/>
            <p:nvPr/>
          </p:nvSpPr>
          <p:spPr>
            <a:xfrm>
              <a:off x="2650841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a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8B92D4A-2F2F-4F59-BCAF-2A65424DA2B2}"/>
              </a:ext>
            </a:extLst>
          </p:cNvPr>
          <p:cNvSpPr txBox="1"/>
          <p:nvPr/>
        </p:nvSpPr>
        <p:spPr>
          <a:xfrm>
            <a:off x="3432213" y="6615507"/>
            <a:ext cx="586418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B7B275-CE53-F97C-D9AA-AE074AB0952E}"/>
              </a:ext>
            </a:extLst>
          </p:cNvPr>
          <p:cNvSpPr txBox="1"/>
          <p:nvPr/>
        </p:nvSpPr>
        <p:spPr>
          <a:xfrm>
            <a:off x="5768340" y="3782814"/>
            <a:ext cx="34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21947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FE53350-51CD-4230-AD3D-2D57427D8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528" y="2514600"/>
            <a:ext cx="3693475" cy="4343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10F02CA-6EC1-4F40-A3E9-CCBF044BE9C9}"/>
              </a:ext>
            </a:extLst>
          </p:cNvPr>
          <p:cNvSpPr txBox="1"/>
          <p:nvPr/>
        </p:nvSpPr>
        <p:spPr>
          <a:xfrm>
            <a:off x="6296890" y="5538712"/>
            <a:ext cx="1399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-x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+ 3x</a:t>
            </a:r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E23AEC-F549-45A2-AA15-9C2FE436AC8F}"/>
              </a:ext>
            </a:extLst>
          </p:cNvPr>
          <p:cNvSpPr txBox="1"/>
          <p:nvPr/>
        </p:nvSpPr>
        <p:spPr>
          <a:xfrm>
            <a:off x="7391401" y="4939292"/>
            <a:ext cx="17366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2x</a:t>
            </a:r>
            <a:r>
              <a:rPr lang="en-US" altLang="en-US" sz="2000" baseline="30000" dirty="0"/>
              <a:t>3</a:t>
            </a:r>
            <a:r>
              <a:rPr lang="en-US" altLang="en-US" sz="2000" dirty="0"/>
              <a:t> - x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- 5x</a:t>
            </a:r>
            <a:endParaRPr lang="en-US" sz="2000" dirty="0"/>
          </a:p>
        </p:txBody>
      </p:sp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E35261D0-09DA-4827-8715-4D4629E53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What is the Area1 integral?</a:t>
            </a:r>
          </a:p>
          <a:p>
            <a:r>
              <a:rPr lang="en-US" altLang="en-US" sz="4000" dirty="0">
                <a:solidFill>
                  <a:srgbClr val="CCFFFF"/>
                </a:solidFill>
              </a:rPr>
              <a:t> </a:t>
            </a:r>
          </a:p>
          <a:p>
            <a:r>
              <a:rPr lang="en-US" altLang="en-US" dirty="0"/>
              <a:t>Ok, I generally don’t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advocate simplifying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first, but this one is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a nightmare</a:t>
            </a:r>
          </a:p>
          <a:p>
            <a:r>
              <a:rPr lang="en-US" altLang="en-US" dirty="0"/>
              <a:t>Since we know there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are no holes or cliffs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SIMPLIFY!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876C82-4EAC-46D9-9A46-2ADB63056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372285-3BEE-491E-84C4-E32D15EAFAA9}"/>
              </a:ext>
            </a:extLst>
          </p:cNvPr>
          <p:cNvGrpSpPr/>
          <p:nvPr/>
        </p:nvGrpSpPr>
        <p:grpSpPr>
          <a:xfrm>
            <a:off x="228600" y="1554372"/>
            <a:ext cx="8229600" cy="879715"/>
            <a:chOff x="2286000" y="3188262"/>
            <a:chExt cx="5351003" cy="87971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C7B511-C0B5-48CF-AE2A-91BE4924DDCC}"/>
                </a:ext>
              </a:extLst>
            </p:cNvPr>
            <p:cNvSpPr txBox="1"/>
            <p:nvPr/>
          </p:nvSpPr>
          <p:spPr>
            <a:xfrm>
              <a:off x="2286000" y="3188262"/>
              <a:ext cx="535100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FFFF00"/>
                  </a:solidFill>
                </a:rPr>
                <a:t>∫ (</a:t>
              </a:r>
              <a:r>
                <a:rPr lang="en-US" altLang="en-US" sz="4000" b="1" dirty="0">
                  <a:solidFill>
                    <a:srgbClr val="FFFF00"/>
                  </a:solidFill>
                </a:rPr>
                <a:t>2x</a:t>
              </a:r>
              <a:r>
                <a:rPr lang="en-US" altLang="en-US" sz="4000" b="1" baseline="30000" dirty="0">
                  <a:solidFill>
                    <a:srgbClr val="FFFF00"/>
                  </a:solidFill>
                </a:rPr>
                <a:t>3</a:t>
              </a:r>
              <a:r>
                <a:rPr lang="en-US" altLang="en-US" sz="4000" b="1" dirty="0">
                  <a:solidFill>
                    <a:srgbClr val="FFFF00"/>
                  </a:solidFill>
                </a:rPr>
                <a:t>-x</a:t>
              </a:r>
              <a:r>
                <a:rPr lang="en-US" altLang="en-US" sz="4000" b="1" baseline="30000" dirty="0">
                  <a:solidFill>
                    <a:srgbClr val="FFFF00"/>
                  </a:solidFill>
                </a:rPr>
                <a:t>2</a:t>
              </a:r>
              <a:r>
                <a:rPr lang="en-US" altLang="en-US" sz="4000" b="1" dirty="0">
                  <a:solidFill>
                    <a:srgbClr val="FFFF00"/>
                  </a:solidFill>
                </a:rPr>
                <a:t>-5x)-(-x</a:t>
              </a:r>
              <a:r>
                <a:rPr lang="en-US" altLang="en-US" sz="4000" b="1" baseline="30000" dirty="0">
                  <a:solidFill>
                    <a:srgbClr val="FFFF00"/>
                  </a:solidFill>
                </a:rPr>
                <a:t>2</a:t>
              </a:r>
              <a:r>
                <a:rPr lang="en-US" altLang="en-US" sz="4000" b="1" dirty="0">
                  <a:solidFill>
                    <a:srgbClr val="FFFF00"/>
                  </a:solidFill>
                </a:rPr>
                <a:t>+3x) </a:t>
              </a:r>
              <a:r>
                <a:rPr lang="en-US" sz="4000" b="1" dirty="0">
                  <a:solidFill>
                    <a:srgbClr val="FFFF00"/>
                  </a:solidFill>
                </a:rPr>
                <a:t>dx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37A08C-DEA5-473E-AB6C-2E316CE9AE58}"/>
                </a:ext>
              </a:extLst>
            </p:cNvPr>
            <p:cNvSpPr txBox="1"/>
            <p:nvPr/>
          </p:nvSpPr>
          <p:spPr>
            <a:xfrm>
              <a:off x="2533732" y="3236515"/>
              <a:ext cx="32880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</a:rPr>
                <a:t>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F3EA898-1A2C-4316-AE6F-719E28D99EBD}"/>
                </a:ext>
              </a:extLst>
            </p:cNvPr>
            <p:cNvSpPr txBox="1"/>
            <p:nvPr/>
          </p:nvSpPr>
          <p:spPr>
            <a:xfrm>
              <a:off x="2304015" y="3667867"/>
              <a:ext cx="32880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</a:rPr>
                <a:t>-2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56A7989-DA56-4833-9EB0-459DE3C42226}"/>
              </a:ext>
            </a:extLst>
          </p:cNvPr>
          <p:cNvSpPr txBox="1"/>
          <p:nvPr/>
        </p:nvSpPr>
        <p:spPr>
          <a:xfrm>
            <a:off x="3432213" y="6615507"/>
            <a:ext cx="586418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BAF121-18EB-3E89-9BE1-B3633EA5DE5F}"/>
              </a:ext>
            </a:extLst>
          </p:cNvPr>
          <p:cNvSpPr txBox="1"/>
          <p:nvPr/>
        </p:nvSpPr>
        <p:spPr>
          <a:xfrm>
            <a:off x="5768340" y="3782814"/>
            <a:ext cx="34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07464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9EE89E58-C971-4C1E-A9DE-056B8C2EC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705" y="3200400"/>
            <a:ext cx="3110295" cy="3657600"/>
          </a:xfrm>
          <a:prstGeom prst="rect">
            <a:avLst/>
          </a:prstGeom>
        </p:spPr>
      </p:pic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E35261D0-09DA-4827-8715-4D4629E53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What is the Area1 integral?</a:t>
            </a:r>
          </a:p>
          <a:p>
            <a:r>
              <a:rPr lang="en-US" altLang="en-US" sz="4000" dirty="0">
                <a:solidFill>
                  <a:srgbClr val="CCFFFF"/>
                </a:solidFill>
              </a:rPr>
              <a:t> </a:t>
            </a:r>
          </a:p>
          <a:p>
            <a:r>
              <a:rPr lang="en-US" altLang="en-US" dirty="0"/>
              <a:t>= </a:t>
            </a:r>
          </a:p>
          <a:p>
            <a:r>
              <a:rPr lang="en-US" altLang="en-US" dirty="0"/>
              <a:t>=</a:t>
            </a:r>
          </a:p>
          <a:p>
            <a:r>
              <a:rPr lang="en-US" altLang="en-US" dirty="0"/>
              <a:t>Do it!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876C82-4EAC-46D9-9A46-2ADB63056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E10B92-F9E4-4104-8130-3FCD63D736E2}"/>
              </a:ext>
            </a:extLst>
          </p:cNvPr>
          <p:cNvSpPr txBox="1"/>
          <p:nvPr/>
        </p:nvSpPr>
        <p:spPr>
          <a:xfrm>
            <a:off x="6691746" y="5881343"/>
            <a:ext cx="1399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-x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+ 3x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2B75F8-4651-432E-8295-4AA496238594}"/>
              </a:ext>
            </a:extLst>
          </p:cNvPr>
          <p:cNvSpPr txBox="1"/>
          <p:nvPr/>
        </p:nvSpPr>
        <p:spPr>
          <a:xfrm>
            <a:off x="7391401" y="5162490"/>
            <a:ext cx="17366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2x</a:t>
            </a:r>
            <a:r>
              <a:rPr lang="en-US" altLang="en-US" sz="2000" baseline="30000" dirty="0"/>
              <a:t>3</a:t>
            </a:r>
            <a:r>
              <a:rPr lang="en-US" altLang="en-US" sz="2000" dirty="0"/>
              <a:t> - x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- 5x</a:t>
            </a:r>
            <a:endParaRPr lang="en-US" sz="2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372285-3BEE-491E-84C4-E32D15EAFAA9}"/>
              </a:ext>
            </a:extLst>
          </p:cNvPr>
          <p:cNvGrpSpPr/>
          <p:nvPr/>
        </p:nvGrpSpPr>
        <p:grpSpPr>
          <a:xfrm>
            <a:off x="228600" y="1554372"/>
            <a:ext cx="8229600" cy="879715"/>
            <a:chOff x="2286000" y="3188262"/>
            <a:chExt cx="5351003" cy="87971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C7B511-C0B5-48CF-AE2A-91BE4924DDCC}"/>
                </a:ext>
              </a:extLst>
            </p:cNvPr>
            <p:cNvSpPr txBox="1"/>
            <p:nvPr/>
          </p:nvSpPr>
          <p:spPr>
            <a:xfrm>
              <a:off x="2286000" y="3188262"/>
              <a:ext cx="535100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(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2x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3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-x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2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-5x)-(-x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2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+3x) </a:t>
              </a:r>
              <a:r>
                <a:rPr lang="en-US" sz="4000" b="1" dirty="0">
                  <a:solidFill>
                    <a:srgbClr val="CCFFFF"/>
                  </a:solidFill>
                </a:rPr>
                <a:t>dx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37A08C-DEA5-473E-AB6C-2E316CE9AE58}"/>
                </a:ext>
              </a:extLst>
            </p:cNvPr>
            <p:cNvSpPr txBox="1"/>
            <p:nvPr/>
          </p:nvSpPr>
          <p:spPr>
            <a:xfrm>
              <a:off x="2533732" y="3236515"/>
              <a:ext cx="32880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F3EA898-1A2C-4316-AE6F-719E28D99EBD}"/>
                </a:ext>
              </a:extLst>
            </p:cNvPr>
            <p:cNvSpPr txBox="1"/>
            <p:nvPr/>
          </p:nvSpPr>
          <p:spPr>
            <a:xfrm>
              <a:off x="2304015" y="3667867"/>
              <a:ext cx="32880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-2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AC41EB-E62F-41F4-AE0F-3A830F5E767A}"/>
              </a:ext>
            </a:extLst>
          </p:cNvPr>
          <p:cNvGrpSpPr/>
          <p:nvPr/>
        </p:nvGrpSpPr>
        <p:grpSpPr>
          <a:xfrm>
            <a:off x="609600" y="2320685"/>
            <a:ext cx="8229600" cy="879715"/>
            <a:chOff x="2286000" y="3188262"/>
            <a:chExt cx="5351003" cy="87971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D537E97-416B-4CEA-AF6A-6876BA4F72DD}"/>
                </a:ext>
              </a:extLst>
            </p:cNvPr>
            <p:cNvSpPr txBox="1"/>
            <p:nvPr/>
          </p:nvSpPr>
          <p:spPr>
            <a:xfrm>
              <a:off x="2286000" y="3188262"/>
              <a:ext cx="535100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(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2x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3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-x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2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-5x)-(-x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2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+3x) </a:t>
              </a:r>
              <a:r>
                <a:rPr lang="en-US" sz="4000" b="1" dirty="0">
                  <a:solidFill>
                    <a:srgbClr val="CCFFFF"/>
                  </a:solidFill>
                </a:rPr>
                <a:t>dx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632542-0986-4C84-8030-3752BFAFC708}"/>
                </a:ext>
              </a:extLst>
            </p:cNvPr>
            <p:cNvSpPr txBox="1"/>
            <p:nvPr/>
          </p:nvSpPr>
          <p:spPr>
            <a:xfrm>
              <a:off x="2533732" y="3236515"/>
              <a:ext cx="32880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3C5F2-851B-464B-91B7-EA669BA1EFA8}"/>
                </a:ext>
              </a:extLst>
            </p:cNvPr>
            <p:cNvSpPr txBox="1"/>
            <p:nvPr/>
          </p:nvSpPr>
          <p:spPr>
            <a:xfrm>
              <a:off x="2304015" y="3667867"/>
              <a:ext cx="32880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-2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2D0CA2-9A16-49B3-AE42-0E4C4CE38DD6}"/>
              </a:ext>
            </a:extLst>
          </p:cNvPr>
          <p:cNvCxnSpPr/>
          <p:nvPr/>
        </p:nvCxnSpPr>
        <p:spPr>
          <a:xfrm flipH="1">
            <a:off x="2386446" y="2311670"/>
            <a:ext cx="838200" cy="68580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B8AE503-9369-4FF4-B92A-516FD9DEE31D}"/>
              </a:ext>
            </a:extLst>
          </p:cNvPr>
          <p:cNvCxnSpPr/>
          <p:nvPr/>
        </p:nvCxnSpPr>
        <p:spPr>
          <a:xfrm flipH="1">
            <a:off x="4828050" y="2271273"/>
            <a:ext cx="838200" cy="68580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8B343E1-2BFC-4240-8B19-B807377AC210}"/>
              </a:ext>
            </a:extLst>
          </p:cNvPr>
          <p:cNvGrpSpPr/>
          <p:nvPr/>
        </p:nvGrpSpPr>
        <p:grpSpPr>
          <a:xfrm>
            <a:off x="533400" y="3006485"/>
            <a:ext cx="8229600" cy="879715"/>
            <a:chOff x="2286000" y="3188262"/>
            <a:chExt cx="5351003" cy="87971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EC2E273-501D-45BE-A34A-84F16B78641E}"/>
                </a:ext>
              </a:extLst>
            </p:cNvPr>
            <p:cNvSpPr txBox="1"/>
            <p:nvPr/>
          </p:nvSpPr>
          <p:spPr>
            <a:xfrm>
              <a:off x="2286000" y="3188262"/>
              <a:ext cx="535100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FFFF00"/>
                  </a:solidFill>
                </a:rPr>
                <a:t>∫  </a:t>
              </a:r>
              <a:r>
                <a:rPr lang="en-US" altLang="en-US" sz="4000" b="1" dirty="0">
                  <a:solidFill>
                    <a:srgbClr val="FFFF00"/>
                  </a:solidFill>
                </a:rPr>
                <a:t>2x</a:t>
              </a:r>
              <a:r>
                <a:rPr lang="en-US" altLang="en-US" sz="4000" b="1" baseline="30000" dirty="0">
                  <a:solidFill>
                    <a:srgbClr val="FFFF00"/>
                  </a:solidFill>
                </a:rPr>
                <a:t>3</a:t>
              </a:r>
              <a:r>
                <a:rPr lang="en-US" altLang="en-US" sz="4000" b="1" dirty="0">
                  <a:solidFill>
                    <a:srgbClr val="FFFF00"/>
                  </a:solidFill>
                </a:rPr>
                <a:t>-8x </a:t>
              </a:r>
              <a:r>
                <a:rPr lang="en-US" sz="4000" b="1" dirty="0">
                  <a:solidFill>
                    <a:srgbClr val="FFFF00"/>
                  </a:solidFill>
                </a:rPr>
                <a:t>dx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F96645F-2BCC-4943-8048-53A7865C0408}"/>
                </a:ext>
              </a:extLst>
            </p:cNvPr>
            <p:cNvSpPr txBox="1"/>
            <p:nvPr/>
          </p:nvSpPr>
          <p:spPr>
            <a:xfrm>
              <a:off x="2533732" y="3236515"/>
              <a:ext cx="32880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</a:rPr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3ECFBC0-EF8D-408D-A324-E5BA6F6955A2}"/>
                </a:ext>
              </a:extLst>
            </p:cNvPr>
            <p:cNvSpPr txBox="1"/>
            <p:nvPr/>
          </p:nvSpPr>
          <p:spPr>
            <a:xfrm>
              <a:off x="2304015" y="3667867"/>
              <a:ext cx="32880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</a:rPr>
                <a:t>-2</a:t>
              </a:r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600C91-A600-4E5A-AB84-91529A346ED7}"/>
              </a:ext>
            </a:extLst>
          </p:cNvPr>
          <p:cNvCxnSpPr>
            <a:cxnSpLocks/>
          </p:cNvCxnSpPr>
          <p:nvPr/>
        </p:nvCxnSpPr>
        <p:spPr>
          <a:xfrm flipH="1" flipV="1">
            <a:off x="3865743" y="2234032"/>
            <a:ext cx="2067207" cy="0"/>
          </a:xfrm>
          <a:prstGeom prst="line">
            <a:avLst/>
          </a:prstGeom>
          <a:ln w="635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4EDCCBB-2D6B-4052-9DF3-7FA76C02CC9F}"/>
              </a:ext>
            </a:extLst>
          </p:cNvPr>
          <p:cNvCxnSpPr>
            <a:cxnSpLocks/>
          </p:cNvCxnSpPr>
          <p:nvPr/>
        </p:nvCxnSpPr>
        <p:spPr>
          <a:xfrm flipV="1">
            <a:off x="3657600" y="2234033"/>
            <a:ext cx="228600" cy="334960"/>
          </a:xfrm>
          <a:prstGeom prst="line">
            <a:avLst/>
          </a:prstGeom>
          <a:ln w="63500">
            <a:solidFill>
              <a:srgbClr val="92D05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D7B8180-6ED4-4645-A57B-B2B8AD034535}"/>
              </a:ext>
            </a:extLst>
          </p:cNvPr>
          <p:cNvCxnSpPr>
            <a:cxnSpLocks/>
          </p:cNvCxnSpPr>
          <p:nvPr/>
        </p:nvCxnSpPr>
        <p:spPr>
          <a:xfrm flipH="1" flipV="1">
            <a:off x="5914556" y="2187329"/>
            <a:ext cx="167199" cy="332287"/>
          </a:xfrm>
          <a:prstGeom prst="line">
            <a:avLst/>
          </a:prstGeom>
          <a:ln w="63500">
            <a:solidFill>
              <a:srgbClr val="92D05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81A4600-6A50-4CDA-9D00-91DDF04C1DC5}"/>
              </a:ext>
            </a:extLst>
          </p:cNvPr>
          <p:cNvSpPr txBox="1"/>
          <p:nvPr/>
        </p:nvSpPr>
        <p:spPr>
          <a:xfrm>
            <a:off x="3432213" y="6615507"/>
            <a:ext cx="586418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4742ED-F69E-92A6-B1BC-CEE27A1E14D5}"/>
              </a:ext>
            </a:extLst>
          </p:cNvPr>
          <p:cNvSpPr txBox="1"/>
          <p:nvPr/>
        </p:nvSpPr>
        <p:spPr>
          <a:xfrm>
            <a:off x="6276340" y="4238228"/>
            <a:ext cx="34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91171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7E3E592-24C1-4901-9D5C-70483E5A5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705" y="3200400"/>
            <a:ext cx="3110295" cy="3657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DD24ADC-32B9-4DB9-8B67-5CBF2A1D20CF}"/>
              </a:ext>
            </a:extLst>
          </p:cNvPr>
          <p:cNvSpPr txBox="1"/>
          <p:nvPr/>
        </p:nvSpPr>
        <p:spPr>
          <a:xfrm>
            <a:off x="6691746" y="5881343"/>
            <a:ext cx="1399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-x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+ 3x</a:t>
            </a:r>
            <a:endParaRPr lang="en-US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89FCE8-BF35-484C-AF41-A091AE38C410}"/>
              </a:ext>
            </a:extLst>
          </p:cNvPr>
          <p:cNvSpPr txBox="1"/>
          <p:nvPr/>
        </p:nvSpPr>
        <p:spPr>
          <a:xfrm>
            <a:off x="7391401" y="5162490"/>
            <a:ext cx="17366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2x</a:t>
            </a:r>
            <a:r>
              <a:rPr lang="en-US" altLang="en-US" sz="2000" baseline="30000" dirty="0"/>
              <a:t>3</a:t>
            </a:r>
            <a:r>
              <a:rPr lang="en-US" altLang="en-US" sz="2000" dirty="0"/>
              <a:t> - x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- 5x</a:t>
            </a:r>
            <a:endParaRPr lang="en-US" sz="2000" dirty="0"/>
          </a:p>
        </p:txBody>
      </p:sp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E35261D0-09DA-4827-8715-4D4629E53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What is the Area1 integral?</a:t>
            </a:r>
          </a:p>
          <a:p>
            <a:r>
              <a:rPr lang="en-US" altLang="en-US" sz="4000" dirty="0">
                <a:solidFill>
                  <a:srgbClr val="CCFFFF"/>
                </a:solidFill>
              </a:rPr>
              <a:t> </a:t>
            </a:r>
          </a:p>
          <a:p>
            <a:r>
              <a:rPr lang="en-US" altLang="en-US" dirty="0"/>
              <a:t>= (2x</a:t>
            </a:r>
            <a:r>
              <a:rPr lang="en-US" altLang="en-US" baseline="30000" dirty="0"/>
              <a:t>4</a:t>
            </a:r>
            <a:r>
              <a:rPr lang="en-US" altLang="en-US" dirty="0"/>
              <a:t>/4-8x</a:t>
            </a:r>
            <a:r>
              <a:rPr lang="en-US" altLang="en-US" baseline="30000" dirty="0"/>
              <a:t>2</a:t>
            </a:r>
            <a:r>
              <a:rPr lang="en-US" altLang="en-US" dirty="0"/>
              <a:t>/2)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876C82-4EAC-46D9-9A46-2ADB63056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4D595E-31C4-49DD-8A04-421D1377DDDD}"/>
              </a:ext>
            </a:extLst>
          </p:cNvPr>
          <p:cNvGrpSpPr/>
          <p:nvPr/>
        </p:nvGrpSpPr>
        <p:grpSpPr>
          <a:xfrm>
            <a:off x="4128602" y="2219235"/>
            <a:ext cx="762000" cy="933510"/>
            <a:chOff x="2286000" y="3205515"/>
            <a:chExt cx="762000" cy="933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75F4CB4-06D6-4E35-9FD6-0AD69BCCA9D0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56ABBF-B0FE-4EC5-921C-E559EDE2C3BE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F7BE029-1DAE-4299-9CE5-8A1230800E3A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CA2E1BB-CD0B-414C-A4B2-A544877D7532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-2</a:t>
                </a: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2D28C83-11A1-4054-BE2E-F59214E7BEBC}"/>
              </a:ext>
            </a:extLst>
          </p:cNvPr>
          <p:cNvGrpSpPr/>
          <p:nvPr/>
        </p:nvGrpSpPr>
        <p:grpSpPr>
          <a:xfrm>
            <a:off x="228600" y="1558685"/>
            <a:ext cx="8229600" cy="879715"/>
            <a:chOff x="2286000" y="3188262"/>
            <a:chExt cx="5351003" cy="87971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6C09386-2627-40E0-B8CC-7A06723AB2FD}"/>
                </a:ext>
              </a:extLst>
            </p:cNvPr>
            <p:cNvSpPr txBox="1"/>
            <p:nvPr/>
          </p:nvSpPr>
          <p:spPr>
            <a:xfrm>
              <a:off x="2286000" y="3188262"/>
              <a:ext cx="535100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 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2x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3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-8x </a:t>
              </a:r>
              <a:r>
                <a:rPr lang="en-US" sz="4000" b="1" dirty="0">
                  <a:solidFill>
                    <a:srgbClr val="CCFFFF"/>
                  </a:solidFill>
                </a:rPr>
                <a:t>dx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8BF70AA-29FC-4F23-8B1C-EC4071C445E1}"/>
                </a:ext>
              </a:extLst>
            </p:cNvPr>
            <p:cNvSpPr txBox="1"/>
            <p:nvPr/>
          </p:nvSpPr>
          <p:spPr>
            <a:xfrm>
              <a:off x="2533732" y="3236515"/>
              <a:ext cx="32880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B747138-3647-4A2A-8CF5-17552FCAD8AD}"/>
                </a:ext>
              </a:extLst>
            </p:cNvPr>
            <p:cNvSpPr txBox="1"/>
            <p:nvPr/>
          </p:nvSpPr>
          <p:spPr>
            <a:xfrm>
              <a:off x="2304015" y="3667867"/>
              <a:ext cx="32880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-2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77C11DD-ED81-44E5-9143-418D8159C28C}"/>
              </a:ext>
            </a:extLst>
          </p:cNvPr>
          <p:cNvSpPr txBox="1"/>
          <p:nvPr/>
        </p:nvSpPr>
        <p:spPr>
          <a:xfrm>
            <a:off x="3432213" y="6615507"/>
            <a:ext cx="586418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4A452D-537C-22E0-F681-E34FC5AC22AA}"/>
              </a:ext>
            </a:extLst>
          </p:cNvPr>
          <p:cNvSpPr txBox="1"/>
          <p:nvPr/>
        </p:nvSpPr>
        <p:spPr>
          <a:xfrm>
            <a:off x="6276340" y="4238228"/>
            <a:ext cx="34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10878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E7D06CA-99D8-4354-9677-D8281A0C5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705" y="3200400"/>
            <a:ext cx="3110295" cy="36576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2CA518C-8014-4C7A-9A40-89F1790887E9}"/>
              </a:ext>
            </a:extLst>
          </p:cNvPr>
          <p:cNvSpPr txBox="1"/>
          <p:nvPr/>
        </p:nvSpPr>
        <p:spPr>
          <a:xfrm>
            <a:off x="6691746" y="5881343"/>
            <a:ext cx="1399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-x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+ 3x</a:t>
            </a:r>
            <a:endParaRPr lang="en-US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1B6405-4AE3-48ED-9840-B2EAE1B35115}"/>
              </a:ext>
            </a:extLst>
          </p:cNvPr>
          <p:cNvSpPr txBox="1"/>
          <p:nvPr/>
        </p:nvSpPr>
        <p:spPr>
          <a:xfrm>
            <a:off x="7391401" y="5162490"/>
            <a:ext cx="17366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2x</a:t>
            </a:r>
            <a:r>
              <a:rPr lang="en-US" altLang="en-US" sz="2000" baseline="30000" dirty="0"/>
              <a:t>3</a:t>
            </a:r>
            <a:r>
              <a:rPr lang="en-US" altLang="en-US" sz="2000" dirty="0"/>
              <a:t> - x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- 5x</a:t>
            </a:r>
            <a:endParaRPr lang="en-US" sz="2000" dirty="0"/>
          </a:p>
        </p:txBody>
      </p:sp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E35261D0-09DA-4827-8715-4D4629E53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What is the Area1 integral?</a:t>
            </a:r>
          </a:p>
          <a:p>
            <a:r>
              <a:rPr lang="en-US" altLang="en-US" sz="4000" dirty="0">
                <a:solidFill>
                  <a:srgbClr val="CCFFFF"/>
                </a:solidFill>
              </a:rPr>
              <a:t> </a:t>
            </a:r>
          </a:p>
          <a:p>
            <a:r>
              <a:rPr lang="en-US" altLang="en-US" dirty="0"/>
              <a:t>= (2x</a:t>
            </a:r>
            <a:r>
              <a:rPr lang="en-US" altLang="en-US" baseline="30000" dirty="0"/>
              <a:t>4</a:t>
            </a:r>
            <a:r>
              <a:rPr lang="en-US" altLang="en-US" dirty="0"/>
              <a:t>/4-8x</a:t>
            </a:r>
            <a:r>
              <a:rPr lang="en-US" altLang="en-US" baseline="30000" dirty="0"/>
              <a:t>2</a:t>
            </a:r>
            <a:r>
              <a:rPr lang="en-US" altLang="en-US" dirty="0"/>
              <a:t>/2)    </a:t>
            </a:r>
          </a:p>
          <a:p>
            <a:r>
              <a:rPr lang="en-US" altLang="en-US" dirty="0"/>
              <a:t>= (2(0</a:t>
            </a:r>
            <a:r>
              <a:rPr lang="en-US" altLang="en-US" baseline="30000" dirty="0"/>
              <a:t>4</a:t>
            </a:r>
            <a:r>
              <a:rPr lang="en-US" altLang="en-US" dirty="0"/>
              <a:t>)/4-8(0</a:t>
            </a:r>
            <a:r>
              <a:rPr lang="en-US" altLang="en-US" baseline="30000" dirty="0"/>
              <a:t>2</a:t>
            </a:r>
            <a:r>
              <a:rPr lang="en-US" altLang="en-US" dirty="0"/>
              <a:t>)/2) -</a:t>
            </a:r>
          </a:p>
          <a:p>
            <a:r>
              <a:rPr lang="en-US" altLang="en-US" dirty="0"/>
              <a:t>   (2((-2)</a:t>
            </a:r>
            <a:r>
              <a:rPr lang="en-US" altLang="en-US" baseline="30000" dirty="0"/>
              <a:t>4</a:t>
            </a:r>
            <a:r>
              <a:rPr lang="en-US" altLang="en-US" dirty="0"/>
              <a:t>)/4-8((-2)</a:t>
            </a:r>
            <a:r>
              <a:rPr lang="en-US" altLang="en-US" baseline="30000" dirty="0"/>
              <a:t>2</a:t>
            </a:r>
            <a:r>
              <a:rPr lang="en-US" altLang="en-US" dirty="0"/>
              <a:t>)/2) </a:t>
            </a:r>
          </a:p>
          <a:p>
            <a:r>
              <a:rPr lang="en-US" altLang="en-US" dirty="0"/>
              <a:t>= 0 – (8 – 16) = 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876C82-4EAC-46D9-9A46-2ADB63056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4D595E-31C4-49DD-8A04-421D1377DDDD}"/>
              </a:ext>
            </a:extLst>
          </p:cNvPr>
          <p:cNvGrpSpPr/>
          <p:nvPr/>
        </p:nvGrpSpPr>
        <p:grpSpPr>
          <a:xfrm>
            <a:off x="4128602" y="2219235"/>
            <a:ext cx="762000" cy="933510"/>
            <a:chOff x="2286000" y="3205515"/>
            <a:chExt cx="762000" cy="933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75F4CB4-06D6-4E35-9FD6-0AD69BCCA9D0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56ABBF-B0FE-4EC5-921C-E559EDE2C3BE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F7BE029-1DAE-4299-9CE5-8A1230800E3A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CA2E1BB-CD0B-414C-A4B2-A544877D7532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-2</a:t>
                </a: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2D28C83-11A1-4054-BE2E-F59214E7BEBC}"/>
              </a:ext>
            </a:extLst>
          </p:cNvPr>
          <p:cNvGrpSpPr/>
          <p:nvPr/>
        </p:nvGrpSpPr>
        <p:grpSpPr>
          <a:xfrm>
            <a:off x="228600" y="1558685"/>
            <a:ext cx="8229600" cy="879715"/>
            <a:chOff x="2286000" y="3188262"/>
            <a:chExt cx="5351003" cy="87971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6C09386-2627-40E0-B8CC-7A06723AB2FD}"/>
                </a:ext>
              </a:extLst>
            </p:cNvPr>
            <p:cNvSpPr txBox="1"/>
            <p:nvPr/>
          </p:nvSpPr>
          <p:spPr>
            <a:xfrm>
              <a:off x="2286000" y="3188262"/>
              <a:ext cx="535100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 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2x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3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-8x </a:t>
              </a:r>
              <a:r>
                <a:rPr lang="en-US" sz="4000" b="1" dirty="0">
                  <a:solidFill>
                    <a:srgbClr val="CCFFFF"/>
                  </a:solidFill>
                </a:rPr>
                <a:t>dx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8BF70AA-29FC-4F23-8B1C-EC4071C445E1}"/>
                </a:ext>
              </a:extLst>
            </p:cNvPr>
            <p:cNvSpPr txBox="1"/>
            <p:nvPr/>
          </p:nvSpPr>
          <p:spPr>
            <a:xfrm>
              <a:off x="2533732" y="3236515"/>
              <a:ext cx="32880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B747138-3647-4A2A-8CF5-17552FCAD8AD}"/>
                </a:ext>
              </a:extLst>
            </p:cNvPr>
            <p:cNvSpPr txBox="1"/>
            <p:nvPr/>
          </p:nvSpPr>
          <p:spPr>
            <a:xfrm>
              <a:off x="2304015" y="3667867"/>
              <a:ext cx="32880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-2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E1675CC-1C8E-4332-83C0-830CF9D640EB}"/>
              </a:ext>
            </a:extLst>
          </p:cNvPr>
          <p:cNvSpPr txBox="1"/>
          <p:nvPr/>
        </p:nvSpPr>
        <p:spPr>
          <a:xfrm>
            <a:off x="2667576" y="5301492"/>
            <a:ext cx="18943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Are we done?</a:t>
            </a:r>
            <a:endParaRPr lang="en-US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77C11DD-ED81-44E5-9143-418D8159C28C}"/>
              </a:ext>
            </a:extLst>
          </p:cNvPr>
          <p:cNvSpPr txBox="1"/>
          <p:nvPr/>
        </p:nvSpPr>
        <p:spPr>
          <a:xfrm>
            <a:off x="3432213" y="6615507"/>
            <a:ext cx="586418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5F4BEB-03E2-7976-6A43-67D5AD061037}"/>
              </a:ext>
            </a:extLst>
          </p:cNvPr>
          <p:cNvSpPr txBox="1"/>
          <p:nvPr/>
        </p:nvSpPr>
        <p:spPr>
          <a:xfrm>
            <a:off x="6276340" y="4238228"/>
            <a:ext cx="34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42415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37D43BA-3033-4B90-9974-BBD7F1CC4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705" y="3200400"/>
            <a:ext cx="3110295" cy="36576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B7C134E-EEC4-4D7E-9A40-52DA4DB630F7}"/>
              </a:ext>
            </a:extLst>
          </p:cNvPr>
          <p:cNvSpPr txBox="1"/>
          <p:nvPr/>
        </p:nvSpPr>
        <p:spPr>
          <a:xfrm>
            <a:off x="6691746" y="5881343"/>
            <a:ext cx="1399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-x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+ 3x</a:t>
            </a:r>
            <a:endParaRPr lang="en-US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0D503A-950F-4C4F-B93D-9E2E25E1C819}"/>
              </a:ext>
            </a:extLst>
          </p:cNvPr>
          <p:cNvSpPr txBox="1"/>
          <p:nvPr/>
        </p:nvSpPr>
        <p:spPr>
          <a:xfrm>
            <a:off x="7391401" y="5162490"/>
            <a:ext cx="17366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2x</a:t>
            </a:r>
            <a:r>
              <a:rPr lang="en-US" altLang="en-US" sz="2000" baseline="30000" dirty="0"/>
              <a:t>3</a:t>
            </a:r>
            <a:r>
              <a:rPr lang="en-US" altLang="en-US" sz="2000" dirty="0"/>
              <a:t> - x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- 5x</a:t>
            </a:r>
            <a:endParaRPr lang="en-US" sz="2000" dirty="0"/>
          </a:p>
        </p:txBody>
      </p:sp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E35261D0-09DA-4827-8715-4D4629E53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What is the Area1 integral?</a:t>
            </a:r>
          </a:p>
          <a:p>
            <a:r>
              <a:rPr lang="en-US" altLang="en-US" sz="4000" dirty="0">
                <a:solidFill>
                  <a:srgbClr val="CCFFFF"/>
                </a:solidFill>
              </a:rPr>
              <a:t> </a:t>
            </a:r>
          </a:p>
          <a:p>
            <a:r>
              <a:rPr lang="en-US" altLang="en-US" dirty="0"/>
              <a:t>= (2x</a:t>
            </a:r>
            <a:r>
              <a:rPr lang="en-US" altLang="en-US" baseline="30000" dirty="0"/>
              <a:t>4</a:t>
            </a:r>
            <a:r>
              <a:rPr lang="en-US" altLang="en-US" dirty="0"/>
              <a:t>/4-8x</a:t>
            </a:r>
            <a:r>
              <a:rPr lang="en-US" altLang="en-US" baseline="30000" dirty="0"/>
              <a:t>2</a:t>
            </a:r>
            <a:r>
              <a:rPr lang="en-US" altLang="en-US" dirty="0"/>
              <a:t>/2)    </a:t>
            </a:r>
          </a:p>
          <a:p>
            <a:r>
              <a:rPr lang="en-US" altLang="en-US" dirty="0"/>
              <a:t>= (2(0</a:t>
            </a:r>
            <a:r>
              <a:rPr lang="en-US" altLang="en-US" baseline="30000" dirty="0"/>
              <a:t>4</a:t>
            </a:r>
            <a:r>
              <a:rPr lang="en-US" altLang="en-US" dirty="0"/>
              <a:t>)/4-8(0</a:t>
            </a:r>
            <a:r>
              <a:rPr lang="en-US" altLang="en-US" baseline="30000" dirty="0"/>
              <a:t>2</a:t>
            </a:r>
            <a:r>
              <a:rPr lang="en-US" altLang="en-US" dirty="0"/>
              <a:t>)/2) -</a:t>
            </a:r>
          </a:p>
          <a:p>
            <a:r>
              <a:rPr lang="en-US" altLang="en-US" dirty="0"/>
              <a:t>   (2(-2</a:t>
            </a:r>
            <a:r>
              <a:rPr lang="en-US" altLang="en-US" baseline="30000" dirty="0"/>
              <a:t>4</a:t>
            </a:r>
            <a:r>
              <a:rPr lang="en-US" altLang="en-US" dirty="0"/>
              <a:t>)/4-8(-2</a:t>
            </a:r>
            <a:r>
              <a:rPr lang="en-US" altLang="en-US" baseline="30000" dirty="0"/>
              <a:t>2</a:t>
            </a:r>
            <a:r>
              <a:rPr lang="en-US" altLang="en-US" dirty="0"/>
              <a:t>)/2) </a:t>
            </a:r>
          </a:p>
          <a:p>
            <a:r>
              <a:rPr lang="en-US" altLang="en-US" dirty="0"/>
              <a:t>= 0 – (8 – 16) = 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876C82-4EAC-46D9-9A46-2ADB63056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4D595E-31C4-49DD-8A04-421D1377DDDD}"/>
              </a:ext>
            </a:extLst>
          </p:cNvPr>
          <p:cNvGrpSpPr/>
          <p:nvPr/>
        </p:nvGrpSpPr>
        <p:grpSpPr>
          <a:xfrm>
            <a:off x="4128602" y="2219235"/>
            <a:ext cx="762000" cy="933510"/>
            <a:chOff x="2286000" y="3205515"/>
            <a:chExt cx="762000" cy="933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75F4CB4-06D6-4E35-9FD6-0AD69BCCA9D0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56ABBF-B0FE-4EC5-921C-E559EDE2C3BE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F7BE029-1DAE-4299-9CE5-8A1230800E3A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CA2E1BB-CD0B-414C-A4B2-A544877D7532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-2</a:t>
                </a: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2D28C83-11A1-4054-BE2E-F59214E7BEBC}"/>
              </a:ext>
            </a:extLst>
          </p:cNvPr>
          <p:cNvGrpSpPr/>
          <p:nvPr/>
        </p:nvGrpSpPr>
        <p:grpSpPr>
          <a:xfrm>
            <a:off x="228600" y="1558685"/>
            <a:ext cx="8229600" cy="879715"/>
            <a:chOff x="2286000" y="3188262"/>
            <a:chExt cx="5351003" cy="87971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6C09386-2627-40E0-B8CC-7A06723AB2FD}"/>
                </a:ext>
              </a:extLst>
            </p:cNvPr>
            <p:cNvSpPr txBox="1"/>
            <p:nvPr/>
          </p:nvSpPr>
          <p:spPr>
            <a:xfrm>
              <a:off x="2286000" y="3188262"/>
              <a:ext cx="535100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 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2x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3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-8x </a:t>
              </a:r>
              <a:r>
                <a:rPr lang="en-US" sz="4000" b="1" dirty="0">
                  <a:solidFill>
                    <a:srgbClr val="CCFFFF"/>
                  </a:solidFill>
                </a:rPr>
                <a:t>dx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8BF70AA-29FC-4F23-8B1C-EC4071C445E1}"/>
                </a:ext>
              </a:extLst>
            </p:cNvPr>
            <p:cNvSpPr txBox="1"/>
            <p:nvPr/>
          </p:nvSpPr>
          <p:spPr>
            <a:xfrm>
              <a:off x="2533732" y="3236515"/>
              <a:ext cx="32880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B747138-3647-4A2A-8CF5-17552FCAD8AD}"/>
                </a:ext>
              </a:extLst>
            </p:cNvPr>
            <p:cNvSpPr txBox="1"/>
            <p:nvPr/>
          </p:nvSpPr>
          <p:spPr>
            <a:xfrm>
              <a:off x="2304015" y="3667867"/>
              <a:ext cx="32880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-2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E1675CC-1C8E-4332-83C0-830CF9D640EB}"/>
              </a:ext>
            </a:extLst>
          </p:cNvPr>
          <p:cNvSpPr txBox="1"/>
          <p:nvPr/>
        </p:nvSpPr>
        <p:spPr>
          <a:xfrm>
            <a:off x="2667576" y="5301492"/>
            <a:ext cx="18943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Are we done?</a:t>
            </a:r>
          </a:p>
          <a:p>
            <a:r>
              <a:rPr lang="en-US" sz="2000" dirty="0"/>
              <a:t>No, we’re half done… ~sigh~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77C11DD-ED81-44E5-9143-418D8159C28C}"/>
              </a:ext>
            </a:extLst>
          </p:cNvPr>
          <p:cNvSpPr txBox="1"/>
          <p:nvPr/>
        </p:nvSpPr>
        <p:spPr>
          <a:xfrm>
            <a:off x="3432213" y="6615507"/>
            <a:ext cx="586418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A8C55D-8FBB-DADE-F411-14477BA7965A}"/>
              </a:ext>
            </a:extLst>
          </p:cNvPr>
          <p:cNvSpPr txBox="1"/>
          <p:nvPr/>
        </p:nvSpPr>
        <p:spPr>
          <a:xfrm>
            <a:off x="6276340" y="4238228"/>
            <a:ext cx="34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97355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198A4F4-956F-4631-B549-21A600296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705" y="3200400"/>
            <a:ext cx="3110295" cy="3657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FCAA71-B9D2-4324-A91A-F4F3C2D475F7}"/>
              </a:ext>
            </a:extLst>
          </p:cNvPr>
          <p:cNvSpPr txBox="1"/>
          <p:nvPr/>
        </p:nvSpPr>
        <p:spPr>
          <a:xfrm>
            <a:off x="6691746" y="5881343"/>
            <a:ext cx="1399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-x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+ 3x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D0F6D5-E056-4CC9-B899-3283A80CC05B}"/>
              </a:ext>
            </a:extLst>
          </p:cNvPr>
          <p:cNvSpPr txBox="1"/>
          <p:nvPr/>
        </p:nvSpPr>
        <p:spPr>
          <a:xfrm>
            <a:off x="7391401" y="5162490"/>
            <a:ext cx="17366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2x</a:t>
            </a:r>
            <a:r>
              <a:rPr lang="en-US" altLang="en-US" sz="2000" baseline="30000" dirty="0"/>
              <a:t>3</a:t>
            </a:r>
            <a:r>
              <a:rPr lang="en-US" altLang="en-US" sz="2000" dirty="0"/>
              <a:t> - x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- 5x</a:t>
            </a:r>
            <a:endParaRPr lang="en-US" sz="2000" dirty="0"/>
          </a:p>
        </p:txBody>
      </p:sp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E35261D0-09DA-4827-8715-4D4629E53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What is the Area2 integral?</a:t>
            </a:r>
          </a:p>
          <a:p>
            <a:r>
              <a:rPr lang="en-US" altLang="en-US" dirty="0"/>
              <a:t>Does the function change?</a:t>
            </a:r>
          </a:p>
          <a:p>
            <a:r>
              <a:rPr lang="en-US" altLang="en-US" sz="4000" dirty="0">
                <a:solidFill>
                  <a:srgbClr val="CCFFFF"/>
                </a:solidFill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876C82-4EAC-46D9-9A46-2ADB63056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77C11DD-ED81-44E5-9143-418D8159C28C}"/>
              </a:ext>
            </a:extLst>
          </p:cNvPr>
          <p:cNvSpPr txBox="1"/>
          <p:nvPr/>
        </p:nvSpPr>
        <p:spPr>
          <a:xfrm>
            <a:off x="3432213" y="6615507"/>
            <a:ext cx="586418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CC81CE-A7F6-062D-C7ED-11C914878768}"/>
              </a:ext>
            </a:extLst>
          </p:cNvPr>
          <p:cNvSpPr txBox="1"/>
          <p:nvPr/>
        </p:nvSpPr>
        <p:spPr>
          <a:xfrm>
            <a:off x="6276340" y="4238228"/>
            <a:ext cx="34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50520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57785FD-61D3-4D53-8153-F214388CF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705" y="3200400"/>
            <a:ext cx="3110295" cy="3657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2E9625-E7DE-4BC3-A3BD-B016CA82E6CE}"/>
              </a:ext>
            </a:extLst>
          </p:cNvPr>
          <p:cNvSpPr txBox="1"/>
          <p:nvPr/>
        </p:nvSpPr>
        <p:spPr>
          <a:xfrm>
            <a:off x="6691746" y="5881343"/>
            <a:ext cx="1399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-x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+ 3x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68A2CF-0298-4526-9C00-07EC8197B3F4}"/>
              </a:ext>
            </a:extLst>
          </p:cNvPr>
          <p:cNvSpPr txBox="1"/>
          <p:nvPr/>
        </p:nvSpPr>
        <p:spPr>
          <a:xfrm>
            <a:off x="7391401" y="5162490"/>
            <a:ext cx="17366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2x</a:t>
            </a:r>
            <a:r>
              <a:rPr lang="en-US" altLang="en-US" sz="2000" baseline="30000" dirty="0"/>
              <a:t>3</a:t>
            </a:r>
            <a:r>
              <a:rPr lang="en-US" altLang="en-US" sz="2000" dirty="0"/>
              <a:t> - x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- 5x</a:t>
            </a:r>
            <a:endParaRPr lang="en-US" sz="2000" dirty="0"/>
          </a:p>
        </p:txBody>
      </p:sp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E35261D0-09DA-4827-8715-4D4629E53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What is the Area2 integral?</a:t>
            </a:r>
          </a:p>
          <a:p>
            <a:r>
              <a:rPr lang="en-US" altLang="en-US" dirty="0"/>
              <a:t>Does the function change? </a:t>
            </a:r>
            <a:r>
              <a:rPr lang="en-US" altLang="en-US" dirty="0">
                <a:solidFill>
                  <a:srgbClr val="FFFF00"/>
                </a:solidFill>
              </a:rPr>
              <a:t>Yes - </a:t>
            </a:r>
            <a:r>
              <a:rPr lang="en-US" altLang="en-US" sz="4000" dirty="0">
                <a:solidFill>
                  <a:srgbClr val="FFFF00"/>
                </a:solidFill>
              </a:rPr>
              <a:t>-x</a:t>
            </a:r>
            <a:r>
              <a:rPr lang="en-US" altLang="en-US" sz="4000" baseline="30000" dirty="0">
                <a:solidFill>
                  <a:srgbClr val="FFFF00"/>
                </a:solidFill>
              </a:rPr>
              <a:t>2</a:t>
            </a:r>
            <a:r>
              <a:rPr lang="en-US" altLang="en-US" sz="4000" dirty="0">
                <a:solidFill>
                  <a:srgbClr val="FFFF00"/>
                </a:solidFill>
              </a:rPr>
              <a:t> + 3x is now on top</a:t>
            </a:r>
            <a:endParaRPr lang="en-US" sz="4000" dirty="0">
              <a:solidFill>
                <a:srgbClr val="FFFF00"/>
              </a:solidFill>
            </a:endParaRPr>
          </a:p>
          <a:p>
            <a:r>
              <a:rPr lang="en-US" altLang="en-US" dirty="0"/>
              <a:t>Do the a and b change?</a:t>
            </a:r>
          </a:p>
          <a:p>
            <a:r>
              <a:rPr lang="en-US" altLang="en-US" sz="4000" dirty="0">
                <a:solidFill>
                  <a:srgbClr val="CCFFFF"/>
                </a:solidFill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876C82-4EAC-46D9-9A46-2ADB63056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77C11DD-ED81-44E5-9143-418D8159C28C}"/>
              </a:ext>
            </a:extLst>
          </p:cNvPr>
          <p:cNvSpPr txBox="1"/>
          <p:nvPr/>
        </p:nvSpPr>
        <p:spPr>
          <a:xfrm>
            <a:off x="3432213" y="6615507"/>
            <a:ext cx="586418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84A0EA-B95E-5627-5981-9A18FF51EEC9}"/>
              </a:ext>
            </a:extLst>
          </p:cNvPr>
          <p:cNvSpPr txBox="1"/>
          <p:nvPr/>
        </p:nvSpPr>
        <p:spPr>
          <a:xfrm>
            <a:off x="6276340" y="4238228"/>
            <a:ext cx="34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745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F839BAC-0ED5-40AA-B7F7-DD6EA45F3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9291"/>
            <a:ext cx="9128810" cy="58487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EAC1FA-5DA7-4462-8477-EF6D918D6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0D8894-DE40-4D0C-A838-4DA831E5FFF5}"/>
              </a:ext>
            </a:extLst>
          </p:cNvPr>
          <p:cNvSpPr txBox="1"/>
          <p:nvPr/>
        </p:nvSpPr>
        <p:spPr>
          <a:xfrm>
            <a:off x="35944" y="6611035"/>
            <a:ext cx="909286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https://coloradotech.vitalsource.com/#/books/9780357233375/cfi/6/28!/4/14@0:0</a:t>
            </a:r>
          </a:p>
        </p:txBody>
      </p:sp>
    </p:spTree>
    <p:extLst>
      <p:ext uri="{BB962C8B-B14F-4D97-AF65-F5344CB8AC3E}">
        <p14:creationId xmlns:p14="http://schemas.microsoft.com/office/powerpoint/2010/main" val="226664733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4D3010-732B-4FD2-A7A6-E06753137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705" y="3200400"/>
            <a:ext cx="3110295" cy="3657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904F38-65C0-4BAA-BE87-A342FD89B541}"/>
              </a:ext>
            </a:extLst>
          </p:cNvPr>
          <p:cNvSpPr txBox="1"/>
          <p:nvPr/>
        </p:nvSpPr>
        <p:spPr>
          <a:xfrm>
            <a:off x="6691746" y="5881343"/>
            <a:ext cx="1399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-x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+ 3x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07ACEA-00A3-4DEB-A539-9CF7DCF99D78}"/>
              </a:ext>
            </a:extLst>
          </p:cNvPr>
          <p:cNvSpPr txBox="1"/>
          <p:nvPr/>
        </p:nvSpPr>
        <p:spPr>
          <a:xfrm>
            <a:off x="7391401" y="5162490"/>
            <a:ext cx="17366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2x</a:t>
            </a:r>
            <a:r>
              <a:rPr lang="en-US" altLang="en-US" sz="2000" baseline="30000" dirty="0"/>
              <a:t>3</a:t>
            </a:r>
            <a:r>
              <a:rPr lang="en-US" altLang="en-US" sz="2000" dirty="0"/>
              <a:t> - x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- 5x</a:t>
            </a:r>
            <a:endParaRPr lang="en-US" sz="2000" dirty="0"/>
          </a:p>
        </p:txBody>
      </p:sp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E35261D0-09DA-4827-8715-4D4629E53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What is the Area2 integral?</a:t>
            </a:r>
          </a:p>
          <a:p>
            <a:r>
              <a:rPr lang="en-US" altLang="en-US" dirty="0"/>
              <a:t>Does the function change? yes</a:t>
            </a:r>
          </a:p>
          <a:p>
            <a:r>
              <a:rPr lang="en-US" altLang="en-US" dirty="0"/>
              <a:t>Do the a and b change? </a:t>
            </a:r>
            <a:r>
              <a:rPr lang="en-US" altLang="en-US" dirty="0">
                <a:solidFill>
                  <a:srgbClr val="FFFF00"/>
                </a:solidFill>
              </a:rPr>
              <a:t>yes</a:t>
            </a:r>
          </a:p>
          <a:p>
            <a:r>
              <a:rPr lang="en-US" altLang="en-US" dirty="0"/>
              <a:t>What is the Area2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integral?</a:t>
            </a:r>
          </a:p>
          <a:p>
            <a:r>
              <a:rPr lang="en-US" altLang="en-US" sz="4000" dirty="0">
                <a:solidFill>
                  <a:srgbClr val="CCFFFF"/>
                </a:solidFill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876C82-4EAC-46D9-9A46-2ADB63056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77C11DD-ED81-44E5-9143-418D8159C28C}"/>
              </a:ext>
            </a:extLst>
          </p:cNvPr>
          <p:cNvSpPr txBox="1"/>
          <p:nvPr/>
        </p:nvSpPr>
        <p:spPr>
          <a:xfrm>
            <a:off x="3432213" y="6615507"/>
            <a:ext cx="586418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5356DB-89AB-23E0-BE46-CF67092801BF}"/>
              </a:ext>
            </a:extLst>
          </p:cNvPr>
          <p:cNvSpPr txBox="1"/>
          <p:nvPr/>
        </p:nvSpPr>
        <p:spPr>
          <a:xfrm>
            <a:off x="6276340" y="4238228"/>
            <a:ext cx="34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0917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97A6E6F-0B6E-4648-B4B1-C2891CB4E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705" y="3200400"/>
            <a:ext cx="3110295" cy="3657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7A942EB-FD1A-481A-BBE9-A5412834A0E5}"/>
              </a:ext>
            </a:extLst>
          </p:cNvPr>
          <p:cNvSpPr txBox="1"/>
          <p:nvPr/>
        </p:nvSpPr>
        <p:spPr>
          <a:xfrm>
            <a:off x="6691746" y="5881343"/>
            <a:ext cx="1399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-x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+ 3x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ED8823-D4FF-47C3-86C4-E2F7118B41EB}"/>
              </a:ext>
            </a:extLst>
          </p:cNvPr>
          <p:cNvSpPr txBox="1"/>
          <p:nvPr/>
        </p:nvSpPr>
        <p:spPr>
          <a:xfrm>
            <a:off x="7391401" y="5162490"/>
            <a:ext cx="17366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2x</a:t>
            </a:r>
            <a:r>
              <a:rPr lang="en-US" altLang="en-US" sz="2000" baseline="30000" dirty="0"/>
              <a:t>3</a:t>
            </a:r>
            <a:r>
              <a:rPr lang="en-US" altLang="en-US" sz="2000" dirty="0"/>
              <a:t> - x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- 5x</a:t>
            </a:r>
            <a:endParaRPr lang="en-US" sz="2000" dirty="0"/>
          </a:p>
        </p:txBody>
      </p:sp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E35261D0-09DA-4827-8715-4D4629E53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What is the Area2 integral?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sz="4000" dirty="0">
                <a:solidFill>
                  <a:srgbClr val="CCFFFF"/>
                </a:solidFill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876C82-4EAC-46D9-9A46-2ADB63056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2D28C83-11A1-4054-BE2E-F59214E7BEBC}"/>
              </a:ext>
            </a:extLst>
          </p:cNvPr>
          <p:cNvGrpSpPr/>
          <p:nvPr/>
        </p:nvGrpSpPr>
        <p:grpSpPr>
          <a:xfrm>
            <a:off x="304800" y="1497793"/>
            <a:ext cx="8823203" cy="831462"/>
            <a:chOff x="2365274" y="3160223"/>
            <a:chExt cx="5736972" cy="83146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6C09386-2627-40E0-B8CC-7A06723AB2FD}"/>
                </a:ext>
              </a:extLst>
            </p:cNvPr>
            <p:cNvSpPr txBox="1"/>
            <p:nvPr/>
          </p:nvSpPr>
          <p:spPr>
            <a:xfrm>
              <a:off x="2365274" y="3208156"/>
              <a:ext cx="573697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(-x</a:t>
              </a:r>
              <a:r>
                <a:rPr lang="en-US" sz="4000" b="1" baseline="30000" dirty="0">
                  <a:solidFill>
                    <a:srgbClr val="CCFFFF"/>
                  </a:solidFill>
                </a:rPr>
                <a:t>2</a:t>
              </a:r>
              <a:r>
                <a:rPr lang="en-US" sz="4000" b="1" dirty="0">
                  <a:solidFill>
                    <a:srgbClr val="CCFFFF"/>
                  </a:solidFill>
                </a:rPr>
                <a:t>+3x) – (2x</a:t>
              </a:r>
              <a:r>
                <a:rPr lang="en-US" sz="4000" b="1" baseline="30000" dirty="0">
                  <a:solidFill>
                    <a:srgbClr val="CCFFFF"/>
                  </a:solidFill>
                </a:rPr>
                <a:t>3</a:t>
              </a:r>
              <a:r>
                <a:rPr lang="en-US" sz="4000" b="1" dirty="0">
                  <a:solidFill>
                    <a:srgbClr val="CCFFFF"/>
                  </a:solidFill>
                </a:rPr>
                <a:t>-x</a:t>
              </a:r>
              <a:r>
                <a:rPr lang="en-US" sz="4000" b="1" baseline="30000" dirty="0">
                  <a:solidFill>
                    <a:srgbClr val="CCFFFF"/>
                  </a:solidFill>
                </a:rPr>
                <a:t>2</a:t>
              </a:r>
              <a:r>
                <a:rPr lang="en-US" sz="4000" b="1" dirty="0">
                  <a:solidFill>
                    <a:srgbClr val="CCFFFF"/>
                  </a:solidFill>
                </a:rPr>
                <a:t>-5x) dx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8BF70AA-29FC-4F23-8B1C-EC4071C445E1}"/>
                </a:ext>
              </a:extLst>
            </p:cNvPr>
            <p:cNvSpPr txBox="1"/>
            <p:nvPr/>
          </p:nvSpPr>
          <p:spPr>
            <a:xfrm>
              <a:off x="2613006" y="3160223"/>
              <a:ext cx="32880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B747138-3647-4A2A-8CF5-17552FCAD8AD}"/>
                </a:ext>
              </a:extLst>
            </p:cNvPr>
            <p:cNvSpPr txBox="1"/>
            <p:nvPr/>
          </p:nvSpPr>
          <p:spPr>
            <a:xfrm>
              <a:off x="2531928" y="3591575"/>
              <a:ext cx="32880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77C11DD-ED81-44E5-9143-418D8159C28C}"/>
              </a:ext>
            </a:extLst>
          </p:cNvPr>
          <p:cNvSpPr txBox="1"/>
          <p:nvPr/>
        </p:nvSpPr>
        <p:spPr>
          <a:xfrm>
            <a:off x="3432213" y="6615507"/>
            <a:ext cx="586418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3C78CE-E01B-E0BA-9E57-F3D302560740}"/>
              </a:ext>
            </a:extLst>
          </p:cNvPr>
          <p:cNvSpPr txBox="1"/>
          <p:nvPr/>
        </p:nvSpPr>
        <p:spPr>
          <a:xfrm>
            <a:off x="6276340" y="4238228"/>
            <a:ext cx="34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26925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97A6E6F-0B6E-4648-B4B1-C2891CB4E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705" y="3200400"/>
            <a:ext cx="3110295" cy="3657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7A942EB-FD1A-481A-BBE9-A5412834A0E5}"/>
              </a:ext>
            </a:extLst>
          </p:cNvPr>
          <p:cNvSpPr txBox="1"/>
          <p:nvPr/>
        </p:nvSpPr>
        <p:spPr>
          <a:xfrm>
            <a:off x="6691746" y="5881343"/>
            <a:ext cx="1399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-x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+ 3x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ED8823-D4FF-47C3-86C4-E2F7118B41EB}"/>
              </a:ext>
            </a:extLst>
          </p:cNvPr>
          <p:cNvSpPr txBox="1"/>
          <p:nvPr/>
        </p:nvSpPr>
        <p:spPr>
          <a:xfrm>
            <a:off x="7391401" y="5162490"/>
            <a:ext cx="17366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2x</a:t>
            </a:r>
            <a:r>
              <a:rPr lang="en-US" altLang="en-US" sz="2000" baseline="30000" dirty="0"/>
              <a:t>3</a:t>
            </a:r>
            <a:r>
              <a:rPr lang="en-US" altLang="en-US" sz="2000" dirty="0"/>
              <a:t> - x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- 5x</a:t>
            </a:r>
            <a:endParaRPr lang="en-US" sz="2000" dirty="0"/>
          </a:p>
        </p:txBody>
      </p:sp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E35261D0-09DA-4827-8715-4D4629E53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What is the Area2 integral?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Do it!</a:t>
            </a:r>
          </a:p>
          <a:p>
            <a:r>
              <a:rPr lang="en-US" altLang="en-US" sz="4000" dirty="0">
                <a:solidFill>
                  <a:srgbClr val="CCFFFF"/>
                </a:solidFill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876C82-4EAC-46D9-9A46-2ADB63056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2D28C83-11A1-4054-BE2E-F59214E7BEBC}"/>
              </a:ext>
            </a:extLst>
          </p:cNvPr>
          <p:cNvGrpSpPr/>
          <p:nvPr/>
        </p:nvGrpSpPr>
        <p:grpSpPr>
          <a:xfrm>
            <a:off x="304800" y="1558685"/>
            <a:ext cx="8915400" cy="1406377"/>
            <a:chOff x="2335546" y="3188262"/>
            <a:chExt cx="5796920" cy="140637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6C09386-2627-40E0-B8CC-7A06723AB2FD}"/>
                </a:ext>
              </a:extLst>
            </p:cNvPr>
            <p:cNvSpPr txBox="1"/>
            <p:nvPr/>
          </p:nvSpPr>
          <p:spPr>
            <a:xfrm>
              <a:off x="2335546" y="3188262"/>
              <a:ext cx="579692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(-x</a:t>
              </a:r>
              <a:r>
                <a:rPr lang="en-US" sz="4000" b="1" baseline="30000" dirty="0">
                  <a:solidFill>
                    <a:srgbClr val="CCFFFF"/>
                  </a:solidFill>
                </a:rPr>
                <a:t>2</a:t>
              </a:r>
              <a:r>
                <a:rPr lang="en-US" sz="4000" b="1" dirty="0">
                  <a:solidFill>
                    <a:srgbClr val="CCFFFF"/>
                  </a:solidFill>
                </a:rPr>
                <a:t>+3x) – (2x</a:t>
              </a:r>
              <a:r>
                <a:rPr lang="en-US" sz="4000" b="1" baseline="30000" dirty="0">
                  <a:solidFill>
                    <a:srgbClr val="CCFFFF"/>
                  </a:solidFill>
                </a:rPr>
                <a:t>3</a:t>
              </a:r>
              <a:r>
                <a:rPr lang="en-US" sz="4000" b="1" dirty="0">
                  <a:solidFill>
                    <a:srgbClr val="CCFFFF"/>
                  </a:solidFill>
                </a:rPr>
                <a:t>-x</a:t>
              </a:r>
              <a:r>
                <a:rPr lang="en-US" sz="4000" b="1" baseline="30000" dirty="0">
                  <a:solidFill>
                    <a:srgbClr val="CCFFFF"/>
                  </a:solidFill>
                </a:rPr>
                <a:t>2</a:t>
              </a:r>
              <a:r>
                <a:rPr lang="en-US" sz="4000" b="1" dirty="0">
                  <a:solidFill>
                    <a:srgbClr val="CCFFFF"/>
                  </a:solidFill>
                </a:rPr>
                <a:t>-5x) dx </a:t>
              </a:r>
            </a:p>
            <a:p>
              <a:r>
                <a:rPr lang="en-US" sz="4000" b="1" dirty="0">
                  <a:solidFill>
                    <a:srgbClr val="FFFF00"/>
                  </a:solidFill>
                </a:rPr>
                <a:t>∫  8x - </a:t>
              </a:r>
              <a:r>
                <a:rPr lang="en-US" altLang="en-US" sz="4000" b="1" dirty="0">
                  <a:solidFill>
                    <a:srgbClr val="FFFF00"/>
                  </a:solidFill>
                </a:rPr>
                <a:t>2x</a:t>
              </a:r>
              <a:r>
                <a:rPr lang="en-US" altLang="en-US" sz="4000" b="1" baseline="30000" dirty="0">
                  <a:solidFill>
                    <a:srgbClr val="FFFF00"/>
                  </a:solidFill>
                </a:rPr>
                <a:t>3</a:t>
              </a:r>
              <a:r>
                <a:rPr lang="en-US" altLang="en-US" sz="4000" b="1" dirty="0">
                  <a:solidFill>
                    <a:srgbClr val="FFFF00"/>
                  </a:solidFill>
                </a:rPr>
                <a:t> </a:t>
              </a:r>
              <a:r>
                <a:rPr lang="en-US" sz="4000" b="1" dirty="0">
                  <a:solidFill>
                    <a:srgbClr val="FFFF00"/>
                  </a:solidFill>
                </a:rPr>
                <a:t>dx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8BF70AA-29FC-4F23-8B1C-EC4071C445E1}"/>
                </a:ext>
              </a:extLst>
            </p:cNvPr>
            <p:cNvSpPr txBox="1"/>
            <p:nvPr/>
          </p:nvSpPr>
          <p:spPr>
            <a:xfrm>
              <a:off x="2551747" y="3763177"/>
              <a:ext cx="32880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</a:rPr>
                <a:t>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B747138-3647-4A2A-8CF5-17552FCAD8AD}"/>
                </a:ext>
              </a:extLst>
            </p:cNvPr>
            <p:cNvSpPr txBox="1"/>
            <p:nvPr/>
          </p:nvSpPr>
          <p:spPr>
            <a:xfrm>
              <a:off x="2470669" y="4194529"/>
              <a:ext cx="32880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</a:rPr>
                <a:t>0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77C11DD-ED81-44E5-9143-418D8159C28C}"/>
              </a:ext>
            </a:extLst>
          </p:cNvPr>
          <p:cNvSpPr txBox="1"/>
          <p:nvPr/>
        </p:nvSpPr>
        <p:spPr>
          <a:xfrm>
            <a:off x="3432213" y="6615507"/>
            <a:ext cx="586418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3C78CE-E01B-E0BA-9E57-F3D302560740}"/>
              </a:ext>
            </a:extLst>
          </p:cNvPr>
          <p:cNvSpPr txBox="1"/>
          <p:nvPr/>
        </p:nvSpPr>
        <p:spPr>
          <a:xfrm>
            <a:off x="6276340" y="4238228"/>
            <a:ext cx="34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-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3EAC1F-40ED-FD4B-5C30-ABEEC96CF371}"/>
              </a:ext>
            </a:extLst>
          </p:cNvPr>
          <p:cNvSpPr txBox="1"/>
          <p:nvPr/>
        </p:nvSpPr>
        <p:spPr>
          <a:xfrm>
            <a:off x="685801" y="1495961"/>
            <a:ext cx="5056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CFFFF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FE6654-4510-39DE-EA90-96F77995CB05}"/>
              </a:ext>
            </a:extLst>
          </p:cNvPr>
          <p:cNvSpPr txBox="1"/>
          <p:nvPr/>
        </p:nvSpPr>
        <p:spPr>
          <a:xfrm>
            <a:off x="561106" y="1927313"/>
            <a:ext cx="5056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CFFFF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2246537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D2C9D8F-7050-41B2-8EC0-0F596CD0B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705" y="3200400"/>
            <a:ext cx="3110295" cy="36576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BAAFF33-8C30-4F6A-9A05-A769DB61F0CB}"/>
              </a:ext>
            </a:extLst>
          </p:cNvPr>
          <p:cNvSpPr txBox="1"/>
          <p:nvPr/>
        </p:nvSpPr>
        <p:spPr>
          <a:xfrm>
            <a:off x="6691746" y="5881343"/>
            <a:ext cx="1399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-x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+ 3x</a:t>
            </a:r>
            <a:endParaRPr lang="en-US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BE14E0-D6F1-4D66-9A3C-7FE9F8535DC4}"/>
              </a:ext>
            </a:extLst>
          </p:cNvPr>
          <p:cNvSpPr txBox="1"/>
          <p:nvPr/>
        </p:nvSpPr>
        <p:spPr>
          <a:xfrm>
            <a:off x="7391401" y="5162490"/>
            <a:ext cx="17366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2x</a:t>
            </a:r>
            <a:r>
              <a:rPr lang="en-US" altLang="en-US" sz="2000" baseline="30000" dirty="0"/>
              <a:t>3</a:t>
            </a:r>
            <a:r>
              <a:rPr lang="en-US" altLang="en-US" sz="2000" dirty="0"/>
              <a:t> - x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- 5x</a:t>
            </a:r>
            <a:endParaRPr lang="en-US" sz="2000" dirty="0"/>
          </a:p>
        </p:txBody>
      </p:sp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E35261D0-09DA-4827-8715-4D4629E53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What is the Area2 integral?</a:t>
            </a:r>
          </a:p>
          <a:p>
            <a:r>
              <a:rPr lang="en-US" altLang="en-US" sz="4000" dirty="0">
                <a:solidFill>
                  <a:srgbClr val="CCFFFF"/>
                </a:solidFill>
              </a:rPr>
              <a:t> </a:t>
            </a:r>
          </a:p>
          <a:p>
            <a:r>
              <a:rPr lang="en-US" altLang="en-US" dirty="0"/>
              <a:t>= (8x</a:t>
            </a:r>
            <a:r>
              <a:rPr lang="en-US" altLang="en-US" baseline="30000" dirty="0"/>
              <a:t>2</a:t>
            </a:r>
            <a:r>
              <a:rPr lang="en-US" altLang="en-US" dirty="0"/>
              <a:t>/2-2x</a:t>
            </a:r>
            <a:r>
              <a:rPr lang="en-US" altLang="en-US" baseline="30000" dirty="0"/>
              <a:t>4</a:t>
            </a:r>
            <a:r>
              <a:rPr lang="en-US" altLang="en-US" dirty="0"/>
              <a:t>/4)    </a:t>
            </a:r>
          </a:p>
          <a:p>
            <a:r>
              <a:rPr lang="en-US" altLang="en-US" dirty="0"/>
              <a:t>What do you get?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876C82-4EAC-46D9-9A46-2ADB63056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4D595E-31C4-49DD-8A04-421D1377DDDD}"/>
              </a:ext>
            </a:extLst>
          </p:cNvPr>
          <p:cNvGrpSpPr/>
          <p:nvPr/>
        </p:nvGrpSpPr>
        <p:grpSpPr>
          <a:xfrm>
            <a:off x="4128602" y="2219235"/>
            <a:ext cx="762000" cy="933510"/>
            <a:chOff x="2286000" y="3205515"/>
            <a:chExt cx="762000" cy="933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75F4CB4-06D6-4E35-9FD6-0AD69BCCA9D0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56ABBF-B0FE-4EC5-921C-E559EDE2C3BE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F7BE029-1DAE-4299-9CE5-8A1230800E3A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2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CA2E1BB-CD0B-414C-A4B2-A544877D7532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2D28C83-11A1-4054-BE2E-F59214E7BEBC}"/>
              </a:ext>
            </a:extLst>
          </p:cNvPr>
          <p:cNvGrpSpPr/>
          <p:nvPr/>
        </p:nvGrpSpPr>
        <p:grpSpPr>
          <a:xfrm>
            <a:off x="228600" y="1558685"/>
            <a:ext cx="8229600" cy="879715"/>
            <a:chOff x="2286000" y="3188262"/>
            <a:chExt cx="5351003" cy="87971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6C09386-2627-40E0-B8CC-7A06723AB2FD}"/>
                </a:ext>
              </a:extLst>
            </p:cNvPr>
            <p:cNvSpPr txBox="1"/>
            <p:nvPr/>
          </p:nvSpPr>
          <p:spPr>
            <a:xfrm>
              <a:off x="2286000" y="3188262"/>
              <a:ext cx="535100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 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8x - 2x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3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 </a:t>
              </a:r>
              <a:r>
                <a:rPr lang="en-US" sz="4000" b="1" dirty="0">
                  <a:solidFill>
                    <a:srgbClr val="CCFFFF"/>
                  </a:solidFill>
                </a:rPr>
                <a:t>dx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8BF70AA-29FC-4F23-8B1C-EC4071C445E1}"/>
                </a:ext>
              </a:extLst>
            </p:cNvPr>
            <p:cNvSpPr txBox="1"/>
            <p:nvPr/>
          </p:nvSpPr>
          <p:spPr>
            <a:xfrm>
              <a:off x="2533732" y="3236515"/>
              <a:ext cx="32880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B747138-3647-4A2A-8CF5-17552FCAD8AD}"/>
                </a:ext>
              </a:extLst>
            </p:cNvPr>
            <p:cNvSpPr txBox="1"/>
            <p:nvPr/>
          </p:nvSpPr>
          <p:spPr>
            <a:xfrm>
              <a:off x="2452654" y="3667867"/>
              <a:ext cx="32880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77C11DD-ED81-44E5-9143-418D8159C28C}"/>
              </a:ext>
            </a:extLst>
          </p:cNvPr>
          <p:cNvSpPr txBox="1"/>
          <p:nvPr/>
        </p:nvSpPr>
        <p:spPr>
          <a:xfrm>
            <a:off x="3432213" y="6615507"/>
            <a:ext cx="586418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C58627-1414-6A4A-EA57-8B9CF633CADF}"/>
              </a:ext>
            </a:extLst>
          </p:cNvPr>
          <p:cNvSpPr txBox="1"/>
          <p:nvPr/>
        </p:nvSpPr>
        <p:spPr>
          <a:xfrm>
            <a:off x="6276340" y="4238228"/>
            <a:ext cx="34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607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C52BFF-5B60-465F-B300-176B41605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705" y="3200400"/>
            <a:ext cx="3110295" cy="36576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CCD138D-989C-4101-B19F-0930436E0E15}"/>
              </a:ext>
            </a:extLst>
          </p:cNvPr>
          <p:cNvSpPr txBox="1"/>
          <p:nvPr/>
        </p:nvSpPr>
        <p:spPr>
          <a:xfrm>
            <a:off x="6691746" y="5881343"/>
            <a:ext cx="1399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-x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+ 3x</a:t>
            </a:r>
            <a:endParaRPr lang="en-US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05CA41-1C71-4272-9B16-672C6133250E}"/>
              </a:ext>
            </a:extLst>
          </p:cNvPr>
          <p:cNvSpPr txBox="1"/>
          <p:nvPr/>
        </p:nvSpPr>
        <p:spPr>
          <a:xfrm>
            <a:off x="7391401" y="5162490"/>
            <a:ext cx="17366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2x</a:t>
            </a:r>
            <a:r>
              <a:rPr lang="en-US" altLang="en-US" sz="2000" baseline="30000" dirty="0"/>
              <a:t>3</a:t>
            </a:r>
            <a:r>
              <a:rPr lang="en-US" altLang="en-US" sz="2000" dirty="0"/>
              <a:t> - x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- 5x</a:t>
            </a:r>
            <a:endParaRPr lang="en-US" sz="2000" dirty="0"/>
          </a:p>
        </p:txBody>
      </p:sp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E35261D0-09DA-4827-8715-4D4629E53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What is the Area2 integral?</a:t>
            </a:r>
          </a:p>
          <a:p>
            <a:r>
              <a:rPr lang="en-US" altLang="en-US" sz="4000" dirty="0">
                <a:solidFill>
                  <a:srgbClr val="CCFFFF"/>
                </a:solidFill>
              </a:rPr>
              <a:t> </a:t>
            </a:r>
          </a:p>
          <a:p>
            <a:r>
              <a:rPr lang="en-US" altLang="en-US" dirty="0"/>
              <a:t>= (8x</a:t>
            </a:r>
            <a:r>
              <a:rPr lang="en-US" altLang="en-US" baseline="30000" dirty="0"/>
              <a:t>2</a:t>
            </a:r>
            <a:r>
              <a:rPr lang="en-US" altLang="en-US" dirty="0"/>
              <a:t>/2-2x</a:t>
            </a:r>
            <a:r>
              <a:rPr lang="en-US" altLang="en-US" baseline="30000" dirty="0"/>
              <a:t>4</a:t>
            </a:r>
            <a:r>
              <a:rPr lang="en-US" altLang="en-US" dirty="0"/>
              <a:t>/4) </a:t>
            </a:r>
          </a:p>
          <a:p>
            <a:r>
              <a:rPr lang="en-US" altLang="en-US" dirty="0"/>
              <a:t>= (8(2</a:t>
            </a:r>
            <a:r>
              <a:rPr lang="en-US" altLang="en-US" baseline="30000" dirty="0"/>
              <a:t>2</a:t>
            </a:r>
            <a:r>
              <a:rPr lang="en-US" altLang="en-US" dirty="0"/>
              <a:t>)/2-2(2</a:t>
            </a:r>
            <a:r>
              <a:rPr lang="en-US" altLang="en-US" baseline="30000" dirty="0"/>
              <a:t>4</a:t>
            </a:r>
            <a:r>
              <a:rPr lang="en-US" altLang="en-US" dirty="0"/>
              <a:t>)/4) -</a:t>
            </a:r>
          </a:p>
          <a:p>
            <a:r>
              <a:rPr lang="en-US" altLang="en-US" dirty="0"/>
              <a:t>   (8(0</a:t>
            </a:r>
            <a:r>
              <a:rPr lang="en-US" altLang="en-US" baseline="30000" dirty="0"/>
              <a:t>2</a:t>
            </a:r>
            <a:r>
              <a:rPr lang="en-US" altLang="en-US" dirty="0"/>
              <a:t>)/2-2(0</a:t>
            </a:r>
            <a:r>
              <a:rPr lang="en-US" altLang="en-US" baseline="30000" dirty="0"/>
              <a:t>4</a:t>
            </a:r>
            <a:r>
              <a:rPr lang="en-US" altLang="en-US" dirty="0"/>
              <a:t>)/4) </a:t>
            </a:r>
          </a:p>
          <a:p>
            <a:r>
              <a:rPr lang="en-US" altLang="en-US" dirty="0"/>
              <a:t>= (16 - 8) – (0) = 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876C82-4EAC-46D9-9A46-2ADB63056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4D595E-31C4-49DD-8A04-421D1377DDDD}"/>
              </a:ext>
            </a:extLst>
          </p:cNvPr>
          <p:cNvGrpSpPr/>
          <p:nvPr/>
        </p:nvGrpSpPr>
        <p:grpSpPr>
          <a:xfrm>
            <a:off x="4128602" y="2219235"/>
            <a:ext cx="762000" cy="933510"/>
            <a:chOff x="2286000" y="3205515"/>
            <a:chExt cx="762000" cy="933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75F4CB4-06D6-4E35-9FD6-0AD69BCCA9D0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56ABBF-B0FE-4EC5-921C-E559EDE2C3BE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F7BE029-1DAE-4299-9CE5-8A1230800E3A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2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CA2E1BB-CD0B-414C-A4B2-A544877D7532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2D28C83-11A1-4054-BE2E-F59214E7BEBC}"/>
              </a:ext>
            </a:extLst>
          </p:cNvPr>
          <p:cNvGrpSpPr/>
          <p:nvPr/>
        </p:nvGrpSpPr>
        <p:grpSpPr>
          <a:xfrm>
            <a:off x="228600" y="1558685"/>
            <a:ext cx="8229600" cy="879715"/>
            <a:chOff x="2286000" y="3188262"/>
            <a:chExt cx="5351003" cy="87971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6C09386-2627-40E0-B8CC-7A06723AB2FD}"/>
                </a:ext>
              </a:extLst>
            </p:cNvPr>
            <p:cNvSpPr txBox="1"/>
            <p:nvPr/>
          </p:nvSpPr>
          <p:spPr>
            <a:xfrm>
              <a:off x="2286000" y="3188262"/>
              <a:ext cx="535100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 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8x - 2x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3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 </a:t>
              </a:r>
              <a:r>
                <a:rPr lang="en-US" sz="4000" b="1" dirty="0">
                  <a:solidFill>
                    <a:srgbClr val="CCFFFF"/>
                  </a:solidFill>
                </a:rPr>
                <a:t>dx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8BF70AA-29FC-4F23-8B1C-EC4071C445E1}"/>
                </a:ext>
              </a:extLst>
            </p:cNvPr>
            <p:cNvSpPr txBox="1"/>
            <p:nvPr/>
          </p:nvSpPr>
          <p:spPr>
            <a:xfrm>
              <a:off x="2533732" y="3236515"/>
              <a:ext cx="32880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B747138-3647-4A2A-8CF5-17552FCAD8AD}"/>
                </a:ext>
              </a:extLst>
            </p:cNvPr>
            <p:cNvSpPr txBox="1"/>
            <p:nvPr/>
          </p:nvSpPr>
          <p:spPr>
            <a:xfrm>
              <a:off x="2452654" y="3667867"/>
              <a:ext cx="32880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E1675CC-1C8E-4332-83C0-830CF9D640EB}"/>
              </a:ext>
            </a:extLst>
          </p:cNvPr>
          <p:cNvSpPr txBox="1"/>
          <p:nvPr/>
        </p:nvSpPr>
        <p:spPr>
          <a:xfrm>
            <a:off x="2667576" y="5301492"/>
            <a:ext cx="18943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Are we done?</a:t>
            </a:r>
            <a:endParaRPr lang="en-US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77C11DD-ED81-44E5-9143-418D8159C28C}"/>
              </a:ext>
            </a:extLst>
          </p:cNvPr>
          <p:cNvSpPr txBox="1"/>
          <p:nvPr/>
        </p:nvSpPr>
        <p:spPr>
          <a:xfrm>
            <a:off x="3432213" y="6615507"/>
            <a:ext cx="586418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9B5314-2AFC-22A5-917A-0C905D1E9FA8}"/>
              </a:ext>
            </a:extLst>
          </p:cNvPr>
          <p:cNvSpPr txBox="1"/>
          <p:nvPr/>
        </p:nvSpPr>
        <p:spPr>
          <a:xfrm>
            <a:off x="6276340" y="4238228"/>
            <a:ext cx="34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31878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09EE001-1711-4F6F-8FF3-4FF2408E6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528" y="2514600"/>
            <a:ext cx="3693475" cy="4343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D5EDCA-FD78-4AB4-8E69-EF0B9733ECB6}"/>
              </a:ext>
            </a:extLst>
          </p:cNvPr>
          <p:cNvSpPr txBox="1"/>
          <p:nvPr/>
        </p:nvSpPr>
        <p:spPr>
          <a:xfrm>
            <a:off x="6296890" y="5538712"/>
            <a:ext cx="1399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-x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+ 3x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8CD1F1-E613-4A29-B3DA-4791563A53E9}"/>
              </a:ext>
            </a:extLst>
          </p:cNvPr>
          <p:cNvSpPr txBox="1"/>
          <p:nvPr/>
        </p:nvSpPr>
        <p:spPr>
          <a:xfrm>
            <a:off x="7391401" y="4939292"/>
            <a:ext cx="17366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2x</a:t>
            </a:r>
            <a:r>
              <a:rPr lang="en-US" altLang="en-US" sz="2000" baseline="30000" dirty="0"/>
              <a:t>3</a:t>
            </a:r>
            <a:r>
              <a:rPr lang="en-US" altLang="en-US" sz="2000" dirty="0"/>
              <a:t> - x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- 5x</a:t>
            </a:r>
            <a:endParaRPr lang="en-US" sz="2000" dirty="0"/>
          </a:p>
        </p:txBody>
      </p:sp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E35261D0-09DA-4827-8715-4D4629E53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Area = Area1 + Area2</a:t>
            </a:r>
          </a:p>
          <a:p>
            <a:r>
              <a:rPr lang="en-US" altLang="en-US" dirty="0"/>
              <a:t>      </a:t>
            </a:r>
            <a:r>
              <a:rPr lang="en-US" altLang="en-US" sz="2000" dirty="0"/>
              <a:t> </a:t>
            </a:r>
            <a:r>
              <a:rPr lang="en-US" altLang="en-US" dirty="0"/>
              <a:t>= 8 + 8 = </a:t>
            </a:r>
            <a:r>
              <a:rPr lang="en-US" altLang="en-US" dirty="0">
                <a:solidFill>
                  <a:srgbClr val="FFFF00"/>
                </a:solidFill>
              </a:rPr>
              <a:t>16</a:t>
            </a:r>
          </a:p>
          <a:p>
            <a:endParaRPr lang="en-US" altLang="en-US" sz="4000" dirty="0">
              <a:solidFill>
                <a:srgbClr val="CC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876C82-4EAC-46D9-9A46-2ADB63056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77C11DD-ED81-44E5-9143-418D8159C28C}"/>
              </a:ext>
            </a:extLst>
          </p:cNvPr>
          <p:cNvSpPr txBox="1"/>
          <p:nvPr/>
        </p:nvSpPr>
        <p:spPr>
          <a:xfrm>
            <a:off x="3432213" y="6615507"/>
            <a:ext cx="586418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48A28-4778-DF49-FEE6-891258446ED0}"/>
              </a:ext>
            </a:extLst>
          </p:cNvPr>
          <p:cNvSpPr txBox="1"/>
          <p:nvPr/>
        </p:nvSpPr>
        <p:spPr>
          <a:xfrm>
            <a:off x="5791200" y="3810000"/>
            <a:ext cx="34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-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28B2FC-8FCF-69BE-706D-BB909A814957}"/>
              </a:ext>
            </a:extLst>
          </p:cNvPr>
          <p:cNvSpPr txBox="1"/>
          <p:nvPr/>
        </p:nvSpPr>
        <p:spPr>
          <a:xfrm>
            <a:off x="6330579" y="4088000"/>
            <a:ext cx="32038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500" dirty="0">
                <a:solidFill>
                  <a:srgbClr val="00B050"/>
                </a:solidFill>
              </a:rPr>
              <a:t>8</a:t>
            </a:r>
            <a:endParaRPr lang="en-US" sz="25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9798D4-02D0-DA85-EC26-7301B90AB6CF}"/>
              </a:ext>
            </a:extLst>
          </p:cNvPr>
          <p:cNvSpPr txBox="1"/>
          <p:nvPr/>
        </p:nvSpPr>
        <p:spPr>
          <a:xfrm>
            <a:off x="7452014" y="3962400"/>
            <a:ext cx="32038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500" dirty="0">
                <a:solidFill>
                  <a:srgbClr val="00B050"/>
                </a:solidFill>
              </a:rPr>
              <a:t>8</a:t>
            </a:r>
            <a:endParaRPr lang="en-US" sz="25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76485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223AF4-F316-4DB2-AA51-6A8CD9A3E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4823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671FD9-1C3F-4427-8F02-C2DC20D98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71205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8988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6855036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E9583-CF7B-4E6B-BC49-D69FE37C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753E8-3DBA-4836-BFB4-4631EA863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do this “sideways” too!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A640CE-8917-4026-8F5D-2BD5D146EA56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https://www.wolframalpha.com/input/?i=area+between+curves+x%3D-y%2B2++and+++x%3D4-y%5E2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1FD852B-159A-41F0-B4A6-FF2A6D4DA33B}"/>
              </a:ext>
            </a:extLst>
          </p:cNvPr>
          <p:cNvGrpSpPr/>
          <p:nvPr/>
        </p:nvGrpSpPr>
        <p:grpSpPr>
          <a:xfrm>
            <a:off x="4668043" y="2114167"/>
            <a:ext cx="4582633" cy="4221126"/>
            <a:chOff x="4668043" y="2114167"/>
            <a:chExt cx="4582633" cy="4221126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C3E4F99-BBCF-4F2B-8C2C-E67C92CC7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8043" y="2114167"/>
              <a:ext cx="4582633" cy="4221126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029566-FDD1-4FE5-AE63-5137D4040DA5}"/>
                </a:ext>
              </a:extLst>
            </p:cNvPr>
            <p:cNvSpPr/>
            <p:nvPr/>
          </p:nvSpPr>
          <p:spPr>
            <a:xfrm rot="5400000">
              <a:off x="6866986" y="3044703"/>
              <a:ext cx="228600" cy="703772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4FFB1D4-0484-4938-9ED8-282C1EB2132C}"/>
                </a:ext>
              </a:extLst>
            </p:cNvPr>
            <p:cNvSpPr/>
            <p:nvPr/>
          </p:nvSpPr>
          <p:spPr>
            <a:xfrm rot="5400000">
              <a:off x="7024058" y="3197817"/>
              <a:ext cx="228600" cy="859766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963697D-104B-4308-85A4-A68A56F6A699}"/>
                </a:ext>
              </a:extLst>
            </p:cNvPr>
            <p:cNvSpPr/>
            <p:nvPr/>
          </p:nvSpPr>
          <p:spPr>
            <a:xfrm rot="5400000">
              <a:off x="7213839" y="3354530"/>
              <a:ext cx="228600" cy="100354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CFB0B00-1920-8DC9-14A9-ACC420490A32}"/>
              </a:ext>
            </a:extLst>
          </p:cNvPr>
          <p:cNvGrpSpPr/>
          <p:nvPr/>
        </p:nvGrpSpPr>
        <p:grpSpPr>
          <a:xfrm>
            <a:off x="37815" y="2146573"/>
            <a:ext cx="4582633" cy="4221126"/>
            <a:chOff x="37815" y="2146573"/>
            <a:chExt cx="4582633" cy="422112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2097D0F-2B22-4F95-A1FF-4996D7E63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815" y="2146573"/>
              <a:ext cx="4582633" cy="4221126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0A9D2EE-32A6-4646-8865-D6BA798030B0}"/>
                </a:ext>
              </a:extLst>
            </p:cNvPr>
            <p:cNvSpPr/>
            <p:nvPr/>
          </p:nvSpPr>
          <p:spPr>
            <a:xfrm>
              <a:off x="2275935" y="3225853"/>
              <a:ext cx="228600" cy="1067889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65F8E2B-5A47-4262-B3A7-3FCBAC0E6E08}"/>
                </a:ext>
              </a:extLst>
            </p:cNvPr>
            <p:cNvSpPr/>
            <p:nvPr/>
          </p:nvSpPr>
          <p:spPr>
            <a:xfrm>
              <a:off x="2504534" y="3378253"/>
              <a:ext cx="228600" cy="1296838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B9A7AC0-5FEB-4D7B-AE88-50D6C566C536}"/>
                </a:ext>
              </a:extLst>
            </p:cNvPr>
            <p:cNvSpPr/>
            <p:nvPr/>
          </p:nvSpPr>
          <p:spPr>
            <a:xfrm>
              <a:off x="2740324" y="3539987"/>
              <a:ext cx="228600" cy="1667066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8069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DBFE9DD9-32E3-4435-A43A-D9B285D1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  <a:endParaRPr lang="en-US" altLang="en-US" dirty="0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3B094384-7B5B-4632-AB76-EE1F3A990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altLang="en-US"/>
              <a:t>This is what you are “adding up” that is the ∫um in integration – zillions of zero-width rectangles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C8BB4BBA-DA5E-4BD4-BE46-55DB12B3BAEA}"/>
              </a:ext>
            </a:extLst>
          </p:cNvPr>
          <p:cNvGrpSpPr/>
          <p:nvPr/>
        </p:nvGrpSpPr>
        <p:grpSpPr>
          <a:xfrm>
            <a:off x="4630228" y="2438400"/>
            <a:ext cx="4582633" cy="4221126"/>
            <a:chOff x="4668043" y="2114167"/>
            <a:chExt cx="4582633" cy="4221126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D4235532-A8F8-421A-A115-DC7102587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8043" y="2114167"/>
              <a:ext cx="4582633" cy="4221126"/>
            </a:xfrm>
            <a:prstGeom prst="rect">
              <a:avLst/>
            </a:prstGeom>
          </p:spPr>
        </p:pic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E7927E8-73F3-454C-8783-F1DD47C97F0B}"/>
                </a:ext>
              </a:extLst>
            </p:cNvPr>
            <p:cNvSpPr/>
            <p:nvPr/>
          </p:nvSpPr>
          <p:spPr>
            <a:xfrm rot="5400000">
              <a:off x="6866986" y="3044703"/>
              <a:ext cx="228600" cy="703772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C354119-FEA4-47D1-83A2-D749972DAC23}"/>
                </a:ext>
              </a:extLst>
            </p:cNvPr>
            <p:cNvSpPr/>
            <p:nvPr/>
          </p:nvSpPr>
          <p:spPr>
            <a:xfrm rot="5400000">
              <a:off x="7024058" y="3197817"/>
              <a:ext cx="228600" cy="859766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8BAA735-22A1-4C86-B23F-DA1F861DC4B0}"/>
                </a:ext>
              </a:extLst>
            </p:cNvPr>
            <p:cNvSpPr/>
            <p:nvPr/>
          </p:nvSpPr>
          <p:spPr>
            <a:xfrm rot="5400000">
              <a:off x="7213839" y="3354530"/>
              <a:ext cx="228600" cy="100354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26E9583-CF7B-4E6B-BC49-D69FE37C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753E8-3DBA-4836-BFB4-4631EA863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do it sideways, write the formulas as x =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A640CE-8917-4026-8F5D-2BD5D146EA56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https://www.wolframalpha.com/input/?i=area+between+curves+x%3D-y%2B2++and+++x%3D4-y%5E2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E37AAC9-F6B4-497E-9970-2AEAB408769C}"/>
              </a:ext>
            </a:extLst>
          </p:cNvPr>
          <p:cNvGrpSpPr/>
          <p:nvPr/>
        </p:nvGrpSpPr>
        <p:grpSpPr>
          <a:xfrm>
            <a:off x="0" y="2470806"/>
            <a:ext cx="4582633" cy="4221126"/>
            <a:chOff x="0" y="2470806"/>
            <a:chExt cx="4582633" cy="4221126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20E7BBD3-3168-408C-B972-3AE8354080D7}"/>
                </a:ext>
              </a:extLst>
            </p:cNvPr>
            <p:cNvGrpSpPr/>
            <p:nvPr/>
          </p:nvGrpSpPr>
          <p:grpSpPr>
            <a:xfrm>
              <a:off x="0" y="2470806"/>
              <a:ext cx="4582633" cy="4221126"/>
              <a:chOff x="37815" y="2146573"/>
              <a:chExt cx="4582633" cy="4221126"/>
            </a:xfrm>
          </p:grpSpPr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ADF6FC56-50B7-4E72-8F90-63128949DF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815" y="2146573"/>
                <a:ext cx="4582633" cy="4221126"/>
              </a:xfrm>
              <a:prstGeom prst="rect">
                <a:avLst/>
              </a:prstGeom>
            </p:spPr>
          </p:pic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1967AF7-B25B-4569-B22E-D72CE40FC2D5}"/>
                  </a:ext>
                </a:extLst>
              </p:cNvPr>
              <p:cNvSpPr/>
              <p:nvPr/>
            </p:nvSpPr>
            <p:spPr>
              <a:xfrm>
                <a:off x="2275935" y="3225853"/>
                <a:ext cx="228600" cy="1067889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8C5D769-3BE6-41E2-8FBD-1A5EE29F89F0}"/>
                  </a:ext>
                </a:extLst>
              </p:cNvPr>
              <p:cNvSpPr/>
              <p:nvPr/>
            </p:nvSpPr>
            <p:spPr>
              <a:xfrm>
                <a:off x="2504534" y="3378253"/>
                <a:ext cx="228600" cy="1296838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F2DDCB5-AB3A-47D6-8AF0-F752010FF4DF}"/>
                  </a:ext>
                </a:extLst>
              </p:cNvPr>
              <p:cNvSpPr/>
              <p:nvPr/>
            </p:nvSpPr>
            <p:spPr>
              <a:xfrm>
                <a:off x="2740324" y="3539987"/>
                <a:ext cx="228600" cy="1667066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CB6F956-DD54-4455-9D06-32080FE95038}"/>
                </a:ext>
              </a:extLst>
            </p:cNvPr>
            <p:cNvSpPr txBox="1"/>
            <p:nvPr/>
          </p:nvSpPr>
          <p:spPr>
            <a:xfrm>
              <a:off x="3200400" y="5943600"/>
              <a:ext cx="116887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y=-x+2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F1B09CB-1E4E-4F6B-8DF8-32B01F8A2A83}"/>
                </a:ext>
              </a:extLst>
            </p:cNvPr>
            <p:cNvSpPr txBox="1"/>
            <p:nvPr/>
          </p:nvSpPr>
          <p:spPr>
            <a:xfrm>
              <a:off x="457200" y="2983468"/>
              <a:ext cx="94746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x=4-y</a:t>
              </a:r>
              <a:r>
                <a:rPr lang="en-US" baseline="30000" dirty="0"/>
                <a:t>2</a:t>
              </a:r>
              <a:r>
                <a:rPr lang="en-US" dirty="0"/>
                <a:t> 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2BB23F1C-265F-41FB-BFDC-2B0E16046F19}"/>
              </a:ext>
            </a:extLst>
          </p:cNvPr>
          <p:cNvSpPr txBox="1"/>
          <p:nvPr/>
        </p:nvSpPr>
        <p:spPr>
          <a:xfrm>
            <a:off x="7848600" y="5962624"/>
            <a:ext cx="11688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x=-y+2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885FE21-AF77-4E1A-A344-AD2DA9947718}"/>
              </a:ext>
            </a:extLst>
          </p:cNvPr>
          <p:cNvSpPr txBox="1"/>
          <p:nvPr/>
        </p:nvSpPr>
        <p:spPr>
          <a:xfrm>
            <a:off x="5072334" y="2998814"/>
            <a:ext cx="9474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x=4-y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506982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AB5039F-E02C-405D-8C29-F84D792EDE70}"/>
              </a:ext>
            </a:extLst>
          </p:cNvPr>
          <p:cNvGrpSpPr/>
          <p:nvPr/>
        </p:nvGrpSpPr>
        <p:grpSpPr>
          <a:xfrm>
            <a:off x="0" y="2971800"/>
            <a:ext cx="4582633" cy="3720132"/>
            <a:chOff x="0" y="2470806"/>
            <a:chExt cx="4582633" cy="422112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AFAC454-76CC-44BB-AE69-EE3352CCC2A9}"/>
                </a:ext>
              </a:extLst>
            </p:cNvPr>
            <p:cNvGrpSpPr/>
            <p:nvPr/>
          </p:nvGrpSpPr>
          <p:grpSpPr>
            <a:xfrm>
              <a:off x="0" y="2470806"/>
              <a:ext cx="4582633" cy="4221126"/>
              <a:chOff x="37815" y="2146573"/>
              <a:chExt cx="4582633" cy="4221126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B9D3C2E6-7475-4EF1-91E5-1133C635B0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815" y="2146573"/>
                <a:ext cx="4582633" cy="4221126"/>
              </a:xfrm>
              <a:prstGeom prst="rect">
                <a:avLst/>
              </a:prstGeom>
            </p:spPr>
          </p:pic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A2CAAB9-E851-48F9-9784-BE799683A23D}"/>
                  </a:ext>
                </a:extLst>
              </p:cNvPr>
              <p:cNvSpPr/>
              <p:nvPr/>
            </p:nvSpPr>
            <p:spPr>
              <a:xfrm>
                <a:off x="2275935" y="3225853"/>
                <a:ext cx="228600" cy="1067889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E00C23D-EA24-44AD-AB2F-5A3B4FC3A31B}"/>
                  </a:ext>
                </a:extLst>
              </p:cNvPr>
              <p:cNvSpPr/>
              <p:nvPr/>
            </p:nvSpPr>
            <p:spPr>
              <a:xfrm>
                <a:off x="2504534" y="3378253"/>
                <a:ext cx="228600" cy="1296838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E51DE59-FE84-4912-89FD-1BB5C5E42E71}"/>
                  </a:ext>
                </a:extLst>
              </p:cNvPr>
              <p:cNvSpPr/>
              <p:nvPr/>
            </p:nvSpPr>
            <p:spPr>
              <a:xfrm>
                <a:off x="2740324" y="3539987"/>
                <a:ext cx="228600" cy="1667066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28A56E3-936C-4D5F-B025-52BE953CD1DC}"/>
                </a:ext>
              </a:extLst>
            </p:cNvPr>
            <p:cNvSpPr txBox="1"/>
            <p:nvPr/>
          </p:nvSpPr>
          <p:spPr>
            <a:xfrm>
              <a:off x="3200400" y="5943600"/>
              <a:ext cx="116887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y=-x+2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CDF5D5C-A142-4DFF-BDB4-237040351765}"/>
                </a:ext>
              </a:extLst>
            </p:cNvPr>
            <p:cNvSpPr txBox="1"/>
            <p:nvPr/>
          </p:nvSpPr>
          <p:spPr>
            <a:xfrm>
              <a:off x="457200" y="2983468"/>
              <a:ext cx="94746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x=4-y</a:t>
              </a:r>
              <a:r>
                <a:rPr lang="en-US" baseline="30000" dirty="0"/>
                <a:t>2</a:t>
              </a:r>
              <a:r>
                <a:rPr lang="en-US" dirty="0"/>
                <a:t> 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708274C-BAFE-4E29-9C24-F6BD602C3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A58891-A83F-4026-A682-AC686A2DA930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https://www.wolframalpha.com/input/?i=area+between+curves+x%3D-y%2B2++and+++x%3D4-y%5E2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54A330-5616-465A-8E56-520E6B47C296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https://www.wolframalpha.com/input/?i=area+between+curves+x%3D-y%2B2++and+++x%3D4-y%5E2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570EB8-70C4-4104-9D71-A5AEDEFC2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area between the line y = -x + 2 and the parabola </a:t>
            </a:r>
          </a:p>
          <a:p>
            <a:r>
              <a:rPr lang="en-US" dirty="0"/>
              <a:t>x = 4 – y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r>
              <a:rPr lang="en-US" dirty="0"/>
              <a:t>			Note: </a:t>
            </a:r>
            <a:r>
              <a:rPr lang="en-US" dirty="0" err="1"/>
              <a:t>Wolframalpha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					now will do </a:t>
            </a:r>
          </a:p>
          <a:p>
            <a:pPr>
              <a:spcBef>
                <a:spcPts val="0"/>
              </a:spcBef>
            </a:pPr>
            <a:r>
              <a:rPr lang="en-US" dirty="0"/>
              <a:t>					this!</a:t>
            </a:r>
          </a:p>
          <a:p>
            <a:pPr>
              <a:spcBef>
                <a:spcPts val="0"/>
              </a:spcBef>
            </a:pPr>
            <a:r>
              <a:rPr lang="en-US" dirty="0"/>
              <a:t>                 (</a:t>
            </a:r>
            <a:r>
              <a:rPr lang="en-US" dirty="0" err="1"/>
              <a:t>Symbolab</a:t>
            </a:r>
            <a:r>
              <a:rPr lang="en-US" dirty="0"/>
              <a:t> does!)</a:t>
            </a:r>
          </a:p>
        </p:txBody>
      </p:sp>
    </p:spTree>
    <p:extLst>
      <p:ext uri="{BB962C8B-B14F-4D97-AF65-F5344CB8AC3E}">
        <p14:creationId xmlns:p14="http://schemas.microsoft.com/office/powerpoint/2010/main" val="426915847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A77878-D2D9-45A9-8BFB-8309736F7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7612"/>
            <a:ext cx="4419599" cy="36134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1753E8-3DBA-4836-BFB4-4631EA863F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If you write it in terms of y=, you get y = -x + 2  and </a:t>
                </a:r>
              </a:p>
              <a:p>
                <a:r>
                  <a:rPr lang="en-US" dirty="0"/>
                  <a:t>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4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</m:e>
                    </m:rad>
                  </m:oMath>
                </a14:m>
                <a:r>
                  <a:rPr lang="en-US" dirty="0"/>
                  <a:t>   well, bad things </a:t>
                </a:r>
              </a:p>
              <a:p>
                <a:r>
                  <a:rPr lang="en-US" dirty="0"/>
                  <a:t>                  happen…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1753E8-3DBA-4836-BFB4-4631EA863F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4"/>
                <a:stretch>
                  <a:fillRect l="-2593" t="-1946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7A640CE-8917-4026-8F5D-2BD5D146EA56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https://www.wolframalpha.com/input/?i=area+between+curves+x%3D-y%2B2++and+++x%3D4-y%5E2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08274C-BAFE-4E29-9C24-F6BD602C3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3B9A7AF-A35D-40C0-B874-07EA3DFA0388}"/>
                  </a:ext>
                </a:extLst>
              </p:cNvPr>
              <p:cNvSpPr txBox="1"/>
              <p:nvPr/>
            </p:nvSpPr>
            <p:spPr>
              <a:xfrm>
                <a:off x="152400" y="3483041"/>
                <a:ext cx="1321275" cy="438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000" b="1" i="0" dirty="0" smtClean="0"/>
                          <m:t>4</m:t>
                        </m:r>
                        <m:r>
                          <m:rPr>
                            <m:nor/>
                          </m:rPr>
                          <a:rPr lang="en-US" sz="2000" dirty="0"/>
                          <m:t>−</m:t>
                        </m:r>
                        <m:r>
                          <m:rPr>
                            <m:nor/>
                          </m:rPr>
                          <a:rPr lang="en-US" sz="2000" dirty="0"/>
                          <m:t>x</m:t>
                        </m:r>
                      </m:e>
                    </m:ra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3B9A7AF-A35D-40C0-B874-07EA3DFA0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483041"/>
                <a:ext cx="1321275" cy="438582"/>
              </a:xfrm>
              <a:prstGeom prst="rect">
                <a:avLst/>
              </a:prstGeom>
              <a:blipFill>
                <a:blip r:embed="rId5"/>
                <a:stretch>
                  <a:fillRect l="-4608" b="-23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AE76DAF0-C935-4852-9FD7-342A40ABC7FD}"/>
              </a:ext>
            </a:extLst>
          </p:cNvPr>
          <p:cNvSpPr txBox="1"/>
          <p:nvPr/>
        </p:nvSpPr>
        <p:spPr>
          <a:xfrm>
            <a:off x="1910747" y="6226698"/>
            <a:ext cx="1135404" cy="384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y=-x+2 </a:t>
            </a:r>
          </a:p>
        </p:txBody>
      </p:sp>
    </p:spTree>
    <p:extLst>
      <p:ext uri="{BB962C8B-B14F-4D97-AF65-F5344CB8AC3E}">
        <p14:creationId xmlns:p14="http://schemas.microsoft.com/office/powerpoint/2010/main" val="3719754826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0312E1EA-809C-7515-3F0D-3D445BADC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57" y="3273622"/>
            <a:ext cx="3725901" cy="343197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753E8-3DBA-4836-BFB4-4631EA863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You would have to add two areas:    </a:t>
            </a:r>
          </a:p>
          <a:p>
            <a:pPr>
              <a:spcBef>
                <a:spcPts val="0"/>
              </a:spcBef>
            </a:pPr>
            <a:r>
              <a:rPr lang="en-US" dirty="0"/>
              <a:t>        </a:t>
            </a:r>
            <a:r>
              <a:rPr lang="en-US" dirty="0">
                <a:solidFill>
                  <a:srgbClr val="FFFF00"/>
                </a:solidFill>
              </a:rPr>
              <a:t>A1 =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            </a:t>
            </a:r>
            <a:r>
              <a:rPr lang="en-US" sz="1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= 19/6</a:t>
            </a:r>
          </a:p>
          <a:p>
            <a:pPr>
              <a:spcBef>
                <a:spcPts val="0"/>
              </a:spcBef>
            </a:pPr>
            <a:r>
              <a:rPr lang="en-US" dirty="0"/>
              <a:t>        </a:t>
            </a:r>
            <a:r>
              <a:rPr lang="en-US" dirty="0">
                <a:solidFill>
                  <a:srgbClr val="00B050"/>
                </a:solidFill>
              </a:rPr>
              <a:t>A2</a:t>
            </a:r>
            <a:r>
              <a:rPr lang="en-US" dirty="0"/>
              <a:t> =</a:t>
            </a:r>
          </a:p>
          <a:p>
            <a:pPr>
              <a:spcBef>
                <a:spcPts val="0"/>
              </a:spcBef>
            </a:pPr>
            <a:r>
              <a:rPr lang="en-US" dirty="0"/>
              <a:t>            </a:t>
            </a:r>
            <a:r>
              <a:rPr lang="en-US" dirty="0">
                <a:solidFill>
                  <a:srgbClr val="00B050"/>
                </a:solidFill>
              </a:rPr>
              <a:t>= 4/3 = 8/6</a:t>
            </a:r>
          </a:p>
          <a:p>
            <a:pPr>
              <a:spcBef>
                <a:spcPts val="0"/>
              </a:spcBef>
            </a:pPr>
            <a:r>
              <a:rPr lang="en-US" dirty="0"/>
              <a:t>				So </a:t>
            </a:r>
            <a:r>
              <a:rPr lang="en-US" dirty="0">
                <a:solidFill>
                  <a:srgbClr val="B0B0EA"/>
                </a:solidFill>
              </a:rPr>
              <a:t>A1+A2 = 27/6</a:t>
            </a:r>
          </a:p>
          <a:p>
            <a:pPr>
              <a:spcBef>
                <a:spcPts val="0"/>
              </a:spcBef>
            </a:pPr>
            <a:r>
              <a:rPr lang="en-US" dirty="0"/>
              <a:t>                             </a:t>
            </a:r>
            <a:r>
              <a:rPr lang="en-US" dirty="0">
                <a:solidFill>
                  <a:srgbClr val="B0B0EA"/>
                </a:solidFill>
              </a:rPr>
              <a:t>= 4.5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A640CE-8917-4026-8F5D-2BD5D146EA56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https://www.wolframalpha.com/input/?i=area+between+curves+x%3D-y%2B2++and+++x%3D4-y%5E2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08274C-BAFE-4E29-9C24-F6BD602C3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E2561FC-9432-4CFA-BBC7-054C33FDDCA4}"/>
              </a:ext>
            </a:extLst>
          </p:cNvPr>
          <p:cNvGrpSpPr/>
          <p:nvPr/>
        </p:nvGrpSpPr>
        <p:grpSpPr>
          <a:xfrm>
            <a:off x="3505200" y="1374799"/>
            <a:ext cx="5638800" cy="879715"/>
            <a:chOff x="2286000" y="3188262"/>
            <a:chExt cx="5351003" cy="8797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E558610-71D4-4EF3-BC02-B6C1BE07DAED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5351003" cy="79444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(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rgbClr val="CC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4000" b="1" i="0" dirty="0" smtClean="0">
                              <a:solidFill>
                                <a:srgbClr val="CCFFFF"/>
                              </a:solidFill>
                            </a:rPr>
                            <m:t>4−</m:t>
                          </m:r>
                          <m:r>
                            <m:rPr>
                              <m:nor/>
                            </m:rPr>
                            <a:rPr lang="en-US" sz="4000" b="1" i="0" dirty="0" smtClean="0">
                              <a:solidFill>
                                <a:srgbClr val="CCFFFF"/>
                              </a:solidFill>
                            </a:rPr>
                            <m:t>x</m:t>
                          </m:r>
                        </m:e>
                      </m:rad>
                    </m:oMath>
                  </a14:m>
                  <a:r>
                    <a:rPr lang="en-US" sz="4000" b="1" dirty="0">
                      <a:solidFill>
                        <a:srgbClr val="CCFFFF"/>
                      </a:solidFill>
                    </a:rPr>
                    <a:t>-(-x+2)) dx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E558610-71D4-4EF3-BC02-B6C1BE07DA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3188262"/>
                  <a:ext cx="5351003" cy="794448"/>
                </a:xfrm>
                <a:prstGeom prst="rect">
                  <a:avLst/>
                </a:prstGeom>
                <a:blipFill>
                  <a:blip r:embed="rId4"/>
                  <a:stretch>
                    <a:fillRect l="-3784" t="-3846" b="-3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E6F803-D218-4663-BF66-DDEE5A66D67D}"/>
                </a:ext>
              </a:extLst>
            </p:cNvPr>
            <p:cNvSpPr txBox="1"/>
            <p:nvPr/>
          </p:nvSpPr>
          <p:spPr>
            <a:xfrm>
              <a:off x="2656322" y="3236515"/>
              <a:ext cx="24773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450137B-FEE7-47E5-95D7-BBF96A16A0B9}"/>
                </a:ext>
              </a:extLst>
            </p:cNvPr>
            <p:cNvSpPr txBox="1"/>
            <p:nvPr/>
          </p:nvSpPr>
          <p:spPr>
            <a:xfrm>
              <a:off x="2575243" y="3667867"/>
              <a:ext cx="32880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B1163C-B8D0-4F72-8976-C75BDB7F11AB}"/>
              </a:ext>
            </a:extLst>
          </p:cNvPr>
          <p:cNvGrpSpPr/>
          <p:nvPr/>
        </p:nvGrpSpPr>
        <p:grpSpPr>
          <a:xfrm>
            <a:off x="3505200" y="2549285"/>
            <a:ext cx="5638800" cy="879715"/>
            <a:chOff x="2286000" y="3188262"/>
            <a:chExt cx="5351003" cy="8797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3F64EF4-A3D3-4016-B6EC-73A4CD2EB992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5351003" cy="7847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(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rgbClr val="CC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4000" b="1" i="0" dirty="0" smtClean="0">
                              <a:solidFill>
                                <a:srgbClr val="CCFFFF"/>
                              </a:solidFill>
                            </a:rPr>
                            <m:t>4−</m:t>
                          </m:r>
                          <m:r>
                            <m:rPr>
                              <m:nor/>
                            </m:rPr>
                            <a:rPr lang="en-US" sz="4000" b="1" i="0" dirty="0" smtClean="0">
                              <a:solidFill>
                                <a:srgbClr val="CCFFFF"/>
                              </a:solidFill>
                            </a:rPr>
                            <m:t>x</m:t>
                          </m:r>
                        </m:e>
                      </m:rad>
                    </m:oMath>
                  </a14:m>
                  <a:r>
                    <a:rPr lang="en-US" sz="4000" b="1" dirty="0">
                      <a:solidFill>
                        <a:srgbClr val="CCFFFF"/>
                      </a:solidFill>
                    </a:rPr>
                    <a:t>-(-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000" b="1" i="1">
                              <a:solidFill>
                                <a:srgbClr val="CC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4000" b="1" dirty="0">
                              <a:solidFill>
                                <a:srgbClr val="CCFFFF"/>
                              </a:solidFill>
                            </a:rPr>
                            <m:t>4−</m:t>
                          </m:r>
                          <m:r>
                            <m:rPr>
                              <m:nor/>
                            </m:rPr>
                            <a:rPr lang="en-US" sz="4000" b="1" dirty="0">
                              <a:solidFill>
                                <a:srgbClr val="CCFFFF"/>
                              </a:solidFill>
                            </a:rPr>
                            <m:t>x</m:t>
                          </m:r>
                        </m:e>
                      </m:rad>
                    </m:oMath>
                  </a14:m>
                  <a:r>
                    <a:rPr lang="en-US" sz="4000" b="1" dirty="0">
                      <a:solidFill>
                        <a:srgbClr val="CCFFFF"/>
                      </a:solidFill>
                    </a:rPr>
                    <a:t>)) dx</a:t>
                  </a: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3F64EF4-A3D3-4016-B6EC-73A4CD2EB9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3188262"/>
                  <a:ext cx="5351003" cy="784767"/>
                </a:xfrm>
                <a:prstGeom prst="rect">
                  <a:avLst/>
                </a:prstGeom>
                <a:blipFill>
                  <a:blip r:embed="rId5"/>
                  <a:stretch>
                    <a:fillRect l="-3784" t="-3876" r="-432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EF4EC57-5C1C-446B-9BB7-3402F7DE7A84}"/>
                </a:ext>
              </a:extLst>
            </p:cNvPr>
            <p:cNvSpPr txBox="1"/>
            <p:nvPr/>
          </p:nvSpPr>
          <p:spPr>
            <a:xfrm>
              <a:off x="2656322" y="3236515"/>
              <a:ext cx="24773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801ED64-76C8-4D4D-B7DE-1BE92A842323}"/>
                </a:ext>
              </a:extLst>
            </p:cNvPr>
            <p:cNvSpPr txBox="1"/>
            <p:nvPr/>
          </p:nvSpPr>
          <p:spPr>
            <a:xfrm>
              <a:off x="2575243" y="3667867"/>
              <a:ext cx="32880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3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BF9DC5B2-7887-9D71-5E2C-53E6793EA347}"/>
              </a:ext>
            </a:extLst>
          </p:cNvPr>
          <p:cNvSpPr/>
          <p:nvPr/>
        </p:nvSpPr>
        <p:spPr>
          <a:xfrm>
            <a:off x="1371600" y="3895445"/>
            <a:ext cx="173736" cy="45793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D680161-9677-3835-369E-F1FA8219EBC4}"/>
              </a:ext>
            </a:extLst>
          </p:cNvPr>
          <p:cNvSpPr/>
          <p:nvPr/>
        </p:nvSpPr>
        <p:spPr>
          <a:xfrm>
            <a:off x="2076561" y="4280778"/>
            <a:ext cx="182880" cy="130731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D722FDC-360E-1853-7639-4B5F1C55823F}"/>
              </a:ext>
            </a:extLst>
          </p:cNvPr>
          <p:cNvSpPr/>
          <p:nvPr/>
        </p:nvSpPr>
        <p:spPr>
          <a:xfrm>
            <a:off x="2249856" y="4414222"/>
            <a:ext cx="182880" cy="162598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89F1A7-36FB-5444-D50D-E1B0337A04B4}"/>
              </a:ext>
            </a:extLst>
          </p:cNvPr>
          <p:cNvSpPr txBox="1"/>
          <p:nvPr/>
        </p:nvSpPr>
        <p:spPr>
          <a:xfrm>
            <a:off x="2071943" y="5985916"/>
            <a:ext cx="9434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(3,-1)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F786ACF-0369-9CDF-8908-815CB9A20D8C}"/>
              </a:ext>
            </a:extLst>
          </p:cNvPr>
          <p:cNvSpPr txBox="1"/>
          <p:nvPr/>
        </p:nvSpPr>
        <p:spPr>
          <a:xfrm rot="3609069">
            <a:off x="421226" y="2852579"/>
            <a:ext cx="1168876" cy="352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y=-x+2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5408EB1-8BC7-8D0A-FEBB-CA0FBB75F589}"/>
              </a:ext>
            </a:extLst>
          </p:cNvPr>
          <p:cNvSpPr/>
          <p:nvPr/>
        </p:nvSpPr>
        <p:spPr>
          <a:xfrm>
            <a:off x="1899165" y="4136981"/>
            <a:ext cx="182880" cy="109023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47EB64B-34A3-DCF4-08E5-3DA2148EDD6D}"/>
              </a:ext>
            </a:extLst>
          </p:cNvPr>
          <p:cNvSpPr/>
          <p:nvPr/>
        </p:nvSpPr>
        <p:spPr>
          <a:xfrm>
            <a:off x="1722039" y="4058593"/>
            <a:ext cx="182880" cy="86442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82A3D0E-86FB-75B4-E29A-2F0F8D6975EA}"/>
              </a:ext>
            </a:extLst>
          </p:cNvPr>
          <p:cNvSpPr/>
          <p:nvPr/>
        </p:nvSpPr>
        <p:spPr>
          <a:xfrm>
            <a:off x="1545336" y="3950341"/>
            <a:ext cx="173736" cy="67252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8B473E-465A-8FAE-E43B-4E88970598FE}"/>
              </a:ext>
            </a:extLst>
          </p:cNvPr>
          <p:cNvSpPr txBox="1"/>
          <p:nvPr/>
        </p:nvSpPr>
        <p:spPr>
          <a:xfrm>
            <a:off x="2467506" y="5283976"/>
            <a:ext cx="9434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(4,0)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8F7F855-79F0-E763-7D70-54D1E6FDBD9B}"/>
              </a:ext>
            </a:extLst>
          </p:cNvPr>
          <p:cNvSpPr txBox="1"/>
          <p:nvPr/>
        </p:nvSpPr>
        <p:spPr>
          <a:xfrm rot="1370036">
            <a:off x="242954" y="3551826"/>
            <a:ext cx="947466" cy="325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x=4-y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CE0BC84-D4FD-5648-443A-039B2ACA0C9C}"/>
              </a:ext>
            </a:extLst>
          </p:cNvPr>
          <p:cNvSpPr txBox="1"/>
          <p:nvPr/>
        </p:nvSpPr>
        <p:spPr>
          <a:xfrm>
            <a:off x="1055104" y="3526883"/>
            <a:ext cx="9434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(0,2)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E9A7D8B-566A-C574-3D72-57C65BB3290E}"/>
              </a:ext>
            </a:extLst>
          </p:cNvPr>
          <p:cNvSpPr/>
          <p:nvPr/>
        </p:nvSpPr>
        <p:spPr>
          <a:xfrm>
            <a:off x="2427252" y="4780498"/>
            <a:ext cx="182880" cy="105974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59E01B0-2C97-1790-E89F-091C3FC5F050}"/>
              </a:ext>
            </a:extLst>
          </p:cNvPr>
          <p:cNvSpPr/>
          <p:nvPr/>
        </p:nvSpPr>
        <p:spPr>
          <a:xfrm>
            <a:off x="2610132" y="5016372"/>
            <a:ext cx="178358" cy="62669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27473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708274C-BAFE-4E29-9C24-F6BD602C3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570EB8-70C4-4104-9D71-A5AEDEFC2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Easier way to handle it: </a:t>
            </a:r>
          </a:p>
          <a:p>
            <a:r>
              <a:rPr lang="en-US" dirty="0"/>
              <a:t>Change y = -x + 2 to x = -y + 2</a:t>
            </a:r>
          </a:p>
          <a:p>
            <a:r>
              <a:rPr lang="en-US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59235003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708274C-BAFE-4E29-9C24-F6BD602C3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A58891-A83F-4026-A682-AC686A2DA930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https://www.wolframalpha.com/input/?i=area+between+curves+x%3D-y%2B2++and+++x%3D4-y%5E2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570EB8-70C4-4104-9D71-A5AEDEFC2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Find the area between the line x = -y + 2 and the parabola </a:t>
            </a:r>
          </a:p>
          <a:p>
            <a:pPr>
              <a:spcBef>
                <a:spcPts val="0"/>
              </a:spcBef>
            </a:pPr>
            <a:r>
              <a:rPr lang="en-US" dirty="0"/>
              <a:t>x = 4 – y</a:t>
            </a:r>
            <a:r>
              <a:rPr lang="en-US" baseline="30000" dirty="0"/>
              <a:t>2</a:t>
            </a:r>
            <a:r>
              <a:rPr lang="en-US" dirty="0"/>
              <a:t> (</a:t>
            </a:r>
            <a:r>
              <a:rPr lang="en-US" dirty="0" err="1"/>
              <a:t>Wolframalpha</a:t>
            </a:r>
            <a:r>
              <a:rPr lang="en-US" dirty="0"/>
              <a:t> likes this version)</a:t>
            </a:r>
          </a:p>
          <a:p>
            <a:r>
              <a:rPr lang="en-US" dirty="0"/>
              <a:t>			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54A330-5616-465A-8E56-520E6B47C296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https://www.wolframalpha.com/input/?i=area+between+curves+x%3D-y%2B2++and+++x%3D4-y%5E2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C59B82-A28E-482F-BC44-4BBBBC3C6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927" y="3578352"/>
            <a:ext cx="3395073" cy="312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6243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708274C-BAFE-4E29-9C24-F6BD602C3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A58891-A83F-4026-A682-AC686A2DA930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https://www.wolframalpha.com/input/?i=area+between+curves+x%3D-y%2B2++and+++x%3D4-y%5E2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570EB8-70C4-4104-9D71-A5AEDEFC2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Find the area between the line x = -y + 2 and the parabola </a:t>
            </a:r>
          </a:p>
          <a:p>
            <a:pPr>
              <a:spcBef>
                <a:spcPts val="0"/>
              </a:spcBef>
            </a:pPr>
            <a:r>
              <a:rPr lang="en-US" dirty="0"/>
              <a:t>x = 4 – y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r>
              <a:rPr lang="en-US" dirty="0"/>
              <a:t>What’s our integral?		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54A330-5616-465A-8E56-520E6B47C296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https://www.wolframalpha.com/input/?i=area+between+curves+x%3D-y%2B2++and+++x%3D4-y%5E2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ADE8F9D-6601-41A1-97CF-5DB59A939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927" y="3578352"/>
            <a:ext cx="3395073" cy="312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01517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708274C-BAFE-4E29-9C24-F6BD602C3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A58891-A83F-4026-A682-AC686A2DA930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https://www.wolframalpha.com/input/?i=area+between+curves+x%3D-y%2B2++and+++x%3D4-y%5E2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570EB8-70C4-4104-9D71-A5AEDEFC2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Find the area between the line x = -y + 2 and the parabola </a:t>
            </a:r>
          </a:p>
          <a:p>
            <a:pPr>
              <a:spcBef>
                <a:spcPts val="0"/>
              </a:spcBef>
            </a:pPr>
            <a:r>
              <a:rPr lang="en-US" dirty="0"/>
              <a:t>x = 4 – y</a:t>
            </a:r>
            <a:r>
              <a:rPr lang="en-US" baseline="30000" dirty="0"/>
              <a:t>2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Did you get it right? </a:t>
            </a:r>
          </a:p>
          <a:p>
            <a:r>
              <a:rPr lang="en-US" dirty="0"/>
              <a:t>Lots of things were </a:t>
            </a:r>
          </a:p>
          <a:p>
            <a:pPr>
              <a:spcBef>
                <a:spcPts val="0"/>
              </a:spcBef>
            </a:pPr>
            <a:r>
              <a:rPr lang="en-US" dirty="0"/>
              <a:t>adjusted		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54A330-5616-465A-8E56-520E6B47C296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https://www.wolframalpha.com/input/?i=area+between+curves+x%3D-y%2B2++and+++x%3D4-y%5E2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C0BCC61-167C-41DD-872D-DF26685212F0}"/>
              </a:ext>
            </a:extLst>
          </p:cNvPr>
          <p:cNvGrpSpPr/>
          <p:nvPr/>
        </p:nvGrpSpPr>
        <p:grpSpPr>
          <a:xfrm>
            <a:off x="457200" y="2625485"/>
            <a:ext cx="5638800" cy="879715"/>
            <a:chOff x="2286000" y="3188262"/>
            <a:chExt cx="5351003" cy="87971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525BE91-810A-4B9F-9A14-4C68D2BE90A5}"/>
                </a:ext>
              </a:extLst>
            </p:cNvPr>
            <p:cNvSpPr txBox="1"/>
            <p:nvPr/>
          </p:nvSpPr>
          <p:spPr>
            <a:xfrm>
              <a:off x="2286000" y="3188262"/>
              <a:ext cx="535100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FFFF00"/>
                  </a:solidFill>
                </a:rPr>
                <a:t>∫ (4-y</a:t>
              </a:r>
              <a:r>
                <a:rPr lang="en-US" sz="4000" b="1" baseline="30000" dirty="0">
                  <a:solidFill>
                    <a:srgbClr val="FFFF00"/>
                  </a:solidFill>
                </a:rPr>
                <a:t>2</a:t>
              </a:r>
              <a:r>
                <a:rPr lang="en-US" sz="4000" b="1" dirty="0">
                  <a:solidFill>
                    <a:srgbClr val="FFFF00"/>
                  </a:solidFill>
                </a:rPr>
                <a:t>)-(-y+2) </a:t>
              </a:r>
              <a:r>
                <a:rPr lang="en-US" sz="4000" b="1" dirty="0" err="1">
                  <a:solidFill>
                    <a:srgbClr val="FFFF00"/>
                  </a:solidFill>
                </a:rPr>
                <a:t>dy</a:t>
              </a:r>
              <a:endParaRPr lang="en-US" sz="4000" b="1" dirty="0">
                <a:solidFill>
                  <a:srgbClr val="FFFF00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9061321-9637-44CC-BF4E-21783EDA2DB4}"/>
                </a:ext>
              </a:extLst>
            </p:cNvPr>
            <p:cNvSpPr txBox="1"/>
            <p:nvPr/>
          </p:nvSpPr>
          <p:spPr>
            <a:xfrm>
              <a:off x="2656322" y="3236515"/>
              <a:ext cx="24773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</a:rPr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82A9EB2-CEF9-4824-81A2-0E7ED3B42AFF}"/>
                </a:ext>
              </a:extLst>
            </p:cNvPr>
            <p:cNvSpPr txBox="1"/>
            <p:nvPr/>
          </p:nvSpPr>
          <p:spPr>
            <a:xfrm>
              <a:off x="2502933" y="3667867"/>
              <a:ext cx="50617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</a:rPr>
                <a:t>-1</a:t>
              </a: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F86CAD93-FA62-4F03-9CC9-C49293E66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927" y="3578352"/>
            <a:ext cx="3395073" cy="312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00537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570EB8-70C4-4104-9D71-A5AEDEFC2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Find the area between the line x = -y + 2 and the parabola </a:t>
            </a:r>
          </a:p>
          <a:p>
            <a:pPr>
              <a:spcBef>
                <a:spcPts val="0"/>
              </a:spcBef>
            </a:pPr>
            <a:r>
              <a:rPr lang="en-US" dirty="0"/>
              <a:t>x = 4 – y</a:t>
            </a:r>
            <a:r>
              <a:rPr lang="en-US" baseline="30000" dirty="0"/>
              <a:t>2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The interval is now </a:t>
            </a:r>
          </a:p>
          <a:p>
            <a:pPr>
              <a:spcBef>
                <a:spcPts val="0"/>
              </a:spcBef>
            </a:pPr>
            <a:r>
              <a:rPr lang="en-US" dirty="0"/>
              <a:t>  the </a:t>
            </a:r>
            <a:r>
              <a:rPr lang="en-US" dirty="0" err="1"/>
              <a:t>ys</a:t>
            </a:r>
            <a:r>
              <a:rPr lang="en-US" dirty="0"/>
              <a:t> not the </a:t>
            </a:r>
            <a:r>
              <a:rPr lang="en-US" dirty="0" err="1"/>
              <a:t>xs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The variable is y not x</a:t>
            </a:r>
          </a:p>
          <a:p>
            <a:pPr>
              <a:spcBef>
                <a:spcPts val="0"/>
              </a:spcBef>
            </a:pPr>
            <a:r>
              <a:rPr lang="en-US" dirty="0"/>
              <a:t>It’s </a:t>
            </a:r>
            <a:r>
              <a:rPr lang="en-US" dirty="0" err="1"/>
              <a:t>dy</a:t>
            </a:r>
            <a:r>
              <a:rPr lang="en-US" dirty="0"/>
              <a:t> not dx!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08274C-BAFE-4E29-9C24-F6BD602C3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A58891-A83F-4026-A682-AC686A2DA930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https://www.wolframalpha.com/input/?i=area+between+curves+x%3D-y%2B2++and+++x%3D4-y%5E2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54A330-5616-465A-8E56-520E6B47C296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https://www.wolframalpha.com/input/?i=area+between+curves+x%3D-y%2B2++and+++x%3D4-y%5E2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C0BCC61-167C-41DD-872D-DF26685212F0}"/>
              </a:ext>
            </a:extLst>
          </p:cNvPr>
          <p:cNvGrpSpPr/>
          <p:nvPr/>
        </p:nvGrpSpPr>
        <p:grpSpPr>
          <a:xfrm>
            <a:off x="457200" y="2625485"/>
            <a:ext cx="5638800" cy="879715"/>
            <a:chOff x="2286000" y="3188262"/>
            <a:chExt cx="5351003" cy="87971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525BE91-810A-4B9F-9A14-4C68D2BE90A5}"/>
                </a:ext>
              </a:extLst>
            </p:cNvPr>
            <p:cNvSpPr txBox="1"/>
            <p:nvPr/>
          </p:nvSpPr>
          <p:spPr>
            <a:xfrm>
              <a:off x="2286000" y="3188262"/>
              <a:ext cx="535100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(4-y</a:t>
              </a:r>
              <a:r>
                <a:rPr lang="en-US" sz="4000" b="1" baseline="30000" dirty="0">
                  <a:solidFill>
                    <a:srgbClr val="CCFFFF"/>
                  </a:solidFill>
                </a:rPr>
                <a:t>2</a:t>
              </a:r>
              <a:r>
                <a:rPr lang="en-US" sz="4000" b="1" dirty="0">
                  <a:solidFill>
                    <a:srgbClr val="CCFFFF"/>
                  </a:solidFill>
                </a:rPr>
                <a:t>)-(-y+2) </a:t>
              </a:r>
              <a:r>
                <a:rPr lang="en-US" sz="4000" b="1" dirty="0" err="1">
                  <a:solidFill>
                    <a:srgbClr val="CCFFFF"/>
                  </a:solidFill>
                </a:rPr>
                <a:t>dy</a:t>
              </a:r>
              <a:endParaRPr lang="en-US" sz="4000" b="1" dirty="0">
                <a:solidFill>
                  <a:srgbClr val="CCFFFF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9061321-9637-44CC-BF4E-21783EDA2DB4}"/>
                </a:ext>
              </a:extLst>
            </p:cNvPr>
            <p:cNvSpPr txBox="1"/>
            <p:nvPr/>
          </p:nvSpPr>
          <p:spPr>
            <a:xfrm>
              <a:off x="2656322" y="3236515"/>
              <a:ext cx="24773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82A9EB2-CEF9-4824-81A2-0E7ED3B42AFF}"/>
                </a:ext>
              </a:extLst>
            </p:cNvPr>
            <p:cNvSpPr txBox="1"/>
            <p:nvPr/>
          </p:nvSpPr>
          <p:spPr>
            <a:xfrm>
              <a:off x="2502933" y="3667867"/>
              <a:ext cx="50617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-1</a:t>
              </a: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D4A45313-8CF7-4131-B8E3-7EF05CACF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927" y="3578352"/>
            <a:ext cx="3395073" cy="312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29655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570EB8-70C4-4104-9D71-A5AEDEFC2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Find the area between the line x = -y + 2 and the parabola </a:t>
            </a:r>
          </a:p>
          <a:p>
            <a:pPr>
              <a:spcBef>
                <a:spcPts val="0"/>
              </a:spcBef>
            </a:pPr>
            <a:r>
              <a:rPr lang="en-US" dirty="0"/>
              <a:t>x = 4 – y</a:t>
            </a:r>
            <a:r>
              <a:rPr lang="en-US" baseline="30000" dirty="0"/>
              <a:t>2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But everything else </a:t>
            </a:r>
          </a:p>
          <a:p>
            <a:pPr>
              <a:spcBef>
                <a:spcPts val="0"/>
              </a:spcBef>
            </a:pPr>
            <a:r>
              <a:rPr lang="en-US" dirty="0"/>
              <a:t>now works the same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So… do it!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08274C-BAFE-4E29-9C24-F6BD602C3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A58891-A83F-4026-A682-AC686A2DA930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https://www.wolframalpha.com/input/?i=area+between+curves+x%3D-y%2B2++and+++x%3D4-y%5E2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54A330-5616-465A-8E56-520E6B47C296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https://www.wolframalpha.com/input/?i=area+between+curves+x%3D-y%2B2++and+++x%3D4-y%5E2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C0BCC61-167C-41DD-872D-DF26685212F0}"/>
              </a:ext>
            </a:extLst>
          </p:cNvPr>
          <p:cNvGrpSpPr/>
          <p:nvPr/>
        </p:nvGrpSpPr>
        <p:grpSpPr>
          <a:xfrm>
            <a:off x="457200" y="2625485"/>
            <a:ext cx="5638800" cy="879715"/>
            <a:chOff x="2286000" y="3188262"/>
            <a:chExt cx="5351003" cy="87971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525BE91-810A-4B9F-9A14-4C68D2BE90A5}"/>
                </a:ext>
              </a:extLst>
            </p:cNvPr>
            <p:cNvSpPr txBox="1"/>
            <p:nvPr/>
          </p:nvSpPr>
          <p:spPr>
            <a:xfrm>
              <a:off x="2286000" y="3188262"/>
              <a:ext cx="535100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(4-y</a:t>
              </a:r>
              <a:r>
                <a:rPr lang="en-US" sz="4000" b="1" baseline="30000" dirty="0">
                  <a:solidFill>
                    <a:srgbClr val="CCFFFF"/>
                  </a:solidFill>
                </a:rPr>
                <a:t>2</a:t>
              </a:r>
              <a:r>
                <a:rPr lang="en-US" sz="4000" b="1" dirty="0">
                  <a:solidFill>
                    <a:srgbClr val="CCFFFF"/>
                  </a:solidFill>
                </a:rPr>
                <a:t>)-(-y+2)) </a:t>
              </a:r>
              <a:r>
                <a:rPr lang="en-US" sz="4000" b="1" dirty="0" err="1">
                  <a:solidFill>
                    <a:srgbClr val="CCFFFF"/>
                  </a:solidFill>
                </a:rPr>
                <a:t>dy</a:t>
              </a:r>
              <a:endParaRPr lang="en-US" sz="4000" b="1" dirty="0">
                <a:solidFill>
                  <a:srgbClr val="CCFFFF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9061321-9637-44CC-BF4E-21783EDA2DB4}"/>
                </a:ext>
              </a:extLst>
            </p:cNvPr>
            <p:cNvSpPr txBox="1"/>
            <p:nvPr/>
          </p:nvSpPr>
          <p:spPr>
            <a:xfrm>
              <a:off x="2656322" y="3236515"/>
              <a:ext cx="24773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82A9EB2-CEF9-4824-81A2-0E7ED3B42AFF}"/>
                </a:ext>
              </a:extLst>
            </p:cNvPr>
            <p:cNvSpPr txBox="1"/>
            <p:nvPr/>
          </p:nvSpPr>
          <p:spPr>
            <a:xfrm>
              <a:off x="2502933" y="3667867"/>
              <a:ext cx="50617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-1</a:t>
              </a: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CAB0868F-0DF4-45BA-9ABA-24CC2DE0B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927" y="3578352"/>
            <a:ext cx="3395073" cy="312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73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DBFE9DD9-32E3-4435-A43A-D9B285D1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  <a:endParaRPr lang="en-US" altLang="en-US" dirty="0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3B094384-7B5B-4632-AB76-EE1F3A990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/>
              <a:t>…and this is also why integral calculus in “nonsense”: you are adding up a whole bunch of zeros (areas of rectangles with zero width) to get something bigger than zero – the area under the curve</a:t>
            </a:r>
          </a:p>
        </p:txBody>
      </p:sp>
    </p:spTree>
    <p:extLst>
      <p:ext uri="{BB962C8B-B14F-4D97-AF65-F5344CB8AC3E}">
        <p14:creationId xmlns:p14="http://schemas.microsoft.com/office/powerpoint/2010/main" val="1087004019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570EB8-70C4-4104-9D71-A5AEDEFC2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Find the area between the line </a:t>
            </a:r>
          </a:p>
          <a:p>
            <a:pPr>
              <a:spcBef>
                <a:spcPts val="0"/>
              </a:spcBef>
            </a:pPr>
            <a:r>
              <a:rPr lang="en-US" dirty="0"/>
              <a:t>x = -y + 2 and the parabola </a:t>
            </a:r>
          </a:p>
          <a:p>
            <a:pPr>
              <a:spcBef>
                <a:spcPts val="0"/>
              </a:spcBef>
            </a:pPr>
            <a:r>
              <a:rPr lang="en-US" dirty="0"/>
              <a:t>x = 4 – y</a:t>
            </a:r>
            <a:r>
              <a:rPr lang="en-US" baseline="30000" dirty="0"/>
              <a:t>2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= (4y-y</a:t>
            </a:r>
            <a:r>
              <a:rPr lang="en-US" baseline="30000" dirty="0"/>
              <a:t>3</a:t>
            </a:r>
            <a:r>
              <a:rPr lang="en-US" dirty="0"/>
              <a:t>/3) - (-y</a:t>
            </a:r>
            <a:r>
              <a:rPr lang="en-US" baseline="30000" dirty="0"/>
              <a:t>2</a:t>
            </a:r>
            <a:r>
              <a:rPr lang="en-US" dirty="0"/>
              <a:t>/2+2y)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C000"/>
                </a:solidFill>
              </a:rPr>
              <a:t>Simplify this to make it easier!</a:t>
            </a:r>
          </a:p>
          <a:p>
            <a:pPr>
              <a:spcBef>
                <a:spcPts val="0"/>
              </a:spcBef>
            </a:pPr>
            <a:r>
              <a:rPr lang="en-US" dirty="0"/>
              <a:t>= -y</a:t>
            </a:r>
            <a:r>
              <a:rPr lang="en-US" baseline="30000" dirty="0"/>
              <a:t>3</a:t>
            </a:r>
            <a:r>
              <a:rPr lang="en-US" dirty="0"/>
              <a:t>/3 + y</a:t>
            </a:r>
            <a:r>
              <a:rPr lang="en-US" baseline="30000" dirty="0"/>
              <a:t>2</a:t>
            </a:r>
            <a:r>
              <a:rPr lang="en-US" dirty="0"/>
              <a:t>/2 + 4y - 2y</a:t>
            </a:r>
          </a:p>
          <a:p>
            <a:pPr>
              <a:spcBef>
                <a:spcPts val="0"/>
              </a:spcBef>
            </a:pPr>
            <a:r>
              <a:rPr lang="en-US" dirty="0"/>
              <a:t>= -y</a:t>
            </a:r>
            <a:r>
              <a:rPr lang="en-US" baseline="30000" dirty="0"/>
              <a:t>3</a:t>
            </a:r>
            <a:r>
              <a:rPr lang="en-US" dirty="0"/>
              <a:t>/3 + y</a:t>
            </a:r>
            <a:r>
              <a:rPr lang="en-US" baseline="30000" dirty="0"/>
              <a:t>2</a:t>
            </a:r>
            <a:r>
              <a:rPr lang="en-US" dirty="0"/>
              <a:t>/2 + 2y</a:t>
            </a:r>
          </a:p>
          <a:p>
            <a:pPr>
              <a:spcBef>
                <a:spcPts val="0"/>
              </a:spcBef>
            </a:pPr>
            <a:r>
              <a:rPr lang="en-US" dirty="0"/>
              <a:t>What do you get?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08274C-BAFE-4E29-9C24-F6BD602C3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C0BCC61-167C-41DD-872D-DF26685212F0}"/>
              </a:ext>
            </a:extLst>
          </p:cNvPr>
          <p:cNvGrpSpPr/>
          <p:nvPr/>
        </p:nvGrpSpPr>
        <p:grpSpPr>
          <a:xfrm>
            <a:off x="457200" y="2625485"/>
            <a:ext cx="5638800" cy="879715"/>
            <a:chOff x="2286000" y="3188262"/>
            <a:chExt cx="5351003" cy="87971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525BE91-810A-4B9F-9A14-4C68D2BE90A5}"/>
                </a:ext>
              </a:extLst>
            </p:cNvPr>
            <p:cNvSpPr txBox="1"/>
            <p:nvPr/>
          </p:nvSpPr>
          <p:spPr>
            <a:xfrm>
              <a:off x="2286000" y="3188262"/>
              <a:ext cx="535100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((4-y</a:t>
              </a:r>
              <a:r>
                <a:rPr lang="en-US" sz="4000" b="1" baseline="30000" dirty="0">
                  <a:solidFill>
                    <a:srgbClr val="CCFFFF"/>
                  </a:solidFill>
                </a:rPr>
                <a:t>2</a:t>
              </a:r>
              <a:r>
                <a:rPr lang="en-US" sz="4000" b="1" dirty="0">
                  <a:solidFill>
                    <a:srgbClr val="CCFFFF"/>
                  </a:solidFill>
                </a:rPr>
                <a:t>)-(-y+2)) </a:t>
              </a:r>
              <a:r>
                <a:rPr lang="en-US" sz="4000" b="1" dirty="0" err="1">
                  <a:solidFill>
                    <a:srgbClr val="CCFFFF"/>
                  </a:solidFill>
                </a:rPr>
                <a:t>dy</a:t>
              </a:r>
              <a:endParaRPr lang="en-US" sz="4000" b="1" dirty="0">
                <a:solidFill>
                  <a:srgbClr val="CCFFFF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9061321-9637-44CC-BF4E-21783EDA2DB4}"/>
                </a:ext>
              </a:extLst>
            </p:cNvPr>
            <p:cNvSpPr txBox="1"/>
            <p:nvPr/>
          </p:nvSpPr>
          <p:spPr>
            <a:xfrm>
              <a:off x="2656322" y="3236515"/>
              <a:ext cx="24773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82A9EB2-CEF9-4824-81A2-0E7ED3B42AFF}"/>
                </a:ext>
              </a:extLst>
            </p:cNvPr>
            <p:cNvSpPr txBox="1"/>
            <p:nvPr/>
          </p:nvSpPr>
          <p:spPr>
            <a:xfrm>
              <a:off x="2502933" y="3667867"/>
              <a:ext cx="50617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-1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515018D-CA63-4BB7-870A-03A074A9ACCA}"/>
              </a:ext>
            </a:extLst>
          </p:cNvPr>
          <p:cNvGrpSpPr/>
          <p:nvPr/>
        </p:nvGrpSpPr>
        <p:grpSpPr>
          <a:xfrm>
            <a:off x="6781800" y="3173593"/>
            <a:ext cx="762000" cy="933510"/>
            <a:chOff x="2286000" y="3205515"/>
            <a:chExt cx="762000" cy="93351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D8F9C14-F3F4-4DA1-87D5-C1FF61C03ECC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C8D4AC8-D92E-4115-9580-7AC548C71579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4D6B13E-F34A-4FF6-8B7B-8DCB790C5EF2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2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A37D594-867E-491A-8E38-3EDF06EB7DD7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-1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C0615C2-E739-4D98-BFF8-F54D5A60ED19}"/>
              </a:ext>
            </a:extLst>
          </p:cNvPr>
          <p:cNvGrpSpPr/>
          <p:nvPr/>
        </p:nvGrpSpPr>
        <p:grpSpPr>
          <a:xfrm>
            <a:off x="6858000" y="4343400"/>
            <a:ext cx="762000" cy="933510"/>
            <a:chOff x="2286000" y="3205515"/>
            <a:chExt cx="762000" cy="93351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F957758-CBEC-4DCF-94C5-3F407361B841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71222D6-1598-43A3-B103-1EB20E38DDAC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43E5EF7-DB32-4274-864B-947C2454D21F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2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FDDD6FA-A0E2-432F-B5C1-94C0D8839C80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-1</a:t>
                </a: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D4B6601-EE6F-4971-A9F0-6DDBFDE2B2F5}"/>
              </a:ext>
            </a:extLst>
          </p:cNvPr>
          <p:cNvGrpSpPr/>
          <p:nvPr/>
        </p:nvGrpSpPr>
        <p:grpSpPr>
          <a:xfrm>
            <a:off x="5562600" y="4933890"/>
            <a:ext cx="762000" cy="933510"/>
            <a:chOff x="2286000" y="3205515"/>
            <a:chExt cx="762000" cy="93351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1D5F806-AAC7-4B6C-8C57-3A4B6D1EB4F0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ADEF9AAA-B5AF-427C-A2A9-0431447E8193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072FCF8-F5D3-4D79-85FA-3E77C8D9C090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2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36CBCB2-994E-4AB6-B50F-D07C3777BE8C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-1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1520358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570EB8-70C4-4104-9D71-A5AEDEFC2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Find the area between the line </a:t>
            </a:r>
          </a:p>
          <a:p>
            <a:pPr>
              <a:spcBef>
                <a:spcPts val="0"/>
              </a:spcBef>
            </a:pPr>
            <a:r>
              <a:rPr lang="en-US" dirty="0"/>
              <a:t>x = -y + 2 and the parabola </a:t>
            </a:r>
          </a:p>
          <a:p>
            <a:pPr>
              <a:spcBef>
                <a:spcPts val="0"/>
              </a:spcBef>
            </a:pPr>
            <a:r>
              <a:rPr lang="en-US" dirty="0"/>
              <a:t>x = 4 – y</a:t>
            </a:r>
            <a:r>
              <a:rPr lang="en-US" baseline="30000" dirty="0"/>
              <a:t>2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= -y</a:t>
            </a:r>
            <a:r>
              <a:rPr lang="en-US" baseline="30000" dirty="0"/>
              <a:t>3</a:t>
            </a:r>
            <a:r>
              <a:rPr lang="en-US" dirty="0"/>
              <a:t>/3 + y</a:t>
            </a:r>
            <a:r>
              <a:rPr lang="en-US" baseline="30000" dirty="0"/>
              <a:t>2</a:t>
            </a:r>
            <a:r>
              <a:rPr lang="en-US" dirty="0"/>
              <a:t>/2 + 2y</a:t>
            </a:r>
          </a:p>
          <a:p>
            <a:pPr>
              <a:spcBef>
                <a:spcPts val="0"/>
              </a:spcBef>
            </a:pPr>
            <a:r>
              <a:rPr lang="en-US" dirty="0"/>
              <a:t>= </a:t>
            </a:r>
            <a:r>
              <a:rPr lang="en-US" dirty="0">
                <a:solidFill>
                  <a:srgbClr val="FFC000"/>
                </a:solidFill>
              </a:rPr>
              <a:t>(</a:t>
            </a:r>
            <a:r>
              <a:rPr lang="en-US" dirty="0"/>
              <a:t>-(2</a:t>
            </a:r>
            <a:r>
              <a:rPr lang="en-US" baseline="30000" dirty="0"/>
              <a:t>3</a:t>
            </a:r>
            <a:r>
              <a:rPr lang="en-US" dirty="0"/>
              <a:t>)/3+2</a:t>
            </a:r>
            <a:r>
              <a:rPr lang="en-US" baseline="30000" dirty="0"/>
              <a:t>2</a:t>
            </a:r>
            <a:r>
              <a:rPr lang="en-US" dirty="0"/>
              <a:t>/2+2(2)</a:t>
            </a:r>
            <a:r>
              <a:rPr lang="en-US" dirty="0">
                <a:solidFill>
                  <a:srgbClr val="FFC000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dirty="0"/>
              <a:t>   -</a:t>
            </a:r>
            <a:r>
              <a:rPr lang="en-US" dirty="0">
                <a:solidFill>
                  <a:srgbClr val="92D050"/>
                </a:solidFill>
              </a:rPr>
              <a:t>(</a:t>
            </a:r>
            <a:r>
              <a:rPr lang="en-US" dirty="0"/>
              <a:t>-(-1</a:t>
            </a:r>
            <a:r>
              <a:rPr lang="en-US" baseline="30000" dirty="0"/>
              <a:t>3</a:t>
            </a:r>
            <a:r>
              <a:rPr lang="en-US" dirty="0"/>
              <a:t>)/3+(-1)</a:t>
            </a:r>
            <a:r>
              <a:rPr lang="en-US" baseline="30000" dirty="0"/>
              <a:t>2</a:t>
            </a:r>
            <a:r>
              <a:rPr lang="en-US" dirty="0"/>
              <a:t>/2+2(-1)</a:t>
            </a:r>
            <a:r>
              <a:rPr lang="en-US" dirty="0">
                <a:solidFill>
                  <a:srgbClr val="92D050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dirty="0"/>
              <a:t>= </a:t>
            </a:r>
            <a:r>
              <a:rPr lang="en-US" dirty="0">
                <a:solidFill>
                  <a:srgbClr val="FFC000"/>
                </a:solidFill>
              </a:rPr>
              <a:t>(</a:t>
            </a:r>
            <a:r>
              <a:rPr lang="en-US" dirty="0"/>
              <a:t>-8/3+4/2+4</a:t>
            </a:r>
            <a:r>
              <a:rPr lang="en-US" dirty="0">
                <a:solidFill>
                  <a:srgbClr val="FFC000"/>
                </a:solidFill>
              </a:rPr>
              <a:t>)</a:t>
            </a:r>
            <a:r>
              <a:rPr lang="en-US" dirty="0"/>
              <a:t>-</a:t>
            </a:r>
            <a:r>
              <a:rPr lang="en-US" dirty="0">
                <a:solidFill>
                  <a:srgbClr val="92D050"/>
                </a:solidFill>
              </a:rPr>
              <a:t>(</a:t>
            </a:r>
            <a:r>
              <a:rPr lang="en-US" dirty="0"/>
              <a:t>1/3+1/2-2</a:t>
            </a:r>
            <a:r>
              <a:rPr lang="en-US" dirty="0">
                <a:solidFill>
                  <a:srgbClr val="92D050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dirty="0"/>
              <a:t>= </a:t>
            </a:r>
            <a:r>
              <a:rPr lang="en-US" dirty="0">
                <a:solidFill>
                  <a:srgbClr val="FFC000"/>
                </a:solidFill>
              </a:rPr>
              <a:t>(</a:t>
            </a:r>
            <a:r>
              <a:rPr lang="en-US" dirty="0"/>
              <a:t>-8/3+18/3</a:t>
            </a:r>
            <a:r>
              <a:rPr lang="en-US" dirty="0">
                <a:solidFill>
                  <a:srgbClr val="FFC000"/>
                </a:solidFill>
              </a:rPr>
              <a:t>)</a:t>
            </a:r>
            <a:r>
              <a:rPr lang="en-US" dirty="0"/>
              <a:t>-</a:t>
            </a:r>
            <a:r>
              <a:rPr lang="en-US" dirty="0">
                <a:solidFill>
                  <a:srgbClr val="92D050"/>
                </a:solidFill>
              </a:rPr>
              <a:t>(</a:t>
            </a:r>
            <a:r>
              <a:rPr lang="en-US" dirty="0"/>
              <a:t>2/6+3/6-12/6</a:t>
            </a:r>
            <a:r>
              <a:rPr lang="en-US" dirty="0">
                <a:solidFill>
                  <a:srgbClr val="92D050"/>
                </a:solidFill>
              </a:rPr>
              <a:t>)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08274C-BAFE-4E29-9C24-F6BD602C3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C0BCC61-167C-41DD-872D-DF26685212F0}"/>
              </a:ext>
            </a:extLst>
          </p:cNvPr>
          <p:cNvGrpSpPr/>
          <p:nvPr/>
        </p:nvGrpSpPr>
        <p:grpSpPr>
          <a:xfrm>
            <a:off x="457200" y="2625485"/>
            <a:ext cx="5638800" cy="879715"/>
            <a:chOff x="2286000" y="3188262"/>
            <a:chExt cx="5351003" cy="87971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525BE91-810A-4B9F-9A14-4C68D2BE90A5}"/>
                </a:ext>
              </a:extLst>
            </p:cNvPr>
            <p:cNvSpPr txBox="1"/>
            <p:nvPr/>
          </p:nvSpPr>
          <p:spPr>
            <a:xfrm>
              <a:off x="2286000" y="3188262"/>
              <a:ext cx="535100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(4-y</a:t>
              </a:r>
              <a:r>
                <a:rPr lang="en-US" sz="4000" b="1" baseline="30000" dirty="0">
                  <a:solidFill>
                    <a:srgbClr val="CCFFFF"/>
                  </a:solidFill>
                </a:rPr>
                <a:t>2</a:t>
              </a:r>
              <a:r>
                <a:rPr lang="en-US" sz="4000" b="1" dirty="0">
                  <a:solidFill>
                    <a:srgbClr val="CCFFFF"/>
                  </a:solidFill>
                </a:rPr>
                <a:t>)-(-y+2)) </a:t>
              </a:r>
              <a:r>
                <a:rPr lang="en-US" sz="4000" b="1" dirty="0" err="1">
                  <a:solidFill>
                    <a:srgbClr val="CCFFFF"/>
                  </a:solidFill>
                </a:rPr>
                <a:t>dy</a:t>
              </a:r>
              <a:endParaRPr lang="en-US" sz="4000" b="1" dirty="0">
                <a:solidFill>
                  <a:srgbClr val="CCFFFF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9061321-9637-44CC-BF4E-21783EDA2DB4}"/>
                </a:ext>
              </a:extLst>
            </p:cNvPr>
            <p:cNvSpPr txBox="1"/>
            <p:nvPr/>
          </p:nvSpPr>
          <p:spPr>
            <a:xfrm>
              <a:off x="2656322" y="3236515"/>
              <a:ext cx="24773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82A9EB2-CEF9-4824-81A2-0E7ED3B42AFF}"/>
                </a:ext>
              </a:extLst>
            </p:cNvPr>
            <p:cNvSpPr txBox="1"/>
            <p:nvPr/>
          </p:nvSpPr>
          <p:spPr>
            <a:xfrm>
              <a:off x="2502933" y="3667867"/>
              <a:ext cx="50617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-1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515018D-CA63-4BB7-870A-03A074A9ACCA}"/>
              </a:ext>
            </a:extLst>
          </p:cNvPr>
          <p:cNvGrpSpPr/>
          <p:nvPr/>
        </p:nvGrpSpPr>
        <p:grpSpPr>
          <a:xfrm>
            <a:off x="5562600" y="3124200"/>
            <a:ext cx="762000" cy="933510"/>
            <a:chOff x="2286000" y="3205515"/>
            <a:chExt cx="762000" cy="93351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D8F9C14-F3F4-4DA1-87D5-C1FF61C03ECC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C8D4AC8-D92E-4115-9580-7AC548C71579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4D6B13E-F34A-4FF6-8B7B-8DCB790C5EF2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2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A37D594-867E-491A-8E38-3EDF06EB7DD7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-1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143556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570EB8-70C4-4104-9D71-A5AEDEFC2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Find the area between the line </a:t>
            </a:r>
          </a:p>
          <a:p>
            <a:pPr>
              <a:spcBef>
                <a:spcPts val="0"/>
              </a:spcBef>
            </a:pPr>
            <a:r>
              <a:rPr lang="en-US" dirty="0"/>
              <a:t>x = -y + 2 and the parabola </a:t>
            </a:r>
          </a:p>
          <a:p>
            <a:pPr>
              <a:spcBef>
                <a:spcPts val="0"/>
              </a:spcBef>
            </a:pPr>
            <a:r>
              <a:rPr lang="en-US" dirty="0"/>
              <a:t>x = 4 – y</a:t>
            </a:r>
            <a:r>
              <a:rPr lang="en-US" baseline="30000" dirty="0"/>
              <a:t>2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= </a:t>
            </a:r>
            <a:r>
              <a:rPr lang="en-US" dirty="0">
                <a:solidFill>
                  <a:srgbClr val="FFC000"/>
                </a:solidFill>
              </a:rPr>
              <a:t>(</a:t>
            </a:r>
            <a:r>
              <a:rPr lang="en-US" dirty="0"/>
              <a:t>-8/3+18/3</a:t>
            </a:r>
            <a:r>
              <a:rPr lang="en-US" dirty="0">
                <a:solidFill>
                  <a:srgbClr val="FFC000"/>
                </a:solidFill>
              </a:rPr>
              <a:t>)</a:t>
            </a:r>
            <a:r>
              <a:rPr lang="en-US" dirty="0"/>
              <a:t>-</a:t>
            </a:r>
            <a:r>
              <a:rPr lang="en-US" dirty="0">
                <a:solidFill>
                  <a:srgbClr val="92D050"/>
                </a:solidFill>
              </a:rPr>
              <a:t>(</a:t>
            </a:r>
            <a:r>
              <a:rPr lang="en-US" dirty="0"/>
              <a:t>2/6+3/6-12/6</a:t>
            </a:r>
            <a:r>
              <a:rPr lang="en-US" dirty="0">
                <a:solidFill>
                  <a:srgbClr val="92D050"/>
                </a:solidFill>
              </a:rPr>
              <a:t>)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= 10/3 - -7/6 = 20/6 + 7/6</a:t>
            </a:r>
          </a:p>
          <a:p>
            <a:pPr>
              <a:spcBef>
                <a:spcPts val="0"/>
              </a:spcBef>
            </a:pPr>
            <a:r>
              <a:rPr lang="en-US" dirty="0"/>
              <a:t>= 27/6 = </a:t>
            </a:r>
            <a:r>
              <a:rPr lang="en-US" dirty="0">
                <a:solidFill>
                  <a:srgbClr val="FFFF00"/>
                </a:solidFill>
              </a:rPr>
              <a:t>4.5</a:t>
            </a:r>
          </a:p>
          <a:p>
            <a:pPr>
              <a:spcBef>
                <a:spcPts val="0"/>
              </a:spcBef>
            </a:pPr>
            <a:r>
              <a:rPr lang="en-US" dirty="0"/>
              <a:t>This is the value we got before using the 2 vertical areas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08274C-BAFE-4E29-9C24-F6BD602C3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C0BCC61-167C-41DD-872D-DF26685212F0}"/>
              </a:ext>
            </a:extLst>
          </p:cNvPr>
          <p:cNvGrpSpPr/>
          <p:nvPr/>
        </p:nvGrpSpPr>
        <p:grpSpPr>
          <a:xfrm>
            <a:off x="457200" y="2625485"/>
            <a:ext cx="5638800" cy="879715"/>
            <a:chOff x="2286000" y="3188262"/>
            <a:chExt cx="5351003" cy="87971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525BE91-810A-4B9F-9A14-4C68D2BE90A5}"/>
                </a:ext>
              </a:extLst>
            </p:cNvPr>
            <p:cNvSpPr txBox="1"/>
            <p:nvPr/>
          </p:nvSpPr>
          <p:spPr>
            <a:xfrm>
              <a:off x="2286000" y="3188262"/>
              <a:ext cx="535100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(4-y</a:t>
              </a:r>
              <a:r>
                <a:rPr lang="en-US" sz="4000" b="1" baseline="30000" dirty="0">
                  <a:solidFill>
                    <a:srgbClr val="CCFFFF"/>
                  </a:solidFill>
                </a:rPr>
                <a:t>2</a:t>
              </a:r>
              <a:r>
                <a:rPr lang="en-US" sz="4000" b="1" dirty="0">
                  <a:solidFill>
                    <a:srgbClr val="CCFFFF"/>
                  </a:solidFill>
                </a:rPr>
                <a:t>)-(-y+2)) </a:t>
              </a:r>
              <a:r>
                <a:rPr lang="en-US" sz="4000" b="1" dirty="0" err="1">
                  <a:solidFill>
                    <a:srgbClr val="CCFFFF"/>
                  </a:solidFill>
                </a:rPr>
                <a:t>dy</a:t>
              </a:r>
              <a:endParaRPr lang="en-US" sz="4000" b="1" dirty="0">
                <a:solidFill>
                  <a:srgbClr val="CCFFFF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9061321-9637-44CC-BF4E-21783EDA2DB4}"/>
                </a:ext>
              </a:extLst>
            </p:cNvPr>
            <p:cNvSpPr txBox="1"/>
            <p:nvPr/>
          </p:nvSpPr>
          <p:spPr>
            <a:xfrm>
              <a:off x="2656322" y="3236515"/>
              <a:ext cx="24773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82A9EB2-CEF9-4824-81A2-0E7ED3B42AFF}"/>
                </a:ext>
              </a:extLst>
            </p:cNvPr>
            <p:cNvSpPr txBox="1"/>
            <p:nvPr/>
          </p:nvSpPr>
          <p:spPr>
            <a:xfrm>
              <a:off x="2502933" y="3667867"/>
              <a:ext cx="50617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-1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3739975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0312E1EA-809C-7515-3F0D-3D445BADC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57" y="3273622"/>
            <a:ext cx="3725901" cy="343197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753E8-3DBA-4836-BFB4-4631EA863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You would have to add two areas:    </a:t>
            </a:r>
          </a:p>
          <a:p>
            <a:pPr>
              <a:spcBef>
                <a:spcPts val="0"/>
              </a:spcBef>
            </a:pPr>
            <a:r>
              <a:rPr lang="en-US" dirty="0"/>
              <a:t>        </a:t>
            </a:r>
            <a:r>
              <a:rPr lang="en-US" dirty="0">
                <a:solidFill>
                  <a:srgbClr val="FFFF00"/>
                </a:solidFill>
              </a:rPr>
              <a:t>A1 =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            </a:t>
            </a:r>
            <a:r>
              <a:rPr lang="en-US" sz="1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= 19/6</a:t>
            </a:r>
          </a:p>
          <a:p>
            <a:pPr>
              <a:spcBef>
                <a:spcPts val="0"/>
              </a:spcBef>
            </a:pPr>
            <a:r>
              <a:rPr lang="en-US" dirty="0"/>
              <a:t>        </a:t>
            </a:r>
            <a:r>
              <a:rPr lang="en-US" dirty="0">
                <a:solidFill>
                  <a:srgbClr val="00B050"/>
                </a:solidFill>
              </a:rPr>
              <a:t>A2</a:t>
            </a:r>
            <a:r>
              <a:rPr lang="en-US" dirty="0"/>
              <a:t> =</a:t>
            </a:r>
          </a:p>
          <a:p>
            <a:pPr>
              <a:spcBef>
                <a:spcPts val="0"/>
              </a:spcBef>
            </a:pPr>
            <a:r>
              <a:rPr lang="en-US" dirty="0"/>
              <a:t>            </a:t>
            </a:r>
            <a:r>
              <a:rPr lang="en-US" dirty="0">
                <a:solidFill>
                  <a:srgbClr val="00B050"/>
                </a:solidFill>
              </a:rPr>
              <a:t>= 4/3 = 8/6</a:t>
            </a:r>
          </a:p>
          <a:p>
            <a:pPr>
              <a:spcBef>
                <a:spcPts val="0"/>
              </a:spcBef>
            </a:pPr>
            <a:r>
              <a:rPr lang="en-US" dirty="0"/>
              <a:t>				So </a:t>
            </a:r>
            <a:r>
              <a:rPr lang="en-US" dirty="0">
                <a:solidFill>
                  <a:srgbClr val="B0B0EA"/>
                </a:solidFill>
              </a:rPr>
              <a:t>A1+A2 = 27/6</a:t>
            </a:r>
          </a:p>
          <a:p>
            <a:pPr>
              <a:spcBef>
                <a:spcPts val="0"/>
              </a:spcBef>
            </a:pPr>
            <a:r>
              <a:rPr lang="en-US" dirty="0"/>
              <a:t>                             </a:t>
            </a:r>
            <a:r>
              <a:rPr lang="en-US" dirty="0">
                <a:solidFill>
                  <a:srgbClr val="B0B0EA"/>
                </a:solidFill>
              </a:rPr>
              <a:t>= 4.5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A640CE-8917-4026-8F5D-2BD5D146EA56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https://www.wolframalpha.com/input/?i=area+between+curves+x%3D-y%2B2++and+++x%3D4-y%5E2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08274C-BAFE-4E29-9C24-F6BD602C3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E2561FC-9432-4CFA-BBC7-054C33FDDCA4}"/>
              </a:ext>
            </a:extLst>
          </p:cNvPr>
          <p:cNvGrpSpPr/>
          <p:nvPr/>
        </p:nvGrpSpPr>
        <p:grpSpPr>
          <a:xfrm>
            <a:off x="3505200" y="1374799"/>
            <a:ext cx="5638800" cy="879715"/>
            <a:chOff x="2286000" y="3188262"/>
            <a:chExt cx="5351003" cy="8797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E558610-71D4-4EF3-BC02-B6C1BE07DAED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5351003" cy="79444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(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rgbClr val="CC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4000" b="1" i="0" dirty="0" smtClean="0">
                              <a:solidFill>
                                <a:srgbClr val="CCFFFF"/>
                              </a:solidFill>
                            </a:rPr>
                            <m:t>4−</m:t>
                          </m:r>
                          <m:r>
                            <m:rPr>
                              <m:nor/>
                            </m:rPr>
                            <a:rPr lang="en-US" sz="4000" b="1" i="0" dirty="0" smtClean="0">
                              <a:solidFill>
                                <a:srgbClr val="CCFFFF"/>
                              </a:solidFill>
                            </a:rPr>
                            <m:t>x</m:t>
                          </m:r>
                        </m:e>
                      </m:rad>
                    </m:oMath>
                  </a14:m>
                  <a:r>
                    <a:rPr lang="en-US" sz="4000" b="1" dirty="0">
                      <a:solidFill>
                        <a:srgbClr val="CCFFFF"/>
                      </a:solidFill>
                    </a:rPr>
                    <a:t>-(-x+2)) dx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E558610-71D4-4EF3-BC02-B6C1BE07DA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3188262"/>
                  <a:ext cx="5351003" cy="794448"/>
                </a:xfrm>
                <a:prstGeom prst="rect">
                  <a:avLst/>
                </a:prstGeom>
                <a:blipFill>
                  <a:blip r:embed="rId4"/>
                  <a:stretch>
                    <a:fillRect l="-3784" t="-3846" b="-3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E6F803-D218-4663-BF66-DDEE5A66D67D}"/>
                </a:ext>
              </a:extLst>
            </p:cNvPr>
            <p:cNvSpPr txBox="1"/>
            <p:nvPr/>
          </p:nvSpPr>
          <p:spPr>
            <a:xfrm>
              <a:off x="2656322" y="3236515"/>
              <a:ext cx="24773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450137B-FEE7-47E5-95D7-BBF96A16A0B9}"/>
                </a:ext>
              </a:extLst>
            </p:cNvPr>
            <p:cNvSpPr txBox="1"/>
            <p:nvPr/>
          </p:nvSpPr>
          <p:spPr>
            <a:xfrm>
              <a:off x="2575243" y="3667867"/>
              <a:ext cx="32880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B1163C-B8D0-4F72-8976-C75BDB7F11AB}"/>
              </a:ext>
            </a:extLst>
          </p:cNvPr>
          <p:cNvGrpSpPr/>
          <p:nvPr/>
        </p:nvGrpSpPr>
        <p:grpSpPr>
          <a:xfrm>
            <a:off x="3505200" y="2549285"/>
            <a:ext cx="5638800" cy="879715"/>
            <a:chOff x="2286000" y="3188262"/>
            <a:chExt cx="5351003" cy="8797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3F64EF4-A3D3-4016-B6EC-73A4CD2EB992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5351003" cy="7847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(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rgbClr val="CC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4000" b="1" i="0" dirty="0" smtClean="0">
                              <a:solidFill>
                                <a:srgbClr val="CCFFFF"/>
                              </a:solidFill>
                            </a:rPr>
                            <m:t>4−</m:t>
                          </m:r>
                          <m:r>
                            <m:rPr>
                              <m:nor/>
                            </m:rPr>
                            <a:rPr lang="en-US" sz="4000" b="1" i="0" dirty="0" smtClean="0">
                              <a:solidFill>
                                <a:srgbClr val="CCFFFF"/>
                              </a:solidFill>
                            </a:rPr>
                            <m:t>x</m:t>
                          </m:r>
                        </m:e>
                      </m:rad>
                    </m:oMath>
                  </a14:m>
                  <a:r>
                    <a:rPr lang="en-US" sz="4000" b="1" dirty="0">
                      <a:solidFill>
                        <a:srgbClr val="CCFFFF"/>
                      </a:solidFill>
                    </a:rPr>
                    <a:t>-(-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000" b="1" i="1">
                              <a:solidFill>
                                <a:srgbClr val="CC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4000" b="1" dirty="0">
                              <a:solidFill>
                                <a:srgbClr val="CCFFFF"/>
                              </a:solidFill>
                            </a:rPr>
                            <m:t>4−</m:t>
                          </m:r>
                          <m:r>
                            <m:rPr>
                              <m:nor/>
                            </m:rPr>
                            <a:rPr lang="en-US" sz="4000" b="1" dirty="0">
                              <a:solidFill>
                                <a:srgbClr val="CCFFFF"/>
                              </a:solidFill>
                            </a:rPr>
                            <m:t>x</m:t>
                          </m:r>
                        </m:e>
                      </m:rad>
                    </m:oMath>
                  </a14:m>
                  <a:r>
                    <a:rPr lang="en-US" sz="4000" b="1" dirty="0">
                      <a:solidFill>
                        <a:srgbClr val="CCFFFF"/>
                      </a:solidFill>
                    </a:rPr>
                    <a:t>)) dx</a:t>
                  </a: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3F64EF4-A3D3-4016-B6EC-73A4CD2EB9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3188262"/>
                  <a:ext cx="5351003" cy="784767"/>
                </a:xfrm>
                <a:prstGeom prst="rect">
                  <a:avLst/>
                </a:prstGeom>
                <a:blipFill>
                  <a:blip r:embed="rId5"/>
                  <a:stretch>
                    <a:fillRect l="-3784" t="-3876" r="-432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EF4EC57-5C1C-446B-9BB7-3402F7DE7A84}"/>
                </a:ext>
              </a:extLst>
            </p:cNvPr>
            <p:cNvSpPr txBox="1"/>
            <p:nvPr/>
          </p:nvSpPr>
          <p:spPr>
            <a:xfrm>
              <a:off x="2656322" y="3236515"/>
              <a:ext cx="24773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801ED64-76C8-4D4D-B7DE-1BE92A842323}"/>
                </a:ext>
              </a:extLst>
            </p:cNvPr>
            <p:cNvSpPr txBox="1"/>
            <p:nvPr/>
          </p:nvSpPr>
          <p:spPr>
            <a:xfrm>
              <a:off x="2575243" y="3667867"/>
              <a:ext cx="32880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3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BF9DC5B2-7887-9D71-5E2C-53E6793EA347}"/>
              </a:ext>
            </a:extLst>
          </p:cNvPr>
          <p:cNvSpPr/>
          <p:nvPr/>
        </p:nvSpPr>
        <p:spPr>
          <a:xfrm>
            <a:off x="1371600" y="3895445"/>
            <a:ext cx="173736" cy="45793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D680161-9677-3835-369E-F1FA8219EBC4}"/>
              </a:ext>
            </a:extLst>
          </p:cNvPr>
          <p:cNvSpPr/>
          <p:nvPr/>
        </p:nvSpPr>
        <p:spPr>
          <a:xfrm>
            <a:off x="2076561" y="4280778"/>
            <a:ext cx="182880" cy="130731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D722FDC-360E-1853-7639-4B5F1C55823F}"/>
              </a:ext>
            </a:extLst>
          </p:cNvPr>
          <p:cNvSpPr/>
          <p:nvPr/>
        </p:nvSpPr>
        <p:spPr>
          <a:xfrm>
            <a:off x="2249856" y="4414222"/>
            <a:ext cx="182880" cy="162598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89F1A7-36FB-5444-D50D-E1B0337A04B4}"/>
              </a:ext>
            </a:extLst>
          </p:cNvPr>
          <p:cNvSpPr txBox="1"/>
          <p:nvPr/>
        </p:nvSpPr>
        <p:spPr>
          <a:xfrm>
            <a:off x="2071943" y="5985916"/>
            <a:ext cx="9434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(3,-1)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F786ACF-0369-9CDF-8908-815CB9A20D8C}"/>
              </a:ext>
            </a:extLst>
          </p:cNvPr>
          <p:cNvSpPr txBox="1"/>
          <p:nvPr/>
        </p:nvSpPr>
        <p:spPr>
          <a:xfrm rot="3609069">
            <a:off x="421226" y="2852579"/>
            <a:ext cx="1168876" cy="352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y=-x+2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5408EB1-8BC7-8D0A-FEBB-CA0FBB75F589}"/>
              </a:ext>
            </a:extLst>
          </p:cNvPr>
          <p:cNvSpPr/>
          <p:nvPr/>
        </p:nvSpPr>
        <p:spPr>
          <a:xfrm>
            <a:off x="1899165" y="4136981"/>
            <a:ext cx="182880" cy="109023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47EB64B-34A3-DCF4-08E5-3DA2148EDD6D}"/>
              </a:ext>
            </a:extLst>
          </p:cNvPr>
          <p:cNvSpPr/>
          <p:nvPr/>
        </p:nvSpPr>
        <p:spPr>
          <a:xfrm>
            <a:off x="1722039" y="4058593"/>
            <a:ext cx="182880" cy="86442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82A3D0E-86FB-75B4-E29A-2F0F8D6975EA}"/>
              </a:ext>
            </a:extLst>
          </p:cNvPr>
          <p:cNvSpPr/>
          <p:nvPr/>
        </p:nvSpPr>
        <p:spPr>
          <a:xfrm>
            <a:off x="1545336" y="3950341"/>
            <a:ext cx="173736" cy="67252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8B473E-465A-8FAE-E43B-4E88970598FE}"/>
              </a:ext>
            </a:extLst>
          </p:cNvPr>
          <p:cNvSpPr txBox="1"/>
          <p:nvPr/>
        </p:nvSpPr>
        <p:spPr>
          <a:xfrm>
            <a:off x="2467506" y="5283976"/>
            <a:ext cx="9434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(4,0)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8F7F855-79F0-E763-7D70-54D1E6FDBD9B}"/>
              </a:ext>
            </a:extLst>
          </p:cNvPr>
          <p:cNvSpPr txBox="1"/>
          <p:nvPr/>
        </p:nvSpPr>
        <p:spPr>
          <a:xfrm rot="1370036">
            <a:off x="242954" y="3551826"/>
            <a:ext cx="947466" cy="325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x=4-y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CE0BC84-D4FD-5648-443A-039B2ACA0C9C}"/>
              </a:ext>
            </a:extLst>
          </p:cNvPr>
          <p:cNvSpPr txBox="1"/>
          <p:nvPr/>
        </p:nvSpPr>
        <p:spPr>
          <a:xfrm>
            <a:off x="1055104" y="3526883"/>
            <a:ext cx="9434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(0,2)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E9A7D8B-566A-C574-3D72-57C65BB3290E}"/>
              </a:ext>
            </a:extLst>
          </p:cNvPr>
          <p:cNvSpPr/>
          <p:nvPr/>
        </p:nvSpPr>
        <p:spPr>
          <a:xfrm>
            <a:off x="2427252" y="4780498"/>
            <a:ext cx="182880" cy="105974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59E01B0-2C97-1790-E89F-091C3FC5F050}"/>
              </a:ext>
            </a:extLst>
          </p:cNvPr>
          <p:cNvSpPr/>
          <p:nvPr/>
        </p:nvSpPr>
        <p:spPr>
          <a:xfrm>
            <a:off x="2610132" y="5016372"/>
            <a:ext cx="178358" cy="62669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12793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9B0BA-BE00-4F3C-AB7C-B8ADBB7F1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Between Curves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097D8-78C0-41A8-80B1-C977C9DC3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 and this is why they invented calculators and </a:t>
            </a:r>
            <a:r>
              <a:rPr lang="en-US" dirty="0" err="1"/>
              <a:t>Wolframalpha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48173014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B91071-D0D1-4DAA-A904-A10AF1D11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0"/>
            <a:ext cx="762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71957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CC6575-1D25-48C9-A568-8AAC19864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280"/>
            <a:ext cx="9149802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26834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066898724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Today we covered:</a:t>
            </a:r>
          </a:p>
          <a:p>
            <a:r>
              <a:rPr lang="en-US" dirty="0"/>
              <a:t>	Review of area under a curve 		and the Fundamental 				Theorem of Calculus	</a:t>
            </a:r>
          </a:p>
          <a:p>
            <a:r>
              <a:rPr lang="en-US" dirty="0"/>
              <a:t>	Area between two curves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119102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Content Placeholder 2"/>
          <p:cNvSpPr txBox="1">
            <a:spLocks/>
          </p:cNvSpPr>
          <p:nvPr/>
        </p:nvSpPr>
        <p:spPr bwMode="auto">
          <a:xfrm>
            <a:off x="914400" y="62357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 typeface="Arial" charset="0"/>
              <a:buNone/>
            </a:pPr>
            <a:r>
              <a:rPr lang="en-US" altLang="en-US" sz="1200">
                <a:solidFill>
                  <a:srgbClr val="00B0F0"/>
                </a:solidFill>
              </a:rPr>
              <a:t>www.playbuzz.com</a:t>
            </a:r>
          </a:p>
        </p:txBody>
      </p:sp>
    </p:spTree>
    <p:extLst>
      <p:ext uri="{BB962C8B-B14F-4D97-AF65-F5344CB8AC3E}">
        <p14:creationId xmlns:p14="http://schemas.microsoft.com/office/powerpoint/2010/main" val="432072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DBFE9DD9-32E3-4435-A43A-D9B285D1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  <a:endParaRPr lang="en-US" altLang="en-US" dirty="0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3B094384-7B5B-4632-AB76-EE1F3A990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/>
              <a:t>…and this is also why integral calculus in “nonsense”: you are adding up a whole bunch of zeros (areas of rectangles with zero width) to get something bigger than zero – the area under the curve</a:t>
            </a:r>
          </a:p>
          <a:p>
            <a:r>
              <a:rPr lang="en-US" altLang="en-US" dirty="0"/>
              <a:t>Still, it works so well… let’s use it anyway!</a:t>
            </a:r>
          </a:p>
        </p:txBody>
      </p:sp>
    </p:spTree>
    <p:extLst>
      <p:ext uri="{BB962C8B-B14F-4D97-AF65-F5344CB8AC3E}">
        <p14:creationId xmlns:p14="http://schemas.microsoft.com/office/powerpoint/2010/main" val="3294422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DBFE9DD9-32E3-4435-A43A-D9B285D1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  <a:endParaRPr lang="en-US" altLang="en-US" dirty="0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3B094384-7B5B-4632-AB76-EE1F3A990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/>
              <a:t>It’s also why this part of calculus is called “integration”: we are integrating all the slices together into a whole area</a:t>
            </a:r>
          </a:p>
        </p:txBody>
      </p:sp>
    </p:spTree>
    <p:extLst>
      <p:ext uri="{BB962C8B-B14F-4D97-AF65-F5344CB8AC3E}">
        <p14:creationId xmlns:p14="http://schemas.microsoft.com/office/powerpoint/2010/main" val="872419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F73667A5-A5C1-4D65-A8DE-2A2DA4FCA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  <a:endParaRPr lang="en-US" altLang="en-US" dirty="0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6D904C28-0A54-440E-BA75-576D8F3DE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altLang="en-US" dirty="0"/>
              <a:t>Integration is used more than differentiation because a lot of people want to find areas under curves </a:t>
            </a:r>
          </a:p>
          <a:p>
            <a:r>
              <a:rPr lang="en-US" altLang="en-US" sz="3000" dirty="0"/>
              <a:t>(AUC means </a:t>
            </a:r>
          </a:p>
          <a:p>
            <a:r>
              <a:rPr lang="en-US" altLang="en-US" sz="3000" dirty="0"/>
              <a:t>“Area Under </a:t>
            </a:r>
          </a:p>
          <a:p>
            <a:r>
              <a:rPr lang="en-US" altLang="en-US" sz="3000" dirty="0"/>
              <a:t>Curve”)</a:t>
            </a:r>
          </a:p>
        </p:txBody>
      </p:sp>
      <p:pic>
        <p:nvPicPr>
          <p:cNvPr id="11268" name="Picture 6">
            <a:extLst>
              <a:ext uri="{FF2B5EF4-FFF2-40B4-BE49-F238E27FC236}">
                <a16:creationId xmlns:a16="http://schemas.microsoft.com/office/drawing/2014/main" id="{0F36E9DA-C2C1-41A7-8946-A7F72FBA3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035300"/>
            <a:ext cx="5080000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67B08E-D4D3-457F-A163-6CD86DD2C48D}"/>
              </a:ext>
            </a:extLst>
          </p:cNvPr>
          <p:cNvSpPr txBox="1"/>
          <p:nvPr/>
        </p:nvSpPr>
        <p:spPr>
          <a:xfrm>
            <a:off x="0" y="6553200"/>
            <a:ext cx="463238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500" b="1" i="0" u="none" strike="noStrike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cm.v17.fig1.gif</a:t>
            </a:r>
            <a:endParaRPr lang="en-US" sz="15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Note: engineers use differentiation more than anybody else (physicists come close) and use differentiation more than integration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471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Review: </a:t>
            </a:r>
          </a:p>
          <a:p>
            <a:r>
              <a:rPr lang="en-US" dirty="0"/>
              <a:t>	Area under a curve and the 	Fundamental Theorem of 	Calculus	</a:t>
            </a:r>
          </a:p>
          <a:p>
            <a:r>
              <a:rPr lang="en-US" dirty="0"/>
              <a:t>New stuff: </a:t>
            </a:r>
          </a:p>
          <a:p>
            <a:r>
              <a:rPr lang="en-US" dirty="0"/>
              <a:t>	Area between two curves	</a:t>
            </a:r>
          </a:p>
        </p:txBody>
      </p:sp>
    </p:spTree>
    <p:extLst>
      <p:ext uri="{BB962C8B-B14F-4D97-AF65-F5344CB8AC3E}">
        <p14:creationId xmlns:p14="http://schemas.microsoft.com/office/powerpoint/2010/main" val="4035352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the geometric interpretation of the integral (like tangent lines to the curve was the geometric interpretation of the derivative) </a:t>
            </a:r>
          </a:p>
        </p:txBody>
      </p:sp>
    </p:spTree>
    <p:extLst>
      <p:ext uri="{BB962C8B-B14F-4D97-AF65-F5344CB8AC3E}">
        <p14:creationId xmlns:p14="http://schemas.microsoft.com/office/powerpoint/2010/main" val="2111751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0DBAB8-ECA5-4EB6-80D8-0B0736B38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0598"/>
            <a:ext cx="6608802" cy="66088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C5B7F4-DB0F-4D62-991B-36D9D54FA53D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  <a:hlinkClick r:id="rId3"/>
              </a:rPr>
              <a:t>https://i2.wp.com/fractalkitty.com/wp-content/uploads/2019/07/untitled_artwork-10.jpg?fit=</a:t>
            </a:r>
            <a:endParaRPr lang="en-US" sz="1500" dirty="0">
              <a:solidFill>
                <a:srgbClr val="00B0F0"/>
              </a:solidFill>
            </a:endParaRPr>
          </a:p>
          <a:p>
            <a:r>
              <a:rPr lang="en-US" sz="1500" dirty="0">
                <a:solidFill>
                  <a:srgbClr val="00B0F0"/>
                </a:solidFill>
              </a:rPr>
              <a:t>2048%2C2048&amp;ssl=1</a:t>
            </a:r>
          </a:p>
        </p:txBody>
      </p:sp>
    </p:spTree>
    <p:extLst>
      <p:ext uri="{BB962C8B-B14F-4D97-AF65-F5344CB8AC3E}">
        <p14:creationId xmlns:p14="http://schemas.microsoft.com/office/powerpoint/2010/main" val="1086516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height of each rectangle is the value of the function at some point “t” along the base of the rectangle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C330089-BFFF-4D42-819C-20AF574CF38D}"/>
              </a:ext>
            </a:extLst>
          </p:cNvPr>
          <p:cNvGrpSpPr/>
          <p:nvPr/>
        </p:nvGrpSpPr>
        <p:grpSpPr>
          <a:xfrm>
            <a:off x="4724400" y="3901353"/>
            <a:ext cx="4114800" cy="3261447"/>
            <a:chOff x="4724400" y="3276600"/>
            <a:chExt cx="4114800" cy="326144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524A698-7707-4A9C-8092-59C811AE3197}"/>
                </a:ext>
              </a:extLst>
            </p:cNvPr>
            <p:cNvGrpSpPr/>
            <p:nvPr/>
          </p:nvGrpSpPr>
          <p:grpSpPr>
            <a:xfrm>
              <a:off x="4724400" y="3276600"/>
              <a:ext cx="4114800" cy="3261447"/>
              <a:chOff x="4724400" y="3276600"/>
              <a:chExt cx="4114800" cy="326144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2F9B0C57-D4EA-4490-9A61-7C5A880F01FA}"/>
                  </a:ext>
                </a:extLst>
              </p:cNvPr>
              <p:cNvGrpSpPr/>
              <p:nvPr/>
            </p:nvGrpSpPr>
            <p:grpSpPr>
              <a:xfrm>
                <a:off x="4724400" y="3276600"/>
                <a:ext cx="4114800" cy="2914710"/>
                <a:chOff x="4724400" y="3276600"/>
                <a:chExt cx="4114800" cy="2914710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6C69EFF7-9B49-4E47-87BF-1A3A39F0A7FE}"/>
                    </a:ext>
                  </a:extLst>
                </p:cNvPr>
                <p:cNvGrpSpPr/>
                <p:nvPr/>
              </p:nvGrpSpPr>
              <p:grpSpPr>
                <a:xfrm>
                  <a:off x="4724400" y="3276600"/>
                  <a:ext cx="4114800" cy="2667000"/>
                  <a:chOff x="4287328" y="3886200"/>
                  <a:chExt cx="4114800" cy="2667000"/>
                </a:xfrm>
              </p:grpSpPr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E3D1BE70-43E3-45E0-94F1-42E1F0B40EFF}"/>
                      </a:ext>
                    </a:extLst>
                  </p:cNvPr>
                  <p:cNvGrpSpPr/>
                  <p:nvPr/>
                </p:nvGrpSpPr>
                <p:grpSpPr>
                  <a:xfrm>
                    <a:off x="4642450" y="4191000"/>
                    <a:ext cx="3663350" cy="2209800"/>
                    <a:chOff x="3118450" y="4267200"/>
                    <a:chExt cx="3663350" cy="2209800"/>
                  </a:xfrm>
                </p:grpSpPr>
                <p:sp>
                  <p:nvSpPr>
                    <p:cNvPr id="5" name="Rectangle 4">
                      <a:extLst>
                        <a:ext uri="{FF2B5EF4-FFF2-40B4-BE49-F238E27FC236}">
                          <a16:creationId xmlns:a16="http://schemas.microsoft.com/office/drawing/2014/main" id="{6935F7E7-B454-4F70-9EFA-D54D3BFDB0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18450" y="6172199"/>
                      <a:ext cx="304798" cy="304799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" name="Rectangle 5">
                      <a:extLst>
                        <a:ext uri="{FF2B5EF4-FFF2-40B4-BE49-F238E27FC236}">
                          <a16:creationId xmlns:a16="http://schemas.microsoft.com/office/drawing/2014/main" id="{C2C9E9B5-7907-4303-B192-E58E95C692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27562" y="5715000"/>
                      <a:ext cx="310552" cy="762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" name="Rectangle 6">
                      <a:extLst>
                        <a:ext uri="{FF2B5EF4-FFF2-40B4-BE49-F238E27FC236}">
                          <a16:creationId xmlns:a16="http://schemas.microsoft.com/office/drawing/2014/main" id="{15DB93A0-6CBE-42BD-ACCC-C66B120F1F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2428" y="5334000"/>
                      <a:ext cx="295689" cy="1142999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" name="Rectangle 7">
                      <a:extLst>
                        <a:ext uri="{FF2B5EF4-FFF2-40B4-BE49-F238E27FC236}">
                          <a16:creationId xmlns:a16="http://schemas.microsoft.com/office/drawing/2014/main" id="{D794BE7F-25C4-4C8C-938B-E3051676DD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42431" y="5029200"/>
                      <a:ext cx="295691" cy="1447799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Rectangle 8">
                      <a:extLst>
                        <a:ext uri="{FF2B5EF4-FFF2-40B4-BE49-F238E27FC236}">
                          <a16:creationId xmlns:a16="http://schemas.microsoft.com/office/drawing/2014/main" id="{D897C425-1548-4671-9C4E-D99F9A4037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2436" y="4800599"/>
                      <a:ext cx="295692" cy="1676399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Rectangle 9">
                      <a:extLst>
                        <a:ext uri="{FF2B5EF4-FFF2-40B4-BE49-F238E27FC236}">
                          <a16:creationId xmlns:a16="http://schemas.microsoft.com/office/drawing/2014/main" id="{9345904F-20F0-489E-97B6-471DB6890B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2442" y="4613694"/>
                      <a:ext cx="300487" cy="1863304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Rectangle 10">
                      <a:extLst>
                        <a:ext uri="{FF2B5EF4-FFF2-40B4-BE49-F238E27FC236}">
                          <a16:creationId xmlns:a16="http://schemas.microsoft.com/office/drawing/2014/main" id="{47C09E84-3A19-48CE-814F-E401481CBA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47243" y="4492924"/>
                      <a:ext cx="311989" cy="1984075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Rectangle 11">
                      <a:extLst>
                        <a:ext uri="{FF2B5EF4-FFF2-40B4-BE49-F238E27FC236}">
                          <a16:creationId xmlns:a16="http://schemas.microsoft.com/office/drawing/2014/main" id="{5C49594E-246C-4367-8007-785F5E55CF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63546" y="4389408"/>
                      <a:ext cx="288985" cy="208759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Rectangle 12">
                      <a:extLst>
                        <a:ext uri="{FF2B5EF4-FFF2-40B4-BE49-F238E27FC236}">
                          <a16:creationId xmlns:a16="http://schemas.microsoft.com/office/drawing/2014/main" id="{6B08A275-02CF-44DE-A35A-CAF8303140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56845" y="4389406"/>
                      <a:ext cx="297611" cy="2087593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Rectangle 13">
                      <a:extLst>
                        <a:ext uri="{FF2B5EF4-FFF2-40B4-BE49-F238E27FC236}">
                          <a16:creationId xmlns:a16="http://schemas.microsoft.com/office/drawing/2014/main" id="{FB28D1EE-AF08-424B-9722-D68D44A7CF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8770" y="4267200"/>
                      <a:ext cx="304800" cy="22098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" name="Rectangle 14">
                      <a:extLst>
                        <a:ext uri="{FF2B5EF4-FFF2-40B4-BE49-F238E27FC236}">
                          <a16:creationId xmlns:a16="http://schemas.microsoft.com/office/drawing/2014/main" id="{5DD41A44-B888-4051-9ACC-B00D3BEEC7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7884" y="4267200"/>
                      <a:ext cx="304800" cy="22098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" name="Rectangle 15">
                      <a:extLst>
                        <a:ext uri="{FF2B5EF4-FFF2-40B4-BE49-F238E27FC236}">
                          <a16:creationId xmlns:a16="http://schemas.microsoft.com/office/drawing/2014/main" id="{EEDD5060-1DFF-42D5-8B2B-41B9AB1E49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000" y="4267200"/>
                      <a:ext cx="304800" cy="22098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3BE283E9-E854-48A8-8DB8-64514D40FA21}"/>
                      </a:ext>
                    </a:extLst>
                  </p:cNvPr>
                  <p:cNvCxnSpPr/>
                  <p:nvPr/>
                </p:nvCxnSpPr>
                <p:spPr>
                  <a:xfrm>
                    <a:off x="4419600" y="3886200"/>
                    <a:ext cx="0" cy="266700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41860C9A-494C-4708-9F00-BBEE3F0A91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287328" y="6400800"/>
                    <a:ext cx="411480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Freeform: Shape 21">
                    <a:extLst>
                      <a:ext uri="{FF2B5EF4-FFF2-40B4-BE49-F238E27FC236}">
                        <a16:creationId xmlns:a16="http://schemas.microsoft.com/office/drawing/2014/main" id="{164488FB-09DA-4589-8381-A5DD52F45CE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651562" y="4190997"/>
                    <a:ext cx="3654235" cy="2209801"/>
                  </a:xfrm>
                  <a:custGeom>
                    <a:avLst/>
                    <a:gdLst>
                      <a:gd name="connsiteX0" fmla="*/ 0 w 3352800"/>
                      <a:gd name="connsiteY0" fmla="*/ 23447 h 2102130"/>
                      <a:gd name="connsiteX1" fmla="*/ 105508 w 3352800"/>
                      <a:gd name="connsiteY1" fmla="*/ 222739 h 2102130"/>
                      <a:gd name="connsiteX2" fmla="*/ 187569 w 3352800"/>
                      <a:gd name="connsiteY2" fmla="*/ 433754 h 2102130"/>
                      <a:gd name="connsiteX3" fmla="*/ 304800 w 3352800"/>
                      <a:gd name="connsiteY3" fmla="*/ 668216 h 2102130"/>
                      <a:gd name="connsiteX4" fmla="*/ 410308 w 3352800"/>
                      <a:gd name="connsiteY4" fmla="*/ 902677 h 2102130"/>
                      <a:gd name="connsiteX5" fmla="*/ 574431 w 3352800"/>
                      <a:gd name="connsiteY5" fmla="*/ 1207477 h 2102130"/>
                      <a:gd name="connsiteX6" fmla="*/ 785446 w 3352800"/>
                      <a:gd name="connsiteY6" fmla="*/ 1500554 h 2102130"/>
                      <a:gd name="connsiteX7" fmla="*/ 914400 w 3352800"/>
                      <a:gd name="connsiteY7" fmla="*/ 1664677 h 2102130"/>
                      <a:gd name="connsiteX8" fmla="*/ 1008185 w 3352800"/>
                      <a:gd name="connsiteY8" fmla="*/ 1758462 h 2102130"/>
                      <a:gd name="connsiteX9" fmla="*/ 1078523 w 3352800"/>
                      <a:gd name="connsiteY9" fmla="*/ 1828800 h 2102130"/>
                      <a:gd name="connsiteX10" fmla="*/ 1160585 w 3352800"/>
                      <a:gd name="connsiteY10" fmla="*/ 1899139 h 2102130"/>
                      <a:gd name="connsiteX11" fmla="*/ 1289539 w 3352800"/>
                      <a:gd name="connsiteY11" fmla="*/ 1981200 h 2102130"/>
                      <a:gd name="connsiteX12" fmla="*/ 1406769 w 3352800"/>
                      <a:gd name="connsiteY12" fmla="*/ 2028093 h 2102130"/>
                      <a:gd name="connsiteX13" fmla="*/ 1535723 w 3352800"/>
                      <a:gd name="connsiteY13" fmla="*/ 2074985 h 2102130"/>
                      <a:gd name="connsiteX14" fmla="*/ 1652954 w 3352800"/>
                      <a:gd name="connsiteY14" fmla="*/ 2098431 h 2102130"/>
                      <a:gd name="connsiteX15" fmla="*/ 1699846 w 3352800"/>
                      <a:gd name="connsiteY15" fmla="*/ 2098431 h 2102130"/>
                      <a:gd name="connsiteX16" fmla="*/ 1793631 w 3352800"/>
                      <a:gd name="connsiteY16" fmla="*/ 2063262 h 2102130"/>
                      <a:gd name="connsiteX17" fmla="*/ 1910862 w 3352800"/>
                      <a:gd name="connsiteY17" fmla="*/ 2039816 h 2102130"/>
                      <a:gd name="connsiteX18" fmla="*/ 2039816 w 3352800"/>
                      <a:gd name="connsiteY18" fmla="*/ 1969477 h 2102130"/>
                      <a:gd name="connsiteX19" fmla="*/ 2192216 w 3352800"/>
                      <a:gd name="connsiteY19" fmla="*/ 1899139 h 2102130"/>
                      <a:gd name="connsiteX20" fmla="*/ 2309446 w 3352800"/>
                      <a:gd name="connsiteY20" fmla="*/ 1805354 h 2102130"/>
                      <a:gd name="connsiteX21" fmla="*/ 2450123 w 3352800"/>
                      <a:gd name="connsiteY21" fmla="*/ 1641231 h 2102130"/>
                      <a:gd name="connsiteX22" fmla="*/ 2567354 w 3352800"/>
                      <a:gd name="connsiteY22" fmla="*/ 1477108 h 2102130"/>
                      <a:gd name="connsiteX23" fmla="*/ 2731477 w 3352800"/>
                      <a:gd name="connsiteY23" fmla="*/ 1277816 h 2102130"/>
                      <a:gd name="connsiteX24" fmla="*/ 2883877 w 3352800"/>
                      <a:gd name="connsiteY24" fmla="*/ 1031631 h 2102130"/>
                      <a:gd name="connsiteX25" fmla="*/ 2965939 w 3352800"/>
                      <a:gd name="connsiteY25" fmla="*/ 855785 h 2102130"/>
                      <a:gd name="connsiteX26" fmla="*/ 3083169 w 3352800"/>
                      <a:gd name="connsiteY26" fmla="*/ 597877 h 2102130"/>
                      <a:gd name="connsiteX27" fmla="*/ 3200400 w 3352800"/>
                      <a:gd name="connsiteY27" fmla="*/ 328247 h 2102130"/>
                      <a:gd name="connsiteX28" fmla="*/ 3305908 w 3352800"/>
                      <a:gd name="connsiteY28" fmla="*/ 128954 h 2102130"/>
                      <a:gd name="connsiteX29" fmla="*/ 3352800 w 3352800"/>
                      <a:gd name="connsiteY29" fmla="*/ 0 h 2102130"/>
                      <a:gd name="connsiteX30" fmla="*/ 3352800 w 3352800"/>
                      <a:gd name="connsiteY30" fmla="*/ 0 h 2102130"/>
                      <a:gd name="connsiteX31" fmla="*/ 3352800 w 3352800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5197 w 3330428"/>
                      <a:gd name="connsiteY2" fmla="*/ 433754 h 2102130"/>
                      <a:gd name="connsiteX3" fmla="*/ 282428 w 3330428"/>
                      <a:gd name="connsiteY3" fmla="*/ 668216 h 2102130"/>
                      <a:gd name="connsiteX4" fmla="*/ 387936 w 3330428"/>
                      <a:gd name="connsiteY4" fmla="*/ 902677 h 2102130"/>
                      <a:gd name="connsiteX5" fmla="*/ 552059 w 3330428"/>
                      <a:gd name="connsiteY5" fmla="*/ 1207477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44982 w 3330428"/>
                      <a:gd name="connsiteY22" fmla="*/ 1477108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178028 w 3330428"/>
                      <a:gd name="connsiteY27" fmla="*/ 328247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5197 w 3330428"/>
                      <a:gd name="connsiteY2" fmla="*/ 433754 h 2102130"/>
                      <a:gd name="connsiteX3" fmla="*/ 282428 w 3330428"/>
                      <a:gd name="connsiteY3" fmla="*/ 668216 h 2102130"/>
                      <a:gd name="connsiteX4" fmla="*/ 387936 w 3330428"/>
                      <a:gd name="connsiteY4" fmla="*/ 902677 h 2102130"/>
                      <a:gd name="connsiteX5" fmla="*/ 552059 w 3330428"/>
                      <a:gd name="connsiteY5" fmla="*/ 1207477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68431 w 3330428"/>
                      <a:gd name="connsiteY22" fmla="*/ 1512281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178028 w 3330428"/>
                      <a:gd name="connsiteY27" fmla="*/ 328247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5197 w 3330428"/>
                      <a:gd name="connsiteY2" fmla="*/ 433754 h 2102130"/>
                      <a:gd name="connsiteX3" fmla="*/ 282428 w 3330428"/>
                      <a:gd name="connsiteY3" fmla="*/ 668216 h 2102130"/>
                      <a:gd name="connsiteX4" fmla="*/ 387936 w 3330428"/>
                      <a:gd name="connsiteY4" fmla="*/ 902677 h 2102130"/>
                      <a:gd name="connsiteX5" fmla="*/ 552059 w 3330428"/>
                      <a:gd name="connsiteY5" fmla="*/ 1207477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68431 w 3330428"/>
                      <a:gd name="connsiteY22" fmla="*/ 1512281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201477 w 3330428"/>
                      <a:gd name="connsiteY27" fmla="*/ 316522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9008 w 3330428"/>
                      <a:gd name="connsiteY2" fmla="*/ 426133 h 2102130"/>
                      <a:gd name="connsiteX3" fmla="*/ 282428 w 3330428"/>
                      <a:gd name="connsiteY3" fmla="*/ 668216 h 2102130"/>
                      <a:gd name="connsiteX4" fmla="*/ 387936 w 3330428"/>
                      <a:gd name="connsiteY4" fmla="*/ 902677 h 2102130"/>
                      <a:gd name="connsiteX5" fmla="*/ 552059 w 3330428"/>
                      <a:gd name="connsiteY5" fmla="*/ 1207477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68431 w 3330428"/>
                      <a:gd name="connsiteY22" fmla="*/ 1512281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201477 w 3330428"/>
                      <a:gd name="connsiteY27" fmla="*/ 316522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9008 w 3330428"/>
                      <a:gd name="connsiteY2" fmla="*/ 426133 h 2102130"/>
                      <a:gd name="connsiteX3" fmla="*/ 282428 w 3330428"/>
                      <a:gd name="connsiteY3" fmla="*/ 668216 h 2102130"/>
                      <a:gd name="connsiteX4" fmla="*/ 387936 w 3330428"/>
                      <a:gd name="connsiteY4" fmla="*/ 902677 h 2102130"/>
                      <a:gd name="connsiteX5" fmla="*/ 557775 w 3330428"/>
                      <a:gd name="connsiteY5" fmla="*/ 1201761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68431 w 3330428"/>
                      <a:gd name="connsiteY22" fmla="*/ 1512281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201477 w 3330428"/>
                      <a:gd name="connsiteY27" fmla="*/ 316522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9008 w 3330428"/>
                      <a:gd name="connsiteY2" fmla="*/ 426133 h 2102130"/>
                      <a:gd name="connsiteX3" fmla="*/ 282428 w 3330428"/>
                      <a:gd name="connsiteY3" fmla="*/ 668216 h 2102130"/>
                      <a:gd name="connsiteX4" fmla="*/ 387936 w 3330428"/>
                      <a:gd name="connsiteY4" fmla="*/ 902677 h 2102130"/>
                      <a:gd name="connsiteX5" fmla="*/ 563491 w 3330428"/>
                      <a:gd name="connsiteY5" fmla="*/ 1197951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68431 w 3330428"/>
                      <a:gd name="connsiteY22" fmla="*/ 1512281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201477 w 3330428"/>
                      <a:gd name="connsiteY27" fmla="*/ 316522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9008 w 3330428"/>
                      <a:gd name="connsiteY2" fmla="*/ 426133 h 2102130"/>
                      <a:gd name="connsiteX3" fmla="*/ 282428 w 3330428"/>
                      <a:gd name="connsiteY3" fmla="*/ 668216 h 2102130"/>
                      <a:gd name="connsiteX4" fmla="*/ 395557 w 3330428"/>
                      <a:gd name="connsiteY4" fmla="*/ 902677 h 2102130"/>
                      <a:gd name="connsiteX5" fmla="*/ 563491 w 3330428"/>
                      <a:gd name="connsiteY5" fmla="*/ 1197951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68431 w 3330428"/>
                      <a:gd name="connsiteY22" fmla="*/ 1512281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201477 w 3330428"/>
                      <a:gd name="connsiteY27" fmla="*/ 316522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1492 w 3348846"/>
                      <a:gd name="connsiteY6" fmla="*/ 1507298 h 2108874"/>
                      <a:gd name="connsiteX7" fmla="*/ 910446 w 3348846"/>
                      <a:gd name="connsiteY7" fmla="*/ 1671421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1492 w 3348846"/>
                      <a:gd name="connsiteY6" fmla="*/ 1507298 h 2108874"/>
                      <a:gd name="connsiteX7" fmla="*/ 910446 w 3348846"/>
                      <a:gd name="connsiteY7" fmla="*/ 1671421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1492 w 3348846"/>
                      <a:gd name="connsiteY6" fmla="*/ 1507298 h 2108874"/>
                      <a:gd name="connsiteX7" fmla="*/ 910446 w 3348846"/>
                      <a:gd name="connsiteY7" fmla="*/ 1671421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1492 w 3348846"/>
                      <a:gd name="connsiteY6" fmla="*/ 1507298 h 2108874"/>
                      <a:gd name="connsiteX7" fmla="*/ 912352 w 3348846"/>
                      <a:gd name="connsiteY7" fmla="*/ 1665706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1492 w 3348846"/>
                      <a:gd name="connsiteY6" fmla="*/ 1507298 h 2108874"/>
                      <a:gd name="connsiteX7" fmla="*/ 918068 w 3348846"/>
                      <a:gd name="connsiteY7" fmla="*/ 1661896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3397 w 3348846"/>
                      <a:gd name="connsiteY6" fmla="*/ 1503488 h 2108874"/>
                      <a:gd name="connsiteX7" fmla="*/ 918068 w 3348846"/>
                      <a:gd name="connsiteY7" fmla="*/ 1661896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11852 w 3348846"/>
                      <a:gd name="connsiteY8" fmla="*/ 1763301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11852 w 3348846"/>
                      <a:gd name="connsiteY8" fmla="*/ 1763301 h 2108874"/>
                      <a:gd name="connsiteX9" fmla="*/ 1082191 w 3348846"/>
                      <a:gd name="connsiteY9" fmla="*/ 1829829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11852 w 3348846"/>
                      <a:gd name="connsiteY8" fmla="*/ 1763301 h 2108874"/>
                      <a:gd name="connsiteX9" fmla="*/ 1082191 w 3348846"/>
                      <a:gd name="connsiteY9" fmla="*/ 1829829 h 2108874"/>
                      <a:gd name="connsiteX10" fmla="*/ 1164252 w 3348846"/>
                      <a:gd name="connsiteY10" fmla="*/ 1896358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11852 w 3348846"/>
                      <a:gd name="connsiteY8" fmla="*/ 1763301 h 2108874"/>
                      <a:gd name="connsiteX9" fmla="*/ 1082191 w 3348846"/>
                      <a:gd name="connsiteY9" fmla="*/ 1829829 h 2108874"/>
                      <a:gd name="connsiteX10" fmla="*/ 1164252 w 3348846"/>
                      <a:gd name="connsiteY10" fmla="*/ 1896358 h 2108874"/>
                      <a:gd name="connsiteX11" fmla="*/ 1279870 w 3348846"/>
                      <a:gd name="connsiteY11" fmla="*/ 1978419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11852 w 3348846"/>
                      <a:gd name="connsiteY8" fmla="*/ 1763301 h 2108874"/>
                      <a:gd name="connsiteX9" fmla="*/ 1082191 w 3348846"/>
                      <a:gd name="connsiteY9" fmla="*/ 1829829 h 2108874"/>
                      <a:gd name="connsiteX10" fmla="*/ 1164252 w 3348846"/>
                      <a:gd name="connsiteY10" fmla="*/ 1896358 h 2108874"/>
                      <a:gd name="connsiteX11" fmla="*/ 1279870 w 3348846"/>
                      <a:gd name="connsiteY11" fmla="*/ 1978419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11852 w 3348846"/>
                      <a:gd name="connsiteY8" fmla="*/ 1763301 h 2108874"/>
                      <a:gd name="connsiteX9" fmla="*/ 1082191 w 3348846"/>
                      <a:gd name="connsiteY9" fmla="*/ 1829829 h 2108874"/>
                      <a:gd name="connsiteX10" fmla="*/ 1164252 w 3348846"/>
                      <a:gd name="connsiteY10" fmla="*/ 1896358 h 2108874"/>
                      <a:gd name="connsiteX11" fmla="*/ 1283680 w 3348846"/>
                      <a:gd name="connsiteY11" fmla="*/ 1974609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6521"/>
                      <a:gd name="connsiteX1" fmla="*/ 101554 w 3348846"/>
                      <a:gd name="connsiteY1" fmla="*/ 229483 h 2106521"/>
                      <a:gd name="connsiteX2" fmla="*/ 187426 w 3348846"/>
                      <a:gd name="connsiteY2" fmla="*/ 432877 h 2106521"/>
                      <a:gd name="connsiteX3" fmla="*/ 300846 w 3348846"/>
                      <a:gd name="connsiteY3" fmla="*/ 674960 h 2106521"/>
                      <a:gd name="connsiteX4" fmla="*/ 413975 w 3348846"/>
                      <a:gd name="connsiteY4" fmla="*/ 909421 h 2106521"/>
                      <a:gd name="connsiteX5" fmla="*/ 587625 w 3348846"/>
                      <a:gd name="connsiteY5" fmla="*/ 1202790 h 2106521"/>
                      <a:gd name="connsiteX6" fmla="*/ 789113 w 3348846"/>
                      <a:gd name="connsiteY6" fmla="*/ 1499678 h 2106521"/>
                      <a:gd name="connsiteX7" fmla="*/ 918068 w 3348846"/>
                      <a:gd name="connsiteY7" fmla="*/ 1661896 h 2106521"/>
                      <a:gd name="connsiteX8" fmla="*/ 1011852 w 3348846"/>
                      <a:gd name="connsiteY8" fmla="*/ 1763301 h 2106521"/>
                      <a:gd name="connsiteX9" fmla="*/ 1082191 w 3348846"/>
                      <a:gd name="connsiteY9" fmla="*/ 1829829 h 2106521"/>
                      <a:gd name="connsiteX10" fmla="*/ 1164252 w 3348846"/>
                      <a:gd name="connsiteY10" fmla="*/ 1896358 h 2106521"/>
                      <a:gd name="connsiteX11" fmla="*/ 1283680 w 3348846"/>
                      <a:gd name="connsiteY11" fmla="*/ 1974609 h 2106521"/>
                      <a:gd name="connsiteX12" fmla="*/ 1402815 w 3348846"/>
                      <a:gd name="connsiteY12" fmla="*/ 2034837 h 2106521"/>
                      <a:gd name="connsiteX13" fmla="*/ 1531769 w 3348846"/>
                      <a:gd name="connsiteY13" fmla="*/ 2081729 h 2106521"/>
                      <a:gd name="connsiteX14" fmla="*/ 1652810 w 3348846"/>
                      <a:gd name="connsiteY14" fmla="*/ 2097555 h 2106521"/>
                      <a:gd name="connsiteX15" fmla="*/ 1695892 w 3348846"/>
                      <a:gd name="connsiteY15" fmla="*/ 2105175 h 2106521"/>
                      <a:gd name="connsiteX16" fmla="*/ 1789677 w 3348846"/>
                      <a:gd name="connsiteY16" fmla="*/ 2070006 h 2106521"/>
                      <a:gd name="connsiteX17" fmla="*/ 1906908 w 3348846"/>
                      <a:gd name="connsiteY17" fmla="*/ 2046560 h 2106521"/>
                      <a:gd name="connsiteX18" fmla="*/ 2035862 w 3348846"/>
                      <a:gd name="connsiteY18" fmla="*/ 1976221 h 2106521"/>
                      <a:gd name="connsiteX19" fmla="*/ 2188262 w 3348846"/>
                      <a:gd name="connsiteY19" fmla="*/ 1905883 h 2106521"/>
                      <a:gd name="connsiteX20" fmla="*/ 2305492 w 3348846"/>
                      <a:gd name="connsiteY20" fmla="*/ 1812098 h 2106521"/>
                      <a:gd name="connsiteX21" fmla="*/ 2446169 w 3348846"/>
                      <a:gd name="connsiteY21" fmla="*/ 1647975 h 2106521"/>
                      <a:gd name="connsiteX22" fmla="*/ 2586849 w 3348846"/>
                      <a:gd name="connsiteY22" fmla="*/ 1519025 h 2106521"/>
                      <a:gd name="connsiteX23" fmla="*/ 2727523 w 3348846"/>
                      <a:gd name="connsiteY23" fmla="*/ 1284560 h 2106521"/>
                      <a:gd name="connsiteX24" fmla="*/ 2879923 w 3348846"/>
                      <a:gd name="connsiteY24" fmla="*/ 1038375 h 2106521"/>
                      <a:gd name="connsiteX25" fmla="*/ 2961985 w 3348846"/>
                      <a:gd name="connsiteY25" fmla="*/ 862529 h 2106521"/>
                      <a:gd name="connsiteX26" fmla="*/ 3079215 w 3348846"/>
                      <a:gd name="connsiteY26" fmla="*/ 604621 h 2106521"/>
                      <a:gd name="connsiteX27" fmla="*/ 3219895 w 3348846"/>
                      <a:gd name="connsiteY27" fmla="*/ 323266 h 2106521"/>
                      <a:gd name="connsiteX28" fmla="*/ 3301954 w 3348846"/>
                      <a:gd name="connsiteY28" fmla="*/ 135698 h 2106521"/>
                      <a:gd name="connsiteX29" fmla="*/ 3348846 w 3348846"/>
                      <a:gd name="connsiteY29" fmla="*/ 6744 h 2106521"/>
                      <a:gd name="connsiteX30" fmla="*/ 3348846 w 3348846"/>
                      <a:gd name="connsiteY30" fmla="*/ 6744 h 2106521"/>
                      <a:gd name="connsiteX31" fmla="*/ 3348846 w 3348846"/>
                      <a:gd name="connsiteY31" fmla="*/ 6744 h 2106521"/>
                      <a:gd name="connsiteX0" fmla="*/ 0 w 3348846"/>
                      <a:gd name="connsiteY0" fmla="*/ 0 h 2098483"/>
                      <a:gd name="connsiteX1" fmla="*/ 101554 w 3348846"/>
                      <a:gd name="connsiteY1" fmla="*/ 229483 h 2098483"/>
                      <a:gd name="connsiteX2" fmla="*/ 187426 w 3348846"/>
                      <a:gd name="connsiteY2" fmla="*/ 432877 h 2098483"/>
                      <a:gd name="connsiteX3" fmla="*/ 300846 w 3348846"/>
                      <a:gd name="connsiteY3" fmla="*/ 674960 h 2098483"/>
                      <a:gd name="connsiteX4" fmla="*/ 413975 w 3348846"/>
                      <a:gd name="connsiteY4" fmla="*/ 909421 h 2098483"/>
                      <a:gd name="connsiteX5" fmla="*/ 587625 w 3348846"/>
                      <a:gd name="connsiteY5" fmla="*/ 1202790 h 2098483"/>
                      <a:gd name="connsiteX6" fmla="*/ 789113 w 3348846"/>
                      <a:gd name="connsiteY6" fmla="*/ 1499678 h 2098483"/>
                      <a:gd name="connsiteX7" fmla="*/ 918068 w 3348846"/>
                      <a:gd name="connsiteY7" fmla="*/ 1661896 h 2098483"/>
                      <a:gd name="connsiteX8" fmla="*/ 1011852 w 3348846"/>
                      <a:gd name="connsiteY8" fmla="*/ 1763301 h 2098483"/>
                      <a:gd name="connsiteX9" fmla="*/ 1082191 w 3348846"/>
                      <a:gd name="connsiteY9" fmla="*/ 1829829 h 2098483"/>
                      <a:gd name="connsiteX10" fmla="*/ 1164252 w 3348846"/>
                      <a:gd name="connsiteY10" fmla="*/ 1896358 h 2098483"/>
                      <a:gd name="connsiteX11" fmla="*/ 1283680 w 3348846"/>
                      <a:gd name="connsiteY11" fmla="*/ 1974609 h 2098483"/>
                      <a:gd name="connsiteX12" fmla="*/ 1402815 w 3348846"/>
                      <a:gd name="connsiteY12" fmla="*/ 2034837 h 2098483"/>
                      <a:gd name="connsiteX13" fmla="*/ 1531769 w 3348846"/>
                      <a:gd name="connsiteY13" fmla="*/ 2081729 h 2098483"/>
                      <a:gd name="connsiteX14" fmla="*/ 1652810 w 3348846"/>
                      <a:gd name="connsiteY14" fmla="*/ 2097555 h 2098483"/>
                      <a:gd name="connsiteX15" fmla="*/ 1695892 w 3348846"/>
                      <a:gd name="connsiteY15" fmla="*/ 2093744 h 2098483"/>
                      <a:gd name="connsiteX16" fmla="*/ 1789677 w 3348846"/>
                      <a:gd name="connsiteY16" fmla="*/ 2070006 h 2098483"/>
                      <a:gd name="connsiteX17" fmla="*/ 1906908 w 3348846"/>
                      <a:gd name="connsiteY17" fmla="*/ 2046560 h 2098483"/>
                      <a:gd name="connsiteX18" fmla="*/ 2035862 w 3348846"/>
                      <a:gd name="connsiteY18" fmla="*/ 1976221 h 2098483"/>
                      <a:gd name="connsiteX19" fmla="*/ 2188262 w 3348846"/>
                      <a:gd name="connsiteY19" fmla="*/ 1905883 h 2098483"/>
                      <a:gd name="connsiteX20" fmla="*/ 2305492 w 3348846"/>
                      <a:gd name="connsiteY20" fmla="*/ 1812098 h 2098483"/>
                      <a:gd name="connsiteX21" fmla="*/ 2446169 w 3348846"/>
                      <a:gd name="connsiteY21" fmla="*/ 1647975 h 2098483"/>
                      <a:gd name="connsiteX22" fmla="*/ 2586849 w 3348846"/>
                      <a:gd name="connsiteY22" fmla="*/ 1519025 h 2098483"/>
                      <a:gd name="connsiteX23" fmla="*/ 2727523 w 3348846"/>
                      <a:gd name="connsiteY23" fmla="*/ 1284560 h 2098483"/>
                      <a:gd name="connsiteX24" fmla="*/ 2879923 w 3348846"/>
                      <a:gd name="connsiteY24" fmla="*/ 1038375 h 2098483"/>
                      <a:gd name="connsiteX25" fmla="*/ 2961985 w 3348846"/>
                      <a:gd name="connsiteY25" fmla="*/ 862529 h 2098483"/>
                      <a:gd name="connsiteX26" fmla="*/ 3079215 w 3348846"/>
                      <a:gd name="connsiteY26" fmla="*/ 604621 h 2098483"/>
                      <a:gd name="connsiteX27" fmla="*/ 3219895 w 3348846"/>
                      <a:gd name="connsiteY27" fmla="*/ 323266 h 2098483"/>
                      <a:gd name="connsiteX28" fmla="*/ 3301954 w 3348846"/>
                      <a:gd name="connsiteY28" fmla="*/ 135698 h 2098483"/>
                      <a:gd name="connsiteX29" fmla="*/ 3348846 w 3348846"/>
                      <a:gd name="connsiteY29" fmla="*/ 6744 h 2098483"/>
                      <a:gd name="connsiteX30" fmla="*/ 3348846 w 3348846"/>
                      <a:gd name="connsiteY30" fmla="*/ 6744 h 2098483"/>
                      <a:gd name="connsiteX31" fmla="*/ 3348846 w 3348846"/>
                      <a:gd name="connsiteY31" fmla="*/ 6744 h 2098483"/>
                      <a:gd name="connsiteX0" fmla="*/ 0 w 3348846"/>
                      <a:gd name="connsiteY0" fmla="*/ 0 h 2097086"/>
                      <a:gd name="connsiteX1" fmla="*/ 101554 w 3348846"/>
                      <a:gd name="connsiteY1" fmla="*/ 229483 h 2097086"/>
                      <a:gd name="connsiteX2" fmla="*/ 187426 w 3348846"/>
                      <a:gd name="connsiteY2" fmla="*/ 432877 h 2097086"/>
                      <a:gd name="connsiteX3" fmla="*/ 300846 w 3348846"/>
                      <a:gd name="connsiteY3" fmla="*/ 674960 h 2097086"/>
                      <a:gd name="connsiteX4" fmla="*/ 413975 w 3348846"/>
                      <a:gd name="connsiteY4" fmla="*/ 909421 h 2097086"/>
                      <a:gd name="connsiteX5" fmla="*/ 587625 w 3348846"/>
                      <a:gd name="connsiteY5" fmla="*/ 1202790 h 2097086"/>
                      <a:gd name="connsiteX6" fmla="*/ 789113 w 3348846"/>
                      <a:gd name="connsiteY6" fmla="*/ 1499678 h 2097086"/>
                      <a:gd name="connsiteX7" fmla="*/ 918068 w 3348846"/>
                      <a:gd name="connsiteY7" fmla="*/ 1661896 h 2097086"/>
                      <a:gd name="connsiteX8" fmla="*/ 1011852 w 3348846"/>
                      <a:gd name="connsiteY8" fmla="*/ 1763301 h 2097086"/>
                      <a:gd name="connsiteX9" fmla="*/ 1082191 w 3348846"/>
                      <a:gd name="connsiteY9" fmla="*/ 1829829 h 2097086"/>
                      <a:gd name="connsiteX10" fmla="*/ 1164252 w 3348846"/>
                      <a:gd name="connsiteY10" fmla="*/ 1896358 h 2097086"/>
                      <a:gd name="connsiteX11" fmla="*/ 1283680 w 3348846"/>
                      <a:gd name="connsiteY11" fmla="*/ 1974609 h 2097086"/>
                      <a:gd name="connsiteX12" fmla="*/ 1402815 w 3348846"/>
                      <a:gd name="connsiteY12" fmla="*/ 2034837 h 2097086"/>
                      <a:gd name="connsiteX13" fmla="*/ 1531769 w 3348846"/>
                      <a:gd name="connsiteY13" fmla="*/ 2081729 h 2097086"/>
                      <a:gd name="connsiteX14" fmla="*/ 1641379 w 3348846"/>
                      <a:gd name="connsiteY14" fmla="*/ 2095649 h 2097086"/>
                      <a:gd name="connsiteX15" fmla="*/ 1695892 w 3348846"/>
                      <a:gd name="connsiteY15" fmla="*/ 2093744 h 2097086"/>
                      <a:gd name="connsiteX16" fmla="*/ 1789677 w 3348846"/>
                      <a:gd name="connsiteY16" fmla="*/ 2070006 h 2097086"/>
                      <a:gd name="connsiteX17" fmla="*/ 1906908 w 3348846"/>
                      <a:gd name="connsiteY17" fmla="*/ 2046560 h 2097086"/>
                      <a:gd name="connsiteX18" fmla="*/ 2035862 w 3348846"/>
                      <a:gd name="connsiteY18" fmla="*/ 1976221 h 2097086"/>
                      <a:gd name="connsiteX19" fmla="*/ 2188262 w 3348846"/>
                      <a:gd name="connsiteY19" fmla="*/ 1905883 h 2097086"/>
                      <a:gd name="connsiteX20" fmla="*/ 2305492 w 3348846"/>
                      <a:gd name="connsiteY20" fmla="*/ 1812098 h 2097086"/>
                      <a:gd name="connsiteX21" fmla="*/ 2446169 w 3348846"/>
                      <a:gd name="connsiteY21" fmla="*/ 1647975 h 2097086"/>
                      <a:gd name="connsiteX22" fmla="*/ 2586849 w 3348846"/>
                      <a:gd name="connsiteY22" fmla="*/ 1519025 h 2097086"/>
                      <a:gd name="connsiteX23" fmla="*/ 2727523 w 3348846"/>
                      <a:gd name="connsiteY23" fmla="*/ 1284560 h 2097086"/>
                      <a:gd name="connsiteX24" fmla="*/ 2879923 w 3348846"/>
                      <a:gd name="connsiteY24" fmla="*/ 1038375 h 2097086"/>
                      <a:gd name="connsiteX25" fmla="*/ 2961985 w 3348846"/>
                      <a:gd name="connsiteY25" fmla="*/ 862529 h 2097086"/>
                      <a:gd name="connsiteX26" fmla="*/ 3079215 w 3348846"/>
                      <a:gd name="connsiteY26" fmla="*/ 604621 h 2097086"/>
                      <a:gd name="connsiteX27" fmla="*/ 3219895 w 3348846"/>
                      <a:gd name="connsiteY27" fmla="*/ 323266 h 2097086"/>
                      <a:gd name="connsiteX28" fmla="*/ 3301954 w 3348846"/>
                      <a:gd name="connsiteY28" fmla="*/ 135698 h 2097086"/>
                      <a:gd name="connsiteX29" fmla="*/ 3348846 w 3348846"/>
                      <a:gd name="connsiteY29" fmla="*/ 6744 h 2097086"/>
                      <a:gd name="connsiteX30" fmla="*/ 3348846 w 3348846"/>
                      <a:gd name="connsiteY30" fmla="*/ 6744 h 2097086"/>
                      <a:gd name="connsiteX31" fmla="*/ 3348846 w 3348846"/>
                      <a:gd name="connsiteY31" fmla="*/ 6744 h 2097086"/>
                      <a:gd name="connsiteX0" fmla="*/ 0 w 3348846"/>
                      <a:gd name="connsiteY0" fmla="*/ 0 h 2094107"/>
                      <a:gd name="connsiteX1" fmla="*/ 101554 w 3348846"/>
                      <a:gd name="connsiteY1" fmla="*/ 229483 h 2094107"/>
                      <a:gd name="connsiteX2" fmla="*/ 187426 w 3348846"/>
                      <a:gd name="connsiteY2" fmla="*/ 432877 h 2094107"/>
                      <a:gd name="connsiteX3" fmla="*/ 300846 w 3348846"/>
                      <a:gd name="connsiteY3" fmla="*/ 674960 h 2094107"/>
                      <a:gd name="connsiteX4" fmla="*/ 413975 w 3348846"/>
                      <a:gd name="connsiteY4" fmla="*/ 909421 h 2094107"/>
                      <a:gd name="connsiteX5" fmla="*/ 587625 w 3348846"/>
                      <a:gd name="connsiteY5" fmla="*/ 1202790 h 2094107"/>
                      <a:gd name="connsiteX6" fmla="*/ 789113 w 3348846"/>
                      <a:gd name="connsiteY6" fmla="*/ 1499678 h 2094107"/>
                      <a:gd name="connsiteX7" fmla="*/ 918068 w 3348846"/>
                      <a:gd name="connsiteY7" fmla="*/ 1661896 h 2094107"/>
                      <a:gd name="connsiteX8" fmla="*/ 1011852 w 3348846"/>
                      <a:gd name="connsiteY8" fmla="*/ 1763301 h 2094107"/>
                      <a:gd name="connsiteX9" fmla="*/ 1082191 w 3348846"/>
                      <a:gd name="connsiteY9" fmla="*/ 1829829 h 2094107"/>
                      <a:gd name="connsiteX10" fmla="*/ 1164252 w 3348846"/>
                      <a:gd name="connsiteY10" fmla="*/ 1896358 h 2094107"/>
                      <a:gd name="connsiteX11" fmla="*/ 1283680 w 3348846"/>
                      <a:gd name="connsiteY11" fmla="*/ 1974609 h 2094107"/>
                      <a:gd name="connsiteX12" fmla="*/ 1402815 w 3348846"/>
                      <a:gd name="connsiteY12" fmla="*/ 2034837 h 2094107"/>
                      <a:gd name="connsiteX13" fmla="*/ 1531769 w 3348846"/>
                      <a:gd name="connsiteY13" fmla="*/ 2081729 h 2094107"/>
                      <a:gd name="connsiteX14" fmla="*/ 1635663 w 3348846"/>
                      <a:gd name="connsiteY14" fmla="*/ 2084217 h 2094107"/>
                      <a:gd name="connsiteX15" fmla="*/ 1695892 w 3348846"/>
                      <a:gd name="connsiteY15" fmla="*/ 2093744 h 2094107"/>
                      <a:gd name="connsiteX16" fmla="*/ 1789677 w 3348846"/>
                      <a:gd name="connsiteY16" fmla="*/ 2070006 h 2094107"/>
                      <a:gd name="connsiteX17" fmla="*/ 1906908 w 3348846"/>
                      <a:gd name="connsiteY17" fmla="*/ 2046560 h 2094107"/>
                      <a:gd name="connsiteX18" fmla="*/ 2035862 w 3348846"/>
                      <a:gd name="connsiteY18" fmla="*/ 1976221 h 2094107"/>
                      <a:gd name="connsiteX19" fmla="*/ 2188262 w 3348846"/>
                      <a:gd name="connsiteY19" fmla="*/ 1905883 h 2094107"/>
                      <a:gd name="connsiteX20" fmla="*/ 2305492 w 3348846"/>
                      <a:gd name="connsiteY20" fmla="*/ 1812098 h 2094107"/>
                      <a:gd name="connsiteX21" fmla="*/ 2446169 w 3348846"/>
                      <a:gd name="connsiteY21" fmla="*/ 1647975 h 2094107"/>
                      <a:gd name="connsiteX22" fmla="*/ 2586849 w 3348846"/>
                      <a:gd name="connsiteY22" fmla="*/ 1519025 h 2094107"/>
                      <a:gd name="connsiteX23" fmla="*/ 2727523 w 3348846"/>
                      <a:gd name="connsiteY23" fmla="*/ 1284560 h 2094107"/>
                      <a:gd name="connsiteX24" fmla="*/ 2879923 w 3348846"/>
                      <a:gd name="connsiteY24" fmla="*/ 1038375 h 2094107"/>
                      <a:gd name="connsiteX25" fmla="*/ 2961985 w 3348846"/>
                      <a:gd name="connsiteY25" fmla="*/ 862529 h 2094107"/>
                      <a:gd name="connsiteX26" fmla="*/ 3079215 w 3348846"/>
                      <a:gd name="connsiteY26" fmla="*/ 604621 h 2094107"/>
                      <a:gd name="connsiteX27" fmla="*/ 3219895 w 3348846"/>
                      <a:gd name="connsiteY27" fmla="*/ 323266 h 2094107"/>
                      <a:gd name="connsiteX28" fmla="*/ 3301954 w 3348846"/>
                      <a:gd name="connsiteY28" fmla="*/ 135698 h 2094107"/>
                      <a:gd name="connsiteX29" fmla="*/ 3348846 w 3348846"/>
                      <a:gd name="connsiteY29" fmla="*/ 6744 h 2094107"/>
                      <a:gd name="connsiteX30" fmla="*/ 3348846 w 3348846"/>
                      <a:gd name="connsiteY30" fmla="*/ 6744 h 2094107"/>
                      <a:gd name="connsiteX31" fmla="*/ 3348846 w 3348846"/>
                      <a:gd name="connsiteY31" fmla="*/ 6744 h 2094107"/>
                      <a:gd name="connsiteX0" fmla="*/ 0 w 3348846"/>
                      <a:gd name="connsiteY0" fmla="*/ 0 h 2094117"/>
                      <a:gd name="connsiteX1" fmla="*/ 101554 w 3348846"/>
                      <a:gd name="connsiteY1" fmla="*/ 229483 h 2094117"/>
                      <a:gd name="connsiteX2" fmla="*/ 187426 w 3348846"/>
                      <a:gd name="connsiteY2" fmla="*/ 432877 h 2094117"/>
                      <a:gd name="connsiteX3" fmla="*/ 300846 w 3348846"/>
                      <a:gd name="connsiteY3" fmla="*/ 674960 h 2094117"/>
                      <a:gd name="connsiteX4" fmla="*/ 413975 w 3348846"/>
                      <a:gd name="connsiteY4" fmla="*/ 909421 h 2094117"/>
                      <a:gd name="connsiteX5" fmla="*/ 587625 w 3348846"/>
                      <a:gd name="connsiteY5" fmla="*/ 1202790 h 2094117"/>
                      <a:gd name="connsiteX6" fmla="*/ 789113 w 3348846"/>
                      <a:gd name="connsiteY6" fmla="*/ 1499678 h 2094117"/>
                      <a:gd name="connsiteX7" fmla="*/ 918068 w 3348846"/>
                      <a:gd name="connsiteY7" fmla="*/ 1661896 h 2094117"/>
                      <a:gd name="connsiteX8" fmla="*/ 1011852 w 3348846"/>
                      <a:gd name="connsiteY8" fmla="*/ 1763301 h 2094117"/>
                      <a:gd name="connsiteX9" fmla="*/ 1082191 w 3348846"/>
                      <a:gd name="connsiteY9" fmla="*/ 1829829 h 2094117"/>
                      <a:gd name="connsiteX10" fmla="*/ 1164252 w 3348846"/>
                      <a:gd name="connsiteY10" fmla="*/ 1896358 h 2094117"/>
                      <a:gd name="connsiteX11" fmla="*/ 1283680 w 3348846"/>
                      <a:gd name="connsiteY11" fmla="*/ 1974609 h 2094117"/>
                      <a:gd name="connsiteX12" fmla="*/ 1402815 w 3348846"/>
                      <a:gd name="connsiteY12" fmla="*/ 2034837 h 2094117"/>
                      <a:gd name="connsiteX13" fmla="*/ 1535579 w 3348846"/>
                      <a:gd name="connsiteY13" fmla="*/ 2079824 h 2094117"/>
                      <a:gd name="connsiteX14" fmla="*/ 1635663 w 3348846"/>
                      <a:gd name="connsiteY14" fmla="*/ 2084217 h 2094117"/>
                      <a:gd name="connsiteX15" fmla="*/ 1695892 w 3348846"/>
                      <a:gd name="connsiteY15" fmla="*/ 2093744 h 2094117"/>
                      <a:gd name="connsiteX16" fmla="*/ 1789677 w 3348846"/>
                      <a:gd name="connsiteY16" fmla="*/ 2070006 h 2094117"/>
                      <a:gd name="connsiteX17" fmla="*/ 1906908 w 3348846"/>
                      <a:gd name="connsiteY17" fmla="*/ 2046560 h 2094117"/>
                      <a:gd name="connsiteX18" fmla="*/ 2035862 w 3348846"/>
                      <a:gd name="connsiteY18" fmla="*/ 1976221 h 2094117"/>
                      <a:gd name="connsiteX19" fmla="*/ 2188262 w 3348846"/>
                      <a:gd name="connsiteY19" fmla="*/ 1905883 h 2094117"/>
                      <a:gd name="connsiteX20" fmla="*/ 2305492 w 3348846"/>
                      <a:gd name="connsiteY20" fmla="*/ 1812098 h 2094117"/>
                      <a:gd name="connsiteX21" fmla="*/ 2446169 w 3348846"/>
                      <a:gd name="connsiteY21" fmla="*/ 1647975 h 2094117"/>
                      <a:gd name="connsiteX22" fmla="*/ 2586849 w 3348846"/>
                      <a:gd name="connsiteY22" fmla="*/ 1519025 h 2094117"/>
                      <a:gd name="connsiteX23" fmla="*/ 2727523 w 3348846"/>
                      <a:gd name="connsiteY23" fmla="*/ 1284560 h 2094117"/>
                      <a:gd name="connsiteX24" fmla="*/ 2879923 w 3348846"/>
                      <a:gd name="connsiteY24" fmla="*/ 1038375 h 2094117"/>
                      <a:gd name="connsiteX25" fmla="*/ 2961985 w 3348846"/>
                      <a:gd name="connsiteY25" fmla="*/ 862529 h 2094117"/>
                      <a:gd name="connsiteX26" fmla="*/ 3079215 w 3348846"/>
                      <a:gd name="connsiteY26" fmla="*/ 604621 h 2094117"/>
                      <a:gd name="connsiteX27" fmla="*/ 3219895 w 3348846"/>
                      <a:gd name="connsiteY27" fmla="*/ 323266 h 2094117"/>
                      <a:gd name="connsiteX28" fmla="*/ 3301954 w 3348846"/>
                      <a:gd name="connsiteY28" fmla="*/ 135698 h 2094117"/>
                      <a:gd name="connsiteX29" fmla="*/ 3348846 w 3348846"/>
                      <a:gd name="connsiteY29" fmla="*/ 6744 h 2094117"/>
                      <a:gd name="connsiteX30" fmla="*/ 3348846 w 3348846"/>
                      <a:gd name="connsiteY30" fmla="*/ 6744 h 2094117"/>
                      <a:gd name="connsiteX31" fmla="*/ 3348846 w 3348846"/>
                      <a:gd name="connsiteY31" fmla="*/ 6744 h 2094117"/>
                      <a:gd name="connsiteX0" fmla="*/ 0 w 3348846"/>
                      <a:gd name="connsiteY0" fmla="*/ 0 h 2094162"/>
                      <a:gd name="connsiteX1" fmla="*/ 101554 w 3348846"/>
                      <a:gd name="connsiteY1" fmla="*/ 229483 h 2094162"/>
                      <a:gd name="connsiteX2" fmla="*/ 187426 w 3348846"/>
                      <a:gd name="connsiteY2" fmla="*/ 432877 h 2094162"/>
                      <a:gd name="connsiteX3" fmla="*/ 300846 w 3348846"/>
                      <a:gd name="connsiteY3" fmla="*/ 674960 h 2094162"/>
                      <a:gd name="connsiteX4" fmla="*/ 413975 w 3348846"/>
                      <a:gd name="connsiteY4" fmla="*/ 909421 h 2094162"/>
                      <a:gd name="connsiteX5" fmla="*/ 587625 w 3348846"/>
                      <a:gd name="connsiteY5" fmla="*/ 1202790 h 2094162"/>
                      <a:gd name="connsiteX6" fmla="*/ 789113 w 3348846"/>
                      <a:gd name="connsiteY6" fmla="*/ 1499678 h 2094162"/>
                      <a:gd name="connsiteX7" fmla="*/ 918068 w 3348846"/>
                      <a:gd name="connsiteY7" fmla="*/ 1661896 h 2094162"/>
                      <a:gd name="connsiteX8" fmla="*/ 1011852 w 3348846"/>
                      <a:gd name="connsiteY8" fmla="*/ 1763301 h 2094162"/>
                      <a:gd name="connsiteX9" fmla="*/ 1082191 w 3348846"/>
                      <a:gd name="connsiteY9" fmla="*/ 1829829 h 2094162"/>
                      <a:gd name="connsiteX10" fmla="*/ 1164252 w 3348846"/>
                      <a:gd name="connsiteY10" fmla="*/ 1896358 h 2094162"/>
                      <a:gd name="connsiteX11" fmla="*/ 1283680 w 3348846"/>
                      <a:gd name="connsiteY11" fmla="*/ 1974609 h 2094162"/>
                      <a:gd name="connsiteX12" fmla="*/ 1402815 w 3348846"/>
                      <a:gd name="connsiteY12" fmla="*/ 2034837 h 2094162"/>
                      <a:gd name="connsiteX13" fmla="*/ 1537484 w 3348846"/>
                      <a:gd name="connsiteY13" fmla="*/ 2072203 h 2094162"/>
                      <a:gd name="connsiteX14" fmla="*/ 1635663 w 3348846"/>
                      <a:gd name="connsiteY14" fmla="*/ 2084217 h 2094162"/>
                      <a:gd name="connsiteX15" fmla="*/ 1695892 w 3348846"/>
                      <a:gd name="connsiteY15" fmla="*/ 2093744 h 2094162"/>
                      <a:gd name="connsiteX16" fmla="*/ 1789677 w 3348846"/>
                      <a:gd name="connsiteY16" fmla="*/ 2070006 h 2094162"/>
                      <a:gd name="connsiteX17" fmla="*/ 1906908 w 3348846"/>
                      <a:gd name="connsiteY17" fmla="*/ 2046560 h 2094162"/>
                      <a:gd name="connsiteX18" fmla="*/ 2035862 w 3348846"/>
                      <a:gd name="connsiteY18" fmla="*/ 1976221 h 2094162"/>
                      <a:gd name="connsiteX19" fmla="*/ 2188262 w 3348846"/>
                      <a:gd name="connsiteY19" fmla="*/ 1905883 h 2094162"/>
                      <a:gd name="connsiteX20" fmla="*/ 2305492 w 3348846"/>
                      <a:gd name="connsiteY20" fmla="*/ 1812098 h 2094162"/>
                      <a:gd name="connsiteX21" fmla="*/ 2446169 w 3348846"/>
                      <a:gd name="connsiteY21" fmla="*/ 1647975 h 2094162"/>
                      <a:gd name="connsiteX22" fmla="*/ 2586849 w 3348846"/>
                      <a:gd name="connsiteY22" fmla="*/ 1519025 h 2094162"/>
                      <a:gd name="connsiteX23" fmla="*/ 2727523 w 3348846"/>
                      <a:gd name="connsiteY23" fmla="*/ 1284560 h 2094162"/>
                      <a:gd name="connsiteX24" fmla="*/ 2879923 w 3348846"/>
                      <a:gd name="connsiteY24" fmla="*/ 1038375 h 2094162"/>
                      <a:gd name="connsiteX25" fmla="*/ 2961985 w 3348846"/>
                      <a:gd name="connsiteY25" fmla="*/ 862529 h 2094162"/>
                      <a:gd name="connsiteX26" fmla="*/ 3079215 w 3348846"/>
                      <a:gd name="connsiteY26" fmla="*/ 604621 h 2094162"/>
                      <a:gd name="connsiteX27" fmla="*/ 3219895 w 3348846"/>
                      <a:gd name="connsiteY27" fmla="*/ 323266 h 2094162"/>
                      <a:gd name="connsiteX28" fmla="*/ 3301954 w 3348846"/>
                      <a:gd name="connsiteY28" fmla="*/ 135698 h 2094162"/>
                      <a:gd name="connsiteX29" fmla="*/ 3348846 w 3348846"/>
                      <a:gd name="connsiteY29" fmla="*/ 6744 h 2094162"/>
                      <a:gd name="connsiteX30" fmla="*/ 3348846 w 3348846"/>
                      <a:gd name="connsiteY30" fmla="*/ 6744 h 2094162"/>
                      <a:gd name="connsiteX31" fmla="*/ 3348846 w 3348846"/>
                      <a:gd name="connsiteY31" fmla="*/ 6744 h 2094162"/>
                      <a:gd name="connsiteX0" fmla="*/ 0 w 3348846"/>
                      <a:gd name="connsiteY0" fmla="*/ 0 h 2094162"/>
                      <a:gd name="connsiteX1" fmla="*/ 101554 w 3348846"/>
                      <a:gd name="connsiteY1" fmla="*/ 229483 h 2094162"/>
                      <a:gd name="connsiteX2" fmla="*/ 187426 w 3348846"/>
                      <a:gd name="connsiteY2" fmla="*/ 432877 h 2094162"/>
                      <a:gd name="connsiteX3" fmla="*/ 300846 w 3348846"/>
                      <a:gd name="connsiteY3" fmla="*/ 674960 h 2094162"/>
                      <a:gd name="connsiteX4" fmla="*/ 413975 w 3348846"/>
                      <a:gd name="connsiteY4" fmla="*/ 909421 h 2094162"/>
                      <a:gd name="connsiteX5" fmla="*/ 587625 w 3348846"/>
                      <a:gd name="connsiteY5" fmla="*/ 1202790 h 2094162"/>
                      <a:gd name="connsiteX6" fmla="*/ 789113 w 3348846"/>
                      <a:gd name="connsiteY6" fmla="*/ 1499678 h 2094162"/>
                      <a:gd name="connsiteX7" fmla="*/ 918068 w 3348846"/>
                      <a:gd name="connsiteY7" fmla="*/ 1661896 h 2094162"/>
                      <a:gd name="connsiteX8" fmla="*/ 1011852 w 3348846"/>
                      <a:gd name="connsiteY8" fmla="*/ 1763301 h 2094162"/>
                      <a:gd name="connsiteX9" fmla="*/ 1082191 w 3348846"/>
                      <a:gd name="connsiteY9" fmla="*/ 1829829 h 2094162"/>
                      <a:gd name="connsiteX10" fmla="*/ 1164252 w 3348846"/>
                      <a:gd name="connsiteY10" fmla="*/ 1896358 h 2094162"/>
                      <a:gd name="connsiteX11" fmla="*/ 1283680 w 3348846"/>
                      <a:gd name="connsiteY11" fmla="*/ 1974609 h 2094162"/>
                      <a:gd name="connsiteX12" fmla="*/ 1406625 w 3348846"/>
                      <a:gd name="connsiteY12" fmla="*/ 2031026 h 2094162"/>
                      <a:gd name="connsiteX13" fmla="*/ 1537484 w 3348846"/>
                      <a:gd name="connsiteY13" fmla="*/ 2072203 h 2094162"/>
                      <a:gd name="connsiteX14" fmla="*/ 1635663 w 3348846"/>
                      <a:gd name="connsiteY14" fmla="*/ 2084217 h 2094162"/>
                      <a:gd name="connsiteX15" fmla="*/ 1695892 w 3348846"/>
                      <a:gd name="connsiteY15" fmla="*/ 2093744 h 2094162"/>
                      <a:gd name="connsiteX16" fmla="*/ 1789677 w 3348846"/>
                      <a:gd name="connsiteY16" fmla="*/ 2070006 h 2094162"/>
                      <a:gd name="connsiteX17" fmla="*/ 1906908 w 3348846"/>
                      <a:gd name="connsiteY17" fmla="*/ 2046560 h 2094162"/>
                      <a:gd name="connsiteX18" fmla="*/ 2035862 w 3348846"/>
                      <a:gd name="connsiteY18" fmla="*/ 1976221 h 2094162"/>
                      <a:gd name="connsiteX19" fmla="*/ 2188262 w 3348846"/>
                      <a:gd name="connsiteY19" fmla="*/ 1905883 h 2094162"/>
                      <a:gd name="connsiteX20" fmla="*/ 2305492 w 3348846"/>
                      <a:gd name="connsiteY20" fmla="*/ 1812098 h 2094162"/>
                      <a:gd name="connsiteX21" fmla="*/ 2446169 w 3348846"/>
                      <a:gd name="connsiteY21" fmla="*/ 1647975 h 2094162"/>
                      <a:gd name="connsiteX22" fmla="*/ 2586849 w 3348846"/>
                      <a:gd name="connsiteY22" fmla="*/ 1519025 h 2094162"/>
                      <a:gd name="connsiteX23" fmla="*/ 2727523 w 3348846"/>
                      <a:gd name="connsiteY23" fmla="*/ 1284560 h 2094162"/>
                      <a:gd name="connsiteX24" fmla="*/ 2879923 w 3348846"/>
                      <a:gd name="connsiteY24" fmla="*/ 1038375 h 2094162"/>
                      <a:gd name="connsiteX25" fmla="*/ 2961985 w 3348846"/>
                      <a:gd name="connsiteY25" fmla="*/ 862529 h 2094162"/>
                      <a:gd name="connsiteX26" fmla="*/ 3079215 w 3348846"/>
                      <a:gd name="connsiteY26" fmla="*/ 604621 h 2094162"/>
                      <a:gd name="connsiteX27" fmla="*/ 3219895 w 3348846"/>
                      <a:gd name="connsiteY27" fmla="*/ 323266 h 2094162"/>
                      <a:gd name="connsiteX28" fmla="*/ 3301954 w 3348846"/>
                      <a:gd name="connsiteY28" fmla="*/ 135698 h 2094162"/>
                      <a:gd name="connsiteX29" fmla="*/ 3348846 w 3348846"/>
                      <a:gd name="connsiteY29" fmla="*/ 6744 h 2094162"/>
                      <a:gd name="connsiteX30" fmla="*/ 3348846 w 3348846"/>
                      <a:gd name="connsiteY30" fmla="*/ 6744 h 2094162"/>
                      <a:gd name="connsiteX31" fmla="*/ 3348846 w 3348846"/>
                      <a:gd name="connsiteY31" fmla="*/ 6744 h 2094162"/>
                      <a:gd name="connsiteX0" fmla="*/ 0 w 3348846"/>
                      <a:gd name="connsiteY0" fmla="*/ 0 h 2094162"/>
                      <a:gd name="connsiteX1" fmla="*/ 101554 w 3348846"/>
                      <a:gd name="connsiteY1" fmla="*/ 229483 h 2094162"/>
                      <a:gd name="connsiteX2" fmla="*/ 187426 w 3348846"/>
                      <a:gd name="connsiteY2" fmla="*/ 432877 h 2094162"/>
                      <a:gd name="connsiteX3" fmla="*/ 300846 w 3348846"/>
                      <a:gd name="connsiteY3" fmla="*/ 674960 h 2094162"/>
                      <a:gd name="connsiteX4" fmla="*/ 413975 w 3348846"/>
                      <a:gd name="connsiteY4" fmla="*/ 909421 h 2094162"/>
                      <a:gd name="connsiteX5" fmla="*/ 587625 w 3348846"/>
                      <a:gd name="connsiteY5" fmla="*/ 1202790 h 2094162"/>
                      <a:gd name="connsiteX6" fmla="*/ 789113 w 3348846"/>
                      <a:gd name="connsiteY6" fmla="*/ 1499678 h 2094162"/>
                      <a:gd name="connsiteX7" fmla="*/ 918068 w 3348846"/>
                      <a:gd name="connsiteY7" fmla="*/ 1661896 h 2094162"/>
                      <a:gd name="connsiteX8" fmla="*/ 1011852 w 3348846"/>
                      <a:gd name="connsiteY8" fmla="*/ 1763301 h 2094162"/>
                      <a:gd name="connsiteX9" fmla="*/ 1082191 w 3348846"/>
                      <a:gd name="connsiteY9" fmla="*/ 1829829 h 2094162"/>
                      <a:gd name="connsiteX10" fmla="*/ 1169968 w 3348846"/>
                      <a:gd name="connsiteY10" fmla="*/ 1896358 h 2094162"/>
                      <a:gd name="connsiteX11" fmla="*/ 1283680 w 3348846"/>
                      <a:gd name="connsiteY11" fmla="*/ 1974609 h 2094162"/>
                      <a:gd name="connsiteX12" fmla="*/ 1406625 w 3348846"/>
                      <a:gd name="connsiteY12" fmla="*/ 2031026 h 2094162"/>
                      <a:gd name="connsiteX13" fmla="*/ 1537484 w 3348846"/>
                      <a:gd name="connsiteY13" fmla="*/ 2072203 h 2094162"/>
                      <a:gd name="connsiteX14" fmla="*/ 1635663 w 3348846"/>
                      <a:gd name="connsiteY14" fmla="*/ 2084217 h 2094162"/>
                      <a:gd name="connsiteX15" fmla="*/ 1695892 w 3348846"/>
                      <a:gd name="connsiteY15" fmla="*/ 2093744 h 2094162"/>
                      <a:gd name="connsiteX16" fmla="*/ 1789677 w 3348846"/>
                      <a:gd name="connsiteY16" fmla="*/ 2070006 h 2094162"/>
                      <a:gd name="connsiteX17" fmla="*/ 1906908 w 3348846"/>
                      <a:gd name="connsiteY17" fmla="*/ 2046560 h 2094162"/>
                      <a:gd name="connsiteX18" fmla="*/ 2035862 w 3348846"/>
                      <a:gd name="connsiteY18" fmla="*/ 1976221 h 2094162"/>
                      <a:gd name="connsiteX19" fmla="*/ 2188262 w 3348846"/>
                      <a:gd name="connsiteY19" fmla="*/ 1905883 h 2094162"/>
                      <a:gd name="connsiteX20" fmla="*/ 2305492 w 3348846"/>
                      <a:gd name="connsiteY20" fmla="*/ 1812098 h 2094162"/>
                      <a:gd name="connsiteX21" fmla="*/ 2446169 w 3348846"/>
                      <a:gd name="connsiteY21" fmla="*/ 1647975 h 2094162"/>
                      <a:gd name="connsiteX22" fmla="*/ 2586849 w 3348846"/>
                      <a:gd name="connsiteY22" fmla="*/ 1519025 h 2094162"/>
                      <a:gd name="connsiteX23" fmla="*/ 2727523 w 3348846"/>
                      <a:gd name="connsiteY23" fmla="*/ 1284560 h 2094162"/>
                      <a:gd name="connsiteX24" fmla="*/ 2879923 w 3348846"/>
                      <a:gd name="connsiteY24" fmla="*/ 1038375 h 2094162"/>
                      <a:gd name="connsiteX25" fmla="*/ 2961985 w 3348846"/>
                      <a:gd name="connsiteY25" fmla="*/ 862529 h 2094162"/>
                      <a:gd name="connsiteX26" fmla="*/ 3079215 w 3348846"/>
                      <a:gd name="connsiteY26" fmla="*/ 604621 h 2094162"/>
                      <a:gd name="connsiteX27" fmla="*/ 3219895 w 3348846"/>
                      <a:gd name="connsiteY27" fmla="*/ 323266 h 2094162"/>
                      <a:gd name="connsiteX28" fmla="*/ 3301954 w 3348846"/>
                      <a:gd name="connsiteY28" fmla="*/ 135698 h 2094162"/>
                      <a:gd name="connsiteX29" fmla="*/ 3348846 w 3348846"/>
                      <a:gd name="connsiteY29" fmla="*/ 6744 h 2094162"/>
                      <a:gd name="connsiteX30" fmla="*/ 3348846 w 3348846"/>
                      <a:gd name="connsiteY30" fmla="*/ 6744 h 2094162"/>
                      <a:gd name="connsiteX31" fmla="*/ 3348846 w 3348846"/>
                      <a:gd name="connsiteY31" fmla="*/ 6744 h 2094162"/>
                      <a:gd name="connsiteX0" fmla="*/ 0 w 3348846"/>
                      <a:gd name="connsiteY0" fmla="*/ 0 h 2094162"/>
                      <a:gd name="connsiteX1" fmla="*/ 101554 w 3348846"/>
                      <a:gd name="connsiteY1" fmla="*/ 229483 h 2094162"/>
                      <a:gd name="connsiteX2" fmla="*/ 187426 w 3348846"/>
                      <a:gd name="connsiteY2" fmla="*/ 432877 h 2094162"/>
                      <a:gd name="connsiteX3" fmla="*/ 300846 w 3348846"/>
                      <a:gd name="connsiteY3" fmla="*/ 674960 h 2094162"/>
                      <a:gd name="connsiteX4" fmla="*/ 413975 w 3348846"/>
                      <a:gd name="connsiteY4" fmla="*/ 909421 h 2094162"/>
                      <a:gd name="connsiteX5" fmla="*/ 587625 w 3348846"/>
                      <a:gd name="connsiteY5" fmla="*/ 1202790 h 2094162"/>
                      <a:gd name="connsiteX6" fmla="*/ 789113 w 3348846"/>
                      <a:gd name="connsiteY6" fmla="*/ 1499678 h 2094162"/>
                      <a:gd name="connsiteX7" fmla="*/ 918068 w 3348846"/>
                      <a:gd name="connsiteY7" fmla="*/ 1661896 h 2094162"/>
                      <a:gd name="connsiteX8" fmla="*/ 1011852 w 3348846"/>
                      <a:gd name="connsiteY8" fmla="*/ 1763301 h 2094162"/>
                      <a:gd name="connsiteX9" fmla="*/ 1082191 w 3348846"/>
                      <a:gd name="connsiteY9" fmla="*/ 1824113 h 2094162"/>
                      <a:gd name="connsiteX10" fmla="*/ 1169968 w 3348846"/>
                      <a:gd name="connsiteY10" fmla="*/ 1896358 h 2094162"/>
                      <a:gd name="connsiteX11" fmla="*/ 1283680 w 3348846"/>
                      <a:gd name="connsiteY11" fmla="*/ 1974609 h 2094162"/>
                      <a:gd name="connsiteX12" fmla="*/ 1406625 w 3348846"/>
                      <a:gd name="connsiteY12" fmla="*/ 2031026 h 2094162"/>
                      <a:gd name="connsiteX13" fmla="*/ 1537484 w 3348846"/>
                      <a:gd name="connsiteY13" fmla="*/ 2072203 h 2094162"/>
                      <a:gd name="connsiteX14" fmla="*/ 1635663 w 3348846"/>
                      <a:gd name="connsiteY14" fmla="*/ 2084217 h 2094162"/>
                      <a:gd name="connsiteX15" fmla="*/ 1695892 w 3348846"/>
                      <a:gd name="connsiteY15" fmla="*/ 2093744 h 2094162"/>
                      <a:gd name="connsiteX16" fmla="*/ 1789677 w 3348846"/>
                      <a:gd name="connsiteY16" fmla="*/ 2070006 h 2094162"/>
                      <a:gd name="connsiteX17" fmla="*/ 1906908 w 3348846"/>
                      <a:gd name="connsiteY17" fmla="*/ 2046560 h 2094162"/>
                      <a:gd name="connsiteX18" fmla="*/ 2035862 w 3348846"/>
                      <a:gd name="connsiteY18" fmla="*/ 1976221 h 2094162"/>
                      <a:gd name="connsiteX19" fmla="*/ 2188262 w 3348846"/>
                      <a:gd name="connsiteY19" fmla="*/ 1905883 h 2094162"/>
                      <a:gd name="connsiteX20" fmla="*/ 2305492 w 3348846"/>
                      <a:gd name="connsiteY20" fmla="*/ 1812098 h 2094162"/>
                      <a:gd name="connsiteX21" fmla="*/ 2446169 w 3348846"/>
                      <a:gd name="connsiteY21" fmla="*/ 1647975 h 2094162"/>
                      <a:gd name="connsiteX22" fmla="*/ 2586849 w 3348846"/>
                      <a:gd name="connsiteY22" fmla="*/ 1519025 h 2094162"/>
                      <a:gd name="connsiteX23" fmla="*/ 2727523 w 3348846"/>
                      <a:gd name="connsiteY23" fmla="*/ 1284560 h 2094162"/>
                      <a:gd name="connsiteX24" fmla="*/ 2879923 w 3348846"/>
                      <a:gd name="connsiteY24" fmla="*/ 1038375 h 2094162"/>
                      <a:gd name="connsiteX25" fmla="*/ 2961985 w 3348846"/>
                      <a:gd name="connsiteY25" fmla="*/ 862529 h 2094162"/>
                      <a:gd name="connsiteX26" fmla="*/ 3079215 w 3348846"/>
                      <a:gd name="connsiteY26" fmla="*/ 604621 h 2094162"/>
                      <a:gd name="connsiteX27" fmla="*/ 3219895 w 3348846"/>
                      <a:gd name="connsiteY27" fmla="*/ 323266 h 2094162"/>
                      <a:gd name="connsiteX28" fmla="*/ 3301954 w 3348846"/>
                      <a:gd name="connsiteY28" fmla="*/ 135698 h 2094162"/>
                      <a:gd name="connsiteX29" fmla="*/ 3348846 w 3348846"/>
                      <a:gd name="connsiteY29" fmla="*/ 6744 h 2094162"/>
                      <a:gd name="connsiteX30" fmla="*/ 3348846 w 3348846"/>
                      <a:gd name="connsiteY30" fmla="*/ 6744 h 2094162"/>
                      <a:gd name="connsiteX31" fmla="*/ 3348846 w 3348846"/>
                      <a:gd name="connsiteY31" fmla="*/ 6744 h 2094162"/>
                      <a:gd name="connsiteX0" fmla="*/ 0 w 3348846"/>
                      <a:gd name="connsiteY0" fmla="*/ 0 h 2094162"/>
                      <a:gd name="connsiteX1" fmla="*/ 101554 w 3348846"/>
                      <a:gd name="connsiteY1" fmla="*/ 229483 h 2094162"/>
                      <a:gd name="connsiteX2" fmla="*/ 187426 w 3348846"/>
                      <a:gd name="connsiteY2" fmla="*/ 432877 h 2094162"/>
                      <a:gd name="connsiteX3" fmla="*/ 300846 w 3348846"/>
                      <a:gd name="connsiteY3" fmla="*/ 674960 h 2094162"/>
                      <a:gd name="connsiteX4" fmla="*/ 413975 w 3348846"/>
                      <a:gd name="connsiteY4" fmla="*/ 909421 h 2094162"/>
                      <a:gd name="connsiteX5" fmla="*/ 587625 w 3348846"/>
                      <a:gd name="connsiteY5" fmla="*/ 1202790 h 2094162"/>
                      <a:gd name="connsiteX6" fmla="*/ 789113 w 3348846"/>
                      <a:gd name="connsiteY6" fmla="*/ 1499678 h 2094162"/>
                      <a:gd name="connsiteX7" fmla="*/ 918068 w 3348846"/>
                      <a:gd name="connsiteY7" fmla="*/ 1661896 h 2094162"/>
                      <a:gd name="connsiteX8" fmla="*/ 1017568 w 3348846"/>
                      <a:gd name="connsiteY8" fmla="*/ 1761396 h 2094162"/>
                      <a:gd name="connsiteX9" fmla="*/ 1082191 w 3348846"/>
                      <a:gd name="connsiteY9" fmla="*/ 1824113 h 2094162"/>
                      <a:gd name="connsiteX10" fmla="*/ 1169968 w 3348846"/>
                      <a:gd name="connsiteY10" fmla="*/ 1896358 h 2094162"/>
                      <a:gd name="connsiteX11" fmla="*/ 1283680 w 3348846"/>
                      <a:gd name="connsiteY11" fmla="*/ 1974609 h 2094162"/>
                      <a:gd name="connsiteX12" fmla="*/ 1406625 w 3348846"/>
                      <a:gd name="connsiteY12" fmla="*/ 2031026 h 2094162"/>
                      <a:gd name="connsiteX13" fmla="*/ 1537484 w 3348846"/>
                      <a:gd name="connsiteY13" fmla="*/ 2072203 h 2094162"/>
                      <a:gd name="connsiteX14" fmla="*/ 1635663 w 3348846"/>
                      <a:gd name="connsiteY14" fmla="*/ 2084217 h 2094162"/>
                      <a:gd name="connsiteX15" fmla="*/ 1695892 w 3348846"/>
                      <a:gd name="connsiteY15" fmla="*/ 2093744 h 2094162"/>
                      <a:gd name="connsiteX16" fmla="*/ 1789677 w 3348846"/>
                      <a:gd name="connsiteY16" fmla="*/ 2070006 h 2094162"/>
                      <a:gd name="connsiteX17" fmla="*/ 1906908 w 3348846"/>
                      <a:gd name="connsiteY17" fmla="*/ 2046560 h 2094162"/>
                      <a:gd name="connsiteX18" fmla="*/ 2035862 w 3348846"/>
                      <a:gd name="connsiteY18" fmla="*/ 1976221 h 2094162"/>
                      <a:gd name="connsiteX19" fmla="*/ 2188262 w 3348846"/>
                      <a:gd name="connsiteY19" fmla="*/ 1905883 h 2094162"/>
                      <a:gd name="connsiteX20" fmla="*/ 2305492 w 3348846"/>
                      <a:gd name="connsiteY20" fmla="*/ 1812098 h 2094162"/>
                      <a:gd name="connsiteX21" fmla="*/ 2446169 w 3348846"/>
                      <a:gd name="connsiteY21" fmla="*/ 1647975 h 2094162"/>
                      <a:gd name="connsiteX22" fmla="*/ 2586849 w 3348846"/>
                      <a:gd name="connsiteY22" fmla="*/ 1519025 h 2094162"/>
                      <a:gd name="connsiteX23" fmla="*/ 2727523 w 3348846"/>
                      <a:gd name="connsiteY23" fmla="*/ 1284560 h 2094162"/>
                      <a:gd name="connsiteX24" fmla="*/ 2879923 w 3348846"/>
                      <a:gd name="connsiteY24" fmla="*/ 1038375 h 2094162"/>
                      <a:gd name="connsiteX25" fmla="*/ 2961985 w 3348846"/>
                      <a:gd name="connsiteY25" fmla="*/ 862529 h 2094162"/>
                      <a:gd name="connsiteX26" fmla="*/ 3079215 w 3348846"/>
                      <a:gd name="connsiteY26" fmla="*/ 604621 h 2094162"/>
                      <a:gd name="connsiteX27" fmla="*/ 3219895 w 3348846"/>
                      <a:gd name="connsiteY27" fmla="*/ 323266 h 2094162"/>
                      <a:gd name="connsiteX28" fmla="*/ 3301954 w 3348846"/>
                      <a:gd name="connsiteY28" fmla="*/ 135698 h 2094162"/>
                      <a:gd name="connsiteX29" fmla="*/ 3348846 w 3348846"/>
                      <a:gd name="connsiteY29" fmla="*/ 6744 h 2094162"/>
                      <a:gd name="connsiteX30" fmla="*/ 3348846 w 3348846"/>
                      <a:gd name="connsiteY30" fmla="*/ 6744 h 2094162"/>
                      <a:gd name="connsiteX31" fmla="*/ 3348846 w 3348846"/>
                      <a:gd name="connsiteY31" fmla="*/ 6744 h 2094162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5862 w 3348846"/>
                      <a:gd name="connsiteY18" fmla="*/ 1976221 h 2085858"/>
                      <a:gd name="connsiteX19" fmla="*/ 2188262 w 3348846"/>
                      <a:gd name="connsiteY19" fmla="*/ 1905883 h 2085858"/>
                      <a:gd name="connsiteX20" fmla="*/ 2305492 w 3348846"/>
                      <a:gd name="connsiteY20" fmla="*/ 1812098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8262 w 3348846"/>
                      <a:gd name="connsiteY19" fmla="*/ 1905883 h 2085858"/>
                      <a:gd name="connsiteX20" fmla="*/ 2305492 w 3348846"/>
                      <a:gd name="connsiteY20" fmla="*/ 1812098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8262 w 3348846"/>
                      <a:gd name="connsiteY19" fmla="*/ 1905883 h 2085858"/>
                      <a:gd name="connsiteX20" fmla="*/ 2305492 w 3348846"/>
                      <a:gd name="connsiteY20" fmla="*/ 1812098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8262 w 3348846"/>
                      <a:gd name="connsiteY19" fmla="*/ 1900167 h 2085858"/>
                      <a:gd name="connsiteX20" fmla="*/ 2305492 w 3348846"/>
                      <a:gd name="connsiteY20" fmla="*/ 1812098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305492 w 3348846"/>
                      <a:gd name="connsiteY20" fmla="*/ 1812098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301681 w 3348846"/>
                      <a:gd name="connsiteY20" fmla="*/ 1808287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9776 w 3348846"/>
                      <a:gd name="connsiteY20" fmla="*/ 1804476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81133 w 3348846"/>
                      <a:gd name="connsiteY22" fmla="*/ 1499971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7323 w 3348846"/>
                      <a:gd name="connsiteY22" fmla="*/ 149425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25618 w 3348846"/>
                      <a:gd name="connsiteY23" fmla="*/ 1276938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19903 w 3348846"/>
                      <a:gd name="connsiteY23" fmla="*/ 1275033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19903 w 3348846"/>
                      <a:gd name="connsiteY23" fmla="*/ 1275033 h 2085858"/>
                      <a:gd name="connsiteX24" fmla="*/ 2868492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19903 w 3348846"/>
                      <a:gd name="connsiteY23" fmla="*/ 1275033 h 2085858"/>
                      <a:gd name="connsiteX24" fmla="*/ 2864682 w 3348846"/>
                      <a:gd name="connsiteY24" fmla="*/ 1036469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19903 w 3348846"/>
                      <a:gd name="connsiteY23" fmla="*/ 1275033 h 2085858"/>
                      <a:gd name="connsiteX24" fmla="*/ 2864682 w 3348846"/>
                      <a:gd name="connsiteY24" fmla="*/ 1036469 h 2085858"/>
                      <a:gd name="connsiteX25" fmla="*/ 2961985 w 3348846"/>
                      <a:gd name="connsiteY25" fmla="*/ 862529 h 2085858"/>
                      <a:gd name="connsiteX26" fmla="*/ 3086837 w 3348846"/>
                      <a:gd name="connsiteY26" fmla="*/ 602716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19903 w 3348846"/>
                      <a:gd name="connsiteY23" fmla="*/ 1275033 h 2085858"/>
                      <a:gd name="connsiteX24" fmla="*/ 2864682 w 3348846"/>
                      <a:gd name="connsiteY24" fmla="*/ 1036469 h 2085858"/>
                      <a:gd name="connsiteX25" fmla="*/ 2961985 w 3348846"/>
                      <a:gd name="connsiteY25" fmla="*/ 862529 h 2085858"/>
                      <a:gd name="connsiteX26" fmla="*/ 3086837 w 3348846"/>
                      <a:gd name="connsiteY26" fmla="*/ 602716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35509 w 3348846"/>
                      <a:gd name="connsiteY31" fmla="*/ 44853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19903 w 3348846"/>
                      <a:gd name="connsiteY23" fmla="*/ 1275033 h 2085858"/>
                      <a:gd name="connsiteX24" fmla="*/ 2864682 w 3348846"/>
                      <a:gd name="connsiteY24" fmla="*/ 1036469 h 2085858"/>
                      <a:gd name="connsiteX25" fmla="*/ 2961985 w 3348846"/>
                      <a:gd name="connsiteY25" fmla="*/ 862529 h 2085858"/>
                      <a:gd name="connsiteX26" fmla="*/ 3086837 w 3348846"/>
                      <a:gd name="connsiteY26" fmla="*/ 602716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35509 w 3348846"/>
                      <a:gd name="connsiteY31" fmla="*/ 44853 h 2085858"/>
                      <a:gd name="connsiteX0" fmla="*/ 0 w 4980759"/>
                      <a:gd name="connsiteY0" fmla="*/ 1957278 h 2079114"/>
                      <a:gd name="connsiteX1" fmla="*/ 1733467 w 4980759"/>
                      <a:gd name="connsiteY1" fmla="*/ 222739 h 2079114"/>
                      <a:gd name="connsiteX2" fmla="*/ 1819339 w 4980759"/>
                      <a:gd name="connsiteY2" fmla="*/ 426133 h 2079114"/>
                      <a:gd name="connsiteX3" fmla="*/ 1932759 w 4980759"/>
                      <a:gd name="connsiteY3" fmla="*/ 668216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851770 w 4980759"/>
                      <a:gd name="connsiteY1" fmla="*/ 1699410 h 2079114"/>
                      <a:gd name="connsiteX2" fmla="*/ 1819339 w 4980759"/>
                      <a:gd name="connsiteY2" fmla="*/ 426133 h 2079114"/>
                      <a:gd name="connsiteX3" fmla="*/ 1932759 w 4980759"/>
                      <a:gd name="connsiteY3" fmla="*/ 668216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851770 w 4980759"/>
                      <a:gd name="connsiteY1" fmla="*/ 1699410 h 2079114"/>
                      <a:gd name="connsiteX2" fmla="*/ 1355288 w 4980759"/>
                      <a:gd name="connsiteY2" fmla="*/ 1863815 h 2079114"/>
                      <a:gd name="connsiteX3" fmla="*/ 1932759 w 4980759"/>
                      <a:gd name="connsiteY3" fmla="*/ 668216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882707 w 4980759"/>
                      <a:gd name="connsiteY1" fmla="*/ 1908970 h 2079114"/>
                      <a:gd name="connsiteX2" fmla="*/ 1355288 w 4980759"/>
                      <a:gd name="connsiteY2" fmla="*/ 1863815 h 2079114"/>
                      <a:gd name="connsiteX3" fmla="*/ 1932759 w 4980759"/>
                      <a:gd name="connsiteY3" fmla="*/ 668216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1355288 w 4980759"/>
                      <a:gd name="connsiteY2" fmla="*/ 1863815 h 2079114"/>
                      <a:gd name="connsiteX3" fmla="*/ 1932759 w 4980759"/>
                      <a:gd name="connsiteY3" fmla="*/ 668216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767491 w 4980759"/>
                      <a:gd name="connsiteY2" fmla="*/ 1917424 h 2079114"/>
                      <a:gd name="connsiteX3" fmla="*/ 1932759 w 4980759"/>
                      <a:gd name="connsiteY3" fmla="*/ 668216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767491 w 4980759"/>
                      <a:gd name="connsiteY2" fmla="*/ 1917424 h 2079114"/>
                      <a:gd name="connsiteX3" fmla="*/ 1112936 w 4980759"/>
                      <a:gd name="connsiteY3" fmla="*/ 1910958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767491 w 4980759"/>
                      <a:gd name="connsiteY2" fmla="*/ 1917424 h 2079114"/>
                      <a:gd name="connsiteX3" fmla="*/ 1112936 w 4980759"/>
                      <a:gd name="connsiteY3" fmla="*/ 1910958 h 2079114"/>
                      <a:gd name="connsiteX4" fmla="*/ 1543168 w 4980759"/>
                      <a:gd name="connsiteY4" fmla="*/ 1814021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767491 w 4980759"/>
                      <a:gd name="connsiteY2" fmla="*/ 1917424 h 2079114"/>
                      <a:gd name="connsiteX3" fmla="*/ 1112936 w 4980759"/>
                      <a:gd name="connsiteY3" fmla="*/ 1910958 h 2079114"/>
                      <a:gd name="connsiteX4" fmla="*/ 1543168 w 4980759"/>
                      <a:gd name="connsiteY4" fmla="*/ 1814021 h 2079114"/>
                      <a:gd name="connsiteX5" fmla="*/ 1879235 w 4980759"/>
                      <a:gd name="connsiteY5" fmla="*/ 1819854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767491 w 4980759"/>
                      <a:gd name="connsiteY2" fmla="*/ 1917424 h 2079114"/>
                      <a:gd name="connsiteX3" fmla="*/ 1112936 w 4980759"/>
                      <a:gd name="connsiteY3" fmla="*/ 1910958 h 2079114"/>
                      <a:gd name="connsiteX4" fmla="*/ 1543168 w 4980759"/>
                      <a:gd name="connsiteY4" fmla="*/ 1814021 h 2079114"/>
                      <a:gd name="connsiteX5" fmla="*/ 1879235 w 4980759"/>
                      <a:gd name="connsiteY5" fmla="*/ 1819854 h 2079114"/>
                      <a:gd name="connsiteX6" fmla="*/ 2382355 w 4980759"/>
                      <a:gd name="connsiteY6" fmla="*/ 1751229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767491 w 4980759"/>
                      <a:gd name="connsiteY2" fmla="*/ 1917424 h 2079114"/>
                      <a:gd name="connsiteX3" fmla="*/ 1112936 w 4980759"/>
                      <a:gd name="connsiteY3" fmla="*/ 1910958 h 2079114"/>
                      <a:gd name="connsiteX4" fmla="*/ 1543168 w 4980759"/>
                      <a:gd name="connsiteY4" fmla="*/ 1814021 h 2079114"/>
                      <a:gd name="connsiteX5" fmla="*/ 1879235 w 4980759"/>
                      <a:gd name="connsiteY5" fmla="*/ 1819854 h 2079114"/>
                      <a:gd name="connsiteX6" fmla="*/ 2382355 w 4980759"/>
                      <a:gd name="connsiteY6" fmla="*/ 1751229 h 2079114"/>
                      <a:gd name="connsiteX7" fmla="*/ 2549982 w 4980759"/>
                      <a:gd name="connsiteY7" fmla="*/ 173800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279441 w 4980759"/>
                      <a:gd name="connsiteY1" fmla="*/ 1962579 h 2079114"/>
                      <a:gd name="connsiteX2" fmla="*/ 767491 w 4980759"/>
                      <a:gd name="connsiteY2" fmla="*/ 1917424 h 2079114"/>
                      <a:gd name="connsiteX3" fmla="*/ 1112936 w 4980759"/>
                      <a:gd name="connsiteY3" fmla="*/ 1910958 h 2079114"/>
                      <a:gd name="connsiteX4" fmla="*/ 1543168 w 4980759"/>
                      <a:gd name="connsiteY4" fmla="*/ 1814021 h 2079114"/>
                      <a:gd name="connsiteX5" fmla="*/ 1879235 w 4980759"/>
                      <a:gd name="connsiteY5" fmla="*/ 1819854 h 2079114"/>
                      <a:gd name="connsiteX6" fmla="*/ 2382355 w 4980759"/>
                      <a:gd name="connsiteY6" fmla="*/ 1751229 h 2079114"/>
                      <a:gd name="connsiteX7" fmla="*/ 2549982 w 4980759"/>
                      <a:gd name="connsiteY7" fmla="*/ 173800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880215"/>
                      <a:gd name="connsiteY0" fmla="*/ 1962151 h 2079114"/>
                      <a:gd name="connsiteX1" fmla="*/ 178897 w 4880215"/>
                      <a:gd name="connsiteY1" fmla="*/ 1962579 h 2079114"/>
                      <a:gd name="connsiteX2" fmla="*/ 666947 w 4880215"/>
                      <a:gd name="connsiteY2" fmla="*/ 1917424 h 2079114"/>
                      <a:gd name="connsiteX3" fmla="*/ 1012392 w 4880215"/>
                      <a:gd name="connsiteY3" fmla="*/ 1910958 h 2079114"/>
                      <a:gd name="connsiteX4" fmla="*/ 1442624 w 4880215"/>
                      <a:gd name="connsiteY4" fmla="*/ 1814021 h 2079114"/>
                      <a:gd name="connsiteX5" fmla="*/ 1778691 w 4880215"/>
                      <a:gd name="connsiteY5" fmla="*/ 1819854 h 2079114"/>
                      <a:gd name="connsiteX6" fmla="*/ 2281811 w 4880215"/>
                      <a:gd name="connsiteY6" fmla="*/ 1751229 h 2079114"/>
                      <a:gd name="connsiteX7" fmla="*/ 2449438 w 4880215"/>
                      <a:gd name="connsiteY7" fmla="*/ 1738002 h 2079114"/>
                      <a:gd name="connsiteX8" fmla="*/ 2548937 w 4880215"/>
                      <a:gd name="connsiteY8" fmla="*/ 1754652 h 2079114"/>
                      <a:gd name="connsiteX9" fmla="*/ 2613560 w 4880215"/>
                      <a:gd name="connsiteY9" fmla="*/ 1817369 h 2079114"/>
                      <a:gd name="connsiteX10" fmla="*/ 2701337 w 4880215"/>
                      <a:gd name="connsiteY10" fmla="*/ 1889614 h 2079114"/>
                      <a:gd name="connsiteX11" fmla="*/ 2815049 w 4880215"/>
                      <a:gd name="connsiteY11" fmla="*/ 1967865 h 2079114"/>
                      <a:gd name="connsiteX12" fmla="*/ 2937994 w 4880215"/>
                      <a:gd name="connsiteY12" fmla="*/ 2024282 h 2079114"/>
                      <a:gd name="connsiteX13" fmla="*/ 3068853 w 4880215"/>
                      <a:gd name="connsiteY13" fmla="*/ 2065459 h 2079114"/>
                      <a:gd name="connsiteX14" fmla="*/ 3167032 w 4880215"/>
                      <a:gd name="connsiteY14" fmla="*/ 2077473 h 2079114"/>
                      <a:gd name="connsiteX15" fmla="*/ 3231071 w 4880215"/>
                      <a:gd name="connsiteY15" fmla="*/ 2077472 h 2079114"/>
                      <a:gd name="connsiteX16" fmla="*/ 3321046 w 4880215"/>
                      <a:gd name="connsiteY16" fmla="*/ 2063262 h 2079114"/>
                      <a:gd name="connsiteX17" fmla="*/ 3436371 w 4880215"/>
                      <a:gd name="connsiteY17" fmla="*/ 2036005 h 2079114"/>
                      <a:gd name="connsiteX18" fmla="*/ 3569137 w 4880215"/>
                      <a:gd name="connsiteY18" fmla="*/ 1975193 h 2079114"/>
                      <a:gd name="connsiteX19" fmla="*/ 3717726 w 4880215"/>
                      <a:gd name="connsiteY19" fmla="*/ 1883896 h 2079114"/>
                      <a:gd name="connsiteX20" fmla="*/ 3827335 w 4880215"/>
                      <a:gd name="connsiteY20" fmla="*/ 1793921 h 2079114"/>
                      <a:gd name="connsiteX21" fmla="*/ 3977538 w 4880215"/>
                      <a:gd name="connsiteY21" fmla="*/ 1641231 h 2079114"/>
                      <a:gd name="connsiteX22" fmla="*/ 4102976 w 4880215"/>
                      <a:gd name="connsiteY22" fmla="*/ 1483700 h 2079114"/>
                      <a:gd name="connsiteX23" fmla="*/ 4251272 w 4880215"/>
                      <a:gd name="connsiteY23" fmla="*/ 1268289 h 2079114"/>
                      <a:gd name="connsiteX24" fmla="*/ 4396051 w 4880215"/>
                      <a:gd name="connsiteY24" fmla="*/ 1029725 h 2079114"/>
                      <a:gd name="connsiteX25" fmla="*/ 4493354 w 4880215"/>
                      <a:gd name="connsiteY25" fmla="*/ 855785 h 2079114"/>
                      <a:gd name="connsiteX26" fmla="*/ 4618206 w 4880215"/>
                      <a:gd name="connsiteY26" fmla="*/ 595972 h 2079114"/>
                      <a:gd name="connsiteX27" fmla="*/ 4751264 w 4880215"/>
                      <a:gd name="connsiteY27" fmla="*/ 316522 h 2079114"/>
                      <a:gd name="connsiteX28" fmla="*/ 4833323 w 4880215"/>
                      <a:gd name="connsiteY28" fmla="*/ 128954 h 2079114"/>
                      <a:gd name="connsiteX29" fmla="*/ 4880215 w 4880215"/>
                      <a:gd name="connsiteY29" fmla="*/ 0 h 2079114"/>
                      <a:gd name="connsiteX30" fmla="*/ 4880215 w 4880215"/>
                      <a:gd name="connsiteY30" fmla="*/ 0 h 2079114"/>
                      <a:gd name="connsiteX31" fmla="*/ 4866878 w 4880215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873740 w 4926620"/>
                      <a:gd name="connsiteY20" fmla="*/ 1793921 h 2079114"/>
                      <a:gd name="connsiteX21" fmla="*/ 4023943 w 4926620"/>
                      <a:gd name="connsiteY21" fmla="*/ 1641231 h 2079114"/>
                      <a:gd name="connsiteX22" fmla="*/ 4149381 w 4926620"/>
                      <a:gd name="connsiteY22" fmla="*/ 1483700 h 2079114"/>
                      <a:gd name="connsiteX23" fmla="*/ 4297677 w 4926620"/>
                      <a:gd name="connsiteY23" fmla="*/ 1268289 h 2079114"/>
                      <a:gd name="connsiteX24" fmla="*/ 4442456 w 4926620"/>
                      <a:gd name="connsiteY24" fmla="*/ 1029725 h 2079114"/>
                      <a:gd name="connsiteX25" fmla="*/ 4539759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873740 w 4926620"/>
                      <a:gd name="connsiteY20" fmla="*/ 1793921 h 2079114"/>
                      <a:gd name="connsiteX21" fmla="*/ 4023943 w 4926620"/>
                      <a:gd name="connsiteY21" fmla="*/ 1641231 h 2079114"/>
                      <a:gd name="connsiteX22" fmla="*/ 4149381 w 4926620"/>
                      <a:gd name="connsiteY22" fmla="*/ 1483700 h 2079114"/>
                      <a:gd name="connsiteX23" fmla="*/ 4297677 w 4926620"/>
                      <a:gd name="connsiteY23" fmla="*/ 1268289 h 2079114"/>
                      <a:gd name="connsiteX24" fmla="*/ 4442456 w 4926620"/>
                      <a:gd name="connsiteY24" fmla="*/ 1029725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873740 w 4926620"/>
                      <a:gd name="connsiteY20" fmla="*/ 1793921 h 2079114"/>
                      <a:gd name="connsiteX21" fmla="*/ 4023943 w 4926620"/>
                      <a:gd name="connsiteY21" fmla="*/ 1641231 h 2079114"/>
                      <a:gd name="connsiteX22" fmla="*/ 4149381 w 4926620"/>
                      <a:gd name="connsiteY22" fmla="*/ 1483700 h 2079114"/>
                      <a:gd name="connsiteX23" fmla="*/ 4297677 w 4926620"/>
                      <a:gd name="connsiteY23" fmla="*/ 1268289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873740 w 4926620"/>
                      <a:gd name="connsiteY20" fmla="*/ 1793921 h 2079114"/>
                      <a:gd name="connsiteX21" fmla="*/ 4023943 w 4926620"/>
                      <a:gd name="connsiteY21" fmla="*/ 1641231 h 2079114"/>
                      <a:gd name="connsiteX22" fmla="*/ 4149381 w 4926620"/>
                      <a:gd name="connsiteY22" fmla="*/ 1483700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873740 w 4926620"/>
                      <a:gd name="connsiteY20" fmla="*/ 1793921 h 2079114"/>
                      <a:gd name="connsiteX21" fmla="*/ 4023943 w 4926620"/>
                      <a:gd name="connsiteY21" fmla="*/ 1641231 h 2079114"/>
                      <a:gd name="connsiteX22" fmla="*/ 4017899 w 4926620"/>
                      <a:gd name="connsiteY22" fmla="*/ 1283886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873740 w 4926620"/>
                      <a:gd name="connsiteY20" fmla="*/ 1793921 h 2079114"/>
                      <a:gd name="connsiteX21" fmla="*/ 3784185 w 4926620"/>
                      <a:gd name="connsiteY21" fmla="*/ 1397556 h 2079114"/>
                      <a:gd name="connsiteX22" fmla="*/ 4017899 w 4926620"/>
                      <a:gd name="connsiteY22" fmla="*/ 1283886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564373 w 4926620"/>
                      <a:gd name="connsiteY20" fmla="*/ 1491764 h 2079114"/>
                      <a:gd name="connsiteX21" fmla="*/ 3784185 w 4926620"/>
                      <a:gd name="connsiteY21" fmla="*/ 1397556 h 2079114"/>
                      <a:gd name="connsiteX22" fmla="*/ 4017899 w 4926620"/>
                      <a:gd name="connsiteY22" fmla="*/ 1283886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385158 w 4926620"/>
                      <a:gd name="connsiteY19" fmla="*/ 1591486 h 2079114"/>
                      <a:gd name="connsiteX20" fmla="*/ 3564373 w 4926620"/>
                      <a:gd name="connsiteY20" fmla="*/ 1491764 h 2079114"/>
                      <a:gd name="connsiteX21" fmla="*/ 3784185 w 4926620"/>
                      <a:gd name="connsiteY21" fmla="*/ 1397556 h 2079114"/>
                      <a:gd name="connsiteX22" fmla="*/ 4017899 w 4926620"/>
                      <a:gd name="connsiteY22" fmla="*/ 1283886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213366 w 4926620"/>
                      <a:gd name="connsiteY18" fmla="*/ 1614554 h 2079114"/>
                      <a:gd name="connsiteX19" fmla="*/ 3385158 w 4926620"/>
                      <a:gd name="connsiteY19" fmla="*/ 1591486 h 2079114"/>
                      <a:gd name="connsiteX20" fmla="*/ 3564373 w 4926620"/>
                      <a:gd name="connsiteY20" fmla="*/ 1491764 h 2079114"/>
                      <a:gd name="connsiteX21" fmla="*/ 3784185 w 4926620"/>
                      <a:gd name="connsiteY21" fmla="*/ 1397556 h 2079114"/>
                      <a:gd name="connsiteX22" fmla="*/ 4017899 w 4926620"/>
                      <a:gd name="connsiteY22" fmla="*/ 1283886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213366 w 4926620"/>
                      <a:gd name="connsiteY18" fmla="*/ 1614554 h 2079114"/>
                      <a:gd name="connsiteX19" fmla="*/ 3331019 w 4926620"/>
                      <a:gd name="connsiteY19" fmla="*/ 1562246 h 2079114"/>
                      <a:gd name="connsiteX20" fmla="*/ 3564373 w 4926620"/>
                      <a:gd name="connsiteY20" fmla="*/ 1491764 h 2079114"/>
                      <a:gd name="connsiteX21" fmla="*/ 3784185 w 4926620"/>
                      <a:gd name="connsiteY21" fmla="*/ 1397556 h 2079114"/>
                      <a:gd name="connsiteX22" fmla="*/ 4017899 w 4926620"/>
                      <a:gd name="connsiteY22" fmla="*/ 1283886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95523"/>
                      <a:gd name="connsiteX1" fmla="*/ 225302 w 4926620"/>
                      <a:gd name="connsiteY1" fmla="*/ 1962579 h 2095523"/>
                      <a:gd name="connsiteX2" fmla="*/ 713352 w 4926620"/>
                      <a:gd name="connsiteY2" fmla="*/ 1917424 h 2095523"/>
                      <a:gd name="connsiteX3" fmla="*/ 1058797 w 4926620"/>
                      <a:gd name="connsiteY3" fmla="*/ 1910958 h 2095523"/>
                      <a:gd name="connsiteX4" fmla="*/ 1489029 w 4926620"/>
                      <a:gd name="connsiteY4" fmla="*/ 1814021 h 2095523"/>
                      <a:gd name="connsiteX5" fmla="*/ 1825096 w 4926620"/>
                      <a:gd name="connsiteY5" fmla="*/ 1819854 h 2095523"/>
                      <a:gd name="connsiteX6" fmla="*/ 2328216 w 4926620"/>
                      <a:gd name="connsiteY6" fmla="*/ 1751229 h 2095523"/>
                      <a:gd name="connsiteX7" fmla="*/ 2495843 w 4926620"/>
                      <a:gd name="connsiteY7" fmla="*/ 1738002 h 2095523"/>
                      <a:gd name="connsiteX8" fmla="*/ 2595342 w 4926620"/>
                      <a:gd name="connsiteY8" fmla="*/ 1754652 h 2095523"/>
                      <a:gd name="connsiteX9" fmla="*/ 2659965 w 4926620"/>
                      <a:gd name="connsiteY9" fmla="*/ 1817369 h 2095523"/>
                      <a:gd name="connsiteX10" fmla="*/ 2747742 w 4926620"/>
                      <a:gd name="connsiteY10" fmla="*/ 1889614 h 2095523"/>
                      <a:gd name="connsiteX11" fmla="*/ 2861454 w 4926620"/>
                      <a:gd name="connsiteY11" fmla="*/ 1967865 h 2095523"/>
                      <a:gd name="connsiteX12" fmla="*/ 2984399 w 4926620"/>
                      <a:gd name="connsiteY12" fmla="*/ 2024282 h 2095523"/>
                      <a:gd name="connsiteX13" fmla="*/ 3115258 w 4926620"/>
                      <a:gd name="connsiteY13" fmla="*/ 2065459 h 2095523"/>
                      <a:gd name="connsiteX14" fmla="*/ 3213437 w 4926620"/>
                      <a:gd name="connsiteY14" fmla="*/ 2077473 h 2095523"/>
                      <a:gd name="connsiteX15" fmla="*/ 3277476 w 4926620"/>
                      <a:gd name="connsiteY15" fmla="*/ 2077472 h 2095523"/>
                      <a:gd name="connsiteX16" fmla="*/ 3367451 w 4926620"/>
                      <a:gd name="connsiteY16" fmla="*/ 2063262 h 2095523"/>
                      <a:gd name="connsiteX17" fmla="*/ 3119271 w 4926620"/>
                      <a:gd name="connsiteY17" fmla="*/ 1689987 h 2095523"/>
                      <a:gd name="connsiteX18" fmla="*/ 3213366 w 4926620"/>
                      <a:gd name="connsiteY18" fmla="*/ 1614554 h 2095523"/>
                      <a:gd name="connsiteX19" fmla="*/ 3331019 w 4926620"/>
                      <a:gd name="connsiteY19" fmla="*/ 1562246 h 2095523"/>
                      <a:gd name="connsiteX20" fmla="*/ 3564373 w 4926620"/>
                      <a:gd name="connsiteY20" fmla="*/ 1491764 h 2095523"/>
                      <a:gd name="connsiteX21" fmla="*/ 3784185 w 4926620"/>
                      <a:gd name="connsiteY21" fmla="*/ 1397556 h 2095523"/>
                      <a:gd name="connsiteX22" fmla="*/ 4017899 w 4926620"/>
                      <a:gd name="connsiteY22" fmla="*/ 1283886 h 2095523"/>
                      <a:gd name="connsiteX23" fmla="*/ 4204867 w 4926620"/>
                      <a:gd name="connsiteY23" fmla="*/ 1141578 h 2095523"/>
                      <a:gd name="connsiteX24" fmla="*/ 4341913 w 4926620"/>
                      <a:gd name="connsiteY24" fmla="*/ 1010231 h 2095523"/>
                      <a:gd name="connsiteX25" fmla="*/ 4516558 w 4926620"/>
                      <a:gd name="connsiteY25" fmla="*/ 855785 h 2095523"/>
                      <a:gd name="connsiteX26" fmla="*/ 4664611 w 4926620"/>
                      <a:gd name="connsiteY26" fmla="*/ 595972 h 2095523"/>
                      <a:gd name="connsiteX27" fmla="*/ 4797669 w 4926620"/>
                      <a:gd name="connsiteY27" fmla="*/ 316522 h 2095523"/>
                      <a:gd name="connsiteX28" fmla="*/ 4879728 w 4926620"/>
                      <a:gd name="connsiteY28" fmla="*/ 128954 h 2095523"/>
                      <a:gd name="connsiteX29" fmla="*/ 4926620 w 4926620"/>
                      <a:gd name="connsiteY29" fmla="*/ 0 h 2095523"/>
                      <a:gd name="connsiteX30" fmla="*/ 4926620 w 4926620"/>
                      <a:gd name="connsiteY30" fmla="*/ 0 h 2095523"/>
                      <a:gd name="connsiteX31" fmla="*/ 4913283 w 4926620"/>
                      <a:gd name="connsiteY31" fmla="*/ 38109 h 2095523"/>
                      <a:gd name="connsiteX0" fmla="*/ 1306 w 4927926"/>
                      <a:gd name="connsiteY0" fmla="*/ 1971898 h 2095523"/>
                      <a:gd name="connsiteX1" fmla="*/ 64191 w 4927926"/>
                      <a:gd name="connsiteY1" fmla="*/ 1982073 h 2095523"/>
                      <a:gd name="connsiteX2" fmla="*/ 714658 w 4927926"/>
                      <a:gd name="connsiteY2" fmla="*/ 1917424 h 2095523"/>
                      <a:gd name="connsiteX3" fmla="*/ 1060103 w 4927926"/>
                      <a:gd name="connsiteY3" fmla="*/ 1910958 h 2095523"/>
                      <a:gd name="connsiteX4" fmla="*/ 1490335 w 4927926"/>
                      <a:gd name="connsiteY4" fmla="*/ 1814021 h 2095523"/>
                      <a:gd name="connsiteX5" fmla="*/ 1826402 w 4927926"/>
                      <a:gd name="connsiteY5" fmla="*/ 1819854 h 2095523"/>
                      <a:gd name="connsiteX6" fmla="*/ 2329522 w 4927926"/>
                      <a:gd name="connsiteY6" fmla="*/ 1751229 h 2095523"/>
                      <a:gd name="connsiteX7" fmla="*/ 2497149 w 4927926"/>
                      <a:gd name="connsiteY7" fmla="*/ 1738002 h 2095523"/>
                      <a:gd name="connsiteX8" fmla="*/ 2596648 w 4927926"/>
                      <a:gd name="connsiteY8" fmla="*/ 1754652 h 2095523"/>
                      <a:gd name="connsiteX9" fmla="*/ 2661271 w 4927926"/>
                      <a:gd name="connsiteY9" fmla="*/ 1817369 h 2095523"/>
                      <a:gd name="connsiteX10" fmla="*/ 2749048 w 4927926"/>
                      <a:gd name="connsiteY10" fmla="*/ 1889614 h 2095523"/>
                      <a:gd name="connsiteX11" fmla="*/ 2862760 w 4927926"/>
                      <a:gd name="connsiteY11" fmla="*/ 1967865 h 2095523"/>
                      <a:gd name="connsiteX12" fmla="*/ 2985705 w 4927926"/>
                      <a:gd name="connsiteY12" fmla="*/ 2024282 h 2095523"/>
                      <a:gd name="connsiteX13" fmla="*/ 3116564 w 4927926"/>
                      <a:gd name="connsiteY13" fmla="*/ 2065459 h 2095523"/>
                      <a:gd name="connsiteX14" fmla="*/ 3214743 w 4927926"/>
                      <a:gd name="connsiteY14" fmla="*/ 2077473 h 2095523"/>
                      <a:gd name="connsiteX15" fmla="*/ 3278782 w 4927926"/>
                      <a:gd name="connsiteY15" fmla="*/ 2077472 h 2095523"/>
                      <a:gd name="connsiteX16" fmla="*/ 3368757 w 4927926"/>
                      <a:gd name="connsiteY16" fmla="*/ 2063262 h 2095523"/>
                      <a:gd name="connsiteX17" fmla="*/ 3120577 w 4927926"/>
                      <a:gd name="connsiteY17" fmla="*/ 1689987 h 2095523"/>
                      <a:gd name="connsiteX18" fmla="*/ 3214672 w 4927926"/>
                      <a:gd name="connsiteY18" fmla="*/ 1614554 h 2095523"/>
                      <a:gd name="connsiteX19" fmla="*/ 3332325 w 4927926"/>
                      <a:gd name="connsiteY19" fmla="*/ 1562246 h 2095523"/>
                      <a:gd name="connsiteX20" fmla="*/ 3565679 w 4927926"/>
                      <a:gd name="connsiteY20" fmla="*/ 1491764 h 2095523"/>
                      <a:gd name="connsiteX21" fmla="*/ 3785491 w 4927926"/>
                      <a:gd name="connsiteY21" fmla="*/ 1397556 h 2095523"/>
                      <a:gd name="connsiteX22" fmla="*/ 4019205 w 4927926"/>
                      <a:gd name="connsiteY22" fmla="*/ 1283886 h 2095523"/>
                      <a:gd name="connsiteX23" fmla="*/ 4206173 w 4927926"/>
                      <a:gd name="connsiteY23" fmla="*/ 1141578 h 2095523"/>
                      <a:gd name="connsiteX24" fmla="*/ 4343219 w 4927926"/>
                      <a:gd name="connsiteY24" fmla="*/ 1010231 h 2095523"/>
                      <a:gd name="connsiteX25" fmla="*/ 4517864 w 4927926"/>
                      <a:gd name="connsiteY25" fmla="*/ 855785 h 2095523"/>
                      <a:gd name="connsiteX26" fmla="*/ 4665917 w 4927926"/>
                      <a:gd name="connsiteY26" fmla="*/ 595972 h 2095523"/>
                      <a:gd name="connsiteX27" fmla="*/ 4798975 w 4927926"/>
                      <a:gd name="connsiteY27" fmla="*/ 316522 h 2095523"/>
                      <a:gd name="connsiteX28" fmla="*/ 4881034 w 4927926"/>
                      <a:gd name="connsiteY28" fmla="*/ 128954 h 2095523"/>
                      <a:gd name="connsiteX29" fmla="*/ 4927926 w 4927926"/>
                      <a:gd name="connsiteY29" fmla="*/ 0 h 2095523"/>
                      <a:gd name="connsiteX30" fmla="*/ 4927926 w 4927926"/>
                      <a:gd name="connsiteY30" fmla="*/ 0 h 2095523"/>
                      <a:gd name="connsiteX31" fmla="*/ 4914589 w 4927926"/>
                      <a:gd name="connsiteY31" fmla="*/ 38109 h 2095523"/>
                      <a:gd name="connsiteX0" fmla="*/ 0 w 4926620"/>
                      <a:gd name="connsiteY0" fmla="*/ 1971898 h 2095523"/>
                      <a:gd name="connsiteX1" fmla="*/ 132492 w 4926620"/>
                      <a:gd name="connsiteY1" fmla="*/ 1982073 h 2095523"/>
                      <a:gd name="connsiteX2" fmla="*/ 713352 w 4926620"/>
                      <a:gd name="connsiteY2" fmla="*/ 1917424 h 2095523"/>
                      <a:gd name="connsiteX3" fmla="*/ 1058797 w 4926620"/>
                      <a:gd name="connsiteY3" fmla="*/ 1910958 h 2095523"/>
                      <a:gd name="connsiteX4" fmla="*/ 1489029 w 4926620"/>
                      <a:gd name="connsiteY4" fmla="*/ 1814021 h 2095523"/>
                      <a:gd name="connsiteX5" fmla="*/ 1825096 w 4926620"/>
                      <a:gd name="connsiteY5" fmla="*/ 1819854 h 2095523"/>
                      <a:gd name="connsiteX6" fmla="*/ 2328216 w 4926620"/>
                      <a:gd name="connsiteY6" fmla="*/ 1751229 h 2095523"/>
                      <a:gd name="connsiteX7" fmla="*/ 2495843 w 4926620"/>
                      <a:gd name="connsiteY7" fmla="*/ 1738002 h 2095523"/>
                      <a:gd name="connsiteX8" fmla="*/ 2595342 w 4926620"/>
                      <a:gd name="connsiteY8" fmla="*/ 1754652 h 2095523"/>
                      <a:gd name="connsiteX9" fmla="*/ 2659965 w 4926620"/>
                      <a:gd name="connsiteY9" fmla="*/ 1817369 h 2095523"/>
                      <a:gd name="connsiteX10" fmla="*/ 2747742 w 4926620"/>
                      <a:gd name="connsiteY10" fmla="*/ 1889614 h 2095523"/>
                      <a:gd name="connsiteX11" fmla="*/ 2861454 w 4926620"/>
                      <a:gd name="connsiteY11" fmla="*/ 1967865 h 2095523"/>
                      <a:gd name="connsiteX12" fmla="*/ 2984399 w 4926620"/>
                      <a:gd name="connsiteY12" fmla="*/ 2024282 h 2095523"/>
                      <a:gd name="connsiteX13" fmla="*/ 3115258 w 4926620"/>
                      <a:gd name="connsiteY13" fmla="*/ 2065459 h 2095523"/>
                      <a:gd name="connsiteX14" fmla="*/ 3213437 w 4926620"/>
                      <a:gd name="connsiteY14" fmla="*/ 2077473 h 2095523"/>
                      <a:gd name="connsiteX15" fmla="*/ 3277476 w 4926620"/>
                      <a:gd name="connsiteY15" fmla="*/ 2077472 h 2095523"/>
                      <a:gd name="connsiteX16" fmla="*/ 3367451 w 4926620"/>
                      <a:gd name="connsiteY16" fmla="*/ 2063262 h 2095523"/>
                      <a:gd name="connsiteX17" fmla="*/ 3119271 w 4926620"/>
                      <a:gd name="connsiteY17" fmla="*/ 1689987 h 2095523"/>
                      <a:gd name="connsiteX18" fmla="*/ 3213366 w 4926620"/>
                      <a:gd name="connsiteY18" fmla="*/ 1614554 h 2095523"/>
                      <a:gd name="connsiteX19" fmla="*/ 3331019 w 4926620"/>
                      <a:gd name="connsiteY19" fmla="*/ 1562246 h 2095523"/>
                      <a:gd name="connsiteX20" fmla="*/ 3564373 w 4926620"/>
                      <a:gd name="connsiteY20" fmla="*/ 1491764 h 2095523"/>
                      <a:gd name="connsiteX21" fmla="*/ 3784185 w 4926620"/>
                      <a:gd name="connsiteY21" fmla="*/ 1397556 h 2095523"/>
                      <a:gd name="connsiteX22" fmla="*/ 4017899 w 4926620"/>
                      <a:gd name="connsiteY22" fmla="*/ 1283886 h 2095523"/>
                      <a:gd name="connsiteX23" fmla="*/ 4204867 w 4926620"/>
                      <a:gd name="connsiteY23" fmla="*/ 1141578 h 2095523"/>
                      <a:gd name="connsiteX24" fmla="*/ 4341913 w 4926620"/>
                      <a:gd name="connsiteY24" fmla="*/ 1010231 h 2095523"/>
                      <a:gd name="connsiteX25" fmla="*/ 4516558 w 4926620"/>
                      <a:gd name="connsiteY25" fmla="*/ 855785 h 2095523"/>
                      <a:gd name="connsiteX26" fmla="*/ 4664611 w 4926620"/>
                      <a:gd name="connsiteY26" fmla="*/ 595972 h 2095523"/>
                      <a:gd name="connsiteX27" fmla="*/ 4797669 w 4926620"/>
                      <a:gd name="connsiteY27" fmla="*/ 316522 h 2095523"/>
                      <a:gd name="connsiteX28" fmla="*/ 4879728 w 4926620"/>
                      <a:gd name="connsiteY28" fmla="*/ 128954 h 2095523"/>
                      <a:gd name="connsiteX29" fmla="*/ 4926620 w 4926620"/>
                      <a:gd name="connsiteY29" fmla="*/ 0 h 2095523"/>
                      <a:gd name="connsiteX30" fmla="*/ 4926620 w 4926620"/>
                      <a:gd name="connsiteY30" fmla="*/ 0 h 2095523"/>
                      <a:gd name="connsiteX31" fmla="*/ 4913283 w 4926620"/>
                      <a:gd name="connsiteY31" fmla="*/ 38109 h 2095523"/>
                      <a:gd name="connsiteX0" fmla="*/ 0 w 4926620"/>
                      <a:gd name="connsiteY0" fmla="*/ 1971898 h 2095523"/>
                      <a:gd name="connsiteX1" fmla="*/ 132492 w 4926620"/>
                      <a:gd name="connsiteY1" fmla="*/ 1982073 h 2095523"/>
                      <a:gd name="connsiteX2" fmla="*/ 713352 w 4926620"/>
                      <a:gd name="connsiteY2" fmla="*/ 1917424 h 2095523"/>
                      <a:gd name="connsiteX3" fmla="*/ 1058797 w 4926620"/>
                      <a:gd name="connsiteY3" fmla="*/ 1910958 h 2095523"/>
                      <a:gd name="connsiteX4" fmla="*/ 1489029 w 4926620"/>
                      <a:gd name="connsiteY4" fmla="*/ 1814021 h 2095523"/>
                      <a:gd name="connsiteX5" fmla="*/ 1825096 w 4926620"/>
                      <a:gd name="connsiteY5" fmla="*/ 1819854 h 2095523"/>
                      <a:gd name="connsiteX6" fmla="*/ 2328216 w 4926620"/>
                      <a:gd name="connsiteY6" fmla="*/ 1751229 h 2095523"/>
                      <a:gd name="connsiteX7" fmla="*/ 2495843 w 4926620"/>
                      <a:gd name="connsiteY7" fmla="*/ 1738002 h 2095523"/>
                      <a:gd name="connsiteX8" fmla="*/ 2595342 w 4926620"/>
                      <a:gd name="connsiteY8" fmla="*/ 1754652 h 2095523"/>
                      <a:gd name="connsiteX9" fmla="*/ 2659965 w 4926620"/>
                      <a:gd name="connsiteY9" fmla="*/ 1817369 h 2095523"/>
                      <a:gd name="connsiteX10" fmla="*/ 2747742 w 4926620"/>
                      <a:gd name="connsiteY10" fmla="*/ 1889614 h 2095523"/>
                      <a:gd name="connsiteX11" fmla="*/ 2861454 w 4926620"/>
                      <a:gd name="connsiteY11" fmla="*/ 1967865 h 2095523"/>
                      <a:gd name="connsiteX12" fmla="*/ 2984399 w 4926620"/>
                      <a:gd name="connsiteY12" fmla="*/ 2024282 h 2095523"/>
                      <a:gd name="connsiteX13" fmla="*/ 3115258 w 4926620"/>
                      <a:gd name="connsiteY13" fmla="*/ 2065459 h 2095523"/>
                      <a:gd name="connsiteX14" fmla="*/ 3213437 w 4926620"/>
                      <a:gd name="connsiteY14" fmla="*/ 2077473 h 2095523"/>
                      <a:gd name="connsiteX15" fmla="*/ 3277476 w 4926620"/>
                      <a:gd name="connsiteY15" fmla="*/ 2077472 h 2095523"/>
                      <a:gd name="connsiteX16" fmla="*/ 3367451 w 4926620"/>
                      <a:gd name="connsiteY16" fmla="*/ 2063262 h 2095523"/>
                      <a:gd name="connsiteX17" fmla="*/ 3119271 w 4926620"/>
                      <a:gd name="connsiteY17" fmla="*/ 1689987 h 2095523"/>
                      <a:gd name="connsiteX18" fmla="*/ 3213366 w 4926620"/>
                      <a:gd name="connsiteY18" fmla="*/ 1614554 h 2095523"/>
                      <a:gd name="connsiteX19" fmla="*/ 3331019 w 4926620"/>
                      <a:gd name="connsiteY19" fmla="*/ 1562246 h 2095523"/>
                      <a:gd name="connsiteX20" fmla="*/ 3564373 w 4926620"/>
                      <a:gd name="connsiteY20" fmla="*/ 1491764 h 2095523"/>
                      <a:gd name="connsiteX21" fmla="*/ 3784185 w 4926620"/>
                      <a:gd name="connsiteY21" fmla="*/ 1397556 h 2095523"/>
                      <a:gd name="connsiteX22" fmla="*/ 4017899 w 4926620"/>
                      <a:gd name="connsiteY22" fmla="*/ 1283886 h 2095523"/>
                      <a:gd name="connsiteX23" fmla="*/ 4204867 w 4926620"/>
                      <a:gd name="connsiteY23" fmla="*/ 1141578 h 2095523"/>
                      <a:gd name="connsiteX24" fmla="*/ 4341913 w 4926620"/>
                      <a:gd name="connsiteY24" fmla="*/ 1010231 h 2095523"/>
                      <a:gd name="connsiteX25" fmla="*/ 4516558 w 4926620"/>
                      <a:gd name="connsiteY25" fmla="*/ 855785 h 2095523"/>
                      <a:gd name="connsiteX26" fmla="*/ 4664611 w 4926620"/>
                      <a:gd name="connsiteY26" fmla="*/ 595972 h 2095523"/>
                      <a:gd name="connsiteX27" fmla="*/ 4797669 w 4926620"/>
                      <a:gd name="connsiteY27" fmla="*/ 316522 h 2095523"/>
                      <a:gd name="connsiteX28" fmla="*/ 4879728 w 4926620"/>
                      <a:gd name="connsiteY28" fmla="*/ 128954 h 2095523"/>
                      <a:gd name="connsiteX29" fmla="*/ 4926620 w 4926620"/>
                      <a:gd name="connsiteY29" fmla="*/ 0 h 2095523"/>
                      <a:gd name="connsiteX30" fmla="*/ 4926620 w 4926620"/>
                      <a:gd name="connsiteY30" fmla="*/ 0 h 2095523"/>
                      <a:gd name="connsiteX31" fmla="*/ 4913283 w 4926620"/>
                      <a:gd name="connsiteY31" fmla="*/ 38109 h 2095523"/>
                      <a:gd name="connsiteX0" fmla="*/ 0 w 4926620"/>
                      <a:gd name="connsiteY0" fmla="*/ 1971898 h 2095523"/>
                      <a:gd name="connsiteX1" fmla="*/ 132492 w 4926620"/>
                      <a:gd name="connsiteY1" fmla="*/ 1982073 h 2095523"/>
                      <a:gd name="connsiteX2" fmla="*/ 713352 w 4926620"/>
                      <a:gd name="connsiteY2" fmla="*/ 1917424 h 2095523"/>
                      <a:gd name="connsiteX3" fmla="*/ 1058797 w 4926620"/>
                      <a:gd name="connsiteY3" fmla="*/ 1910958 h 2095523"/>
                      <a:gd name="connsiteX4" fmla="*/ 1489029 w 4926620"/>
                      <a:gd name="connsiteY4" fmla="*/ 1814021 h 2095523"/>
                      <a:gd name="connsiteX5" fmla="*/ 1825096 w 4926620"/>
                      <a:gd name="connsiteY5" fmla="*/ 1819854 h 2095523"/>
                      <a:gd name="connsiteX6" fmla="*/ 2328216 w 4926620"/>
                      <a:gd name="connsiteY6" fmla="*/ 1751229 h 2095523"/>
                      <a:gd name="connsiteX7" fmla="*/ 2495843 w 4926620"/>
                      <a:gd name="connsiteY7" fmla="*/ 1738002 h 2095523"/>
                      <a:gd name="connsiteX8" fmla="*/ 2595342 w 4926620"/>
                      <a:gd name="connsiteY8" fmla="*/ 1754652 h 2095523"/>
                      <a:gd name="connsiteX9" fmla="*/ 2659965 w 4926620"/>
                      <a:gd name="connsiteY9" fmla="*/ 1817369 h 2095523"/>
                      <a:gd name="connsiteX10" fmla="*/ 2747742 w 4926620"/>
                      <a:gd name="connsiteY10" fmla="*/ 1889614 h 2095523"/>
                      <a:gd name="connsiteX11" fmla="*/ 2861454 w 4926620"/>
                      <a:gd name="connsiteY11" fmla="*/ 1967865 h 2095523"/>
                      <a:gd name="connsiteX12" fmla="*/ 2984399 w 4926620"/>
                      <a:gd name="connsiteY12" fmla="*/ 2024282 h 2095523"/>
                      <a:gd name="connsiteX13" fmla="*/ 3115258 w 4926620"/>
                      <a:gd name="connsiteY13" fmla="*/ 2065459 h 2095523"/>
                      <a:gd name="connsiteX14" fmla="*/ 3213437 w 4926620"/>
                      <a:gd name="connsiteY14" fmla="*/ 2077473 h 2095523"/>
                      <a:gd name="connsiteX15" fmla="*/ 3277476 w 4926620"/>
                      <a:gd name="connsiteY15" fmla="*/ 2077472 h 2095523"/>
                      <a:gd name="connsiteX16" fmla="*/ 3367451 w 4926620"/>
                      <a:gd name="connsiteY16" fmla="*/ 2063262 h 2095523"/>
                      <a:gd name="connsiteX17" fmla="*/ 3119271 w 4926620"/>
                      <a:gd name="connsiteY17" fmla="*/ 1689987 h 2095523"/>
                      <a:gd name="connsiteX18" fmla="*/ 3213366 w 4926620"/>
                      <a:gd name="connsiteY18" fmla="*/ 1614554 h 2095523"/>
                      <a:gd name="connsiteX19" fmla="*/ 3331019 w 4926620"/>
                      <a:gd name="connsiteY19" fmla="*/ 1562246 h 2095523"/>
                      <a:gd name="connsiteX20" fmla="*/ 3564373 w 4926620"/>
                      <a:gd name="connsiteY20" fmla="*/ 1491764 h 2095523"/>
                      <a:gd name="connsiteX21" fmla="*/ 3784185 w 4926620"/>
                      <a:gd name="connsiteY21" fmla="*/ 1397556 h 2095523"/>
                      <a:gd name="connsiteX22" fmla="*/ 4017899 w 4926620"/>
                      <a:gd name="connsiteY22" fmla="*/ 1283886 h 2095523"/>
                      <a:gd name="connsiteX23" fmla="*/ 4204867 w 4926620"/>
                      <a:gd name="connsiteY23" fmla="*/ 1141578 h 2095523"/>
                      <a:gd name="connsiteX24" fmla="*/ 4341913 w 4926620"/>
                      <a:gd name="connsiteY24" fmla="*/ 1010231 h 2095523"/>
                      <a:gd name="connsiteX25" fmla="*/ 4516558 w 4926620"/>
                      <a:gd name="connsiteY25" fmla="*/ 855785 h 2095523"/>
                      <a:gd name="connsiteX26" fmla="*/ 4664611 w 4926620"/>
                      <a:gd name="connsiteY26" fmla="*/ 595972 h 2095523"/>
                      <a:gd name="connsiteX27" fmla="*/ 4797669 w 4926620"/>
                      <a:gd name="connsiteY27" fmla="*/ 316522 h 2095523"/>
                      <a:gd name="connsiteX28" fmla="*/ 4879728 w 4926620"/>
                      <a:gd name="connsiteY28" fmla="*/ 128954 h 2095523"/>
                      <a:gd name="connsiteX29" fmla="*/ 4926620 w 4926620"/>
                      <a:gd name="connsiteY29" fmla="*/ 0 h 2095523"/>
                      <a:gd name="connsiteX30" fmla="*/ 4926620 w 4926620"/>
                      <a:gd name="connsiteY30" fmla="*/ 0 h 2095523"/>
                      <a:gd name="connsiteX31" fmla="*/ 4913283 w 4926620"/>
                      <a:gd name="connsiteY31" fmla="*/ 38109 h 2095523"/>
                      <a:gd name="connsiteX0" fmla="*/ 0 w 4926620"/>
                      <a:gd name="connsiteY0" fmla="*/ 1971898 h 2095523"/>
                      <a:gd name="connsiteX1" fmla="*/ 132492 w 4926620"/>
                      <a:gd name="connsiteY1" fmla="*/ 1982073 h 2095523"/>
                      <a:gd name="connsiteX2" fmla="*/ 713352 w 4926620"/>
                      <a:gd name="connsiteY2" fmla="*/ 1917424 h 2095523"/>
                      <a:gd name="connsiteX3" fmla="*/ 1058797 w 4926620"/>
                      <a:gd name="connsiteY3" fmla="*/ 1910958 h 2095523"/>
                      <a:gd name="connsiteX4" fmla="*/ 1489029 w 4926620"/>
                      <a:gd name="connsiteY4" fmla="*/ 1814021 h 2095523"/>
                      <a:gd name="connsiteX5" fmla="*/ 1825096 w 4926620"/>
                      <a:gd name="connsiteY5" fmla="*/ 1819854 h 2095523"/>
                      <a:gd name="connsiteX6" fmla="*/ 2328216 w 4926620"/>
                      <a:gd name="connsiteY6" fmla="*/ 1751229 h 2095523"/>
                      <a:gd name="connsiteX7" fmla="*/ 2495843 w 4926620"/>
                      <a:gd name="connsiteY7" fmla="*/ 1738002 h 2095523"/>
                      <a:gd name="connsiteX8" fmla="*/ 2595342 w 4926620"/>
                      <a:gd name="connsiteY8" fmla="*/ 1754652 h 2095523"/>
                      <a:gd name="connsiteX9" fmla="*/ 2659965 w 4926620"/>
                      <a:gd name="connsiteY9" fmla="*/ 1817369 h 2095523"/>
                      <a:gd name="connsiteX10" fmla="*/ 2747742 w 4926620"/>
                      <a:gd name="connsiteY10" fmla="*/ 1889614 h 2095523"/>
                      <a:gd name="connsiteX11" fmla="*/ 2861454 w 4926620"/>
                      <a:gd name="connsiteY11" fmla="*/ 1967865 h 2095523"/>
                      <a:gd name="connsiteX12" fmla="*/ 2984399 w 4926620"/>
                      <a:gd name="connsiteY12" fmla="*/ 2024282 h 2095523"/>
                      <a:gd name="connsiteX13" fmla="*/ 3115258 w 4926620"/>
                      <a:gd name="connsiteY13" fmla="*/ 2065459 h 2095523"/>
                      <a:gd name="connsiteX14" fmla="*/ 3213437 w 4926620"/>
                      <a:gd name="connsiteY14" fmla="*/ 2077473 h 2095523"/>
                      <a:gd name="connsiteX15" fmla="*/ 3277476 w 4926620"/>
                      <a:gd name="connsiteY15" fmla="*/ 2077472 h 2095523"/>
                      <a:gd name="connsiteX16" fmla="*/ 3367451 w 4926620"/>
                      <a:gd name="connsiteY16" fmla="*/ 2063262 h 2095523"/>
                      <a:gd name="connsiteX17" fmla="*/ 3119271 w 4926620"/>
                      <a:gd name="connsiteY17" fmla="*/ 1689987 h 2095523"/>
                      <a:gd name="connsiteX18" fmla="*/ 3213366 w 4926620"/>
                      <a:gd name="connsiteY18" fmla="*/ 1614554 h 2095523"/>
                      <a:gd name="connsiteX19" fmla="*/ 3331019 w 4926620"/>
                      <a:gd name="connsiteY19" fmla="*/ 1562246 h 2095523"/>
                      <a:gd name="connsiteX20" fmla="*/ 3564373 w 4926620"/>
                      <a:gd name="connsiteY20" fmla="*/ 1491764 h 2095523"/>
                      <a:gd name="connsiteX21" fmla="*/ 3784185 w 4926620"/>
                      <a:gd name="connsiteY21" fmla="*/ 1397556 h 2095523"/>
                      <a:gd name="connsiteX22" fmla="*/ 4017899 w 4926620"/>
                      <a:gd name="connsiteY22" fmla="*/ 1283886 h 2095523"/>
                      <a:gd name="connsiteX23" fmla="*/ 4204867 w 4926620"/>
                      <a:gd name="connsiteY23" fmla="*/ 1141578 h 2095523"/>
                      <a:gd name="connsiteX24" fmla="*/ 4341913 w 4926620"/>
                      <a:gd name="connsiteY24" fmla="*/ 1010231 h 2095523"/>
                      <a:gd name="connsiteX25" fmla="*/ 4516558 w 4926620"/>
                      <a:gd name="connsiteY25" fmla="*/ 855785 h 2095523"/>
                      <a:gd name="connsiteX26" fmla="*/ 4664611 w 4926620"/>
                      <a:gd name="connsiteY26" fmla="*/ 595972 h 2095523"/>
                      <a:gd name="connsiteX27" fmla="*/ 4797669 w 4926620"/>
                      <a:gd name="connsiteY27" fmla="*/ 316522 h 2095523"/>
                      <a:gd name="connsiteX28" fmla="*/ 4879728 w 4926620"/>
                      <a:gd name="connsiteY28" fmla="*/ 128954 h 2095523"/>
                      <a:gd name="connsiteX29" fmla="*/ 4926620 w 4926620"/>
                      <a:gd name="connsiteY29" fmla="*/ 0 h 2095523"/>
                      <a:gd name="connsiteX30" fmla="*/ 4926620 w 4926620"/>
                      <a:gd name="connsiteY30" fmla="*/ 0 h 2095523"/>
                      <a:gd name="connsiteX31" fmla="*/ 4913283 w 4926620"/>
                      <a:gd name="connsiteY31" fmla="*/ 38109 h 2095523"/>
                      <a:gd name="connsiteX0" fmla="*/ 0 w 4794128"/>
                      <a:gd name="connsiteY0" fmla="*/ 1982073 h 2095523"/>
                      <a:gd name="connsiteX1" fmla="*/ 580860 w 4794128"/>
                      <a:gd name="connsiteY1" fmla="*/ 1917424 h 2095523"/>
                      <a:gd name="connsiteX2" fmla="*/ 926305 w 4794128"/>
                      <a:gd name="connsiteY2" fmla="*/ 1910958 h 2095523"/>
                      <a:gd name="connsiteX3" fmla="*/ 1356537 w 4794128"/>
                      <a:gd name="connsiteY3" fmla="*/ 1814021 h 2095523"/>
                      <a:gd name="connsiteX4" fmla="*/ 1692604 w 4794128"/>
                      <a:gd name="connsiteY4" fmla="*/ 1819854 h 2095523"/>
                      <a:gd name="connsiteX5" fmla="*/ 2195724 w 4794128"/>
                      <a:gd name="connsiteY5" fmla="*/ 1751229 h 2095523"/>
                      <a:gd name="connsiteX6" fmla="*/ 2363351 w 4794128"/>
                      <a:gd name="connsiteY6" fmla="*/ 1738002 h 2095523"/>
                      <a:gd name="connsiteX7" fmla="*/ 2462850 w 4794128"/>
                      <a:gd name="connsiteY7" fmla="*/ 1754652 h 2095523"/>
                      <a:gd name="connsiteX8" fmla="*/ 2527473 w 4794128"/>
                      <a:gd name="connsiteY8" fmla="*/ 1817369 h 2095523"/>
                      <a:gd name="connsiteX9" fmla="*/ 2615250 w 4794128"/>
                      <a:gd name="connsiteY9" fmla="*/ 1889614 h 2095523"/>
                      <a:gd name="connsiteX10" fmla="*/ 2728962 w 4794128"/>
                      <a:gd name="connsiteY10" fmla="*/ 1967865 h 2095523"/>
                      <a:gd name="connsiteX11" fmla="*/ 2851907 w 4794128"/>
                      <a:gd name="connsiteY11" fmla="*/ 2024282 h 2095523"/>
                      <a:gd name="connsiteX12" fmla="*/ 2982766 w 4794128"/>
                      <a:gd name="connsiteY12" fmla="*/ 2065459 h 2095523"/>
                      <a:gd name="connsiteX13" fmla="*/ 3080945 w 4794128"/>
                      <a:gd name="connsiteY13" fmla="*/ 2077473 h 2095523"/>
                      <a:gd name="connsiteX14" fmla="*/ 3144984 w 4794128"/>
                      <a:gd name="connsiteY14" fmla="*/ 2077472 h 2095523"/>
                      <a:gd name="connsiteX15" fmla="*/ 3234959 w 4794128"/>
                      <a:gd name="connsiteY15" fmla="*/ 2063262 h 2095523"/>
                      <a:gd name="connsiteX16" fmla="*/ 2986779 w 4794128"/>
                      <a:gd name="connsiteY16" fmla="*/ 1689987 h 2095523"/>
                      <a:gd name="connsiteX17" fmla="*/ 3080874 w 4794128"/>
                      <a:gd name="connsiteY17" fmla="*/ 1614554 h 2095523"/>
                      <a:gd name="connsiteX18" fmla="*/ 3198527 w 4794128"/>
                      <a:gd name="connsiteY18" fmla="*/ 1562246 h 2095523"/>
                      <a:gd name="connsiteX19" fmla="*/ 3431881 w 4794128"/>
                      <a:gd name="connsiteY19" fmla="*/ 1491764 h 2095523"/>
                      <a:gd name="connsiteX20" fmla="*/ 3651693 w 4794128"/>
                      <a:gd name="connsiteY20" fmla="*/ 1397556 h 2095523"/>
                      <a:gd name="connsiteX21" fmla="*/ 3885407 w 4794128"/>
                      <a:gd name="connsiteY21" fmla="*/ 1283886 h 2095523"/>
                      <a:gd name="connsiteX22" fmla="*/ 4072375 w 4794128"/>
                      <a:gd name="connsiteY22" fmla="*/ 1141578 h 2095523"/>
                      <a:gd name="connsiteX23" fmla="*/ 4209421 w 4794128"/>
                      <a:gd name="connsiteY23" fmla="*/ 1010231 h 2095523"/>
                      <a:gd name="connsiteX24" fmla="*/ 4384066 w 4794128"/>
                      <a:gd name="connsiteY24" fmla="*/ 855785 h 2095523"/>
                      <a:gd name="connsiteX25" fmla="*/ 4532119 w 4794128"/>
                      <a:gd name="connsiteY25" fmla="*/ 595972 h 2095523"/>
                      <a:gd name="connsiteX26" fmla="*/ 4665177 w 4794128"/>
                      <a:gd name="connsiteY26" fmla="*/ 316522 h 2095523"/>
                      <a:gd name="connsiteX27" fmla="*/ 4747236 w 4794128"/>
                      <a:gd name="connsiteY27" fmla="*/ 128954 h 2095523"/>
                      <a:gd name="connsiteX28" fmla="*/ 4794128 w 4794128"/>
                      <a:gd name="connsiteY28" fmla="*/ 0 h 2095523"/>
                      <a:gd name="connsiteX29" fmla="*/ 4794128 w 4794128"/>
                      <a:gd name="connsiteY29" fmla="*/ 0 h 2095523"/>
                      <a:gd name="connsiteX30" fmla="*/ 4780791 w 4794128"/>
                      <a:gd name="connsiteY30" fmla="*/ 38109 h 2095523"/>
                      <a:gd name="connsiteX0" fmla="*/ 0 w 5041622"/>
                      <a:gd name="connsiteY0" fmla="*/ 1972326 h 2095523"/>
                      <a:gd name="connsiteX1" fmla="*/ 828354 w 5041622"/>
                      <a:gd name="connsiteY1" fmla="*/ 1917424 h 2095523"/>
                      <a:gd name="connsiteX2" fmla="*/ 1173799 w 5041622"/>
                      <a:gd name="connsiteY2" fmla="*/ 1910958 h 2095523"/>
                      <a:gd name="connsiteX3" fmla="*/ 1604031 w 5041622"/>
                      <a:gd name="connsiteY3" fmla="*/ 1814021 h 2095523"/>
                      <a:gd name="connsiteX4" fmla="*/ 1940098 w 5041622"/>
                      <a:gd name="connsiteY4" fmla="*/ 1819854 h 2095523"/>
                      <a:gd name="connsiteX5" fmla="*/ 2443218 w 5041622"/>
                      <a:gd name="connsiteY5" fmla="*/ 1751229 h 2095523"/>
                      <a:gd name="connsiteX6" fmla="*/ 2610845 w 5041622"/>
                      <a:gd name="connsiteY6" fmla="*/ 1738002 h 2095523"/>
                      <a:gd name="connsiteX7" fmla="*/ 2710344 w 5041622"/>
                      <a:gd name="connsiteY7" fmla="*/ 1754652 h 2095523"/>
                      <a:gd name="connsiteX8" fmla="*/ 2774967 w 5041622"/>
                      <a:gd name="connsiteY8" fmla="*/ 1817369 h 2095523"/>
                      <a:gd name="connsiteX9" fmla="*/ 2862744 w 5041622"/>
                      <a:gd name="connsiteY9" fmla="*/ 1889614 h 2095523"/>
                      <a:gd name="connsiteX10" fmla="*/ 2976456 w 5041622"/>
                      <a:gd name="connsiteY10" fmla="*/ 1967865 h 2095523"/>
                      <a:gd name="connsiteX11" fmla="*/ 3099401 w 5041622"/>
                      <a:gd name="connsiteY11" fmla="*/ 2024282 h 2095523"/>
                      <a:gd name="connsiteX12" fmla="*/ 3230260 w 5041622"/>
                      <a:gd name="connsiteY12" fmla="*/ 2065459 h 2095523"/>
                      <a:gd name="connsiteX13" fmla="*/ 3328439 w 5041622"/>
                      <a:gd name="connsiteY13" fmla="*/ 2077473 h 2095523"/>
                      <a:gd name="connsiteX14" fmla="*/ 3392478 w 5041622"/>
                      <a:gd name="connsiteY14" fmla="*/ 2077472 h 2095523"/>
                      <a:gd name="connsiteX15" fmla="*/ 3482453 w 5041622"/>
                      <a:gd name="connsiteY15" fmla="*/ 2063262 h 2095523"/>
                      <a:gd name="connsiteX16" fmla="*/ 3234273 w 5041622"/>
                      <a:gd name="connsiteY16" fmla="*/ 1689987 h 2095523"/>
                      <a:gd name="connsiteX17" fmla="*/ 3328368 w 5041622"/>
                      <a:gd name="connsiteY17" fmla="*/ 1614554 h 2095523"/>
                      <a:gd name="connsiteX18" fmla="*/ 3446021 w 5041622"/>
                      <a:gd name="connsiteY18" fmla="*/ 1562246 h 2095523"/>
                      <a:gd name="connsiteX19" fmla="*/ 3679375 w 5041622"/>
                      <a:gd name="connsiteY19" fmla="*/ 1491764 h 2095523"/>
                      <a:gd name="connsiteX20" fmla="*/ 3899187 w 5041622"/>
                      <a:gd name="connsiteY20" fmla="*/ 1397556 h 2095523"/>
                      <a:gd name="connsiteX21" fmla="*/ 4132901 w 5041622"/>
                      <a:gd name="connsiteY21" fmla="*/ 1283886 h 2095523"/>
                      <a:gd name="connsiteX22" fmla="*/ 4319869 w 5041622"/>
                      <a:gd name="connsiteY22" fmla="*/ 1141578 h 2095523"/>
                      <a:gd name="connsiteX23" fmla="*/ 4456915 w 5041622"/>
                      <a:gd name="connsiteY23" fmla="*/ 1010231 h 2095523"/>
                      <a:gd name="connsiteX24" fmla="*/ 4631560 w 5041622"/>
                      <a:gd name="connsiteY24" fmla="*/ 855785 h 2095523"/>
                      <a:gd name="connsiteX25" fmla="*/ 4779613 w 5041622"/>
                      <a:gd name="connsiteY25" fmla="*/ 595972 h 2095523"/>
                      <a:gd name="connsiteX26" fmla="*/ 4912671 w 5041622"/>
                      <a:gd name="connsiteY26" fmla="*/ 316522 h 2095523"/>
                      <a:gd name="connsiteX27" fmla="*/ 4994730 w 5041622"/>
                      <a:gd name="connsiteY27" fmla="*/ 128954 h 2095523"/>
                      <a:gd name="connsiteX28" fmla="*/ 5041622 w 5041622"/>
                      <a:gd name="connsiteY28" fmla="*/ 0 h 2095523"/>
                      <a:gd name="connsiteX29" fmla="*/ 5041622 w 5041622"/>
                      <a:gd name="connsiteY29" fmla="*/ 0 h 2095523"/>
                      <a:gd name="connsiteX30" fmla="*/ 5028285 w 5041622"/>
                      <a:gd name="connsiteY30" fmla="*/ 38109 h 2095523"/>
                      <a:gd name="connsiteX0" fmla="*/ 0 w 5041622"/>
                      <a:gd name="connsiteY0" fmla="*/ 1972326 h 2095523"/>
                      <a:gd name="connsiteX1" fmla="*/ 828354 w 5041622"/>
                      <a:gd name="connsiteY1" fmla="*/ 1917424 h 2095523"/>
                      <a:gd name="connsiteX2" fmla="*/ 1173799 w 5041622"/>
                      <a:gd name="connsiteY2" fmla="*/ 1910958 h 2095523"/>
                      <a:gd name="connsiteX3" fmla="*/ 1604031 w 5041622"/>
                      <a:gd name="connsiteY3" fmla="*/ 1814021 h 2095523"/>
                      <a:gd name="connsiteX4" fmla="*/ 1940098 w 5041622"/>
                      <a:gd name="connsiteY4" fmla="*/ 1819854 h 2095523"/>
                      <a:gd name="connsiteX5" fmla="*/ 2443218 w 5041622"/>
                      <a:gd name="connsiteY5" fmla="*/ 1751229 h 2095523"/>
                      <a:gd name="connsiteX6" fmla="*/ 2610845 w 5041622"/>
                      <a:gd name="connsiteY6" fmla="*/ 1738002 h 2095523"/>
                      <a:gd name="connsiteX7" fmla="*/ 2710344 w 5041622"/>
                      <a:gd name="connsiteY7" fmla="*/ 1754652 h 2095523"/>
                      <a:gd name="connsiteX8" fmla="*/ 2774967 w 5041622"/>
                      <a:gd name="connsiteY8" fmla="*/ 1817369 h 2095523"/>
                      <a:gd name="connsiteX9" fmla="*/ 2862744 w 5041622"/>
                      <a:gd name="connsiteY9" fmla="*/ 1889614 h 2095523"/>
                      <a:gd name="connsiteX10" fmla="*/ 2976456 w 5041622"/>
                      <a:gd name="connsiteY10" fmla="*/ 1967865 h 2095523"/>
                      <a:gd name="connsiteX11" fmla="*/ 3099401 w 5041622"/>
                      <a:gd name="connsiteY11" fmla="*/ 2024282 h 2095523"/>
                      <a:gd name="connsiteX12" fmla="*/ 3230260 w 5041622"/>
                      <a:gd name="connsiteY12" fmla="*/ 2065459 h 2095523"/>
                      <a:gd name="connsiteX13" fmla="*/ 3328439 w 5041622"/>
                      <a:gd name="connsiteY13" fmla="*/ 2077473 h 2095523"/>
                      <a:gd name="connsiteX14" fmla="*/ 3392478 w 5041622"/>
                      <a:gd name="connsiteY14" fmla="*/ 2077472 h 2095523"/>
                      <a:gd name="connsiteX15" fmla="*/ 3482453 w 5041622"/>
                      <a:gd name="connsiteY15" fmla="*/ 2063262 h 2095523"/>
                      <a:gd name="connsiteX16" fmla="*/ 3234273 w 5041622"/>
                      <a:gd name="connsiteY16" fmla="*/ 1689987 h 2095523"/>
                      <a:gd name="connsiteX17" fmla="*/ 3328368 w 5041622"/>
                      <a:gd name="connsiteY17" fmla="*/ 1614554 h 2095523"/>
                      <a:gd name="connsiteX18" fmla="*/ 3446021 w 5041622"/>
                      <a:gd name="connsiteY18" fmla="*/ 1562246 h 2095523"/>
                      <a:gd name="connsiteX19" fmla="*/ 3679375 w 5041622"/>
                      <a:gd name="connsiteY19" fmla="*/ 1491764 h 2095523"/>
                      <a:gd name="connsiteX20" fmla="*/ 3899187 w 5041622"/>
                      <a:gd name="connsiteY20" fmla="*/ 1397556 h 2095523"/>
                      <a:gd name="connsiteX21" fmla="*/ 4132901 w 5041622"/>
                      <a:gd name="connsiteY21" fmla="*/ 1283886 h 2095523"/>
                      <a:gd name="connsiteX22" fmla="*/ 4319869 w 5041622"/>
                      <a:gd name="connsiteY22" fmla="*/ 1141578 h 2095523"/>
                      <a:gd name="connsiteX23" fmla="*/ 4456915 w 5041622"/>
                      <a:gd name="connsiteY23" fmla="*/ 1010231 h 2095523"/>
                      <a:gd name="connsiteX24" fmla="*/ 4631560 w 5041622"/>
                      <a:gd name="connsiteY24" fmla="*/ 855785 h 2095523"/>
                      <a:gd name="connsiteX25" fmla="*/ 4779613 w 5041622"/>
                      <a:gd name="connsiteY25" fmla="*/ 595972 h 2095523"/>
                      <a:gd name="connsiteX26" fmla="*/ 4912671 w 5041622"/>
                      <a:gd name="connsiteY26" fmla="*/ 316522 h 2095523"/>
                      <a:gd name="connsiteX27" fmla="*/ 4994730 w 5041622"/>
                      <a:gd name="connsiteY27" fmla="*/ 128954 h 2095523"/>
                      <a:gd name="connsiteX28" fmla="*/ 5041622 w 5041622"/>
                      <a:gd name="connsiteY28" fmla="*/ 0 h 2095523"/>
                      <a:gd name="connsiteX29" fmla="*/ 5041622 w 5041622"/>
                      <a:gd name="connsiteY29" fmla="*/ 0 h 2095523"/>
                      <a:gd name="connsiteX30" fmla="*/ 5028285 w 5041622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758747 w 4972015"/>
                      <a:gd name="connsiteY1" fmla="*/ 1917424 h 2095523"/>
                      <a:gd name="connsiteX2" fmla="*/ 1104192 w 4972015"/>
                      <a:gd name="connsiteY2" fmla="*/ 1910958 h 2095523"/>
                      <a:gd name="connsiteX3" fmla="*/ 1534424 w 4972015"/>
                      <a:gd name="connsiteY3" fmla="*/ 1814021 h 2095523"/>
                      <a:gd name="connsiteX4" fmla="*/ 1870491 w 4972015"/>
                      <a:gd name="connsiteY4" fmla="*/ 1819854 h 2095523"/>
                      <a:gd name="connsiteX5" fmla="*/ 2373611 w 4972015"/>
                      <a:gd name="connsiteY5" fmla="*/ 1751229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87506 w 4972015"/>
                      <a:gd name="connsiteY1" fmla="*/ 1946666 h 2095523"/>
                      <a:gd name="connsiteX2" fmla="*/ 1104192 w 4972015"/>
                      <a:gd name="connsiteY2" fmla="*/ 1910958 h 2095523"/>
                      <a:gd name="connsiteX3" fmla="*/ 1534424 w 4972015"/>
                      <a:gd name="connsiteY3" fmla="*/ 1814021 h 2095523"/>
                      <a:gd name="connsiteX4" fmla="*/ 1870491 w 4972015"/>
                      <a:gd name="connsiteY4" fmla="*/ 1819854 h 2095523"/>
                      <a:gd name="connsiteX5" fmla="*/ 2373611 w 4972015"/>
                      <a:gd name="connsiteY5" fmla="*/ 1751229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87506 w 4972015"/>
                      <a:gd name="connsiteY1" fmla="*/ 1946666 h 2095523"/>
                      <a:gd name="connsiteX2" fmla="*/ 717483 w 4972015"/>
                      <a:gd name="connsiteY2" fmla="*/ 1940199 h 2095523"/>
                      <a:gd name="connsiteX3" fmla="*/ 1534424 w 4972015"/>
                      <a:gd name="connsiteY3" fmla="*/ 1814021 h 2095523"/>
                      <a:gd name="connsiteX4" fmla="*/ 1870491 w 4972015"/>
                      <a:gd name="connsiteY4" fmla="*/ 1819854 h 2095523"/>
                      <a:gd name="connsiteX5" fmla="*/ 2373611 w 4972015"/>
                      <a:gd name="connsiteY5" fmla="*/ 1751229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87506 w 4972015"/>
                      <a:gd name="connsiteY1" fmla="*/ 1946666 h 2095523"/>
                      <a:gd name="connsiteX2" fmla="*/ 717483 w 4972015"/>
                      <a:gd name="connsiteY2" fmla="*/ 1940199 h 2095523"/>
                      <a:gd name="connsiteX3" fmla="*/ 1534424 w 4972015"/>
                      <a:gd name="connsiteY3" fmla="*/ 1814021 h 2095523"/>
                      <a:gd name="connsiteX4" fmla="*/ 1870491 w 4972015"/>
                      <a:gd name="connsiteY4" fmla="*/ 1819854 h 2095523"/>
                      <a:gd name="connsiteX5" fmla="*/ 2373611 w 4972015"/>
                      <a:gd name="connsiteY5" fmla="*/ 1751229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87506 w 4972015"/>
                      <a:gd name="connsiteY1" fmla="*/ 1946666 h 2095523"/>
                      <a:gd name="connsiteX2" fmla="*/ 717483 w 4972015"/>
                      <a:gd name="connsiteY2" fmla="*/ 1940199 h 2095523"/>
                      <a:gd name="connsiteX3" fmla="*/ 1016235 w 4972015"/>
                      <a:gd name="connsiteY3" fmla="*/ 1901744 h 2095523"/>
                      <a:gd name="connsiteX4" fmla="*/ 1870491 w 4972015"/>
                      <a:gd name="connsiteY4" fmla="*/ 1819854 h 2095523"/>
                      <a:gd name="connsiteX5" fmla="*/ 2373611 w 4972015"/>
                      <a:gd name="connsiteY5" fmla="*/ 1751229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87506 w 4972015"/>
                      <a:gd name="connsiteY1" fmla="*/ 1946666 h 2095523"/>
                      <a:gd name="connsiteX2" fmla="*/ 717483 w 4972015"/>
                      <a:gd name="connsiteY2" fmla="*/ 1940199 h 2095523"/>
                      <a:gd name="connsiteX3" fmla="*/ 1016235 w 4972015"/>
                      <a:gd name="connsiteY3" fmla="*/ 1901744 h 2095523"/>
                      <a:gd name="connsiteX4" fmla="*/ 1151213 w 4972015"/>
                      <a:gd name="connsiteY4" fmla="*/ 1892957 h 2095523"/>
                      <a:gd name="connsiteX5" fmla="*/ 2373611 w 4972015"/>
                      <a:gd name="connsiteY5" fmla="*/ 1751229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87506 w 4972015"/>
                      <a:gd name="connsiteY1" fmla="*/ 1946666 h 2095523"/>
                      <a:gd name="connsiteX2" fmla="*/ 717483 w 4972015"/>
                      <a:gd name="connsiteY2" fmla="*/ 1940199 h 2095523"/>
                      <a:gd name="connsiteX3" fmla="*/ 1016235 w 4972015"/>
                      <a:gd name="connsiteY3" fmla="*/ 1901744 h 2095523"/>
                      <a:gd name="connsiteX4" fmla="*/ 1151213 w 4972015"/>
                      <a:gd name="connsiteY4" fmla="*/ 1892957 h 2095523"/>
                      <a:gd name="connsiteX5" fmla="*/ 1399105 w 4972015"/>
                      <a:gd name="connsiteY5" fmla="*/ 1858446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717483 w 4972015"/>
                      <a:gd name="connsiteY2" fmla="*/ 1940199 h 2095523"/>
                      <a:gd name="connsiteX3" fmla="*/ 1016235 w 4972015"/>
                      <a:gd name="connsiteY3" fmla="*/ 1901744 h 2095523"/>
                      <a:gd name="connsiteX4" fmla="*/ 1151213 w 4972015"/>
                      <a:gd name="connsiteY4" fmla="*/ 1892957 h 2095523"/>
                      <a:gd name="connsiteX5" fmla="*/ 1399105 w 4972015"/>
                      <a:gd name="connsiteY5" fmla="*/ 1858446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39597 w 4972015"/>
                      <a:gd name="connsiteY2" fmla="*/ 1954819 h 2095523"/>
                      <a:gd name="connsiteX3" fmla="*/ 1016235 w 4972015"/>
                      <a:gd name="connsiteY3" fmla="*/ 1901744 h 2095523"/>
                      <a:gd name="connsiteX4" fmla="*/ 1151213 w 4972015"/>
                      <a:gd name="connsiteY4" fmla="*/ 1892957 h 2095523"/>
                      <a:gd name="connsiteX5" fmla="*/ 1399105 w 4972015"/>
                      <a:gd name="connsiteY5" fmla="*/ 1858446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39597 w 4972015"/>
                      <a:gd name="connsiteY2" fmla="*/ 1954819 h 2095523"/>
                      <a:gd name="connsiteX3" fmla="*/ 815146 w 4972015"/>
                      <a:gd name="connsiteY3" fmla="*/ 1930985 h 2095523"/>
                      <a:gd name="connsiteX4" fmla="*/ 1151213 w 4972015"/>
                      <a:gd name="connsiteY4" fmla="*/ 1892957 h 2095523"/>
                      <a:gd name="connsiteX5" fmla="*/ 1399105 w 4972015"/>
                      <a:gd name="connsiteY5" fmla="*/ 1858446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151213 w 4972015"/>
                      <a:gd name="connsiteY4" fmla="*/ 1892957 h 2095523"/>
                      <a:gd name="connsiteX5" fmla="*/ 1399105 w 4972015"/>
                      <a:gd name="connsiteY5" fmla="*/ 1858446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151213 w 4972015"/>
                      <a:gd name="connsiteY4" fmla="*/ 1892957 h 2095523"/>
                      <a:gd name="connsiteX5" fmla="*/ 1399105 w 4972015"/>
                      <a:gd name="connsiteY5" fmla="*/ 1868193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1913724 w 4972015"/>
                      <a:gd name="connsiteY7" fmla="*/ 1813134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1913724 w 4972015"/>
                      <a:gd name="connsiteY7" fmla="*/ 1813134 h 2095523"/>
                      <a:gd name="connsiteX8" fmla="*/ 2171703 w 4972015"/>
                      <a:gd name="connsiteY8" fmla="*/ 1802748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1913724 w 4972015"/>
                      <a:gd name="connsiteY7" fmla="*/ 1813134 h 2095523"/>
                      <a:gd name="connsiteX8" fmla="*/ 2171703 w 4972015"/>
                      <a:gd name="connsiteY8" fmla="*/ 1802748 h 2095523"/>
                      <a:gd name="connsiteX9" fmla="*/ 2816339 w 4972015"/>
                      <a:gd name="connsiteY9" fmla="*/ 1870120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1913724 w 4972015"/>
                      <a:gd name="connsiteY7" fmla="*/ 1813134 h 2095523"/>
                      <a:gd name="connsiteX8" fmla="*/ 2171703 w 4972015"/>
                      <a:gd name="connsiteY8" fmla="*/ 1802748 h 2095523"/>
                      <a:gd name="connsiteX9" fmla="*/ 2491504 w 4972015"/>
                      <a:gd name="connsiteY9" fmla="*/ 1797017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1913724 w 4972015"/>
                      <a:gd name="connsiteY7" fmla="*/ 1813134 h 2095523"/>
                      <a:gd name="connsiteX8" fmla="*/ 2171703 w 4972015"/>
                      <a:gd name="connsiteY8" fmla="*/ 1802748 h 2095523"/>
                      <a:gd name="connsiteX9" fmla="*/ 2491504 w 4972015"/>
                      <a:gd name="connsiteY9" fmla="*/ 1797017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402776 w 4972015"/>
                      <a:gd name="connsiteY23" fmla="*/ 1019978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1913724 w 4972015"/>
                      <a:gd name="connsiteY7" fmla="*/ 1813134 h 2095523"/>
                      <a:gd name="connsiteX8" fmla="*/ 2171703 w 4972015"/>
                      <a:gd name="connsiteY8" fmla="*/ 1802748 h 2095523"/>
                      <a:gd name="connsiteX9" fmla="*/ 2491504 w 4972015"/>
                      <a:gd name="connsiteY9" fmla="*/ 1797017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42527 w 4972015"/>
                      <a:gd name="connsiteY22" fmla="*/ 1161072 h 2095523"/>
                      <a:gd name="connsiteX23" fmla="*/ 4402776 w 4972015"/>
                      <a:gd name="connsiteY23" fmla="*/ 1019978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106625"/>
                      <a:gd name="connsiteX1" fmla="*/ 302430 w 4972015"/>
                      <a:gd name="connsiteY1" fmla="*/ 1951541 h 2106625"/>
                      <a:gd name="connsiteX2" fmla="*/ 555065 w 4972015"/>
                      <a:gd name="connsiteY2" fmla="*/ 1945072 h 2106625"/>
                      <a:gd name="connsiteX3" fmla="*/ 815146 w 4972015"/>
                      <a:gd name="connsiteY3" fmla="*/ 1930985 h 2106625"/>
                      <a:gd name="connsiteX4" fmla="*/ 1081606 w 4972015"/>
                      <a:gd name="connsiteY4" fmla="*/ 1907578 h 2106625"/>
                      <a:gd name="connsiteX5" fmla="*/ 1399105 w 4972015"/>
                      <a:gd name="connsiteY5" fmla="*/ 1868193 h 2106625"/>
                      <a:gd name="connsiteX6" fmla="*/ 1659542 w 4972015"/>
                      <a:gd name="connsiteY6" fmla="*/ 1840345 h 2106625"/>
                      <a:gd name="connsiteX7" fmla="*/ 1913724 w 4972015"/>
                      <a:gd name="connsiteY7" fmla="*/ 1813134 h 2106625"/>
                      <a:gd name="connsiteX8" fmla="*/ 2171703 w 4972015"/>
                      <a:gd name="connsiteY8" fmla="*/ 1802748 h 2106625"/>
                      <a:gd name="connsiteX9" fmla="*/ 2491504 w 4972015"/>
                      <a:gd name="connsiteY9" fmla="*/ 1797017 h 2106625"/>
                      <a:gd name="connsiteX10" fmla="*/ 2906849 w 4972015"/>
                      <a:gd name="connsiteY10" fmla="*/ 1967865 h 2106625"/>
                      <a:gd name="connsiteX11" fmla="*/ 3029794 w 4972015"/>
                      <a:gd name="connsiteY11" fmla="*/ 2024282 h 2106625"/>
                      <a:gd name="connsiteX12" fmla="*/ 3160653 w 4972015"/>
                      <a:gd name="connsiteY12" fmla="*/ 2065459 h 2106625"/>
                      <a:gd name="connsiteX13" fmla="*/ 3258832 w 4972015"/>
                      <a:gd name="connsiteY13" fmla="*/ 2077473 h 2106625"/>
                      <a:gd name="connsiteX14" fmla="*/ 3322871 w 4972015"/>
                      <a:gd name="connsiteY14" fmla="*/ 2077472 h 2106625"/>
                      <a:gd name="connsiteX15" fmla="*/ 3164666 w 4972015"/>
                      <a:gd name="connsiteY15" fmla="*/ 1689987 h 2106625"/>
                      <a:gd name="connsiteX16" fmla="*/ 3258761 w 4972015"/>
                      <a:gd name="connsiteY16" fmla="*/ 1614554 h 2106625"/>
                      <a:gd name="connsiteX17" fmla="*/ 3376414 w 4972015"/>
                      <a:gd name="connsiteY17" fmla="*/ 1562246 h 2106625"/>
                      <a:gd name="connsiteX18" fmla="*/ 3609768 w 4972015"/>
                      <a:gd name="connsiteY18" fmla="*/ 1491764 h 2106625"/>
                      <a:gd name="connsiteX19" fmla="*/ 3829580 w 4972015"/>
                      <a:gd name="connsiteY19" fmla="*/ 1397556 h 2106625"/>
                      <a:gd name="connsiteX20" fmla="*/ 4063294 w 4972015"/>
                      <a:gd name="connsiteY20" fmla="*/ 1283886 h 2106625"/>
                      <a:gd name="connsiteX21" fmla="*/ 4242527 w 4972015"/>
                      <a:gd name="connsiteY21" fmla="*/ 1161072 h 2106625"/>
                      <a:gd name="connsiteX22" fmla="*/ 4402776 w 4972015"/>
                      <a:gd name="connsiteY22" fmla="*/ 1019978 h 2106625"/>
                      <a:gd name="connsiteX23" fmla="*/ 4561953 w 4972015"/>
                      <a:gd name="connsiteY23" fmla="*/ 855785 h 2106625"/>
                      <a:gd name="connsiteX24" fmla="*/ 4710006 w 4972015"/>
                      <a:gd name="connsiteY24" fmla="*/ 595972 h 2106625"/>
                      <a:gd name="connsiteX25" fmla="*/ 4843064 w 4972015"/>
                      <a:gd name="connsiteY25" fmla="*/ 316522 h 2106625"/>
                      <a:gd name="connsiteX26" fmla="*/ 4925123 w 4972015"/>
                      <a:gd name="connsiteY26" fmla="*/ 128954 h 2106625"/>
                      <a:gd name="connsiteX27" fmla="*/ 4972015 w 4972015"/>
                      <a:gd name="connsiteY27" fmla="*/ 0 h 2106625"/>
                      <a:gd name="connsiteX28" fmla="*/ 4972015 w 4972015"/>
                      <a:gd name="connsiteY28" fmla="*/ 0 h 2106625"/>
                      <a:gd name="connsiteX29" fmla="*/ 4958678 w 4972015"/>
                      <a:gd name="connsiteY29" fmla="*/ 38109 h 2106625"/>
                      <a:gd name="connsiteX0" fmla="*/ 0 w 4972015"/>
                      <a:gd name="connsiteY0" fmla="*/ 1972326 h 2106625"/>
                      <a:gd name="connsiteX1" fmla="*/ 302430 w 4972015"/>
                      <a:gd name="connsiteY1" fmla="*/ 1951541 h 2106625"/>
                      <a:gd name="connsiteX2" fmla="*/ 555065 w 4972015"/>
                      <a:gd name="connsiteY2" fmla="*/ 1945072 h 2106625"/>
                      <a:gd name="connsiteX3" fmla="*/ 815146 w 4972015"/>
                      <a:gd name="connsiteY3" fmla="*/ 1930985 h 2106625"/>
                      <a:gd name="connsiteX4" fmla="*/ 1081606 w 4972015"/>
                      <a:gd name="connsiteY4" fmla="*/ 1907578 h 2106625"/>
                      <a:gd name="connsiteX5" fmla="*/ 1399105 w 4972015"/>
                      <a:gd name="connsiteY5" fmla="*/ 1868193 h 2106625"/>
                      <a:gd name="connsiteX6" fmla="*/ 1659542 w 4972015"/>
                      <a:gd name="connsiteY6" fmla="*/ 1840345 h 2106625"/>
                      <a:gd name="connsiteX7" fmla="*/ 1913724 w 4972015"/>
                      <a:gd name="connsiteY7" fmla="*/ 1813134 h 2106625"/>
                      <a:gd name="connsiteX8" fmla="*/ 2171703 w 4972015"/>
                      <a:gd name="connsiteY8" fmla="*/ 1802748 h 2106625"/>
                      <a:gd name="connsiteX9" fmla="*/ 2491504 w 4972015"/>
                      <a:gd name="connsiteY9" fmla="*/ 1797017 h 2106625"/>
                      <a:gd name="connsiteX10" fmla="*/ 2906849 w 4972015"/>
                      <a:gd name="connsiteY10" fmla="*/ 1967865 h 2106625"/>
                      <a:gd name="connsiteX11" fmla="*/ 3029794 w 4972015"/>
                      <a:gd name="connsiteY11" fmla="*/ 2024282 h 2106625"/>
                      <a:gd name="connsiteX12" fmla="*/ 3160653 w 4972015"/>
                      <a:gd name="connsiteY12" fmla="*/ 2065459 h 2106625"/>
                      <a:gd name="connsiteX13" fmla="*/ 3258832 w 4972015"/>
                      <a:gd name="connsiteY13" fmla="*/ 2077473 h 2106625"/>
                      <a:gd name="connsiteX14" fmla="*/ 3322872 w 4972015"/>
                      <a:gd name="connsiteY14" fmla="*/ 2077472 h 2106625"/>
                      <a:gd name="connsiteX15" fmla="*/ 3164666 w 4972015"/>
                      <a:gd name="connsiteY15" fmla="*/ 1689987 h 2106625"/>
                      <a:gd name="connsiteX16" fmla="*/ 3258761 w 4972015"/>
                      <a:gd name="connsiteY16" fmla="*/ 1614554 h 2106625"/>
                      <a:gd name="connsiteX17" fmla="*/ 3376414 w 4972015"/>
                      <a:gd name="connsiteY17" fmla="*/ 1562246 h 2106625"/>
                      <a:gd name="connsiteX18" fmla="*/ 3609768 w 4972015"/>
                      <a:gd name="connsiteY18" fmla="*/ 1491764 h 2106625"/>
                      <a:gd name="connsiteX19" fmla="*/ 3829580 w 4972015"/>
                      <a:gd name="connsiteY19" fmla="*/ 1397556 h 2106625"/>
                      <a:gd name="connsiteX20" fmla="*/ 4063294 w 4972015"/>
                      <a:gd name="connsiteY20" fmla="*/ 1283886 h 2106625"/>
                      <a:gd name="connsiteX21" fmla="*/ 4242527 w 4972015"/>
                      <a:gd name="connsiteY21" fmla="*/ 1161072 h 2106625"/>
                      <a:gd name="connsiteX22" fmla="*/ 4402776 w 4972015"/>
                      <a:gd name="connsiteY22" fmla="*/ 1019978 h 2106625"/>
                      <a:gd name="connsiteX23" fmla="*/ 4561953 w 4972015"/>
                      <a:gd name="connsiteY23" fmla="*/ 855785 h 2106625"/>
                      <a:gd name="connsiteX24" fmla="*/ 4710006 w 4972015"/>
                      <a:gd name="connsiteY24" fmla="*/ 595972 h 2106625"/>
                      <a:gd name="connsiteX25" fmla="*/ 4843064 w 4972015"/>
                      <a:gd name="connsiteY25" fmla="*/ 316522 h 2106625"/>
                      <a:gd name="connsiteX26" fmla="*/ 4925123 w 4972015"/>
                      <a:gd name="connsiteY26" fmla="*/ 128954 h 2106625"/>
                      <a:gd name="connsiteX27" fmla="*/ 4972015 w 4972015"/>
                      <a:gd name="connsiteY27" fmla="*/ 0 h 2106625"/>
                      <a:gd name="connsiteX28" fmla="*/ 4972015 w 4972015"/>
                      <a:gd name="connsiteY28" fmla="*/ 0 h 2106625"/>
                      <a:gd name="connsiteX29" fmla="*/ 4958678 w 4972015"/>
                      <a:gd name="connsiteY29" fmla="*/ 38109 h 2106625"/>
                      <a:gd name="connsiteX0" fmla="*/ 0 w 4972015"/>
                      <a:gd name="connsiteY0" fmla="*/ 1972326 h 2104204"/>
                      <a:gd name="connsiteX1" fmla="*/ 302430 w 4972015"/>
                      <a:gd name="connsiteY1" fmla="*/ 1951541 h 2104204"/>
                      <a:gd name="connsiteX2" fmla="*/ 555065 w 4972015"/>
                      <a:gd name="connsiteY2" fmla="*/ 1945072 h 2104204"/>
                      <a:gd name="connsiteX3" fmla="*/ 815146 w 4972015"/>
                      <a:gd name="connsiteY3" fmla="*/ 1930985 h 2104204"/>
                      <a:gd name="connsiteX4" fmla="*/ 1081606 w 4972015"/>
                      <a:gd name="connsiteY4" fmla="*/ 1907578 h 2104204"/>
                      <a:gd name="connsiteX5" fmla="*/ 1399105 w 4972015"/>
                      <a:gd name="connsiteY5" fmla="*/ 1868193 h 2104204"/>
                      <a:gd name="connsiteX6" fmla="*/ 1659542 w 4972015"/>
                      <a:gd name="connsiteY6" fmla="*/ 1840345 h 2104204"/>
                      <a:gd name="connsiteX7" fmla="*/ 1913724 w 4972015"/>
                      <a:gd name="connsiteY7" fmla="*/ 1813134 h 2104204"/>
                      <a:gd name="connsiteX8" fmla="*/ 2171703 w 4972015"/>
                      <a:gd name="connsiteY8" fmla="*/ 1802748 h 2104204"/>
                      <a:gd name="connsiteX9" fmla="*/ 2491504 w 4972015"/>
                      <a:gd name="connsiteY9" fmla="*/ 1797017 h 2104204"/>
                      <a:gd name="connsiteX10" fmla="*/ 2906849 w 4972015"/>
                      <a:gd name="connsiteY10" fmla="*/ 1967865 h 2104204"/>
                      <a:gd name="connsiteX11" fmla="*/ 3029794 w 4972015"/>
                      <a:gd name="connsiteY11" fmla="*/ 2024282 h 2104204"/>
                      <a:gd name="connsiteX12" fmla="*/ 3160653 w 4972015"/>
                      <a:gd name="connsiteY12" fmla="*/ 2065459 h 2104204"/>
                      <a:gd name="connsiteX13" fmla="*/ 3258832 w 4972015"/>
                      <a:gd name="connsiteY13" fmla="*/ 2077473 h 2104204"/>
                      <a:gd name="connsiteX14" fmla="*/ 3164666 w 4972015"/>
                      <a:gd name="connsiteY14" fmla="*/ 1689987 h 2104204"/>
                      <a:gd name="connsiteX15" fmla="*/ 3258761 w 4972015"/>
                      <a:gd name="connsiteY15" fmla="*/ 1614554 h 2104204"/>
                      <a:gd name="connsiteX16" fmla="*/ 3376414 w 4972015"/>
                      <a:gd name="connsiteY16" fmla="*/ 1562246 h 2104204"/>
                      <a:gd name="connsiteX17" fmla="*/ 3609768 w 4972015"/>
                      <a:gd name="connsiteY17" fmla="*/ 1491764 h 2104204"/>
                      <a:gd name="connsiteX18" fmla="*/ 3829580 w 4972015"/>
                      <a:gd name="connsiteY18" fmla="*/ 1397556 h 2104204"/>
                      <a:gd name="connsiteX19" fmla="*/ 4063294 w 4972015"/>
                      <a:gd name="connsiteY19" fmla="*/ 1283886 h 2104204"/>
                      <a:gd name="connsiteX20" fmla="*/ 4242527 w 4972015"/>
                      <a:gd name="connsiteY20" fmla="*/ 1161072 h 2104204"/>
                      <a:gd name="connsiteX21" fmla="*/ 4402776 w 4972015"/>
                      <a:gd name="connsiteY21" fmla="*/ 1019978 h 2104204"/>
                      <a:gd name="connsiteX22" fmla="*/ 4561953 w 4972015"/>
                      <a:gd name="connsiteY22" fmla="*/ 855785 h 2104204"/>
                      <a:gd name="connsiteX23" fmla="*/ 4710006 w 4972015"/>
                      <a:gd name="connsiteY23" fmla="*/ 595972 h 2104204"/>
                      <a:gd name="connsiteX24" fmla="*/ 4843064 w 4972015"/>
                      <a:gd name="connsiteY24" fmla="*/ 316522 h 2104204"/>
                      <a:gd name="connsiteX25" fmla="*/ 4925123 w 4972015"/>
                      <a:gd name="connsiteY25" fmla="*/ 128954 h 2104204"/>
                      <a:gd name="connsiteX26" fmla="*/ 4972015 w 4972015"/>
                      <a:gd name="connsiteY26" fmla="*/ 0 h 2104204"/>
                      <a:gd name="connsiteX27" fmla="*/ 4972015 w 4972015"/>
                      <a:gd name="connsiteY27" fmla="*/ 0 h 2104204"/>
                      <a:gd name="connsiteX28" fmla="*/ 4958678 w 4972015"/>
                      <a:gd name="connsiteY28" fmla="*/ 38109 h 2104204"/>
                      <a:gd name="connsiteX0" fmla="*/ 0 w 4972015"/>
                      <a:gd name="connsiteY0" fmla="*/ 1972326 h 2084817"/>
                      <a:gd name="connsiteX1" fmla="*/ 302430 w 4972015"/>
                      <a:gd name="connsiteY1" fmla="*/ 1951541 h 2084817"/>
                      <a:gd name="connsiteX2" fmla="*/ 555065 w 4972015"/>
                      <a:gd name="connsiteY2" fmla="*/ 1945072 h 2084817"/>
                      <a:gd name="connsiteX3" fmla="*/ 815146 w 4972015"/>
                      <a:gd name="connsiteY3" fmla="*/ 1930985 h 2084817"/>
                      <a:gd name="connsiteX4" fmla="*/ 1081606 w 4972015"/>
                      <a:gd name="connsiteY4" fmla="*/ 1907578 h 2084817"/>
                      <a:gd name="connsiteX5" fmla="*/ 1399105 w 4972015"/>
                      <a:gd name="connsiteY5" fmla="*/ 1868193 h 2084817"/>
                      <a:gd name="connsiteX6" fmla="*/ 1659542 w 4972015"/>
                      <a:gd name="connsiteY6" fmla="*/ 1840345 h 2084817"/>
                      <a:gd name="connsiteX7" fmla="*/ 1913724 w 4972015"/>
                      <a:gd name="connsiteY7" fmla="*/ 1813134 h 2084817"/>
                      <a:gd name="connsiteX8" fmla="*/ 2171703 w 4972015"/>
                      <a:gd name="connsiteY8" fmla="*/ 1802748 h 2084817"/>
                      <a:gd name="connsiteX9" fmla="*/ 2491504 w 4972015"/>
                      <a:gd name="connsiteY9" fmla="*/ 1797017 h 2084817"/>
                      <a:gd name="connsiteX10" fmla="*/ 2906849 w 4972015"/>
                      <a:gd name="connsiteY10" fmla="*/ 1967865 h 2084817"/>
                      <a:gd name="connsiteX11" fmla="*/ 3029794 w 4972015"/>
                      <a:gd name="connsiteY11" fmla="*/ 2024282 h 2084817"/>
                      <a:gd name="connsiteX12" fmla="*/ 3160653 w 4972015"/>
                      <a:gd name="connsiteY12" fmla="*/ 2065459 h 2084817"/>
                      <a:gd name="connsiteX13" fmla="*/ 3164666 w 4972015"/>
                      <a:gd name="connsiteY13" fmla="*/ 1689987 h 2084817"/>
                      <a:gd name="connsiteX14" fmla="*/ 3258761 w 4972015"/>
                      <a:gd name="connsiteY14" fmla="*/ 1614554 h 2084817"/>
                      <a:gd name="connsiteX15" fmla="*/ 3376414 w 4972015"/>
                      <a:gd name="connsiteY15" fmla="*/ 1562246 h 2084817"/>
                      <a:gd name="connsiteX16" fmla="*/ 3609768 w 4972015"/>
                      <a:gd name="connsiteY16" fmla="*/ 1491764 h 2084817"/>
                      <a:gd name="connsiteX17" fmla="*/ 3829580 w 4972015"/>
                      <a:gd name="connsiteY17" fmla="*/ 1397556 h 2084817"/>
                      <a:gd name="connsiteX18" fmla="*/ 4063294 w 4972015"/>
                      <a:gd name="connsiteY18" fmla="*/ 1283886 h 2084817"/>
                      <a:gd name="connsiteX19" fmla="*/ 4242527 w 4972015"/>
                      <a:gd name="connsiteY19" fmla="*/ 1161072 h 2084817"/>
                      <a:gd name="connsiteX20" fmla="*/ 4402776 w 4972015"/>
                      <a:gd name="connsiteY20" fmla="*/ 1019978 h 2084817"/>
                      <a:gd name="connsiteX21" fmla="*/ 4561953 w 4972015"/>
                      <a:gd name="connsiteY21" fmla="*/ 855785 h 2084817"/>
                      <a:gd name="connsiteX22" fmla="*/ 4710006 w 4972015"/>
                      <a:gd name="connsiteY22" fmla="*/ 595972 h 2084817"/>
                      <a:gd name="connsiteX23" fmla="*/ 4843064 w 4972015"/>
                      <a:gd name="connsiteY23" fmla="*/ 316522 h 2084817"/>
                      <a:gd name="connsiteX24" fmla="*/ 4925123 w 4972015"/>
                      <a:gd name="connsiteY24" fmla="*/ 128954 h 2084817"/>
                      <a:gd name="connsiteX25" fmla="*/ 4972015 w 4972015"/>
                      <a:gd name="connsiteY25" fmla="*/ 0 h 2084817"/>
                      <a:gd name="connsiteX26" fmla="*/ 4972015 w 4972015"/>
                      <a:gd name="connsiteY26" fmla="*/ 0 h 2084817"/>
                      <a:gd name="connsiteX27" fmla="*/ 4958678 w 4972015"/>
                      <a:gd name="connsiteY27" fmla="*/ 38109 h 2084817"/>
                      <a:gd name="connsiteX0" fmla="*/ 0 w 4972015"/>
                      <a:gd name="connsiteY0" fmla="*/ 1972326 h 2040335"/>
                      <a:gd name="connsiteX1" fmla="*/ 302430 w 4972015"/>
                      <a:gd name="connsiteY1" fmla="*/ 1951541 h 2040335"/>
                      <a:gd name="connsiteX2" fmla="*/ 555065 w 4972015"/>
                      <a:gd name="connsiteY2" fmla="*/ 1945072 h 2040335"/>
                      <a:gd name="connsiteX3" fmla="*/ 815146 w 4972015"/>
                      <a:gd name="connsiteY3" fmla="*/ 1930985 h 2040335"/>
                      <a:gd name="connsiteX4" fmla="*/ 1081606 w 4972015"/>
                      <a:gd name="connsiteY4" fmla="*/ 1907578 h 2040335"/>
                      <a:gd name="connsiteX5" fmla="*/ 1399105 w 4972015"/>
                      <a:gd name="connsiteY5" fmla="*/ 1868193 h 2040335"/>
                      <a:gd name="connsiteX6" fmla="*/ 1659542 w 4972015"/>
                      <a:gd name="connsiteY6" fmla="*/ 1840345 h 2040335"/>
                      <a:gd name="connsiteX7" fmla="*/ 1913724 w 4972015"/>
                      <a:gd name="connsiteY7" fmla="*/ 1813134 h 2040335"/>
                      <a:gd name="connsiteX8" fmla="*/ 2171703 w 4972015"/>
                      <a:gd name="connsiteY8" fmla="*/ 1802748 h 2040335"/>
                      <a:gd name="connsiteX9" fmla="*/ 2491504 w 4972015"/>
                      <a:gd name="connsiteY9" fmla="*/ 1797017 h 2040335"/>
                      <a:gd name="connsiteX10" fmla="*/ 2906849 w 4972015"/>
                      <a:gd name="connsiteY10" fmla="*/ 1967865 h 2040335"/>
                      <a:gd name="connsiteX11" fmla="*/ 3029794 w 4972015"/>
                      <a:gd name="connsiteY11" fmla="*/ 2024282 h 2040335"/>
                      <a:gd name="connsiteX12" fmla="*/ 3164666 w 4972015"/>
                      <a:gd name="connsiteY12" fmla="*/ 1689987 h 2040335"/>
                      <a:gd name="connsiteX13" fmla="*/ 3258761 w 4972015"/>
                      <a:gd name="connsiteY13" fmla="*/ 1614554 h 2040335"/>
                      <a:gd name="connsiteX14" fmla="*/ 3376414 w 4972015"/>
                      <a:gd name="connsiteY14" fmla="*/ 1562246 h 2040335"/>
                      <a:gd name="connsiteX15" fmla="*/ 3609768 w 4972015"/>
                      <a:gd name="connsiteY15" fmla="*/ 1491764 h 2040335"/>
                      <a:gd name="connsiteX16" fmla="*/ 3829580 w 4972015"/>
                      <a:gd name="connsiteY16" fmla="*/ 1397556 h 2040335"/>
                      <a:gd name="connsiteX17" fmla="*/ 4063294 w 4972015"/>
                      <a:gd name="connsiteY17" fmla="*/ 1283886 h 2040335"/>
                      <a:gd name="connsiteX18" fmla="*/ 4242527 w 4972015"/>
                      <a:gd name="connsiteY18" fmla="*/ 1161072 h 2040335"/>
                      <a:gd name="connsiteX19" fmla="*/ 4402776 w 4972015"/>
                      <a:gd name="connsiteY19" fmla="*/ 1019978 h 2040335"/>
                      <a:gd name="connsiteX20" fmla="*/ 4561953 w 4972015"/>
                      <a:gd name="connsiteY20" fmla="*/ 855785 h 2040335"/>
                      <a:gd name="connsiteX21" fmla="*/ 4710006 w 4972015"/>
                      <a:gd name="connsiteY21" fmla="*/ 595972 h 2040335"/>
                      <a:gd name="connsiteX22" fmla="*/ 4843064 w 4972015"/>
                      <a:gd name="connsiteY22" fmla="*/ 316522 h 2040335"/>
                      <a:gd name="connsiteX23" fmla="*/ 4925123 w 4972015"/>
                      <a:gd name="connsiteY23" fmla="*/ 128954 h 2040335"/>
                      <a:gd name="connsiteX24" fmla="*/ 4972015 w 4972015"/>
                      <a:gd name="connsiteY24" fmla="*/ 0 h 2040335"/>
                      <a:gd name="connsiteX25" fmla="*/ 4972015 w 4972015"/>
                      <a:gd name="connsiteY25" fmla="*/ 0 h 2040335"/>
                      <a:gd name="connsiteX26" fmla="*/ 4958678 w 4972015"/>
                      <a:gd name="connsiteY26" fmla="*/ 38109 h 2040335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71703 w 4972015"/>
                      <a:gd name="connsiteY8" fmla="*/ 1802748 h 1972326"/>
                      <a:gd name="connsiteX9" fmla="*/ 2491504 w 4972015"/>
                      <a:gd name="connsiteY9" fmla="*/ 1797017 h 1972326"/>
                      <a:gd name="connsiteX10" fmla="*/ 2906849 w 4972015"/>
                      <a:gd name="connsiteY10" fmla="*/ 1967865 h 1972326"/>
                      <a:gd name="connsiteX11" fmla="*/ 3164666 w 4972015"/>
                      <a:gd name="connsiteY11" fmla="*/ 1689987 h 1972326"/>
                      <a:gd name="connsiteX12" fmla="*/ 3258761 w 4972015"/>
                      <a:gd name="connsiteY12" fmla="*/ 1614554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71703 w 4972015"/>
                      <a:gd name="connsiteY8" fmla="*/ 1802748 h 1972326"/>
                      <a:gd name="connsiteX9" fmla="*/ 2491504 w 4972015"/>
                      <a:gd name="connsiteY9" fmla="*/ 1797017 h 1972326"/>
                      <a:gd name="connsiteX10" fmla="*/ 2775367 w 4972015"/>
                      <a:gd name="connsiteY10" fmla="*/ 1699823 h 1972326"/>
                      <a:gd name="connsiteX11" fmla="*/ 3164666 w 4972015"/>
                      <a:gd name="connsiteY11" fmla="*/ 1689987 h 1972326"/>
                      <a:gd name="connsiteX12" fmla="*/ 3258761 w 4972015"/>
                      <a:gd name="connsiteY12" fmla="*/ 1614554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71703 w 4972015"/>
                      <a:gd name="connsiteY8" fmla="*/ 1802748 h 1972326"/>
                      <a:gd name="connsiteX9" fmla="*/ 2491504 w 4972015"/>
                      <a:gd name="connsiteY9" fmla="*/ 1797017 h 1972326"/>
                      <a:gd name="connsiteX10" fmla="*/ 2775367 w 4972015"/>
                      <a:gd name="connsiteY10" fmla="*/ 1699823 h 1972326"/>
                      <a:gd name="connsiteX11" fmla="*/ 3102792 w 4972015"/>
                      <a:gd name="connsiteY11" fmla="*/ 1641252 h 1972326"/>
                      <a:gd name="connsiteX12" fmla="*/ 3258761 w 4972015"/>
                      <a:gd name="connsiteY12" fmla="*/ 1614554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71703 w 4972015"/>
                      <a:gd name="connsiteY8" fmla="*/ 1802748 h 1972326"/>
                      <a:gd name="connsiteX9" fmla="*/ 2491504 w 4972015"/>
                      <a:gd name="connsiteY9" fmla="*/ 1797017 h 1972326"/>
                      <a:gd name="connsiteX10" fmla="*/ 2775367 w 4972015"/>
                      <a:gd name="connsiteY10" fmla="*/ 1699823 h 1972326"/>
                      <a:gd name="connsiteX11" fmla="*/ 3102792 w 4972015"/>
                      <a:gd name="connsiteY11" fmla="*/ 1641252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71703 w 4972015"/>
                      <a:gd name="connsiteY8" fmla="*/ 1802748 h 1972326"/>
                      <a:gd name="connsiteX9" fmla="*/ 2491504 w 4972015"/>
                      <a:gd name="connsiteY9" fmla="*/ 1777523 h 1972326"/>
                      <a:gd name="connsiteX10" fmla="*/ 2775367 w 4972015"/>
                      <a:gd name="connsiteY10" fmla="*/ 1699823 h 1972326"/>
                      <a:gd name="connsiteX11" fmla="*/ 3102792 w 4972015"/>
                      <a:gd name="connsiteY11" fmla="*/ 1641252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71703 w 4972015"/>
                      <a:gd name="connsiteY8" fmla="*/ 1802748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102792 w 4972015"/>
                      <a:gd name="connsiteY11" fmla="*/ 1641252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63968 w 4972015"/>
                      <a:gd name="connsiteY8" fmla="*/ 180762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102792 w 4972015"/>
                      <a:gd name="connsiteY11" fmla="*/ 1641252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102792 w 4972015"/>
                      <a:gd name="connsiteY11" fmla="*/ 1641252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3699057 w 4972015"/>
                      <a:gd name="connsiteY16" fmla="*/ 1089681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082917 w 4972015"/>
                      <a:gd name="connsiteY12" fmla="*/ 1587152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2829323 w 4972015"/>
                      <a:gd name="connsiteY11" fmla="*/ 1620563 h 1972326"/>
                      <a:gd name="connsiteX12" fmla="*/ 3082917 w 4972015"/>
                      <a:gd name="connsiteY12" fmla="*/ 1587152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2829323 w 4972015"/>
                      <a:gd name="connsiteY11" fmla="*/ 1620563 h 1972326"/>
                      <a:gd name="connsiteX12" fmla="*/ 3082917 w 4972015"/>
                      <a:gd name="connsiteY12" fmla="*/ 1587152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2898930 w 4972015"/>
                      <a:gd name="connsiteY11" fmla="*/ 1659551 h 1972326"/>
                      <a:gd name="connsiteX12" fmla="*/ 3082917 w 4972015"/>
                      <a:gd name="connsiteY12" fmla="*/ 1587152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82917 w 4972015"/>
                      <a:gd name="connsiteY12" fmla="*/ 1587152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82917 w 4972015"/>
                      <a:gd name="connsiteY12" fmla="*/ 1587152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82917 w 4972015"/>
                      <a:gd name="connsiteY12" fmla="*/ 1587152 h 1972326"/>
                      <a:gd name="connsiteX13" fmla="*/ 3256534 w 4972015"/>
                      <a:gd name="connsiteY13" fmla="*/ 1528132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82917 w 4972015"/>
                      <a:gd name="connsiteY12" fmla="*/ 1587152 h 1972326"/>
                      <a:gd name="connsiteX13" fmla="*/ 3256534 w 4972015"/>
                      <a:gd name="connsiteY13" fmla="*/ 1528132 h 1972326"/>
                      <a:gd name="connsiteX14" fmla="*/ 3428161 w 4972015"/>
                      <a:gd name="connsiteY14" fmla="*/ 1405880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82917 w 4972015"/>
                      <a:gd name="connsiteY12" fmla="*/ 1587152 h 1972326"/>
                      <a:gd name="connsiteX13" fmla="*/ 3244934 w 4972015"/>
                      <a:gd name="connsiteY13" fmla="*/ 1520822 h 1972326"/>
                      <a:gd name="connsiteX14" fmla="*/ 3428161 w 4972015"/>
                      <a:gd name="connsiteY14" fmla="*/ 1405880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90650 w 4972015"/>
                      <a:gd name="connsiteY12" fmla="*/ 1592026 h 1972326"/>
                      <a:gd name="connsiteX13" fmla="*/ 3244934 w 4972015"/>
                      <a:gd name="connsiteY13" fmla="*/ 1520822 h 1972326"/>
                      <a:gd name="connsiteX14" fmla="*/ 3428161 w 4972015"/>
                      <a:gd name="connsiteY14" fmla="*/ 1405880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90650 w 4972015"/>
                      <a:gd name="connsiteY12" fmla="*/ 1592026 h 1972326"/>
                      <a:gd name="connsiteX13" fmla="*/ 3244934 w 4972015"/>
                      <a:gd name="connsiteY13" fmla="*/ 1520822 h 1972326"/>
                      <a:gd name="connsiteX14" fmla="*/ 3428161 w 4972015"/>
                      <a:gd name="connsiteY14" fmla="*/ 1405880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94518 w 4972015"/>
                      <a:gd name="connsiteY12" fmla="*/ 1596899 h 1972326"/>
                      <a:gd name="connsiteX13" fmla="*/ 3244934 w 4972015"/>
                      <a:gd name="connsiteY13" fmla="*/ 1520822 h 1972326"/>
                      <a:gd name="connsiteX14" fmla="*/ 3428161 w 4972015"/>
                      <a:gd name="connsiteY14" fmla="*/ 1405880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69890 h 1969890"/>
                      <a:gd name="connsiteX1" fmla="*/ 302430 w 4972015"/>
                      <a:gd name="connsiteY1" fmla="*/ 1951541 h 1969890"/>
                      <a:gd name="connsiteX2" fmla="*/ 555065 w 4972015"/>
                      <a:gd name="connsiteY2" fmla="*/ 1945072 h 1969890"/>
                      <a:gd name="connsiteX3" fmla="*/ 815146 w 4972015"/>
                      <a:gd name="connsiteY3" fmla="*/ 1930985 h 1969890"/>
                      <a:gd name="connsiteX4" fmla="*/ 1081606 w 4972015"/>
                      <a:gd name="connsiteY4" fmla="*/ 1907578 h 1969890"/>
                      <a:gd name="connsiteX5" fmla="*/ 1399105 w 4972015"/>
                      <a:gd name="connsiteY5" fmla="*/ 1880377 h 1969890"/>
                      <a:gd name="connsiteX6" fmla="*/ 1651808 w 4972015"/>
                      <a:gd name="connsiteY6" fmla="*/ 1850092 h 1969890"/>
                      <a:gd name="connsiteX7" fmla="*/ 1929193 w 4972015"/>
                      <a:gd name="connsiteY7" fmla="*/ 1822881 h 1969890"/>
                      <a:gd name="connsiteX8" fmla="*/ 2156233 w 4972015"/>
                      <a:gd name="connsiteY8" fmla="*/ 1793002 h 1969890"/>
                      <a:gd name="connsiteX9" fmla="*/ 2487636 w 4972015"/>
                      <a:gd name="connsiteY9" fmla="*/ 1745846 h 1969890"/>
                      <a:gd name="connsiteX10" fmla="*/ 2748298 w 4972015"/>
                      <a:gd name="connsiteY10" fmla="*/ 1697387 h 1969890"/>
                      <a:gd name="connsiteX11" fmla="*/ 2898930 w 4972015"/>
                      <a:gd name="connsiteY11" fmla="*/ 1659551 h 1969890"/>
                      <a:gd name="connsiteX12" fmla="*/ 3094518 w 4972015"/>
                      <a:gd name="connsiteY12" fmla="*/ 1596899 h 1969890"/>
                      <a:gd name="connsiteX13" fmla="*/ 3244934 w 4972015"/>
                      <a:gd name="connsiteY13" fmla="*/ 1520822 h 1969890"/>
                      <a:gd name="connsiteX14" fmla="*/ 3428161 w 4972015"/>
                      <a:gd name="connsiteY14" fmla="*/ 1405880 h 1969890"/>
                      <a:gd name="connsiteX15" fmla="*/ 3605434 w 4972015"/>
                      <a:gd name="connsiteY15" fmla="*/ 1238661 h 1969890"/>
                      <a:gd name="connsiteX16" fmla="*/ 3699057 w 4972015"/>
                      <a:gd name="connsiteY16" fmla="*/ 1089681 h 1969890"/>
                      <a:gd name="connsiteX17" fmla="*/ 3990363 w 4972015"/>
                      <a:gd name="connsiteY17" fmla="*/ 931559 h 1969890"/>
                      <a:gd name="connsiteX18" fmla="*/ 4206649 w 4972015"/>
                      <a:gd name="connsiteY18" fmla="*/ 790463 h 1969890"/>
                      <a:gd name="connsiteX19" fmla="*/ 4302054 w 4972015"/>
                      <a:gd name="connsiteY19" fmla="*/ 679236 h 1969890"/>
                      <a:gd name="connsiteX20" fmla="*/ 4485860 w 4972015"/>
                      <a:gd name="connsiteY20" fmla="*/ 543007 h 1969890"/>
                      <a:gd name="connsiteX21" fmla="*/ 4843064 w 4972015"/>
                      <a:gd name="connsiteY21" fmla="*/ 316522 h 1969890"/>
                      <a:gd name="connsiteX22" fmla="*/ 4925123 w 4972015"/>
                      <a:gd name="connsiteY22" fmla="*/ 128954 h 1969890"/>
                      <a:gd name="connsiteX23" fmla="*/ 4972015 w 4972015"/>
                      <a:gd name="connsiteY23" fmla="*/ 0 h 1969890"/>
                      <a:gd name="connsiteX24" fmla="*/ 4972015 w 4972015"/>
                      <a:gd name="connsiteY24" fmla="*/ 0 h 1969890"/>
                      <a:gd name="connsiteX25" fmla="*/ 4958678 w 4972015"/>
                      <a:gd name="connsiteY25" fmla="*/ 38109 h 1969890"/>
                      <a:gd name="connsiteX0" fmla="*/ 13315 w 4985330"/>
                      <a:gd name="connsiteY0" fmla="*/ 1969890 h 1971704"/>
                      <a:gd name="connsiteX1" fmla="*/ 25490 w 4985330"/>
                      <a:gd name="connsiteY1" fmla="*/ 1970462 h 1971704"/>
                      <a:gd name="connsiteX2" fmla="*/ 315745 w 4985330"/>
                      <a:gd name="connsiteY2" fmla="*/ 1951541 h 1971704"/>
                      <a:gd name="connsiteX3" fmla="*/ 568380 w 4985330"/>
                      <a:gd name="connsiteY3" fmla="*/ 1945072 h 1971704"/>
                      <a:gd name="connsiteX4" fmla="*/ 828461 w 4985330"/>
                      <a:gd name="connsiteY4" fmla="*/ 1930985 h 1971704"/>
                      <a:gd name="connsiteX5" fmla="*/ 1094921 w 4985330"/>
                      <a:gd name="connsiteY5" fmla="*/ 1907578 h 1971704"/>
                      <a:gd name="connsiteX6" fmla="*/ 1412420 w 4985330"/>
                      <a:gd name="connsiteY6" fmla="*/ 1880377 h 1971704"/>
                      <a:gd name="connsiteX7" fmla="*/ 1665123 w 4985330"/>
                      <a:gd name="connsiteY7" fmla="*/ 1850092 h 1971704"/>
                      <a:gd name="connsiteX8" fmla="*/ 1942508 w 4985330"/>
                      <a:gd name="connsiteY8" fmla="*/ 1822881 h 1971704"/>
                      <a:gd name="connsiteX9" fmla="*/ 2169548 w 4985330"/>
                      <a:gd name="connsiteY9" fmla="*/ 1793002 h 1971704"/>
                      <a:gd name="connsiteX10" fmla="*/ 2500951 w 4985330"/>
                      <a:gd name="connsiteY10" fmla="*/ 1745846 h 1971704"/>
                      <a:gd name="connsiteX11" fmla="*/ 2761613 w 4985330"/>
                      <a:gd name="connsiteY11" fmla="*/ 1697387 h 1971704"/>
                      <a:gd name="connsiteX12" fmla="*/ 2912245 w 4985330"/>
                      <a:gd name="connsiteY12" fmla="*/ 1659551 h 1971704"/>
                      <a:gd name="connsiteX13" fmla="*/ 3107833 w 4985330"/>
                      <a:gd name="connsiteY13" fmla="*/ 1596899 h 1971704"/>
                      <a:gd name="connsiteX14" fmla="*/ 3258249 w 4985330"/>
                      <a:gd name="connsiteY14" fmla="*/ 1520822 h 1971704"/>
                      <a:gd name="connsiteX15" fmla="*/ 3441476 w 4985330"/>
                      <a:gd name="connsiteY15" fmla="*/ 1405880 h 1971704"/>
                      <a:gd name="connsiteX16" fmla="*/ 3618749 w 4985330"/>
                      <a:gd name="connsiteY16" fmla="*/ 1238661 h 1971704"/>
                      <a:gd name="connsiteX17" fmla="*/ 3712372 w 4985330"/>
                      <a:gd name="connsiteY17" fmla="*/ 1089681 h 1971704"/>
                      <a:gd name="connsiteX18" fmla="*/ 4003678 w 4985330"/>
                      <a:gd name="connsiteY18" fmla="*/ 931559 h 1971704"/>
                      <a:gd name="connsiteX19" fmla="*/ 4219964 w 4985330"/>
                      <a:gd name="connsiteY19" fmla="*/ 790463 h 1971704"/>
                      <a:gd name="connsiteX20" fmla="*/ 4315369 w 4985330"/>
                      <a:gd name="connsiteY20" fmla="*/ 679236 h 1971704"/>
                      <a:gd name="connsiteX21" fmla="*/ 4499175 w 4985330"/>
                      <a:gd name="connsiteY21" fmla="*/ 543007 h 1971704"/>
                      <a:gd name="connsiteX22" fmla="*/ 4856379 w 4985330"/>
                      <a:gd name="connsiteY22" fmla="*/ 316522 h 1971704"/>
                      <a:gd name="connsiteX23" fmla="*/ 4938438 w 4985330"/>
                      <a:gd name="connsiteY23" fmla="*/ 128954 h 1971704"/>
                      <a:gd name="connsiteX24" fmla="*/ 4985330 w 4985330"/>
                      <a:gd name="connsiteY24" fmla="*/ 0 h 1971704"/>
                      <a:gd name="connsiteX25" fmla="*/ 4985330 w 4985330"/>
                      <a:gd name="connsiteY25" fmla="*/ 0 h 1971704"/>
                      <a:gd name="connsiteX26" fmla="*/ 4971993 w 4985330"/>
                      <a:gd name="connsiteY26" fmla="*/ 38109 h 1971704"/>
                      <a:gd name="connsiteX0" fmla="*/ 0 w 4972015"/>
                      <a:gd name="connsiteY0" fmla="*/ 1969890 h 1969890"/>
                      <a:gd name="connsiteX1" fmla="*/ 120453 w 4972015"/>
                      <a:gd name="connsiteY1" fmla="*/ 1955841 h 1969890"/>
                      <a:gd name="connsiteX2" fmla="*/ 302430 w 4972015"/>
                      <a:gd name="connsiteY2" fmla="*/ 1951541 h 1969890"/>
                      <a:gd name="connsiteX3" fmla="*/ 555065 w 4972015"/>
                      <a:gd name="connsiteY3" fmla="*/ 1945072 h 1969890"/>
                      <a:gd name="connsiteX4" fmla="*/ 815146 w 4972015"/>
                      <a:gd name="connsiteY4" fmla="*/ 1930985 h 1969890"/>
                      <a:gd name="connsiteX5" fmla="*/ 1081606 w 4972015"/>
                      <a:gd name="connsiteY5" fmla="*/ 1907578 h 1969890"/>
                      <a:gd name="connsiteX6" fmla="*/ 1399105 w 4972015"/>
                      <a:gd name="connsiteY6" fmla="*/ 1880377 h 1969890"/>
                      <a:gd name="connsiteX7" fmla="*/ 1651808 w 4972015"/>
                      <a:gd name="connsiteY7" fmla="*/ 1850092 h 1969890"/>
                      <a:gd name="connsiteX8" fmla="*/ 1929193 w 4972015"/>
                      <a:gd name="connsiteY8" fmla="*/ 1822881 h 1969890"/>
                      <a:gd name="connsiteX9" fmla="*/ 2156233 w 4972015"/>
                      <a:gd name="connsiteY9" fmla="*/ 1793002 h 1969890"/>
                      <a:gd name="connsiteX10" fmla="*/ 2487636 w 4972015"/>
                      <a:gd name="connsiteY10" fmla="*/ 1745846 h 1969890"/>
                      <a:gd name="connsiteX11" fmla="*/ 2748298 w 4972015"/>
                      <a:gd name="connsiteY11" fmla="*/ 1697387 h 1969890"/>
                      <a:gd name="connsiteX12" fmla="*/ 2898930 w 4972015"/>
                      <a:gd name="connsiteY12" fmla="*/ 1659551 h 1969890"/>
                      <a:gd name="connsiteX13" fmla="*/ 3094518 w 4972015"/>
                      <a:gd name="connsiteY13" fmla="*/ 1596899 h 1969890"/>
                      <a:gd name="connsiteX14" fmla="*/ 3244934 w 4972015"/>
                      <a:gd name="connsiteY14" fmla="*/ 1520822 h 1969890"/>
                      <a:gd name="connsiteX15" fmla="*/ 3428161 w 4972015"/>
                      <a:gd name="connsiteY15" fmla="*/ 1405880 h 1969890"/>
                      <a:gd name="connsiteX16" fmla="*/ 3605434 w 4972015"/>
                      <a:gd name="connsiteY16" fmla="*/ 1238661 h 1969890"/>
                      <a:gd name="connsiteX17" fmla="*/ 3699057 w 4972015"/>
                      <a:gd name="connsiteY17" fmla="*/ 1089681 h 1969890"/>
                      <a:gd name="connsiteX18" fmla="*/ 3990363 w 4972015"/>
                      <a:gd name="connsiteY18" fmla="*/ 931559 h 1969890"/>
                      <a:gd name="connsiteX19" fmla="*/ 4206649 w 4972015"/>
                      <a:gd name="connsiteY19" fmla="*/ 790463 h 1969890"/>
                      <a:gd name="connsiteX20" fmla="*/ 4302054 w 4972015"/>
                      <a:gd name="connsiteY20" fmla="*/ 679236 h 1969890"/>
                      <a:gd name="connsiteX21" fmla="*/ 4485860 w 4972015"/>
                      <a:gd name="connsiteY21" fmla="*/ 543007 h 1969890"/>
                      <a:gd name="connsiteX22" fmla="*/ 4843064 w 4972015"/>
                      <a:gd name="connsiteY22" fmla="*/ 316522 h 1969890"/>
                      <a:gd name="connsiteX23" fmla="*/ 4925123 w 4972015"/>
                      <a:gd name="connsiteY23" fmla="*/ 128954 h 1969890"/>
                      <a:gd name="connsiteX24" fmla="*/ 4972015 w 4972015"/>
                      <a:gd name="connsiteY24" fmla="*/ 0 h 1969890"/>
                      <a:gd name="connsiteX25" fmla="*/ 4972015 w 4972015"/>
                      <a:gd name="connsiteY25" fmla="*/ 0 h 1969890"/>
                      <a:gd name="connsiteX26" fmla="*/ 4958678 w 4972015"/>
                      <a:gd name="connsiteY26" fmla="*/ 38109 h 1969890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20902 w 4987483"/>
                      <a:gd name="connsiteY16" fmla="*/ 1238661 h 1957974"/>
                      <a:gd name="connsiteX17" fmla="*/ 3714525 w 4987483"/>
                      <a:gd name="connsiteY17" fmla="*/ 1089681 h 1957974"/>
                      <a:gd name="connsiteX18" fmla="*/ 4005831 w 4987483"/>
                      <a:gd name="connsiteY18" fmla="*/ 931559 h 1957974"/>
                      <a:gd name="connsiteX19" fmla="*/ 4222117 w 4987483"/>
                      <a:gd name="connsiteY19" fmla="*/ 79046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58532 w 4987483"/>
                      <a:gd name="connsiteY22" fmla="*/ 316522 h 1957974"/>
                      <a:gd name="connsiteX23" fmla="*/ 4940591 w 4987483"/>
                      <a:gd name="connsiteY23" fmla="*/ 128954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74146 w 4987483"/>
                      <a:gd name="connsiteY26" fmla="*/ 38109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20902 w 4987483"/>
                      <a:gd name="connsiteY16" fmla="*/ 1238661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222117 w 4987483"/>
                      <a:gd name="connsiteY19" fmla="*/ 79046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58532 w 4987483"/>
                      <a:gd name="connsiteY22" fmla="*/ 316522 h 1957974"/>
                      <a:gd name="connsiteX23" fmla="*/ 4940591 w 4987483"/>
                      <a:gd name="connsiteY23" fmla="*/ 128954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74146 w 4987483"/>
                      <a:gd name="connsiteY26" fmla="*/ 38109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222117 w 4987483"/>
                      <a:gd name="connsiteY19" fmla="*/ 79046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58532 w 4987483"/>
                      <a:gd name="connsiteY22" fmla="*/ 316522 h 1957974"/>
                      <a:gd name="connsiteX23" fmla="*/ 4940591 w 4987483"/>
                      <a:gd name="connsiteY23" fmla="*/ 128954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74146 w 4987483"/>
                      <a:gd name="connsiteY26" fmla="*/ 38109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58532 w 4987483"/>
                      <a:gd name="connsiteY22" fmla="*/ 316522 h 1957974"/>
                      <a:gd name="connsiteX23" fmla="*/ 4940591 w 4987483"/>
                      <a:gd name="connsiteY23" fmla="*/ 128954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74146 w 4987483"/>
                      <a:gd name="connsiteY26" fmla="*/ 38109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27596 w 4987483"/>
                      <a:gd name="connsiteY22" fmla="*/ 311648 h 1957974"/>
                      <a:gd name="connsiteX23" fmla="*/ 4940591 w 4987483"/>
                      <a:gd name="connsiteY23" fmla="*/ 128954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74146 w 4987483"/>
                      <a:gd name="connsiteY26" fmla="*/ 38109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27596 w 4987483"/>
                      <a:gd name="connsiteY22" fmla="*/ 311648 h 1957974"/>
                      <a:gd name="connsiteX23" fmla="*/ 4940591 w 4987483"/>
                      <a:gd name="connsiteY23" fmla="*/ 128954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27596 w 4987483"/>
                      <a:gd name="connsiteY22" fmla="*/ 311648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17522 w 4987483"/>
                      <a:gd name="connsiteY20" fmla="*/ 679236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780339 w 4987483"/>
                      <a:gd name="connsiteY12" fmla="*/ 1597820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614239 w 4987483"/>
                      <a:gd name="connsiteY11" fmla="*/ 1671395 h 1957974"/>
                      <a:gd name="connsiteX12" fmla="*/ 2780339 w 4987483"/>
                      <a:gd name="connsiteY12" fmla="*/ 1597820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598770 w 4987483"/>
                      <a:gd name="connsiteY11" fmla="*/ 1668147 h 1957974"/>
                      <a:gd name="connsiteX12" fmla="*/ 2780339 w 4987483"/>
                      <a:gd name="connsiteY12" fmla="*/ 1597820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399981 w 4987483"/>
                      <a:gd name="connsiteY10" fmla="*/ 1736099 h 1957974"/>
                      <a:gd name="connsiteX11" fmla="*/ 2598770 w 4987483"/>
                      <a:gd name="connsiteY11" fmla="*/ 1668147 h 1957974"/>
                      <a:gd name="connsiteX12" fmla="*/ 2780339 w 4987483"/>
                      <a:gd name="connsiteY12" fmla="*/ 1597820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399981 w 4987483"/>
                      <a:gd name="connsiteY10" fmla="*/ 1736099 h 1957974"/>
                      <a:gd name="connsiteX11" fmla="*/ 2614239 w 4987483"/>
                      <a:gd name="connsiteY11" fmla="*/ 1668147 h 1957974"/>
                      <a:gd name="connsiteX12" fmla="*/ 2780339 w 4987483"/>
                      <a:gd name="connsiteY12" fmla="*/ 1597820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80339 w 4987483"/>
                      <a:gd name="connsiteY12" fmla="*/ 1597820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9395 w 4987483"/>
                      <a:gd name="connsiteY11" fmla="*/ 1671396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30918 w 4987483"/>
                      <a:gd name="connsiteY10" fmla="*/ 1726352 h 1957974"/>
                      <a:gd name="connsiteX11" fmla="*/ 2619395 w 4987483"/>
                      <a:gd name="connsiteY11" fmla="*/ 1671396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30918 w 4987483"/>
                      <a:gd name="connsiteY10" fmla="*/ 1726352 h 1957974"/>
                      <a:gd name="connsiteX11" fmla="*/ 2475024 w 4987483"/>
                      <a:gd name="connsiteY11" fmla="*/ 1716882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30918 w 4987483"/>
                      <a:gd name="connsiteY10" fmla="*/ 1726352 h 1957974"/>
                      <a:gd name="connsiteX11" fmla="*/ 2516273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30918 w 4987483"/>
                      <a:gd name="connsiteY10" fmla="*/ 1726352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10294 w 4987483"/>
                      <a:gd name="connsiteY10" fmla="*/ 1729601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6857 w 4987483"/>
                      <a:gd name="connsiteY9" fmla="*/ 1793002 h 1957974"/>
                      <a:gd name="connsiteX10" fmla="*/ 2410294 w 4987483"/>
                      <a:gd name="connsiteY10" fmla="*/ 1729601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6857 w 4987483"/>
                      <a:gd name="connsiteY9" fmla="*/ 1780006 h 1957974"/>
                      <a:gd name="connsiteX10" fmla="*/ 2410294 w 4987483"/>
                      <a:gd name="connsiteY10" fmla="*/ 1729601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19632 h 1957974"/>
                      <a:gd name="connsiteX9" fmla="*/ 2176857 w 4987483"/>
                      <a:gd name="connsiteY9" fmla="*/ 1780006 h 1957974"/>
                      <a:gd name="connsiteX10" fmla="*/ 2410294 w 4987483"/>
                      <a:gd name="connsiteY10" fmla="*/ 1729601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19632 h 1957974"/>
                      <a:gd name="connsiteX9" fmla="*/ 2176857 w 4987483"/>
                      <a:gd name="connsiteY9" fmla="*/ 1780006 h 1957974"/>
                      <a:gd name="connsiteX10" fmla="*/ 2410294 w 4987483"/>
                      <a:gd name="connsiteY10" fmla="*/ 1729601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19632 h 1957974"/>
                      <a:gd name="connsiteX9" fmla="*/ 2176857 w 4987483"/>
                      <a:gd name="connsiteY9" fmla="*/ 1780006 h 1957974"/>
                      <a:gd name="connsiteX10" fmla="*/ 2410294 w 4987483"/>
                      <a:gd name="connsiteY10" fmla="*/ 1729601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19632 h 1957974"/>
                      <a:gd name="connsiteX9" fmla="*/ 2176857 w 4987483"/>
                      <a:gd name="connsiteY9" fmla="*/ 1780006 h 1957974"/>
                      <a:gd name="connsiteX10" fmla="*/ 2410294 w 4987483"/>
                      <a:gd name="connsiteY10" fmla="*/ 1729601 h 1957974"/>
                      <a:gd name="connsiteX11" fmla="*/ 2562678 w 4987483"/>
                      <a:gd name="connsiteY11" fmla="*/ 1690890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19632 h 1957974"/>
                      <a:gd name="connsiteX9" fmla="*/ 2176857 w 4987483"/>
                      <a:gd name="connsiteY9" fmla="*/ 1780006 h 1957974"/>
                      <a:gd name="connsiteX10" fmla="*/ 2384513 w 4987483"/>
                      <a:gd name="connsiteY10" fmla="*/ 1732850 h 1957974"/>
                      <a:gd name="connsiteX11" fmla="*/ 2562678 w 4987483"/>
                      <a:gd name="connsiteY11" fmla="*/ 1690890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4987483" h="1957974">
                        <a:moveTo>
                          <a:pt x="0" y="1957706"/>
                        </a:moveTo>
                        <a:cubicBezTo>
                          <a:pt x="2029" y="1957801"/>
                          <a:pt x="85516" y="1958899"/>
                          <a:pt x="135921" y="1955841"/>
                        </a:cubicBezTo>
                        <a:lnTo>
                          <a:pt x="317898" y="1951541"/>
                        </a:lnTo>
                        <a:lnTo>
                          <a:pt x="570533" y="1945072"/>
                        </a:lnTo>
                        <a:cubicBezTo>
                          <a:pt x="655986" y="1941646"/>
                          <a:pt x="742857" y="1937234"/>
                          <a:pt x="830614" y="1930985"/>
                        </a:cubicBezTo>
                        <a:cubicBezTo>
                          <a:pt x="918371" y="1924736"/>
                          <a:pt x="999748" y="1917231"/>
                          <a:pt x="1097074" y="1907578"/>
                        </a:cubicBezTo>
                        <a:lnTo>
                          <a:pt x="1414573" y="1880377"/>
                        </a:lnTo>
                        <a:lnTo>
                          <a:pt x="1667276" y="1850092"/>
                        </a:lnTo>
                        <a:lnTo>
                          <a:pt x="1944661" y="1819632"/>
                        </a:lnTo>
                        <a:cubicBezTo>
                          <a:pt x="2028732" y="1810117"/>
                          <a:pt x="2103548" y="1794470"/>
                          <a:pt x="2176857" y="1780006"/>
                        </a:cubicBezTo>
                        <a:cubicBezTo>
                          <a:pt x="2250166" y="1765542"/>
                          <a:pt x="2320210" y="1747703"/>
                          <a:pt x="2384513" y="1732850"/>
                        </a:cubicBezTo>
                        <a:cubicBezTo>
                          <a:pt x="2448816" y="1717997"/>
                          <a:pt x="2494129" y="1711229"/>
                          <a:pt x="2562678" y="1690890"/>
                        </a:cubicBezTo>
                        <a:cubicBezTo>
                          <a:pt x="2631227" y="1670551"/>
                          <a:pt x="2718097" y="1637507"/>
                          <a:pt x="2795807" y="1610816"/>
                        </a:cubicBezTo>
                        <a:cubicBezTo>
                          <a:pt x="2863823" y="1587028"/>
                          <a:pt x="2907088" y="1572368"/>
                          <a:pt x="2970771" y="1548164"/>
                        </a:cubicBezTo>
                        <a:cubicBezTo>
                          <a:pt x="3034454" y="1523960"/>
                          <a:pt x="3111985" y="1494718"/>
                          <a:pt x="3177904" y="1465589"/>
                        </a:cubicBezTo>
                        <a:cubicBezTo>
                          <a:pt x="3243823" y="1436460"/>
                          <a:pt x="3292454" y="1412971"/>
                          <a:pt x="3366287" y="1373390"/>
                        </a:cubicBezTo>
                        <a:cubicBezTo>
                          <a:pt x="3440120" y="1333809"/>
                          <a:pt x="3548468" y="1272003"/>
                          <a:pt x="3620902" y="1228102"/>
                        </a:cubicBezTo>
                        <a:cubicBezTo>
                          <a:pt x="3693336" y="1184202"/>
                          <a:pt x="3735017" y="1156162"/>
                          <a:pt x="3800890" y="1109987"/>
                        </a:cubicBezTo>
                        <a:cubicBezTo>
                          <a:pt x="3866764" y="1063812"/>
                          <a:pt x="3950235" y="999027"/>
                          <a:pt x="4016143" y="951053"/>
                        </a:cubicBezTo>
                        <a:cubicBezTo>
                          <a:pt x="4082051" y="903079"/>
                          <a:pt x="4137513" y="865819"/>
                          <a:pt x="4196336" y="822141"/>
                        </a:cubicBezTo>
                        <a:cubicBezTo>
                          <a:pt x="4255159" y="778463"/>
                          <a:pt x="4298486" y="747960"/>
                          <a:pt x="4369083" y="688983"/>
                        </a:cubicBezTo>
                        <a:cubicBezTo>
                          <a:pt x="4439680" y="630006"/>
                          <a:pt x="4555531" y="527379"/>
                          <a:pt x="4619919" y="468280"/>
                        </a:cubicBezTo>
                        <a:cubicBezTo>
                          <a:pt x="4684307" y="409181"/>
                          <a:pt x="4708841" y="386613"/>
                          <a:pt x="4755411" y="334391"/>
                        </a:cubicBezTo>
                        <a:cubicBezTo>
                          <a:pt x="4801981" y="282169"/>
                          <a:pt x="4860663" y="210678"/>
                          <a:pt x="4899342" y="154946"/>
                        </a:cubicBezTo>
                        <a:cubicBezTo>
                          <a:pt x="4938021" y="99214"/>
                          <a:pt x="4987483" y="0"/>
                          <a:pt x="4987483" y="0"/>
                        </a:cubicBezTo>
                        <a:lnTo>
                          <a:pt x="4987483" y="0"/>
                        </a:lnTo>
                        <a:lnTo>
                          <a:pt x="4963835" y="67350"/>
                        </a:lnTo>
                      </a:path>
                    </a:pathLst>
                  </a:custGeom>
                  <a:ln w="63500">
                    <a:solidFill>
                      <a:srgbClr val="92D050"/>
                    </a:solidFill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426E3C7-B435-412C-80E5-81F1A708F87A}"/>
                    </a:ext>
                  </a:extLst>
                </p:cNvPr>
                <p:cNvSpPr txBox="1"/>
                <p:nvPr/>
              </p:nvSpPr>
              <p:spPr>
                <a:xfrm>
                  <a:off x="6629403" y="5791200"/>
                  <a:ext cx="380997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/>
                    <a:t>t</a:t>
                  </a:r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CF51F17-941E-4DC3-B652-BC6C55AFB7AE}"/>
                  </a:ext>
                </a:extLst>
              </p:cNvPr>
              <p:cNvSpPr txBox="1"/>
              <p:nvPr/>
            </p:nvSpPr>
            <p:spPr>
              <a:xfrm rot="10800000">
                <a:off x="7471916" y="3367948"/>
                <a:ext cx="643400" cy="3170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{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3394C85-C61A-4F41-BD3C-0754DE5A9C50}"/>
                </a:ext>
              </a:extLst>
            </p:cNvPr>
            <p:cNvSpPr txBox="1"/>
            <p:nvPr/>
          </p:nvSpPr>
          <p:spPr>
            <a:xfrm>
              <a:off x="7504616" y="4648200"/>
              <a:ext cx="68221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ƒ (t)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34B951D-51EF-47A8-8170-B1EBA896619E}"/>
              </a:ext>
            </a:extLst>
          </p:cNvPr>
          <p:cNvSpPr txBox="1"/>
          <p:nvPr/>
        </p:nvSpPr>
        <p:spPr>
          <a:xfrm>
            <a:off x="0" y="6629401"/>
            <a:ext cx="3505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446234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width of each rectangle is a constant </a:t>
            </a:r>
            <a:r>
              <a:rPr lang="el-GR" dirty="0"/>
              <a:t>Δ</a:t>
            </a:r>
            <a:r>
              <a:rPr lang="en-US" dirty="0"/>
              <a:t>t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524A698-7707-4A9C-8092-59C811AE3197}"/>
              </a:ext>
            </a:extLst>
          </p:cNvPr>
          <p:cNvGrpSpPr/>
          <p:nvPr/>
        </p:nvGrpSpPr>
        <p:grpSpPr>
          <a:xfrm>
            <a:off x="4724400" y="3867090"/>
            <a:ext cx="4114800" cy="2914710"/>
            <a:chOff x="4724400" y="3276600"/>
            <a:chExt cx="4114800" cy="29147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F9B0C57-D4EA-4490-9A61-7C5A880F01FA}"/>
                </a:ext>
              </a:extLst>
            </p:cNvPr>
            <p:cNvGrpSpPr/>
            <p:nvPr/>
          </p:nvGrpSpPr>
          <p:grpSpPr>
            <a:xfrm>
              <a:off x="4724400" y="3276600"/>
              <a:ext cx="4114800" cy="2914710"/>
              <a:chOff x="4724400" y="3276600"/>
              <a:chExt cx="4114800" cy="2914710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6C69EFF7-9B49-4E47-87BF-1A3A39F0A7FE}"/>
                  </a:ext>
                </a:extLst>
              </p:cNvPr>
              <p:cNvGrpSpPr/>
              <p:nvPr/>
            </p:nvGrpSpPr>
            <p:grpSpPr>
              <a:xfrm>
                <a:off x="4724400" y="3276600"/>
                <a:ext cx="4114800" cy="2667000"/>
                <a:chOff x="4287328" y="3886200"/>
                <a:chExt cx="4114800" cy="2667000"/>
              </a:xfrm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E3D1BE70-43E3-45E0-94F1-42E1F0B40EFF}"/>
                    </a:ext>
                  </a:extLst>
                </p:cNvPr>
                <p:cNvGrpSpPr/>
                <p:nvPr/>
              </p:nvGrpSpPr>
              <p:grpSpPr>
                <a:xfrm>
                  <a:off x="4642450" y="4191000"/>
                  <a:ext cx="3663350" cy="2209800"/>
                  <a:chOff x="3118450" y="4267200"/>
                  <a:chExt cx="3663350" cy="2209800"/>
                </a:xfrm>
              </p:grpSpPr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6935F7E7-B454-4F70-9EFA-D54D3BFDB03C}"/>
                      </a:ext>
                    </a:extLst>
                  </p:cNvPr>
                  <p:cNvSpPr/>
                  <p:nvPr/>
                </p:nvSpPr>
                <p:spPr>
                  <a:xfrm>
                    <a:off x="3118450" y="6172199"/>
                    <a:ext cx="304798" cy="30479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C2C9E9B5-7907-4303-B192-E58E95C692FC}"/>
                      </a:ext>
                    </a:extLst>
                  </p:cNvPr>
                  <p:cNvSpPr/>
                  <p:nvPr/>
                </p:nvSpPr>
                <p:spPr>
                  <a:xfrm>
                    <a:off x="3427562" y="5715000"/>
                    <a:ext cx="310552" cy="762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15DB93A0-6CBE-42BD-ACCC-C66B120F1FD2}"/>
                      </a:ext>
                    </a:extLst>
                  </p:cNvPr>
                  <p:cNvSpPr/>
                  <p:nvPr/>
                </p:nvSpPr>
                <p:spPr>
                  <a:xfrm>
                    <a:off x="3742428" y="5334000"/>
                    <a:ext cx="295689" cy="114299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D794BE7F-25C4-4C8C-938B-E3051676DD36}"/>
                      </a:ext>
                    </a:extLst>
                  </p:cNvPr>
                  <p:cNvSpPr/>
                  <p:nvPr/>
                </p:nvSpPr>
                <p:spPr>
                  <a:xfrm>
                    <a:off x="4042431" y="5029200"/>
                    <a:ext cx="295691" cy="144779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D897C425-1548-4671-9C4E-D99F9A403737}"/>
                      </a:ext>
                    </a:extLst>
                  </p:cNvPr>
                  <p:cNvSpPr/>
                  <p:nvPr/>
                </p:nvSpPr>
                <p:spPr>
                  <a:xfrm>
                    <a:off x="4342436" y="4800599"/>
                    <a:ext cx="295692" cy="167639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9345904F-20F0-489E-97B6-471DB6890B0E}"/>
                      </a:ext>
                    </a:extLst>
                  </p:cNvPr>
                  <p:cNvSpPr/>
                  <p:nvPr/>
                </p:nvSpPr>
                <p:spPr>
                  <a:xfrm>
                    <a:off x="4642442" y="4613694"/>
                    <a:ext cx="300487" cy="1863304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47C09E84-3A19-48CE-814F-E401481CBA37}"/>
                      </a:ext>
                    </a:extLst>
                  </p:cNvPr>
                  <p:cNvSpPr/>
                  <p:nvPr/>
                </p:nvSpPr>
                <p:spPr>
                  <a:xfrm>
                    <a:off x="4947243" y="4492924"/>
                    <a:ext cx="311989" cy="198407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5C49594E-246C-4367-8007-785F5E55CFFE}"/>
                      </a:ext>
                    </a:extLst>
                  </p:cNvPr>
                  <p:cNvSpPr/>
                  <p:nvPr/>
                </p:nvSpPr>
                <p:spPr>
                  <a:xfrm>
                    <a:off x="5263546" y="4389408"/>
                    <a:ext cx="288985" cy="208759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6B08A275-02CF-44DE-A35A-CAF8303140A2}"/>
                      </a:ext>
                    </a:extLst>
                  </p:cNvPr>
                  <p:cNvSpPr/>
                  <p:nvPr/>
                </p:nvSpPr>
                <p:spPr>
                  <a:xfrm>
                    <a:off x="5556845" y="4389406"/>
                    <a:ext cx="297611" cy="2087593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FB28D1EE-AF08-424B-9722-D68D44A7CF3B}"/>
                      </a:ext>
                    </a:extLst>
                  </p:cNvPr>
                  <p:cNvSpPr/>
                  <p:nvPr/>
                </p:nvSpPr>
                <p:spPr>
                  <a:xfrm>
                    <a:off x="5858770" y="4267200"/>
                    <a:ext cx="304800" cy="22098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5DD41A44-B888-4051-9ACC-B00D3BEEC72E}"/>
                      </a:ext>
                    </a:extLst>
                  </p:cNvPr>
                  <p:cNvSpPr/>
                  <p:nvPr/>
                </p:nvSpPr>
                <p:spPr>
                  <a:xfrm>
                    <a:off x="6167884" y="4267200"/>
                    <a:ext cx="304800" cy="22098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EEDD5060-1DFF-42D5-8B2B-41B9AB1E49EA}"/>
                      </a:ext>
                    </a:extLst>
                  </p:cNvPr>
                  <p:cNvSpPr/>
                  <p:nvPr/>
                </p:nvSpPr>
                <p:spPr>
                  <a:xfrm>
                    <a:off x="6477000" y="4267200"/>
                    <a:ext cx="304800" cy="22098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3BE283E9-E854-48A8-8DB8-64514D40FA21}"/>
                    </a:ext>
                  </a:extLst>
                </p:cNvPr>
                <p:cNvCxnSpPr/>
                <p:nvPr/>
              </p:nvCxnSpPr>
              <p:spPr>
                <a:xfrm>
                  <a:off x="4419600" y="3886200"/>
                  <a:ext cx="0" cy="26670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41860C9A-494C-4708-9F00-BBEE3F0A91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287328" y="6400800"/>
                  <a:ext cx="41148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164488FB-09DA-4589-8381-A5DD52F45CE4}"/>
                    </a:ext>
                  </a:extLst>
                </p:cNvPr>
                <p:cNvSpPr/>
                <p:nvPr/>
              </p:nvSpPr>
              <p:spPr>
                <a:xfrm rot="10800000">
                  <a:off x="4651562" y="4190997"/>
                  <a:ext cx="3654235" cy="2209801"/>
                </a:xfrm>
                <a:custGeom>
                  <a:avLst/>
                  <a:gdLst>
                    <a:gd name="connsiteX0" fmla="*/ 0 w 3352800"/>
                    <a:gd name="connsiteY0" fmla="*/ 23447 h 2102130"/>
                    <a:gd name="connsiteX1" fmla="*/ 105508 w 3352800"/>
                    <a:gd name="connsiteY1" fmla="*/ 222739 h 2102130"/>
                    <a:gd name="connsiteX2" fmla="*/ 187569 w 3352800"/>
                    <a:gd name="connsiteY2" fmla="*/ 433754 h 2102130"/>
                    <a:gd name="connsiteX3" fmla="*/ 304800 w 3352800"/>
                    <a:gd name="connsiteY3" fmla="*/ 668216 h 2102130"/>
                    <a:gd name="connsiteX4" fmla="*/ 410308 w 3352800"/>
                    <a:gd name="connsiteY4" fmla="*/ 902677 h 2102130"/>
                    <a:gd name="connsiteX5" fmla="*/ 574431 w 3352800"/>
                    <a:gd name="connsiteY5" fmla="*/ 1207477 h 2102130"/>
                    <a:gd name="connsiteX6" fmla="*/ 785446 w 3352800"/>
                    <a:gd name="connsiteY6" fmla="*/ 1500554 h 2102130"/>
                    <a:gd name="connsiteX7" fmla="*/ 914400 w 3352800"/>
                    <a:gd name="connsiteY7" fmla="*/ 1664677 h 2102130"/>
                    <a:gd name="connsiteX8" fmla="*/ 1008185 w 3352800"/>
                    <a:gd name="connsiteY8" fmla="*/ 1758462 h 2102130"/>
                    <a:gd name="connsiteX9" fmla="*/ 1078523 w 3352800"/>
                    <a:gd name="connsiteY9" fmla="*/ 1828800 h 2102130"/>
                    <a:gd name="connsiteX10" fmla="*/ 1160585 w 3352800"/>
                    <a:gd name="connsiteY10" fmla="*/ 1899139 h 2102130"/>
                    <a:gd name="connsiteX11" fmla="*/ 1289539 w 3352800"/>
                    <a:gd name="connsiteY11" fmla="*/ 1981200 h 2102130"/>
                    <a:gd name="connsiteX12" fmla="*/ 1406769 w 3352800"/>
                    <a:gd name="connsiteY12" fmla="*/ 2028093 h 2102130"/>
                    <a:gd name="connsiteX13" fmla="*/ 1535723 w 3352800"/>
                    <a:gd name="connsiteY13" fmla="*/ 2074985 h 2102130"/>
                    <a:gd name="connsiteX14" fmla="*/ 1652954 w 3352800"/>
                    <a:gd name="connsiteY14" fmla="*/ 2098431 h 2102130"/>
                    <a:gd name="connsiteX15" fmla="*/ 1699846 w 3352800"/>
                    <a:gd name="connsiteY15" fmla="*/ 2098431 h 2102130"/>
                    <a:gd name="connsiteX16" fmla="*/ 1793631 w 3352800"/>
                    <a:gd name="connsiteY16" fmla="*/ 2063262 h 2102130"/>
                    <a:gd name="connsiteX17" fmla="*/ 1910862 w 3352800"/>
                    <a:gd name="connsiteY17" fmla="*/ 2039816 h 2102130"/>
                    <a:gd name="connsiteX18" fmla="*/ 2039816 w 3352800"/>
                    <a:gd name="connsiteY18" fmla="*/ 1969477 h 2102130"/>
                    <a:gd name="connsiteX19" fmla="*/ 2192216 w 3352800"/>
                    <a:gd name="connsiteY19" fmla="*/ 1899139 h 2102130"/>
                    <a:gd name="connsiteX20" fmla="*/ 2309446 w 3352800"/>
                    <a:gd name="connsiteY20" fmla="*/ 1805354 h 2102130"/>
                    <a:gd name="connsiteX21" fmla="*/ 2450123 w 3352800"/>
                    <a:gd name="connsiteY21" fmla="*/ 1641231 h 2102130"/>
                    <a:gd name="connsiteX22" fmla="*/ 2567354 w 3352800"/>
                    <a:gd name="connsiteY22" fmla="*/ 1477108 h 2102130"/>
                    <a:gd name="connsiteX23" fmla="*/ 2731477 w 3352800"/>
                    <a:gd name="connsiteY23" fmla="*/ 1277816 h 2102130"/>
                    <a:gd name="connsiteX24" fmla="*/ 2883877 w 3352800"/>
                    <a:gd name="connsiteY24" fmla="*/ 1031631 h 2102130"/>
                    <a:gd name="connsiteX25" fmla="*/ 2965939 w 3352800"/>
                    <a:gd name="connsiteY25" fmla="*/ 855785 h 2102130"/>
                    <a:gd name="connsiteX26" fmla="*/ 3083169 w 3352800"/>
                    <a:gd name="connsiteY26" fmla="*/ 597877 h 2102130"/>
                    <a:gd name="connsiteX27" fmla="*/ 3200400 w 3352800"/>
                    <a:gd name="connsiteY27" fmla="*/ 328247 h 2102130"/>
                    <a:gd name="connsiteX28" fmla="*/ 3305908 w 3352800"/>
                    <a:gd name="connsiteY28" fmla="*/ 128954 h 2102130"/>
                    <a:gd name="connsiteX29" fmla="*/ 3352800 w 3352800"/>
                    <a:gd name="connsiteY29" fmla="*/ 0 h 2102130"/>
                    <a:gd name="connsiteX30" fmla="*/ 3352800 w 3352800"/>
                    <a:gd name="connsiteY30" fmla="*/ 0 h 2102130"/>
                    <a:gd name="connsiteX31" fmla="*/ 3352800 w 3352800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5197 w 3330428"/>
                    <a:gd name="connsiteY2" fmla="*/ 433754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44982 w 3330428"/>
                    <a:gd name="connsiteY22" fmla="*/ 1477108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178028 w 3330428"/>
                    <a:gd name="connsiteY27" fmla="*/ 328247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5197 w 3330428"/>
                    <a:gd name="connsiteY2" fmla="*/ 433754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178028 w 3330428"/>
                    <a:gd name="connsiteY27" fmla="*/ 328247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5197 w 3330428"/>
                    <a:gd name="connsiteY2" fmla="*/ 433754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2059 w 3330428"/>
                    <a:gd name="connsiteY5" fmla="*/ 1207477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57775 w 3330428"/>
                    <a:gd name="connsiteY5" fmla="*/ 1201761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87936 w 3330428"/>
                    <a:gd name="connsiteY4" fmla="*/ 902677 h 2102130"/>
                    <a:gd name="connsiteX5" fmla="*/ 563491 w 3330428"/>
                    <a:gd name="connsiteY5" fmla="*/ 1197951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30428"/>
                    <a:gd name="connsiteY0" fmla="*/ 35172 h 2102130"/>
                    <a:gd name="connsiteX1" fmla="*/ 83136 w 3330428"/>
                    <a:gd name="connsiteY1" fmla="*/ 222739 h 2102130"/>
                    <a:gd name="connsiteX2" fmla="*/ 169008 w 3330428"/>
                    <a:gd name="connsiteY2" fmla="*/ 426133 h 2102130"/>
                    <a:gd name="connsiteX3" fmla="*/ 282428 w 3330428"/>
                    <a:gd name="connsiteY3" fmla="*/ 668216 h 2102130"/>
                    <a:gd name="connsiteX4" fmla="*/ 395557 w 3330428"/>
                    <a:gd name="connsiteY4" fmla="*/ 902677 h 2102130"/>
                    <a:gd name="connsiteX5" fmla="*/ 563491 w 3330428"/>
                    <a:gd name="connsiteY5" fmla="*/ 1197951 h 2102130"/>
                    <a:gd name="connsiteX6" fmla="*/ 763074 w 3330428"/>
                    <a:gd name="connsiteY6" fmla="*/ 1500554 h 2102130"/>
                    <a:gd name="connsiteX7" fmla="*/ 892028 w 3330428"/>
                    <a:gd name="connsiteY7" fmla="*/ 1664677 h 2102130"/>
                    <a:gd name="connsiteX8" fmla="*/ 985813 w 3330428"/>
                    <a:gd name="connsiteY8" fmla="*/ 1758462 h 2102130"/>
                    <a:gd name="connsiteX9" fmla="*/ 1056151 w 3330428"/>
                    <a:gd name="connsiteY9" fmla="*/ 1828800 h 2102130"/>
                    <a:gd name="connsiteX10" fmla="*/ 1138213 w 3330428"/>
                    <a:gd name="connsiteY10" fmla="*/ 1899139 h 2102130"/>
                    <a:gd name="connsiteX11" fmla="*/ 1267167 w 3330428"/>
                    <a:gd name="connsiteY11" fmla="*/ 1981200 h 2102130"/>
                    <a:gd name="connsiteX12" fmla="*/ 1384397 w 3330428"/>
                    <a:gd name="connsiteY12" fmla="*/ 2028093 h 2102130"/>
                    <a:gd name="connsiteX13" fmla="*/ 1513351 w 3330428"/>
                    <a:gd name="connsiteY13" fmla="*/ 2074985 h 2102130"/>
                    <a:gd name="connsiteX14" fmla="*/ 1630582 w 3330428"/>
                    <a:gd name="connsiteY14" fmla="*/ 2098431 h 2102130"/>
                    <a:gd name="connsiteX15" fmla="*/ 1677474 w 3330428"/>
                    <a:gd name="connsiteY15" fmla="*/ 2098431 h 2102130"/>
                    <a:gd name="connsiteX16" fmla="*/ 1771259 w 3330428"/>
                    <a:gd name="connsiteY16" fmla="*/ 2063262 h 2102130"/>
                    <a:gd name="connsiteX17" fmla="*/ 1888490 w 3330428"/>
                    <a:gd name="connsiteY17" fmla="*/ 2039816 h 2102130"/>
                    <a:gd name="connsiteX18" fmla="*/ 2017444 w 3330428"/>
                    <a:gd name="connsiteY18" fmla="*/ 1969477 h 2102130"/>
                    <a:gd name="connsiteX19" fmla="*/ 2169844 w 3330428"/>
                    <a:gd name="connsiteY19" fmla="*/ 1899139 h 2102130"/>
                    <a:gd name="connsiteX20" fmla="*/ 2287074 w 3330428"/>
                    <a:gd name="connsiteY20" fmla="*/ 1805354 h 2102130"/>
                    <a:gd name="connsiteX21" fmla="*/ 2427751 w 3330428"/>
                    <a:gd name="connsiteY21" fmla="*/ 1641231 h 2102130"/>
                    <a:gd name="connsiteX22" fmla="*/ 2568431 w 3330428"/>
                    <a:gd name="connsiteY22" fmla="*/ 1512281 h 2102130"/>
                    <a:gd name="connsiteX23" fmla="*/ 2709105 w 3330428"/>
                    <a:gd name="connsiteY23" fmla="*/ 1277816 h 2102130"/>
                    <a:gd name="connsiteX24" fmla="*/ 2861505 w 3330428"/>
                    <a:gd name="connsiteY24" fmla="*/ 1031631 h 2102130"/>
                    <a:gd name="connsiteX25" fmla="*/ 2943567 w 3330428"/>
                    <a:gd name="connsiteY25" fmla="*/ 855785 h 2102130"/>
                    <a:gd name="connsiteX26" fmla="*/ 3060797 w 3330428"/>
                    <a:gd name="connsiteY26" fmla="*/ 597877 h 2102130"/>
                    <a:gd name="connsiteX27" fmla="*/ 3201477 w 3330428"/>
                    <a:gd name="connsiteY27" fmla="*/ 316522 h 2102130"/>
                    <a:gd name="connsiteX28" fmla="*/ 3283536 w 3330428"/>
                    <a:gd name="connsiteY28" fmla="*/ 128954 h 2102130"/>
                    <a:gd name="connsiteX29" fmla="*/ 3330428 w 3330428"/>
                    <a:gd name="connsiteY29" fmla="*/ 0 h 2102130"/>
                    <a:gd name="connsiteX30" fmla="*/ 3330428 w 3330428"/>
                    <a:gd name="connsiteY30" fmla="*/ 0 h 2102130"/>
                    <a:gd name="connsiteX31" fmla="*/ 3330428 w 3330428"/>
                    <a:gd name="connsiteY31" fmla="*/ 0 h 2102130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0446 w 3348846"/>
                    <a:gd name="connsiteY7" fmla="*/ 1671421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0446 w 3348846"/>
                    <a:gd name="connsiteY7" fmla="*/ 1671421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0446 w 3348846"/>
                    <a:gd name="connsiteY7" fmla="*/ 1671421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2352 w 3348846"/>
                    <a:gd name="connsiteY7" fmla="*/ 166570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1492 w 3348846"/>
                    <a:gd name="connsiteY6" fmla="*/ 150729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3397 w 3348846"/>
                    <a:gd name="connsiteY6" fmla="*/ 150348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1909 w 3348846"/>
                    <a:gd name="connsiteY5" fmla="*/ 1204695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04231 w 3348846"/>
                    <a:gd name="connsiteY8" fmla="*/ 1765206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74569 w 3348846"/>
                    <a:gd name="connsiteY9" fmla="*/ 1835544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56631 w 3348846"/>
                    <a:gd name="connsiteY10" fmla="*/ 1905883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85585 w 3348846"/>
                    <a:gd name="connsiteY11" fmla="*/ 1987944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79870 w 3348846"/>
                    <a:gd name="connsiteY11" fmla="*/ 1978419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79870 w 3348846"/>
                    <a:gd name="connsiteY11" fmla="*/ 1978419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8874"/>
                    <a:gd name="connsiteX1" fmla="*/ 101554 w 3348846"/>
                    <a:gd name="connsiteY1" fmla="*/ 229483 h 2108874"/>
                    <a:gd name="connsiteX2" fmla="*/ 187426 w 3348846"/>
                    <a:gd name="connsiteY2" fmla="*/ 432877 h 2108874"/>
                    <a:gd name="connsiteX3" fmla="*/ 300846 w 3348846"/>
                    <a:gd name="connsiteY3" fmla="*/ 674960 h 2108874"/>
                    <a:gd name="connsiteX4" fmla="*/ 413975 w 3348846"/>
                    <a:gd name="connsiteY4" fmla="*/ 909421 h 2108874"/>
                    <a:gd name="connsiteX5" fmla="*/ 587625 w 3348846"/>
                    <a:gd name="connsiteY5" fmla="*/ 1202790 h 2108874"/>
                    <a:gd name="connsiteX6" fmla="*/ 789113 w 3348846"/>
                    <a:gd name="connsiteY6" fmla="*/ 1499678 h 2108874"/>
                    <a:gd name="connsiteX7" fmla="*/ 918068 w 3348846"/>
                    <a:gd name="connsiteY7" fmla="*/ 1661896 h 2108874"/>
                    <a:gd name="connsiteX8" fmla="*/ 1011852 w 3348846"/>
                    <a:gd name="connsiteY8" fmla="*/ 1763301 h 2108874"/>
                    <a:gd name="connsiteX9" fmla="*/ 1082191 w 3348846"/>
                    <a:gd name="connsiteY9" fmla="*/ 1829829 h 2108874"/>
                    <a:gd name="connsiteX10" fmla="*/ 1164252 w 3348846"/>
                    <a:gd name="connsiteY10" fmla="*/ 1896358 h 2108874"/>
                    <a:gd name="connsiteX11" fmla="*/ 1283680 w 3348846"/>
                    <a:gd name="connsiteY11" fmla="*/ 1974609 h 2108874"/>
                    <a:gd name="connsiteX12" fmla="*/ 1402815 w 3348846"/>
                    <a:gd name="connsiteY12" fmla="*/ 2034837 h 2108874"/>
                    <a:gd name="connsiteX13" fmla="*/ 1531769 w 3348846"/>
                    <a:gd name="connsiteY13" fmla="*/ 2081729 h 2108874"/>
                    <a:gd name="connsiteX14" fmla="*/ 1649000 w 3348846"/>
                    <a:gd name="connsiteY14" fmla="*/ 2105175 h 2108874"/>
                    <a:gd name="connsiteX15" fmla="*/ 1695892 w 3348846"/>
                    <a:gd name="connsiteY15" fmla="*/ 2105175 h 2108874"/>
                    <a:gd name="connsiteX16" fmla="*/ 1789677 w 3348846"/>
                    <a:gd name="connsiteY16" fmla="*/ 2070006 h 2108874"/>
                    <a:gd name="connsiteX17" fmla="*/ 1906908 w 3348846"/>
                    <a:gd name="connsiteY17" fmla="*/ 2046560 h 2108874"/>
                    <a:gd name="connsiteX18" fmla="*/ 2035862 w 3348846"/>
                    <a:gd name="connsiteY18" fmla="*/ 1976221 h 2108874"/>
                    <a:gd name="connsiteX19" fmla="*/ 2188262 w 3348846"/>
                    <a:gd name="connsiteY19" fmla="*/ 1905883 h 2108874"/>
                    <a:gd name="connsiteX20" fmla="*/ 2305492 w 3348846"/>
                    <a:gd name="connsiteY20" fmla="*/ 1812098 h 2108874"/>
                    <a:gd name="connsiteX21" fmla="*/ 2446169 w 3348846"/>
                    <a:gd name="connsiteY21" fmla="*/ 1647975 h 2108874"/>
                    <a:gd name="connsiteX22" fmla="*/ 2586849 w 3348846"/>
                    <a:gd name="connsiteY22" fmla="*/ 1519025 h 2108874"/>
                    <a:gd name="connsiteX23" fmla="*/ 2727523 w 3348846"/>
                    <a:gd name="connsiteY23" fmla="*/ 1284560 h 2108874"/>
                    <a:gd name="connsiteX24" fmla="*/ 2879923 w 3348846"/>
                    <a:gd name="connsiteY24" fmla="*/ 1038375 h 2108874"/>
                    <a:gd name="connsiteX25" fmla="*/ 2961985 w 3348846"/>
                    <a:gd name="connsiteY25" fmla="*/ 862529 h 2108874"/>
                    <a:gd name="connsiteX26" fmla="*/ 3079215 w 3348846"/>
                    <a:gd name="connsiteY26" fmla="*/ 604621 h 2108874"/>
                    <a:gd name="connsiteX27" fmla="*/ 3219895 w 3348846"/>
                    <a:gd name="connsiteY27" fmla="*/ 323266 h 2108874"/>
                    <a:gd name="connsiteX28" fmla="*/ 3301954 w 3348846"/>
                    <a:gd name="connsiteY28" fmla="*/ 135698 h 2108874"/>
                    <a:gd name="connsiteX29" fmla="*/ 3348846 w 3348846"/>
                    <a:gd name="connsiteY29" fmla="*/ 6744 h 2108874"/>
                    <a:gd name="connsiteX30" fmla="*/ 3348846 w 3348846"/>
                    <a:gd name="connsiteY30" fmla="*/ 6744 h 2108874"/>
                    <a:gd name="connsiteX31" fmla="*/ 3348846 w 3348846"/>
                    <a:gd name="connsiteY31" fmla="*/ 6744 h 2108874"/>
                    <a:gd name="connsiteX0" fmla="*/ 0 w 3348846"/>
                    <a:gd name="connsiteY0" fmla="*/ 0 h 2106521"/>
                    <a:gd name="connsiteX1" fmla="*/ 101554 w 3348846"/>
                    <a:gd name="connsiteY1" fmla="*/ 229483 h 2106521"/>
                    <a:gd name="connsiteX2" fmla="*/ 187426 w 3348846"/>
                    <a:gd name="connsiteY2" fmla="*/ 432877 h 2106521"/>
                    <a:gd name="connsiteX3" fmla="*/ 300846 w 3348846"/>
                    <a:gd name="connsiteY3" fmla="*/ 674960 h 2106521"/>
                    <a:gd name="connsiteX4" fmla="*/ 413975 w 3348846"/>
                    <a:gd name="connsiteY4" fmla="*/ 909421 h 2106521"/>
                    <a:gd name="connsiteX5" fmla="*/ 587625 w 3348846"/>
                    <a:gd name="connsiteY5" fmla="*/ 1202790 h 2106521"/>
                    <a:gd name="connsiteX6" fmla="*/ 789113 w 3348846"/>
                    <a:gd name="connsiteY6" fmla="*/ 1499678 h 2106521"/>
                    <a:gd name="connsiteX7" fmla="*/ 918068 w 3348846"/>
                    <a:gd name="connsiteY7" fmla="*/ 1661896 h 2106521"/>
                    <a:gd name="connsiteX8" fmla="*/ 1011852 w 3348846"/>
                    <a:gd name="connsiteY8" fmla="*/ 1763301 h 2106521"/>
                    <a:gd name="connsiteX9" fmla="*/ 1082191 w 3348846"/>
                    <a:gd name="connsiteY9" fmla="*/ 1829829 h 2106521"/>
                    <a:gd name="connsiteX10" fmla="*/ 1164252 w 3348846"/>
                    <a:gd name="connsiteY10" fmla="*/ 1896358 h 2106521"/>
                    <a:gd name="connsiteX11" fmla="*/ 1283680 w 3348846"/>
                    <a:gd name="connsiteY11" fmla="*/ 1974609 h 2106521"/>
                    <a:gd name="connsiteX12" fmla="*/ 1402815 w 3348846"/>
                    <a:gd name="connsiteY12" fmla="*/ 2034837 h 2106521"/>
                    <a:gd name="connsiteX13" fmla="*/ 1531769 w 3348846"/>
                    <a:gd name="connsiteY13" fmla="*/ 2081729 h 2106521"/>
                    <a:gd name="connsiteX14" fmla="*/ 1652810 w 3348846"/>
                    <a:gd name="connsiteY14" fmla="*/ 2097555 h 2106521"/>
                    <a:gd name="connsiteX15" fmla="*/ 1695892 w 3348846"/>
                    <a:gd name="connsiteY15" fmla="*/ 2105175 h 2106521"/>
                    <a:gd name="connsiteX16" fmla="*/ 1789677 w 3348846"/>
                    <a:gd name="connsiteY16" fmla="*/ 2070006 h 2106521"/>
                    <a:gd name="connsiteX17" fmla="*/ 1906908 w 3348846"/>
                    <a:gd name="connsiteY17" fmla="*/ 2046560 h 2106521"/>
                    <a:gd name="connsiteX18" fmla="*/ 2035862 w 3348846"/>
                    <a:gd name="connsiteY18" fmla="*/ 1976221 h 2106521"/>
                    <a:gd name="connsiteX19" fmla="*/ 2188262 w 3348846"/>
                    <a:gd name="connsiteY19" fmla="*/ 1905883 h 2106521"/>
                    <a:gd name="connsiteX20" fmla="*/ 2305492 w 3348846"/>
                    <a:gd name="connsiteY20" fmla="*/ 1812098 h 2106521"/>
                    <a:gd name="connsiteX21" fmla="*/ 2446169 w 3348846"/>
                    <a:gd name="connsiteY21" fmla="*/ 1647975 h 2106521"/>
                    <a:gd name="connsiteX22" fmla="*/ 2586849 w 3348846"/>
                    <a:gd name="connsiteY22" fmla="*/ 1519025 h 2106521"/>
                    <a:gd name="connsiteX23" fmla="*/ 2727523 w 3348846"/>
                    <a:gd name="connsiteY23" fmla="*/ 1284560 h 2106521"/>
                    <a:gd name="connsiteX24" fmla="*/ 2879923 w 3348846"/>
                    <a:gd name="connsiteY24" fmla="*/ 1038375 h 2106521"/>
                    <a:gd name="connsiteX25" fmla="*/ 2961985 w 3348846"/>
                    <a:gd name="connsiteY25" fmla="*/ 862529 h 2106521"/>
                    <a:gd name="connsiteX26" fmla="*/ 3079215 w 3348846"/>
                    <a:gd name="connsiteY26" fmla="*/ 604621 h 2106521"/>
                    <a:gd name="connsiteX27" fmla="*/ 3219895 w 3348846"/>
                    <a:gd name="connsiteY27" fmla="*/ 323266 h 2106521"/>
                    <a:gd name="connsiteX28" fmla="*/ 3301954 w 3348846"/>
                    <a:gd name="connsiteY28" fmla="*/ 135698 h 2106521"/>
                    <a:gd name="connsiteX29" fmla="*/ 3348846 w 3348846"/>
                    <a:gd name="connsiteY29" fmla="*/ 6744 h 2106521"/>
                    <a:gd name="connsiteX30" fmla="*/ 3348846 w 3348846"/>
                    <a:gd name="connsiteY30" fmla="*/ 6744 h 2106521"/>
                    <a:gd name="connsiteX31" fmla="*/ 3348846 w 3348846"/>
                    <a:gd name="connsiteY31" fmla="*/ 6744 h 2106521"/>
                    <a:gd name="connsiteX0" fmla="*/ 0 w 3348846"/>
                    <a:gd name="connsiteY0" fmla="*/ 0 h 2098483"/>
                    <a:gd name="connsiteX1" fmla="*/ 101554 w 3348846"/>
                    <a:gd name="connsiteY1" fmla="*/ 229483 h 2098483"/>
                    <a:gd name="connsiteX2" fmla="*/ 187426 w 3348846"/>
                    <a:gd name="connsiteY2" fmla="*/ 432877 h 2098483"/>
                    <a:gd name="connsiteX3" fmla="*/ 300846 w 3348846"/>
                    <a:gd name="connsiteY3" fmla="*/ 674960 h 2098483"/>
                    <a:gd name="connsiteX4" fmla="*/ 413975 w 3348846"/>
                    <a:gd name="connsiteY4" fmla="*/ 909421 h 2098483"/>
                    <a:gd name="connsiteX5" fmla="*/ 587625 w 3348846"/>
                    <a:gd name="connsiteY5" fmla="*/ 1202790 h 2098483"/>
                    <a:gd name="connsiteX6" fmla="*/ 789113 w 3348846"/>
                    <a:gd name="connsiteY6" fmla="*/ 1499678 h 2098483"/>
                    <a:gd name="connsiteX7" fmla="*/ 918068 w 3348846"/>
                    <a:gd name="connsiteY7" fmla="*/ 1661896 h 2098483"/>
                    <a:gd name="connsiteX8" fmla="*/ 1011852 w 3348846"/>
                    <a:gd name="connsiteY8" fmla="*/ 1763301 h 2098483"/>
                    <a:gd name="connsiteX9" fmla="*/ 1082191 w 3348846"/>
                    <a:gd name="connsiteY9" fmla="*/ 1829829 h 2098483"/>
                    <a:gd name="connsiteX10" fmla="*/ 1164252 w 3348846"/>
                    <a:gd name="connsiteY10" fmla="*/ 1896358 h 2098483"/>
                    <a:gd name="connsiteX11" fmla="*/ 1283680 w 3348846"/>
                    <a:gd name="connsiteY11" fmla="*/ 1974609 h 2098483"/>
                    <a:gd name="connsiteX12" fmla="*/ 1402815 w 3348846"/>
                    <a:gd name="connsiteY12" fmla="*/ 2034837 h 2098483"/>
                    <a:gd name="connsiteX13" fmla="*/ 1531769 w 3348846"/>
                    <a:gd name="connsiteY13" fmla="*/ 2081729 h 2098483"/>
                    <a:gd name="connsiteX14" fmla="*/ 1652810 w 3348846"/>
                    <a:gd name="connsiteY14" fmla="*/ 2097555 h 2098483"/>
                    <a:gd name="connsiteX15" fmla="*/ 1695892 w 3348846"/>
                    <a:gd name="connsiteY15" fmla="*/ 2093744 h 2098483"/>
                    <a:gd name="connsiteX16" fmla="*/ 1789677 w 3348846"/>
                    <a:gd name="connsiteY16" fmla="*/ 2070006 h 2098483"/>
                    <a:gd name="connsiteX17" fmla="*/ 1906908 w 3348846"/>
                    <a:gd name="connsiteY17" fmla="*/ 2046560 h 2098483"/>
                    <a:gd name="connsiteX18" fmla="*/ 2035862 w 3348846"/>
                    <a:gd name="connsiteY18" fmla="*/ 1976221 h 2098483"/>
                    <a:gd name="connsiteX19" fmla="*/ 2188262 w 3348846"/>
                    <a:gd name="connsiteY19" fmla="*/ 1905883 h 2098483"/>
                    <a:gd name="connsiteX20" fmla="*/ 2305492 w 3348846"/>
                    <a:gd name="connsiteY20" fmla="*/ 1812098 h 2098483"/>
                    <a:gd name="connsiteX21" fmla="*/ 2446169 w 3348846"/>
                    <a:gd name="connsiteY21" fmla="*/ 1647975 h 2098483"/>
                    <a:gd name="connsiteX22" fmla="*/ 2586849 w 3348846"/>
                    <a:gd name="connsiteY22" fmla="*/ 1519025 h 2098483"/>
                    <a:gd name="connsiteX23" fmla="*/ 2727523 w 3348846"/>
                    <a:gd name="connsiteY23" fmla="*/ 1284560 h 2098483"/>
                    <a:gd name="connsiteX24" fmla="*/ 2879923 w 3348846"/>
                    <a:gd name="connsiteY24" fmla="*/ 1038375 h 2098483"/>
                    <a:gd name="connsiteX25" fmla="*/ 2961985 w 3348846"/>
                    <a:gd name="connsiteY25" fmla="*/ 862529 h 2098483"/>
                    <a:gd name="connsiteX26" fmla="*/ 3079215 w 3348846"/>
                    <a:gd name="connsiteY26" fmla="*/ 604621 h 2098483"/>
                    <a:gd name="connsiteX27" fmla="*/ 3219895 w 3348846"/>
                    <a:gd name="connsiteY27" fmla="*/ 323266 h 2098483"/>
                    <a:gd name="connsiteX28" fmla="*/ 3301954 w 3348846"/>
                    <a:gd name="connsiteY28" fmla="*/ 135698 h 2098483"/>
                    <a:gd name="connsiteX29" fmla="*/ 3348846 w 3348846"/>
                    <a:gd name="connsiteY29" fmla="*/ 6744 h 2098483"/>
                    <a:gd name="connsiteX30" fmla="*/ 3348846 w 3348846"/>
                    <a:gd name="connsiteY30" fmla="*/ 6744 h 2098483"/>
                    <a:gd name="connsiteX31" fmla="*/ 3348846 w 3348846"/>
                    <a:gd name="connsiteY31" fmla="*/ 6744 h 2098483"/>
                    <a:gd name="connsiteX0" fmla="*/ 0 w 3348846"/>
                    <a:gd name="connsiteY0" fmla="*/ 0 h 2097086"/>
                    <a:gd name="connsiteX1" fmla="*/ 101554 w 3348846"/>
                    <a:gd name="connsiteY1" fmla="*/ 229483 h 2097086"/>
                    <a:gd name="connsiteX2" fmla="*/ 187426 w 3348846"/>
                    <a:gd name="connsiteY2" fmla="*/ 432877 h 2097086"/>
                    <a:gd name="connsiteX3" fmla="*/ 300846 w 3348846"/>
                    <a:gd name="connsiteY3" fmla="*/ 674960 h 2097086"/>
                    <a:gd name="connsiteX4" fmla="*/ 413975 w 3348846"/>
                    <a:gd name="connsiteY4" fmla="*/ 909421 h 2097086"/>
                    <a:gd name="connsiteX5" fmla="*/ 587625 w 3348846"/>
                    <a:gd name="connsiteY5" fmla="*/ 1202790 h 2097086"/>
                    <a:gd name="connsiteX6" fmla="*/ 789113 w 3348846"/>
                    <a:gd name="connsiteY6" fmla="*/ 1499678 h 2097086"/>
                    <a:gd name="connsiteX7" fmla="*/ 918068 w 3348846"/>
                    <a:gd name="connsiteY7" fmla="*/ 1661896 h 2097086"/>
                    <a:gd name="connsiteX8" fmla="*/ 1011852 w 3348846"/>
                    <a:gd name="connsiteY8" fmla="*/ 1763301 h 2097086"/>
                    <a:gd name="connsiteX9" fmla="*/ 1082191 w 3348846"/>
                    <a:gd name="connsiteY9" fmla="*/ 1829829 h 2097086"/>
                    <a:gd name="connsiteX10" fmla="*/ 1164252 w 3348846"/>
                    <a:gd name="connsiteY10" fmla="*/ 1896358 h 2097086"/>
                    <a:gd name="connsiteX11" fmla="*/ 1283680 w 3348846"/>
                    <a:gd name="connsiteY11" fmla="*/ 1974609 h 2097086"/>
                    <a:gd name="connsiteX12" fmla="*/ 1402815 w 3348846"/>
                    <a:gd name="connsiteY12" fmla="*/ 2034837 h 2097086"/>
                    <a:gd name="connsiteX13" fmla="*/ 1531769 w 3348846"/>
                    <a:gd name="connsiteY13" fmla="*/ 2081729 h 2097086"/>
                    <a:gd name="connsiteX14" fmla="*/ 1641379 w 3348846"/>
                    <a:gd name="connsiteY14" fmla="*/ 2095649 h 2097086"/>
                    <a:gd name="connsiteX15" fmla="*/ 1695892 w 3348846"/>
                    <a:gd name="connsiteY15" fmla="*/ 2093744 h 2097086"/>
                    <a:gd name="connsiteX16" fmla="*/ 1789677 w 3348846"/>
                    <a:gd name="connsiteY16" fmla="*/ 2070006 h 2097086"/>
                    <a:gd name="connsiteX17" fmla="*/ 1906908 w 3348846"/>
                    <a:gd name="connsiteY17" fmla="*/ 2046560 h 2097086"/>
                    <a:gd name="connsiteX18" fmla="*/ 2035862 w 3348846"/>
                    <a:gd name="connsiteY18" fmla="*/ 1976221 h 2097086"/>
                    <a:gd name="connsiteX19" fmla="*/ 2188262 w 3348846"/>
                    <a:gd name="connsiteY19" fmla="*/ 1905883 h 2097086"/>
                    <a:gd name="connsiteX20" fmla="*/ 2305492 w 3348846"/>
                    <a:gd name="connsiteY20" fmla="*/ 1812098 h 2097086"/>
                    <a:gd name="connsiteX21" fmla="*/ 2446169 w 3348846"/>
                    <a:gd name="connsiteY21" fmla="*/ 1647975 h 2097086"/>
                    <a:gd name="connsiteX22" fmla="*/ 2586849 w 3348846"/>
                    <a:gd name="connsiteY22" fmla="*/ 1519025 h 2097086"/>
                    <a:gd name="connsiteX23" fmla="*/ 2727523 w 3348846"/>
                    <a:gd name="connsiteY23" fmla="*/ 1284560 h 2097086"/>
                    <a:gd name="connsiteX24" fmla="*/ 2879923 w 3348846"/>
                    <a:gd name="connsiteY24" fmla="*/ 1038375 h 2097086"/>
                    <a:gd name="connsiteX25" fmla="*/ 2961985 w 3348846"/>
                    <a:gd name="connsiteY25" fmla="*/ 862529 h 2097086"/>
                    <a:gd name="connsiteX26" fmla="*/ 3079215 w 3348846"/>
                    <a:gd name="connsiteY26" fmla="*/ 604621 h 2097086"/>
                    <a:gd name="connsiteX27" fmla="*/ 3219895 w 3348846"/>
                    <a:gd name="connsiteY27" fmla="*/ 323266 h 2097086"/>
                    <a:gd name="connsiteX28" fmla="*/ 3301954 w 3348846"/>
                    <a:gd name="connsiteY28" fmla="*/ 135698 h 2097086"/>
                    <a:gd name="connsiteX29" fmla="*/ 3348846 w 3348846"/>
                    <a:gd name="connsiteY29" fmla="*/ 6744 h 2097086"/>
                    <a:gd name="connsiteX30" fmla="*/ 3348846 w 3348846"/>
                    <a:gd name="connsiteY30" fmla="*/ 6744 h 2097086"/>
                    <a:gd name="connsiteX31" fmla="*/ 3348846 w 3348846"/>
                    <a:gd name="connsiteY31" fmla="*/ 6744 h 2097086"/>
                    <a:gd name="connsiteX0" fmla="*/ 0 w 3348846"/>
                    <a:gd name="connsiteY0" fmla="*/ 0 h 2094107"/>
                    <a:gd name="connsiteX1" fmla="*/ 101554 w 3348846"/>
                    <a:gd name="connsiteY1" fmla="*/ 229483 h 2094107"/>
                    <a:gd name="connsiteX2" fmla="*/ 187426 w 3348846"/>
                    <a:gd name="connsiteY2" fmla="*/ 432877 h 2094107"/>
                    <a:gd name="connsiteX3" fmla="*/ 300846 w 3348846"/>
                    <a:gd name="connsiteY3" fmla="*/ 674960 h 2094107"/>
                    <a:gd name="connsiteX4" fmla="*/ 413975 w 3348846"/>
                    <a:gd name="connsiteY4" fmla="*/ 909421 h 2094107"/>
                    <a:gd name="connsiteX5" fmla="*/ 587625 w 3348846"/>
                    <a:gd name="connsiteY5" fmla="*/ 1202790 h 2094107"/>
                    <a:gd name="connsiteX6" fmla="*/ 789113 w 3348846"/>
                    <a:gd name="connsiteY6" fmla="*/ 1499678 h 2094107"/>
                    <a:gd name="connsiteX7" fmla="*/ 918068 w 3348846"/>
                    <a:gd name="connsiteY7" fmla="*/ 1661896 h 2094107"/>
                    <a:gd name="connsiteX8" fmla="*/ 1011852 w 3348846"/>
                    <a:gd name="connsiteY8" fmla="*/ 1763301 h 2094107"/>
                    <a:gd name="connsiteX9" fmla="*/ 1082191 w 3348846"/>
                    <a:gd name="connsiteY9" fmla="*/ 1829829 h 2094107"/>
                    <a:gd name="connsiteX10" fmla="*/ 1164252 w 3348846"/>
                    <a:gd name="connsiteY10" fmla="*/ 1896358 h 2094107"/>
                    <a:gd name="connsiteX11" fmla="*/ 1283680 w 3348846"/>
                    <a:gd name="connsiteY11" fmla="*/ 1974609 h 2094107"/>
                    <a:gd name="connsiteX12" fmla="*/ 1402815 w 3348846"/>
                    <a:gd name="connsiteY12" fmla="*/ 2034837 h 2094107"/>
                    <a:gd name="connsiteX13" fmla="*/ 1531769 w 3348846"/>
                    <a:gd name="connsiteY13" fmla="*/ 2081729 h 2094107"/>
                    <a:gd name="connsiteX14" fmla="*/ 1635663 w 3348846"/>
                    <a:gd name="connsiteY14" fmla="*/ 2084217 h 2094107"/>
                    <a:gd name="connsiteX15" fmla="*/ 1695892 w 3348846"/>
                    <a:gd name="connsiteY15" fmla="*/ 2093744 h 2094107"/>
                    <a:gd name="connsiteX16" fmla="*/ 1789677 w 3348846"/>
                    <a:gd name="connsiteY16" fmla="*/ 2070006 h 2094107"/>
                    <a:gd name="connsiteX17" fmla="*/ 1906908 w 3348846"/>
                    <a:gd name="connsiteY17" fmla="*/ 2046560 h 2094107"/>
                    <a:gd name="connsiteX18" fmla="*/ 2035862 w 3348846"/>
                    <a:gd name="connsiteY18" fmla="*/ 1976221 h 2094107"/>
                    <a:gd name="connsiteX19" fmla="*/ 2188262 w 3348846"/>
                    <a:gd name="connsiteY19" fmla="*/ 1905883 h 2094107"/>
                    <a:gd name="connsiteX20" fmla="*/ 2305492 w 3348846"/>
                    <a:gd name="connsiteY20" fmla="*/ 1812098 h 2094107"/>
                    <a:gd name="connsiteX21" fmla="*/ 2446169 w 3348846"/>
                    <a:gd name="connsiteY21" fmla="*/ 1647975 h 2094107"/>
                    <a:gd name="connsiteX22" fmla="*/ 2586849 w 3348846"/>
                    <a:gd name="connsiteY22" fmla="*/ 1519025 h 2094107"/>
                    <a:gd name="connsiteX23" fmla="*/ 2727523 w 3348846"/>
                    <a:gd name="connsiteY23" fmla="*/ 1284560 h 2094107"/>
                    <a:gd name="connsiteX24" fmla="*/ 2879923 w 3348846"/>
                    <a:gd name="connsiteY24" fmla="*/ 1038375 h 2094107"/>
                    <a:gd name="connsiteX25" fmla="*/ 2961985 w 3348846"/>
                    <a:gd name="connsiteY25" fmla="*/ 862529 h 2094107"/>
                    <a:gd name="connsiteX26" fmla="*/ 3079215 w 3348846"/>
                    <a:gd name="connsiteY26" fmla="*/ 604621 h 2094107"/>
                    <a:gd name="connsiteX27" fmla="*/ 3219895 w 3348846"/>
                    <a:gd name="connsiteY27" fmla="*/ 323266 h 2094107"/>
                    <a:gd name="connsiteX28" fmla="*/ 3301954 w 3348846"/>
                    <a:gd name="connsiteY28" fmla="*/ 135698 h 2094107"/>
                    <a:gd name="connsiteX29" fmla="*/ 3348846 w 3348846"/>
                    <a:gd name="connsiteY29" fmla="*/ 6744 h 2094107"/>
                    <a:gd name="connsiteX30" fmla="*/ 3348846 w 3348846"/>
                    <a:gd name="connsiteY30" fmla="*/ 6744 h 2094107"/>
                    <a:gd name="connsiteX31" fmla="*/ 3348846 w 3348846"/>
                    <a:gd name="connsiteY31" fmla="*/ 6744 h 2094107"/>
                    <a:gd name="connsiteX0" fmla="*/ 0 w 3348846"/>
                    <a:gd name="connsiteY0" fmla="*/ 0 h 2094117"/>
                    <a:gd name="connsiteX1" fmla="*/ 101554 w 3348846"/>
                    <a:gd name="connsiteY1" fmla="*/ 229483 h 2094117"/>
                    <a:gd name="connsiteX2" fmla="*/ 187426 w 3348846"/>
                    <a:gd name="connsiteY2" fmla="*/ 432877 h 2094117"/>
                    <a:gd name="connsiteX3" fmla="*/ 300846 w 3348846"/>
                    <a:gd name="connsiteY3" fmla="*/ 674960 h 2094117"/>
                    <a:gd name="connsiteX4" fmla="*/ 413975 w 3348846"/>
                    <a:gd name="connsiteY4" fmla="*/ 909421 h 2094117"/>
                    <a:gd name="connsiteX5" fmla="*/ 587625 w 3348846"/>
                    <a:gd name="connsiteY5" fmla="*/ 1202790 h 2094117"/>
                    <a:gd name="connsiteX6" fmla="*/ 789113 w 3348846"/>
                    <a:gd name="connsiteY6" fmla="*/ 1499678 h 2094117"/>
                    <a:gd name="connsiteX7" fmla="*/ 918068 w 3348846"/>
                    <a:gd name="connsiteY7" fmla="*/ 1661896 h 2094117"/>
                    <a:gd name="connsiteX8" fmla="*/ 1011852 w 3348846"/>
                    <a:gd name="connsiteY8" fmla="*/ 1763301 h 2094117"/>
                    <a:gd name="connsiteX9" fmla="*/ 1082191 w 3348846"/>
                    <a:gd name="connsiteY9" fmla="*/ 1829829 h 2094117"/>
                    <a:gd name="connsiteX10" fmla="*/ 1164252 w 3348846"/>
                    <a:gd name="connsiteY10" fmla="*/ 1896358 h 2094117"/>
                    <a:gd name="connsiteX11" fmla="*/ 1283680 w 3348846"/>
                    <a:gd name="connsiteY11" fmla="*/ 1974609 h 2094117"/>
                    <a:gd name="connsiteX12" fmla="*/ 1402815 w 3348846"/>
                    <a:gd name="connsiteY12" fmla="*/ 2034837 h 2094117"/>
                    <a:gd name="connsiteX13" fmla="*/ 1535579 w 3348846"/>
                    <a:gd name="connsiteY13" fmla="*/ 2079824 h 2094117"/>
                    <a:gd name="connsiteX14" fmla="*/ 1635663 w 3348846"/>
                    <a:gd name="connsiteY14" fmla="*/ 2084217 h 2094117"/>
                    <a:gd name="connsiteX15" fmla="*/ 1695892 w 3348846"/>
                    <a:gd name="connsiteY15" fmla="*/ 2093744 h 2094117"/>
                    <a:gd name="connsiteX16" fmla="*/ 1789677 w 3348846"/>
                    <a:gd name="connsiteY16" fmla="*/ 2070006 h 2094117"/>
                    <a:gd name="connsiteX17" fmla="*/ 1906908 w 3348846"/>
                    <a:gd name="connsiteY17" fmla="*/ 2046560 h 2094117"/>
                    <a:gd name="connsiteX18" fmla="*/ 2035862 w 3348846"/>
                    <a:gd name="connsiteY18" fmla="*/ 1976221 h 2094117"/>
                    <a:gd name="connsiteX19" fmla="*/ 2188262 w 3348846"/>
                    <a:gd name="connsiteY19" fmla="*/ 1905883 h 2094117"/>
                    <a:gd name="connsiteX20" fmla="*/ 2305492 w 3348846"/>
                    <a:gd name="connsiteY20" fmla="*/ 1812098 h 2094117"/>
                    <a:gd name="connsiteX21" fmla="*/ 2446169 w 3348846"/>
                    <a:gd name="connsiteY21" fmla="*/ 1647975 h 2094117"/>
                    <a:gd name="connsiteX22" fmla="*/ 2586849 w 3348846"/>
                    <a:gd name="connsiteY22" fmla="*/ 1519025 h 2094117"/>
                    <a:gd name="connsiteX23" fmla="*/ 2727523 w 3348846"/>
                    <a:gd name="connsiteY23" fmla="*/ 1284560 h 2094117"/>
                    <a:gd name="connsiteX24" fmla="*/ 2879923 w 3348846"/>
                    <a:gd name="connsiteY24" fmla="*/ 1038375 h 2094117"/>
                    <a:gd name="connsiteX25" fmla="*/ 2961985 w 3348846"/>
                    <a:gd name="connsiteY25" fmla="*/ 862529 h 2094117"/>
                    <a:gd name="connsiteX26" fmla="*/ 3079215 w 3348846"/>
                    <a:gd name="connsiteY26" fmla="*/ 604621 h 2094117"/>
                    <a:gd name="connsiteX27" fmla="*/ 3219895 w 3348846"/>
                    <a:gd name="connsiteY27" fmla="*/ 323266 h 2094117"/>
                    <a:gd name="connsiteX28" fmla="*/ 3301954 w 3348846"/>
                    <a:gd name="connsiteY28" fmla="*/ 135698 h 2094117"/>
                    <a:gd name="connsiteX29" fmla="*/ 3348846 w 3348846"/>
                    <a:gd name="connsiteY29" fmla="*/ 6744 h 2094117"/>
                    <a:gd name="connsiteX30" fmla="*/ 3348846 w 3348846"/>
                    <a:gd name="connsiteY30" fmla="*/ 6744 h 2094117"/>
                    <a:gd name="connsiteX31" fmla="*/ 3348846 w 3348846"/>
                    <a:gd name="connsiteY31" fmla="*/ 6744 h 2094117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9829 h 2094162"/>
                    <a:gd name="connsiteX10" fmla="*/ 1164252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2815 w 3348846"/>
                    <a:gd name="connsiteY12" fmla="*/ 2034837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9829 h 2094162"/>
                    <a:gd name="connsiteX10" fmla="*/ 1164252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9829 h 2094162"/>
                    <a:gd name="connsiteX10" fmla="*/ 1169968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1852 w 3348846"/>
                    <a:gd name="connsiteY8" fmla="*/ 1763301 h 2094162"/>
                    <a:gd name="connsiteX9" fmla="*/ 1082191 w 3348846"/>
                    <a:gd name="connsiteY9" fmla="*/ 1824113 h 2094162"/>
                    <a:gd name="connsiteX10" fmla="*/ 1169968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94162"/>
                    <a:gd name="connsiteX1" fmla="*/ 101554 w 3348846"/>
                    <a:gd name="connsiteY1" fmla="*/ 229483 h 2094162"/>
                    <a:gd name="connsiteX2" fmla="*/ 187426 w 3348846"/>
                    <a:gd name="connsiteY2" fmla="*/ 432877 h 2094162"/>
                    <a:gd name="connsiteX3" fmla="*/ 300846 w 3348846"/>
                    <a:gd name="connsiteY3" fmla="*/ 674960 h 2094162"/>
                    <a:gd name="connsiteX4" fmla="*/ 413975 w 3348846"/>
                    <a:gd name="connsiteY4" fmla="*/ 909421 h 2094162"/>
                    <a:gd name="connsiteX5" fmla="*/ 587625 w 3348846"/>
                    <a:gd name="connsiteY5" fmla="*/ 1202790 h 2094162"/>
                    <a:gd name="connsiteX6" fmla="*/ 789113 w 3348846"/>
                    <a:gd name="connsiteY6" fmla="*/ 1499678 h 2094162"/>
                    <a:gd name="connsiteX7" fmla="*/ 918068 w 3348846"/>
                    <a:gd name="connsiteY7" fmla="*/ 1661896 h 2094162"/>
                    <a:gd name="connsiteX8" fmla="*/ 1017568 w 3348846"/>
                    <a:gd name="connsiteY8" fmla="*/ 1761396 h 2094162"/>
                    <a:gd name="connsiteX9" fmla="*/ 1082191 w 3348846"/>
                    <a:gd name="connsiteY9" fmla="*/ 1824113 h 2094162"/>
                    <a:gd name="connsiteX10" fmla="*/ 1169968 w 3348846"/>
                    <a:gd name="connsiteY10" fmla="*/ 1896358 h 2094162"/>
                    <a:gd name="connsiteX11" fmla="*/ 1283680 w 3348846"/>
                    <a:gd name="connsiteY11" fmla="*/ 1974609 h 2094162"/>
                    <a:gd name="connsiteX12" fmla="*/ 1406625 w 3348846"/>
                    <a:gd name="connsiteY12" fmla="*/ 2031026 h 2094162"/>
                    <a:gd name="connsiteX13" fmla="*/ 1537484 w 3348846"/>
                    <a:gd name="connsiteY13" fmla="*/ 2072203 h 2094162"/>
                    <a:gd name="connsiteX14" fmla="*/ 1635663 w 3348846"/>
                    <a:gd name="connsiteY14" fmla="*/ 2084217 h 2094162"/>
                    <a:gd name="connsiteX15" fmla="*/ 1695892 w 3348846"/>
                    <a:gd name="connsiteY15" fmla="*/ 2093744 h 2094162"/>
                    <a:gd name="connsiteX16" fmla="*/ 1789677 w 3348846"/>
                    <a:gd name="connsiteY16" fmla="*/ 2070006 h 2094162"/>
                    <a:gd name="connsiteX17" fmla="*/ 1906908 w 3348846"/>
                    <a:gd name="connsiteY17" fmla="*/ 2046560 h 2094162"/>
                    <a:gd name="connsiteX18" fmla="*/ 2035862 w 3348846"/>
                    <a:gd name="connsiteY18" fmla="*/ 1976221 h 2094162"/>
                    <a:gd name="connsiteX19" fmla="*/ 2188262 w 3348846"/>
                    <a:gd name="connsiteY19" fmla="*/ 1905883 h 2094162"/>
                    <a:gd name="connsiteX20" fmla="*/ 2305492 w 3348846"/>
                    <a:gd name="connsiteY20" fmla="*/ 1812098 h 2094162"/>
                    <a:gd name="connsiteX21" fmla="*/ 2446169 w 3348846"/>
                    <a:gd name="connsiteY21" fmla="*/ 1647975 h 2094162"/>
                    <a:gd name="connsiteX22" fmla="*/ 2586849 w 3348846"/>
                    <a:gd name="connsiteY22" fmla="*/ 1519025 h 2094162"/>
                    <a:gd name="connsiteX23" fmla="*/ 2727523 w 3348846"/>
                    <a:gd name="connsiteY23" fmla="*/ 1284560 h 2094162"/>
                    <a:gd name="connsiteX24" fmla="*/ 2879923 w 3348846"/>
                    <a:gd name="connsiteY24" fmla="*/ 1038375 h 2094162"/>
                    <a:gd name="connsiteX25" fmla="*/ 2961985 w 3348846"/>
                    <a:gd name="connsiteY25" fmla="*/ 862529 h 2094162"/>
                    <a:gd name="connsiteX26" fmla="*/ 3079215 w 3348846"/>
                    <a:gd name="connsiteY26" fmla="*/ 604621 h 2094162"/>
                    <a:gd name="connsiteX27" fmla="*/ 3219895 w 3348846"/>
                    <a:gd name="connsiteY27" fmla="*/ 323266 h 2094162"/>
                    <a:gd name="connsiteX28" fmla="*/ 3301954 w 3348846"/>
                    <a:gd name="connsiteY28" fmla="*/ 135698 h 2094162"/>
                    <a:gd name="connsiteX29" fmla="*/ 3348846 w 3348846"/>
                    <a:gd name="connsiteY29" fmla="*/ 6744 h 2094162"/>
                    <a:gd name="connsiteX30" fmla="*/ 3348846 w 3348846"/>
                    <a:gd name="connsiteY30" fmla="*/ 6744 h 2094162"/>
                    <a:gd name="connsiteX31" fmla="*/ 3348846 w 3348846"/>
                    <a:gd name="connsiteY31" fmla="*/ 6744 h 2094162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5862 w 3348846"/>
                    <a:gd name="connsiteY18" fmla="*/ 1976221 h 2085858"/>
                    <a:gd name="connsiteX19" fmla="*/ 2188262 w 3348846"/>
                    <a:gd name="connsiteY19" fmla="*/ 1905883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8262 w 3348846"/>
                    <a:gd name="connsiteY19" fmla="*/ 1905883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8262 w 3348846"/>
                    <a:gd name="connsiteY19" fmla="*/ 1905883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8262 w 3348846"/>
                    <a:gd name="connsiteY19" fmla="*/ 1900167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305492 w 3348846"/>
                    <a:gd name="connsiteY20" fmla="*/ 1812098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301681 w 3348846"/>
                    <a:gd name="connsiteY20" fmla="*/ 1808287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9776 w 3348846"/>
                    <a:gd name="connsiteY20" fmla="*/ 1804476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86849 w 3348846"/>
                    <a:gd name="connsiteY22" fmla="*/ 151902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81133 w 3348846"/>
                    <a:gd name="connsiteY22" fmla="*/ 1499971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7323 w 3348846"/>
                    <a:gd name="connsiteY22" fmla="*/ 1494255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6908 w 3348846"/>
                    <a:gd name="connsiteY17" fmla="*/ 2046560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27523 w 3348846"/>
                    <a:gd name="connsiteY23" fmla="*/ 1284560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25618 w 3348846"/>
                    <a:gd name="connsiteY23" fmla="*/ 1276938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79923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8492 w 3348846"/>
                    <a:gd name="connsiteY24" fmla="*/ 1038375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79215 w 3348846"/>
                    <a:gd name="connsiteY26" fmla="*/ 604621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86837 w 3348846"/>
                    <a:gd name="connsiteY26" fmla="*/ 602716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48846 w 3348846"/>
                    <a:gd name="connsiteY31" fmla="*/ 6744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86837 w 3348846"/>
                    <a:gd name="connsiteY26" fmla="*/ 602716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35509 w 3348846"/>
                    <a:gd name="connsiteY31" fmla="*/ 44853 h 2085858"/>
                    <a:gd name="connsiteX0" fmla="*/ 0 w 3348846"/>
                    <a:gd name="connsiteY0" fmla="*/ 0 h 2085858"/>
                    <a:gd name="connsiteX1" fmla="*/ 101554 w 3348846"/>
                    <a:gd name="connsiteY1" fmla="*/ 229483 h 2085858"/>
                    <a:gd name="connsiteX2" fmla="*/ 187426 w 3348846"/>
                    <a:gd name="connsiteY2" fmla="*/ 432877 h 2085858"/>
                    <a:gd name="connsiteX3" fmla="*/ 300846 w 3348846"/>
                    <a:gd name="connsiteY3" fmla="*/ 674960 h 2085858"/>
                    <a:gd name="connsiteX4" fmla="*/ 413975 w 3348846"/>
                    <a:gd name="connsiteY4" fmla="*/ 909421 h 2085858"/>
                    <a:gd name="connsiteX5" fmla="*/ 587625 w 3348846"/>
                    <a:gd name="connsiteY5" fmla="*/ 1202790 h 2085858"/>
                    <a:gd name="connsiteX6" fmla="*/ 789113 w 3348846"/>
                    <a:gd name="connsiteY6" fmla="*/ 1499678 h 2085858"/>
                    <a:gd name="connsiteX7" fmla="*/ 918068 w 3348846"/>
                    <a:gd name="connsiteY7" fmla="*/ 1661896 h 2085858"/>
                    <a:gd name="connsiteX8" fmla="*/ 1017568 w 3348846"/>
                    <a:gd name="connsiteY8" fmla="*/ 1761396 h 2085858"/>
                    <a:gd name="connsiteX9" fmla="*/ 1082191 w 3348846"/>
                    <a:gd name="connsiteY9" fmla="*/ 1824113 h 2085858"/>
                    <a:gd name="connsiteX10" fmla="*/ 1169968 w 3348846"/>
                    <a:gd name="connsiteY10" fmla="*/ 1896358 h 2085858"/>
                    <a:gd name="connsiteX11" fmla="*/ 1283680 w 3348846"/>
                    <a:gd name="connsiteY11" fmla="*/ 1974609 h 2085858"/>
                    <a:gd name="connsiteX12" fmla="*/ 1406625 w 3348846"/>
                    <a:gd name="connsiteY12" fmla="*/ 2031026 h 2085858"/>
                    <a:gd name="connsiteX13" fmla="*/ 1537484 w 3348846"/>
                    <a:gd name="connsiteY13" fmla="*/ 2072203 h 2085858"/>
                    <a:gd name="connsiteX14" fmla="*/ 1635663 w 3348846"/>
                    <a:gd name="connsiteY14" fmla="*/ 2084217 h 2085858"/>
                    <a:gd name="connsiteX15" fmla="*/ 1699702 w 3348846"/>
                    <a:gd name="connsiteY15" fmla="*/ 2084216 h 2085858"/>
                    <a:gd name="connsiteX16" fmla="*/ 1789677 w 3348846"/>
                    <a:gd name="connsiteY16" fmla="*/ 2070006 h 2085858"/>
                    <a:gd name="connsiteX17" fmla="*/ 1905002 w 3348846"/>
                    <a:gd name="connsiteY17" fmla="*/ 2042749 h 2085858"/>
                    <a:gd name="connsiteX18" fmla="*/ 2037768 w 3348846"/>
                    <a:gd name="connsiteY18" fmla="*/ 1981937 h 2085858"/>
                    <a:gd name="connsiteX19" fmla="*/ 2186357 w 3348846"/>
                    <a:gd name="connsiteY19" fmla="*/ 1890640 h 2085858"/>
                    <a:gd name="connsiteX20" fmla="*/ 2295966 w 3348846"/>
                    <a:gd name="connsiteY20" fmla="*/ 1800665 h 2085858"/>
                    <a:gd name="connsiteX21" fmla="*/ 2446169 w 3348846"/>
                    <a:gd name="connsiteY21" fmla="*/ 1647975 h 2085858"/>
                    <a:gd name="connsiteX22" fmla="*/ 2571607 w 3348846"/>
                    <a:gd name="connsiteY22" fmla="*/ 1490444 h 2085858"/>
                    <a:gd name="connsiteX23" fmla="*/ 2719903 w 3348846"/>
                    <a:gd name="connsiteY23" fmla="*/ 1275033 h 2085858"/>
                    <a:gd name="connsiteX24" fmla="*/ 2864682 w 3348846"/>
                    <a:gd name="connsiteY24" fmla="*/ 1036469 h 2085858"/>
                    <a:gd name="connsiteX25" fmla="*/ 2961985 w 3348846"/>
                    <a:gd name="connsiteY25" fmla="*/ 862529 h 2085858"/>
                    <a:gd name="connsiteX26" fmla="*/ 3086837 w 3348846"/>
                    <a:gd name="connsiteY26" fmla="*/ 602716 h 2085858"/>
                    <a:gd name="connsiteX27" fmla="*/ 3219895 w 3348846"/>
                    <a:gd name="connsiteY27" fmla="*/ 323266 h 2085858"/>
                    <a:gd name="connsiteX28" fmla="*/ 3301954 w 3348846"/>
                    <a:gd name="connsiteY28" fmla="*/ 135698 h 2085858"/>
                    <a:gd name="connsiteX29" fmla="*/ 3348846 w 3348846"/>
                    <a:gd name="connsiteY29" fmla="*/ 6744 h 2085858"/>
                    <a:gd name="connsiteX30" fmla="*/ 3348846 w 3348846"/>
                    <a:gd name="connsiteY30" fmla="*/ 6744 h 2085858"/>
                    <a:gd name="connsiteX31" fmla="*/ 3335509 w 3348846"/>
                    <a:gd name="connsiteY31" fmla="*/ 44853 h 2085858"/>
                    <a:gd name="connsiteX0" fmla="*/ 0 w 4980759"/>
                    <a:gd name="connsiteY0" fmla="*/ 1957278 h 2079114"/>
                    <a:gd name="connsiteX1" fmla="*/ 1733467 w 4980759"/>
                    <a:gd name="connsiteY1" fmla="*/ 222739 h 2079114"/>
                    <a:gd name="connsiteX2" fmla="*/ 1819339 w 4980759"/>
                    <a:gd name="connsiteY2" fmla="*/ 426133 h 2079114"/>
                    <a:gd name="connsiteX3" fmla="*/ 1932759 w 4980759"/>
                    <a:gd name="connsiteY3" fmla="*/ 668216 h 2079114"/>
                    <a:gd name="connsiteX4" fmla="*/ 2045888 w 4980759"/>
                    <a:gd name="connsiteY4" fmla="*/ 902677 h 2079114"/>
                    <a:gd name="connsiteX5" fmla="*/ 2219538 w 4980759"/>
                    <a:gd name="connsiteY5" fmla="*/ 1196046 h 2079114"/>
                    <a:gd name="connsiteX6" fmla="*/ 2421026 w 4980759"/>
                    <a:gd name="connsiteY6" fmla="*/ 1492934 h 2079114"/>
                    <a:gd name="connsiteX7" fmla="*/ 2549981 w 4980759"/>
                    <a:gd name="connsiteY7" fmla="*/ 1655152 h 2079114"/>
                    <a:gd name="connsiteX8" fmla="*/ 2649481 w 4980759"/>
                    <a:gd name="connsiteY8" fmla="*/ 1754652 h 2079114"/>
                    <a:gd name="connsiteX9" fmla="*/ 2714104 w 4980759"/>
                    <a:gd name="connsiteY9" fmla="*/ 1817369 h 2079114"/>
                    <a:gd name="connsiteX10" fmla="*/ 2801881 w 4980759"/>
                    <a:gd name="connsiteY10" fmla="*/ 1889614 h 2079114"/>
                    <a:gd name="connsiteX11" fmla="*/ 2915593 w 4980759"/>
                    <a:gd name="connsiteY11" fmla="*/ 1967865 h 2079114"/>
                    <a:gd name="connsiteX12" fmla="*/ 3038538 w 4980759"/>
                    <a:gd name="connsiteY12" fmla="*/ 2024282 h 2079114"/>
                    <a:gd name="connsiteX13" fmla="*/ 3169397 w 4980759"/>
                    <a:gd name="connsiteY13" fmla="*/ 2065459 h 2079114"/>
                    <a:gd name="connsiteX14" fmla="*/ 3267576 w 4980759"/>
                    <a:gd name="connsiteY14" fmla="*/ 2077473 h 2079114"/>
                    <a:gd name="connsiteX15" fmla="*/ 3331615 w 4980759"/>
                    <a:gd name="connsiteY15" fmla="*/ 2077472 h 2079114"/>
                    <a:gd name="connsiteX16" fmla="*/ 3421590 w 4980759"/>
                    <a:gd name="connsiteY16" fmla="*/ 2063262 h 2079114"/>
                    <a:gd name="connsiteX17" fmla="*/ 3536915 w 4980759"/>
                    <a:gd name="connsiteY17" fmla="*/ 2036005 h 2079114"/>
                    <a:gd name="connsiteX18" fmla="*/ 3669681 w 4980759"/>
                    <a:gd name="connsiteY18" fmla="*/ 1975193 h 2079114"/>
                    <a:gd name="connsiteX19" fmla="*/ 3818270 w 4980759"/>
                    <a:gd name="connsiteY19" fmla="*/ 1883896 h 2079114"/>
                    <a:gd name="connsiteX20" fmla="*/ 3927879 w 4980759"/>
                    <a:gd name="connsiteY20" fmla="*/ 1793921 h 2079114"/>
                    <a:gd name="connsiteX21" fmla="*/ 4078082 w 4980759"/>
                    <a:gd name="connsiteY21" fmla="*/ 1641231 h 2079114"/>
                    <a:gd name="connsiteX22" fmla="*/ 4203520 w 4980759"/>
                    <a:gd name="connsiteY22" fmla="*/ 1483700 h 2079114"/>
                    <a:gd name="connsiteX23" fmla="*/ 4351816 w 4980759"/>
                    <a:gd name="connsiteY23" fmla="*/ 1268289 h 2079114"/>
                    <a:gd name="connsiteX24" fmla="*/ 4496595 w 4980759"/>
                    <a:gd name="connsiteY24" fmla="*/ 1029725 h 2079114"/>
                    <a:gd name="connsiteX25" fmla="*/ 4593898 w 4980759"/>
                    <a:gd name="connsiteY25" fmla="*/ 855785 h 2079114"/>
                    <a:gd name="connsiteX26" fmla="*/ 4718750 w 4980759"/>
                    <a:gd name="connsiteY26" fmla="*/ 595972 h 2079114"/>
                    <a:gd name="connsiteX27" fmla="*/ 4851808 w 4980759"/>
                    <a:gd name="connsiteY27" fmla="*/ 316522 h 2079114"/>
                    <a:gd name="connsiteX28" fmla="*/ 4933867 w 4980759"/>
                    <a:gd name="connsiteY28" fmla="*/ 128954 h 2079114"/>
                    <a:gd name="connsiteX29" fmla="*/ 4980759 w 4980759"/>
                    <a:gd name="connsiteY29" fmla="*/ 0 h 2079114"/>
                    <a:gd name="connsiteX30" fmla="*/ 4980759 w 4980759"/>
                    <a:gd name="connsiteY30" fmla="*/ 0 h 2079114"/>
                    <a:gd name="connsiteX31" fmla="*/ 4967422 w 4980759"/>
                    <a:gd name="connsiteY31" fmla="*/ 38109 h 2079114"/>
                    <a:gd name="connsiteX0" fmla="*/ 0 w 4980759"/>
                    <a:gd name="connsiteY0" fmla="*/ 1957278 h 2079114"/>
                    <a:gd name="connsiteX1" fmla="*/ 851770 w 4980759"/>
                    <a:gd name="connsiteY1" fmla="*/ 1699410 h 2079114"/>
                    <a:gd name="connsiteX2" fmla="*/ 1819339 w 4980759"/>
                    <a:gd name="connsiteY2" fmla="*/ 426133 h 2079114"/>
                    <a:gd name="connsiteX3" fmla="*/ 1932759 w 4980759"/>
                    <a:gd name="connsiteY3" fmla="*/ 668216 h 2079114"/>
                    <a:gd name="connsiteX4" fmla="*/ 2045888 w 4980759"/>
                    <a:gd name="connsiteY4" fmla="*/ 902677 h 2079114"/>
                    <a:gd name="connsiteX5" fmla="*/ 2219538 w 4980759"/>
                    <a:gd name="connsiteY5" fmla="*/ 1196046 h 2079114"/>
                    <a:gd name="connsiteX6" fmla="*/ 2421026 w 4980759"/>
                    <a:gd name="connsiteY6" fmla="*/ 1492934 h 2079114"/>
                    <a:gd name="connsiteX7" fmla="*/ 2549981 w 4980759"/>
                    <a:gd name="connsiteY7" fmla="*/ 1655152 h 2079114"/>
                    <a:gd name="connsiteX8" fmla="*/ 2649481 w 4980759"/>
                    <a:gd name="connsiteY8" fmla="*/ 1754652 h 2079114"/>
                    <a:gd name="connsiteX9" fmla="*/ 2714104 w 4980759"/>
                    <a:gd name="connsiteY9" fmla="*/ 1817369 h 2079114"/>
                    <a:gd name="connsiteX10" fmla="*/ 2801881 w 4980759"/>
                    <a:gd name="connsiteY10" fmla="*/ 1889614 h 2079114"/>
                    <a:gd name="connsiteX11" fmla="*/ 2915593 w 4980759"/>
                    <a:gd name="connsiteY11" fmla="*/ 1967865 h 2079114"/>
                    <a:gd name="connsiteX12" fmla="*/ 3038538 w 4980759"/>
                    <a:gd name="connsiteY12" fmla="*/ 2024282 h 2079114"/>
                    <a:gd name="connsiteX13" fmla="*/ 3169397 w 4980759"/>
                    <a:gd name="connsiteY13" fmla="*/ 2065459 h 2079114"/>
                    <a:gd name="connsiteX14" fmla="*/ 3267576 w 4980759"/>
                    <a:gd name="connsiteY14" fmla="*/ 2077473 h 2079114"/>
                    <a:gd name="connsiteX15" fmla="*/ 3331615 w 4980759"/>
                    <a:gd name="connsiteY15" fmla="*/ 2077472 h 2079114"/>
                    <a:gd name="connsiteX16" fmla="*/ 3421590 w 4980759"/>
                    <a:gd name="connsiteY16" fmla="*/ 2063262 h 2079114"/>
                    <a:gd name="connsiteX17" fmla="*/ 3536915 w 4980759"/>
                    <a:gd name="connsiteY17" fmla="*/ 2036005 h 2079114"/>
                    <a:gd name="connsiteX18" fmla="*/ 3669681 w 4980759"/>
                    <a:gd name="connsiteY18" fmla="*/ 1975193 h 2079114"/>
                    <a:gd name="connsiteX19" fmla="*/ 3818270 w 4980759"/>
                    <a:gd name="connsiteY19" fmla="*/ 1883896 h 2079114"/>
                    <a:gd name="connsiteX20" fmla="*/ 3927879 w 4980759"/>
                    <a:gd name="connsiteY20" fmla="*/ 1793921 h 2079114"/>
                    <a:gd name="connsiteX21" fmla="*/ 4078082 w 4980759"/>
                    <a:gd name="connsiteY21" fmla="*/ 1641231 h 2079114"/>
                    <a:gd name="connsiteX22" fmla="*/ 4203520 w 4980759"/>
                    <a:gd name="connsiteY22" fmla="*/ 1483700 h 2079114"/>
                    <a:gd name="connsiteX23" fmla="*/ 4351816 w 4980759"/>
                    <a:gd name="connsiteY23" fmla="*/ 1268289 h 2079114"/>
                    <a:gd name="connsiteX24" fmla="*/ 4496595 w 4980759"/>
                    <a:gd name="connsiteY24" fmla="*/ 1029725 h 2079114"/>
                    <a:gd name="connsiteX25" fmla="*/ 4593898 w 4980759"/>
                    <a:gd name="connsiteY25" fmla="*/ 855785 h 2079114"/>
                    <a:gd name="connsiteX26" fmla="*/ 4718750 w 4980759"/>
                    <a:gd name="connsiteY26" fmla="*/ 595972 h 2079114"/>
                    <a:gd name="connsiteX27" fmla="*/ 4851808 w 4980759"/>
                    <a:gd name="connsiteY27" fmla="*/ 316522 h 2079114"/>
                    <a:gd name="connsiteX28" fmla="*/ 4933867 w 4980759"/>
                    <a:gd name="connsiteY28" fmla="*/ 128954 h 2079114"/>
                    <a:gd name="connsiteX29" fmla="*/ 4980759 w 4980759"/>
                    <a:gd name="connsiteY29" fmla="*/ 0 h 2079114"/>
                    <a:gd name="connsiteX30" fmla="*/ 4980759 w 4980759"/>
                    <a:gd name="connsiteY30" fmla="*/ 0 h 2079114"/>
                    <a:gd name="connsiteX31" fmla="*/ 4967422 w 4980759"/>
                    <a:gd name="connsiteY31" fmla="*/ 38109 h 2079114"/>
                    <a:gd name="connsiteX0" fmla="*/ 0 w 4980759"/>
                    <a:gd name="connsiteY0" fmla="*/ 1957278 h 2079114"/>
                    <a:gd name="connsiteX1" fmla="*/ 851770 w 4980759"/>
                    <a:gd name="connsiteY1" fmla="*/ 1699410 h 2079114"/>
                    <a:gd name="connsiteX2" fmla="*/ 1355288 w 4980759"/>
                    <a:gd name="connsiteY2" fmla="*/ 1863815 h 2079114"/>
                    <a:gd name="connsiteX3" fmla="*/ 1932759 w 4980759"/>
                    <a:gd name="connsiteY3" fmla="*/ 668216 h 2079114"/>
                    <a:gd name="connsiteX4" fmla="*/ 2045888 w 4980759"/>
                    <a:gd name="connsiteY4" fmla="*/ 902677 h 2079114"/>
                    <a:gd name="connsiteX5" fmla="*/ 2219538 w 4980759"/>
                    <a:gd name="connsiteY5" fmla="*/ 1196046 h 2079114"/>
                    <a:gd name="connsiteX6" fmla="*/ 2421026 w 4980759"/>
                    <a:gd name="connsiteY6" fmla="*/ 1492934 h 2079114"/>
                    <a:gd name="connsiteX7" fmla="*/ 2549981 w 4980759"/>
                    <a:gd name="connsiteY7" fmla="*/ 1655152 h 2079114"/>
                    <a:gd name="connsiteX8" fmla="*/ 2649481 w 4980759"/>
                    <a:gd name="connsiteY8" fmla="*/ 1754652 h 2079114"/>
                    <a:gd name="connsiteX9" fmla="*/ 2714104 w 4980759"/>
                    <a:gd name="connsiteY9" fmla="*/ 1817369 h 2079114"/>
                    <a:gd name="connsiteX10" fmla="*/ 2801881 w 4980759"/>
                    <a:gd name="connsiteY10" fmla="*/ 1889614 h 2079114"/>
                    <a:gd name="connsiteX11" fmla="*/ 2915593 w 4980759"/>
                    <a:gd name="connsiteY11" fmla="*/ 1967865 h 2079114"/>
                    <a:gd name="connsiteX12" fmla="*/ 3038538 w 4980759"/>
                    <a:gd name="connsiteY12" fmla="*/ 2024282 h 2079114"/>
                    <a:gd name="connsiteX13" fmla="*/ 3169397 w 4980759"/>
                    <a:gd name="connsiteY13" fmla="*/ 2065459 h 2079114"/>
                    <a:gd name="connsiteX14" fmla="*/ 3267576 w 4980759"/>
                    <a:gd name="connsiteY14" fmla="*/ 2077473 h 2079114"/>
                    <a:gd name="connsiteX15" fmla="*/ 3331615 w 4980759"/>
                    <a:gd name="connsiteY15" fmla="*/ 2077472 h 2079114"/>
                    <a:gd name="connsiteX16" fmla="*/ 3421590 w 4980759"/>
                    <a:gd name="connsiteY16" fmla="*/ 2063262 h 2079114"/>
                    <a:gd name="connsiteX17" fmla="*/ 3536915 w 4980759"/>
                    <a:gd name="connsiteY17" fmla="*/ 2036005 h 2079114"/>
                    <a:gd name="connsiteX18" fmla="*/ 3669681 w 4980759"/>
                    <a:gd name="connsiteY18" fmla="*/ 1975193 h 2079114"/>
                    <a:gd name="connsiteX19" fmla="*/ 3818270 w 4980759"/>
                    <a:gd name="connsiteY19" fmla="*/ 1883896 h 2079114"/>
                    <a:gd name="connsiteX20" fmla="*/ 3927879 w 4980759"/>
                    <a:gd name="connsiteY20" fmla="*/ 1793921 h 2079114"/>
                    <a:gd name="connsiteX21" fmla="*/ 4078082 w 4980759"/>
                    <a:gd name="connsiteY21" fmla="*/ 1641231 h 2079114"/>
                    <a:gd name="connsiteX22" fmla="*/ 4203520 w 4980759"/>
                    <a:gd name="connsiteY22" fmla="*/ 1483700 h 2079114"/>
                    <a:gd name="connsiteX23" fmla="*/ 4351816 w 4980759"/>
                    <a:gd name="connsiteY23" fmla="*/ 1268289 h 2079114"/>
                    <a:gd name="connsiteX24" fmla="*/ 4496595 w 4980759"/>
                    <a:gd name="connsiteY24" fmla="*/ 1029725 h 2079114"/>
                    <a:gd name="connsiteX25" fmla="*/ 4593898 w 4980759"/>
                    <a:gd name="connsiteY25" fmla="*/ 855785 h 2079114"/>
                    <a:gd name="connsiteX26" fmla="*/ 4718750 w 4980759"/>
                    <a:gd name="connsiteY26" fmla="*/ 595972 h 2079114"/>
                    <a:gd name="connsiteX27" fmla="*/ 4851808 w 4980759"/>
                    <a:gd name="connsiteY27" fmla="*/ 316522 h 2079114"/>
                    <a:gd name="connsiteX28" fmla="*/ 4933867 w 4980759"/>
                    <a:gd name="connsiteY28" fmla="*/ 128954 h 2079114"/>
                    <a:gd name="connsiteX29" fmla="*/ 4980759 w 4980759"/>
                    <a:gd name="connsiteY29" fmla="*/ 0 h 2079114"/>
                    <a:gd name="connsiteX30" fmla="*/ 4980759 w 4980759"/>
                    <a:gd name="connsiteY30" fmla="*/ 0 h 2079114"/>
                    <a:gd name="connsiteX31" fmla="*/ 4967422 w 4980759"/>
                    <a:gd name="connsiteY31" fmla="*/ 38109 h 2079114"/>
                    <a:gd name="connsiteX0" fmla="*/ 0 w 4980759"/>
                    <a:gd name="connsiteY0" fmla="*/ 1957278 h 2079114"/>
                    <a:gd name="connsiteX1" fmla="*/ 882707 w 4980759"/>
                    <a:gd name="connsiteY1" fmla="*/ 1908970 h 2079114"/>
                    <a:gd name="connsiteX2" fmla="*/ 1355288 w 4980759"/>
                    <a:gd name="connsiteY2" fmla="*/ 1863815 h 2079114"/>
                    <a:gd name="connsiteX3" fmla="*/ 1932759 w 4980759"/>
                    <a:gd name="connsiteY3" fmla="*/ 668216 h 2079114"/>
                    <a:gd name="connsiteX4" fmla="*/ 2045888 w 4980759"/>
                    <a:gd name="connsiteY4" fmla="*/ 902677 h 2079114"/>
                    <a:gd name="connsiteX5" fmla="*/ 2219538 w 4980759"/>
                    <a:gd name="connsiteY5" fmla="*/ 1196046 h 2079114"/>
                    <a:gd name="connsiteX6" fmla="*/ 2421026 w 4980759"/>
                    <a:gd name="connsiteY6" fmla="*/ 1492934 h 2079114"/>
                    <a:gd name="connsiteX7" fmla="*/ 2549981 w 4980759"/>
                    <a:gd name="connsiteY7" fmla="*/ 1655152 h 2079114"/>
                    <a:gd name="connsiteX8" fmla="*/ 2649481 w 4980759"/>
                    <a:gd name="connsiteY8" fmla="*/ 1754652 h 2079114"/>
                    <a:gd name="connsiteX9" fmla="*/ 2714104 w 4980759"/>
                    <a:gd name="connsiteY9" fmla="*/ 1817369 h 2079114"/>
                    <a:gd name="connsiteX10" fmla="*/ 2801881 w 4980759"/>
                    <a:gd name="connsiteY10" fmla="*/ 1889614 h 2079114"/>
                    <a:gd name="connsiteX11" fmla="*/ 2915593 w 4980759"/>
                    <a:gd name="connsiteY11" fmla="*/ 1967865 h 2079114"/>
                    <a:gd name="connsiteX12" fmla="*/ 3038538 w 4980759"/>
                    <a:gd name="connsiteY12" fmla="*/ 2024282 h 2079114"/>
                    <a:gd name="connsiteX13" fmla="*/ 3169397 w 4980759"/>
                    <a:gd name="connsiteY13" fmla="*/ 2065459 h 2079114"/>
                    <a:gd name="connsiteX14" fmla="*/ 3267576 w 4980759"/>
                    <a:gd name="connsiteY14" fmla="*/ 2077473 h 2079114"/>
                    <a:gd name="connsiteX15" fmla="*/ 3331615 w 4980759"/>
                    <a:gd name="connsiteY15" fmla="*/ 2077472 h 2079114"/>
                    <a:gd name="connsiteX16" fmla="*/ 3421590 w 4980759"/>
                    <a:gd name="connsiteY16" fmla="*/ 2063262 h 2079114"/>
                    <a:gd name="connsiteX17" fmla="*/ 3536915 w 4980759"/>
                    <a:gd name="connsiteY17" fmla="*/ 2036005 h 2079114"/>
                    <a:gd name="connsiteX18" fmla="*/ 3669681 w 4980759"/>
                    <a:gd name="connsiteY18" fmla="*/ 1975193 h 2079114"/>
                    <a:gd name="connsiteX19" fmla="*/ 3818270 w 4980759"/>
                    <a:gd name="connsiteY19" fmla="*/ 1883896 h 2079114"/>
                    <a:gd name="connsiteX20" fmla="*/ 3927879 w 4980759"/>
                    <a:gd name="connsiteY20" fmla="*/ 1793921 h 2079114"/>
                    <a:gd name="connsiteX21" fmla="*/ 4078082 w 4980759"/>
                    <a:gd name="connsiteY21" fmla="*/ 1641231 h 2079114"/>
                    <a:gd name="connsiteX22" fmla="*/ 4203520 w 4980759"/>
                    <a:gd name="connsiteY22" fmla="*/ 1483700 h 2079114"/>
                    <a:gd name="connsiteX23" fmla="*/ 4351816 w 4980759"/>
                    <a:gd name="connsiteY23" fmla="*/ 1268289 h 2079114"/>
                    <a:gd name="connsiteX24" fmla="*/ 4496595 w 4980759"/>
                    <a:gd name="connsiteY24" fmla="*/ 1029725 h 2079114"/>
                    <a:gd name="connsiteX25" fmla="*/ 4593898 w 4980759"/>
                    <a:gd name="connsiteY25" fmla="*/ 855785 h 2079114"/>
                    <a:gd name="connsiteX26" fmla="*/ 4718750 w 4980759"/>
                    <a:gd name="connsiteY26" fmla="*/ 595972 h 2079114"/>
                    <a:gd name="connsiteX27" fmla="*/ 4851808 w 4980759"/>
                    <a:gd name="connsiteY27" fmla="*/ 316522 h 2079114"/>
                    <a:gd name="connsiteX28" fmla="*/ 4933867 w 4980759"/>
                    <a:gd name="connsiteY28" fmla="*/ 128954 h 2079114"/>
                    <a:gd name="connsiteX29" fmla="*/ 4980759 w 4980759"/>
                    <a:gd name="connsiteY29" fmla="*/ 0 h 2079114"/>
                    <a:gd name="connsiteX30" fmla="*/ 4980759 w 4980759"/>
                    <a:gd name="connsiteY30" fmla="*/ 0 h 2079114"/>
                    <a:gd name="connsiteX31" fmla="*/ 4967422 w 4980759"/>
                    <a:gd name="connsiteY31" fmla="*/ 38109 h 2079114"/>
                    <a:gd name="connsiteX0" fmla="*/ 0 w 4980759"/>
                    <a:gd name="connsiteY0" fmla="*/ 1957278 h 2079114"/>
                    <a:gd name="connsiteX1" fmla="*/ 434124 w 4980759"/>
                    <a:gd name="connsiteY1" fmla="*/ 1957705 h 2079114"/>
                    <a:gd name="connsiteX2" fmla="*/ 1355288 w 4980759"/>
                    <a:gd name="connsiteY2" fmla="*/ 1863815 h 2079114"/>
                    <a:gd name="connsiteX3" fmla="*/ 1932759 w 4980759"/>
                    <a:gd name="connsiteY3" fmla="*/ 668216 h 2079114"/>
                    <a:gd name="connsiteX4" fmla="*/ 2045888 w 4980759"/>
                    <a:gd name="connsiteY4" fmla="*/ 902677 h 2079114"/>
                    <a:gd name="connsiteX5" fmla="*/ 2219538 w 4980759"/>
                    <a:gd name="connsiteY5" fmla="*/ 1196046 h 2079114"/>
                    <a:gd name="connsiteX6" fmla="*/ 2421026 w 4980759"/>
                    <a:gd name="connsiteY6" fmla="*/ 1492934 h 2079114"/>
                    <a:gd name="connsiteX7" fmla="*/ 2549981 w 4980759"/>
                    <a:gd name="connsiteY7" fmla="*/ 1655152 h 2079114"/>
                    <a:gd name="connsiteX8" fmla="*/ 2649481 w 4980759"/>
                    <a:gd name="connsiteY8" fmla="*/ 1754652 h 2079114"/>
                    <a:gd name="connsiteX9" fmla="*/ 2714104 w 4980759"/>
                    <a:gd name="connsiteY9" fmla="*/ 1817369 h 2079114"/>
                    <a:gd name="connsiteX10" fmla="*/ 2801881 w 4980759"/>
                    <a:gd name="connsiteY10" fmla="*/ 1889614 h 2079114"/>
                    <a:gd name="connsiteX11" fmla="*/ 2915593 w 4980759"/>
                    <a:gd name="connsiteY11" fmla="*/ 1967865 h 2079114"/>
                    <a:gd name="connsiteX12" fmla="*/ 3038538 w 4980759"/>
                    <a:gd name="connsiteY12" fmla="*/ 2024282 h 2079114"/>
                    <a:gd name="connsiteX13" fmla="*/ 3169397 w 4980759"/>
                    <a:gd name="connsiteY13" fmla="*/ 2065459 h 2079114"/>
                    <a:gd name="connsiteX14" fmla="*/ 3267576 w 4980759"/>
                    <a:gd name="connsiteY14" fmla="*/ 2077473 h 2079114"/>
                    <a:gd name="connsiteX15" fmla="*/ 3331615 w 4980759"/>
                    <a:gd name="connsiteY15" fmla="*/ 2077472 h 2079114"/>
                    <a:gd name="connsiteX16" fmla="*/ 3421590 w 4980759"/>
                    <a:gd name="connsiteY16" fmla="*/ 2063262 h 2079114"/>
                    <a:gd name="connsiteX17" fmla="*/ 3536915 w 4980759"/>
                    <a:gd name="connsiteY17" fmla="*/ 2036005 h 2079114"/>
                    <a:gd name="connsiteX18" fmla="*/ 3669681 w 4980759"/>
                    <a:gd name="connsiteY18" fmla="*/ 1975193 h 2079114"/>
                    <a:gd name="connsiteX19" fmla="*/ 3818270 w 4980759"/>
                    <a:gd name="connsiteY19" fmla="*/ 1883896 h 2079114"/>
                    <a:gd name="connsiteX20" fmla="*/ 3927879 w 4980759"/>
                    <a:gd name="connsiteY20" fmla="*/ 1793921 h 2079114"/>
                    <a:gd name="connsiteX21" fmla="*/ 4078082 w 4980759"/>
                    <a:gd name="connsiteY21" fmla="*/ 1641231 h 2079114"/>
                    <a:gd name="connsiteX22" fmla="*/ 4203520 w 4980759"/>
                    <a:gd name="connsiteY22" fmla="*/ 1483700 h 2079114"/>
                    <a:gd name="connsiteX23" fmla="*/ 4351816 w 4980759"/>
                    <a:gd name="connsiteY23" fmla="*/ 1268289 h 2079114"/>
                    <a:gd name="connsiteX24" fmla="*/ 4496595 w 4980759"/>
                    <a:gd name="connsiteY24" fmla="*/ 1029725 h 2079114"/>
                    <a:gd name="connsiteX25" fmla="*/ 4593898 w 4980759"/>
                    <a:gd name="connsiteY25" fmla="*/ 855785 h 2079114"/>
                    <a:gd name="connsiteX26" fmla="*/ 4718750 w 4980759"/>
                    <a:gd name="connsiteY26" fmla="*/ 595972 h 2079114"/>
                    <a:gd name="connsiteX27" fmla="*/ 4851808 w 4980759"/>
                    <a:gd name="connsiteY27" fmla="*/ 316522 h 2079114"/>
                    <a:gd name="connsiteX28" fmla="*/ 4933867 w 4980759"/>
                    <a:gd name="connsiteY28" fmla="*/ 128954 h 2079114"/>
                    <a:gd name="connsiteX29" fmla="*/ 4980759 w 4980759"/>
                    <a:gd name="connsiteY29" fmla="*/ 0 h 2079114"/>
                    <a:gd name="connsiteX30" fmla="*/ 4980759 w 4980759"/>
                    <a:gd name="connsiteY30" fmla="*/ 0 h 2079114"/>
                    <a:gd name="connsiteX31" fmla="*/ 4967422 w 4980759"/>
                    <a:gd name="connsiteY31" fmla="*/ 38109 h 2079114"/>
                    <a:gd name="connsiteX0" fmla="*/ 0 w 4980759"/>
                    <a:gd name="connsiteY0" fmla="*/ 1957278 h 2079114"/>
                    <a:gd name="connsiteX1" fmla="*/ 434124 w 4980759"/>
                    <a:gd name="connsiteY1" fmla="*/ 1957705 h 2079114"/>
                    <a:gd name="connsiteX2" fmla="*/ 767491 w 4980759"/>
                    <a:gd name="connsiteY2" fmla="*/ 1917424 h 2079114"/>
                    <a:gd name="connsiteX3" fmla="*/ 1932759 w 4980759"/>
                    <a:gd name="connsiteY3" fmla="*/ 668216 h 2079114"/>
                    <a:gd name="connsiteX4" fmla="*/ 2045888 w 4980759"/>
                    <a:gd name="connsiteY4" fmla="*/ 902677 h 2079114"/>
                    <a:gd name="connsiteX5" fmla="*/ 2219538 w 4980759"/>
                    <a:gd name="connsiteY5" fmla="*/ 1196046 h 2079114"/>
                    <a:gd name="connsiteX6" fmla="*/ 2421026 w 4980759"/>
                    <a:gd name="connsiteY6" fmla="*/ 1492934 h 2079114"/>
                    <a:gd name="connsiteX7" fmla="*/ 2549981 w 4980759"/>
                    <a:gd name="connsiteY7" fmla="*/ 1655152 h 2079114"/>
                    <a:gd name="connsiteX8" fmla="*/ 2649481 w 4980759"/>
                    <a:gd name="connsiteY8" fmla="*/ 1754652 h 2079114"/>
                    <a:gd name="connsiteX9" fmla="*/ 2714104 w 4980759"/>
                    <a:gd name="connsiteY9" fmla="*/ 1817369 h 2079114"/>
                    <a:gd name="connsiteX10" fmla="*/ 2801881 w 4980759"/>
                    <a:gd name="connsiteY10" fmla="*/ 1889614 h 2079114"/>
                    <a:gd name="connsiteX11" fmla="*/ 2915593 w 4980759"/>
                    <a:gd name="connsiteY11" fmla="*/ 1967865 h 2079114"/>
                    <a:gd name="connsiteX12" fmla="*/ 3038538 w 4980759"/>
                    <a:gd name="connsiteY12" fmla="*/ 2024282 h 2079114"/>
                    <a:gd name="connsiteX13" fmla="*/ 3169397 w 4980759"/>
                    <a:gd name="connsiteY13" fmla="*/ 2065459 h 2079114"/>
                    <a:gd name="connsiteX14" fmla="*/ 3267576 w 4980759"/>
                    <a:gd name="connsiteY14" fmla="*/ 2077473 h 2079114"/>
                    <a:gd name="connsiteX15" fmla="*/ 3331615 w 4980759"/>
                    <a:gd name="connsiteY15" fmla="*/ 2077472 h 2079114"/>
                    <a:gd name="connsiteX16" fmla="*/ 3421590 w 4980759"/>
                    <a:gd name="connsiteY16" fmla="*/ 2063262 h 2079114"/>
                    <a:gd name="connsiteX17" fmla="*/ 3536915 w 4980759"/>
                    <a:gd name="connsiteY17" fmla="*/ 2036005 h 2079114"/>
                    <a:gd name="connsiteX18" fmla="*/ 3669681 w 4980759"/>
                    <a:gd name="connsiteY18" fmla="*/ 1975193 h 2079114"/>
                    <a:gd name="connsiteX19" fmla="*/ 3818270 w 4980759"/>
                    <a:gd name="connsiteY19" fmla="*/ 1883896 h 2079114"/>
                    <a:gd name="connsiteX20" fmla="*/ 3927879 w 4980759"/>
                    <a:gd name="connsiteY20" fmla="*/ 1793921 h 2079114"/>
                    <a:gd name="connsiteX21" fmla="*/ 4078082 w 4980759"/>
                    <a:gd name="connsiteY21" fmla="*/ 1641231 h 2079114"/>
                    <a:gd name="connsiteX22" fmla="*/ 4203520 w 4980759"/>
                    <a:gd name="connsiteY22" fmla="*/ 1483700 h 2079114"/>
                    <a:gd name="connsiteX23" fmla="*/ 4351816 w 4980759"/>
                    <a:gd name="connsiteY23" fmla="*/ 1268289 h 2079114"/>
                    <a:gd name="connsiteX24" fmla="*/ 4496595 w 4980759"/>
                    <a:gd name="connsiteY24" fmla="*/ 1029725 h 2079114"/>
                    <a:gd name="connsiteX25" fmla="*/ 4593898 w 4980759"/>
                    <a:gd name="connsiteY25" fmla="*/ 855785 h 2079114"/>
                    <a:gd name="connsiteX26" fmla="*/ 4718750 w 4980759"/>
                    <a:gd name="connsiteY26" fmla="*/ 595972 h 2079114"/>
                    <a:gd name="connsiteX27" fmla="*/ 4851808 w 4980759"/>
                    <a:gd name="connsiteY27" fmla="*/ 316522 h 2079114"/>
                    <a:gd name="connsiteX28" fmla="*/ 4933867 w 4980759"/>
                    <a:gd name="connsiteY28" fmla="*/ 128954 h 2079114"/>
                    <a:gd name="connsiteX29" fmla="*/ 4980759 w 4980759"/>
                    <a:gd name="connsiteY29" fmla="*/ 0 h 2079114"/>
                    <a:gd name="connsiteX30" fmla="*/ 4980759 w 4980759"/>
                    <a:gd name="connsiteY30" fmla="*/ 0 h 2079114"/>
                    <a:gd name="connsiteX31" fmla="*/ 4967422 w 4980759"/>
                    <a:gd name="connsiteY31" fmla="*/ 38109 h 2079114"/>
                    <a:gd name="connsiteX0" fmla="*/ 0 w 4980759"/>
                    <a:gd name="connsiteY0" fmla="*/ 1957278 h 2079114"/>
                    <a:gd name="connsiteX1" fmla="*/ 434124 w 4980759"/>
                    <a:gd name="connsiteY1" fmla="*/ 1957705 h 2079114"/>
                    <a:gd name="connsiteX2" fmla="*/ 767491 w 4980759"/>
                    <a:gd name="connsiteY2" fmla="*/ 1917424 h 2079114"/>
                    <a:gd name="connsiteX3" fmla="*/ 1112936 w 4980759"/>
                    <a:gd name="connsiteY3" fmla="*/ 1910958 h 2079114"/>
                    <a:gd name="connsiteX4" fmla="*/ 2045888 w 4980759"/>
                    <a:gd name="connsiteY4" fmla="*/ 902677 h 2079114"/>
                    <a:gd name="connsiteX5" fmla="*/ 2219538 w 4980759"/>
                    <a:gd name="connsiteY5" fmla="*/ 1196046 h 2079114"/>
                    <a:gd name="connsiteX6" fmla="*/ 2421026 w 4980759"/>
                    <a:gd name="connsiteY6" fmla="*/ 1492934 h 2079114"/>
                    <a:gd name="connsiteX7" fmla="*/ 2549981 w 4980759"/>
                    <a:gd name="connsiteY7" fmla="*/ 1655152 h 2079114"/>
                    <a:gd name="connsiteX8" fmla="*/ 2649481 w 4980759"/>
                    <a:gd name="connsiteY8" fmla="*/ 1754652 h 2079114"/>
                    <a:gd name="connsiteX9" fmla="*/ 2714104 w 4980759"/>
                    <a:gd name="connsiteY9" fmla="*/ 1817369 h 2079114"/>
                    <a:gd name="connsiteX10" fmla="*/ 2801881 w 4980759"/>
                    <a:gd name="connsiteY10" fmla="*/ 1889614 h 2079114"/>
                    <a:gd name="connsiteX11" fmla="*/ 2915593 w 4980759"/>
                    <a:gd name="connsiteY11" fmla="*/ 1967865 h 2079114"/>
                    <a:gd name="connsiteX12" fmla="*/ 3038538 w 4980759"/>
                    <a:gd name="connsiteY12" fmla="*/ 2024282 h 2079114"/>
                    <a:gd name="connsiteX13" fmla="*/ 3169397 w 4980759"/>
                    <a:gd name="connsiteY13" fmla="*/ 2065459 h 2079114"/>
                    <a:gd name="connsiteX14" fmla="*/ 3267576 w 4980759"/>
                    <a:gd name="connsiteY14" fmla="*/ 2077473 h 2079114"/>
                    <a:gd name="connsiteX15" fmla="*/ 3331615 w 4980759"/>
                    <a:gd name="connsiteY15" fmla="*/ 2077472 h 2079114"/>
                    <a:gd name="connsiteX16" fmla="*/ 3421590 w 4980759"/>
                    <a:gd name="connsiteY16" fmla="*/ 2063262 h 2079114"/>
                    <a:gd name="connsiteX17" fmla="*/ 3536915 w 4980759"/>
                    <a:gd name="connsiteY17" fmla="*/ 2036005 h 2079114"/>
                    <a:gd name="connsiteX18" fmla="*/ 3669681 w 4980759"/>
                    <a:gd name="connsiteY18" fmla="*/ 1975193 h 2079114"/>
                    <a:gd name="connsiteX19" fmla="*/ 3818270 w 4980759"/>
                    <a:gd name="connsiteY19" fmla="*/ 1883896 h 2079114"/>
                    <a:gd name="connsiteX20" fmla="*/ 3927879 w 4980759"/>
                    <a:gd name="connsiteY20" fmla="*/ 1793921 h 2079114"/>
                    <a:gd name="connsiteX21" fmla="*/ 4078082 w 4980759"/>
                    <a:gd name="connsiteY21" fmla="*/ 1641231 h 2079114"/>
                    <a:gd name="connsiteX22" fmla="*/ 4203520 w 4980759"/>
                    <a:gd name="connsiteY22" fmla="*/ 1483700 h 2079114"/>
                    <a:gd name="connsiteX23" fmla="*/ 4351816 w 4980759"/>
                    <a:gd name="connsiteY23" fmla="*/ 1268289 h 2079114"/>
                    <a:gd name="connsiteX24" fmla="*/ 4496595 w 4980759"/>
                    <a:gd name="connsiteY24" fmla="*/ 1029725 h 2079114"/>
                    <a:gd name="connsiteX25" fmla="*/ 4593898 w 4980759"/>
                    <a:gd name="connsiteY25" fmla="*/ 855785 h 2079114"/>
                    <a:gd name="connsiteX26" fmla="*/ 4718750 w 4980759"/>
                    <a:gd name="connsiteY26" fmla="*/ 595972 h 2079114"/>
                    <a:gd name="connsiteX27" fmla="*/ 4851808 w 4980759"/>
                    <a:gd name="connsiteY27" fmla="*/ 316522 h 2079114"/>
                    <a:gd name="connsiteX28" fmla="*/ 4933867 w 4980759"/>
                    <a:gd name="connsiteY28" fmla="*/ 128954 h 2079114"/>
                    <a:gd name="connsiteX29" fmla="*/ 4980759 w 4980759"/>
                    <a:gd name="connsiteY29" fmla="*/ 0 h 2079114"/>
                    <a:gd name="connsiteX30" fmla="*/ 4980759 w 4980759"/>
                    <a:gd name="connsiteY30" fmla="*/ 0 h 2079114"/>
                    <a:gd name="connsiteX31" fmla="*/ 4967422 w 4980759"/>
                    <a:gd name="connsiteY31" fmla="*/ 38109 h 2079114"/>
                    <a:gd name="connsiteX0" fmla="*/ 0 w 4980759"/>
                    <a:gd name="connsiteY0" fmla="*/ 1957278 h 2079114"/>
                    <a:gd name="connsiteX1" fmla="*/ 434124 w 4980759"/>
                    <a:gd name="connsiteY1" fmla="*/ 1957705 h 2079114"/>
                    <a:gd name="connsiteX2" fmla="*/ 767491 w 4980759"/>
                    <a:gd name="connsiteY2" fmla="*/ 1917424 h 2079114"/>
                    <a:gd name="connsiteX3" fmla="*/ 1112936 w 4980759"/>
                    <a:gd name="connsiteY3" fmla="*/ 1910958 h 2079114"/>
                    <a:gd name="connsiteX4" fmla="*/ 1543168 w 4980759"/>
                    <a:gd name="connsiteY4" fmla="*/ 1814021 h 2079114"/>
                    <a:gd name="connsiteX5" fmla="*/ 2219538 w 4980759"/>
                    <a:gd name="connsiteY5" fmla="*/ 1196046 h 2079114"/>
                    <a:gd name="connsiteX6" fmla="*/ 2421026 w 4980759"/>
                    <a:gd name="connsiteY6" fmla="*/ 1492934 h 2079114"/>
                    <a:gd name="connsiteX7" fmla="*/ 2549981 w 4980759"/>
                    <a:gd name="connsiteY7" fmla="*/ 1655152 h 2079114"/>
                    <a:gd name="connsiteX8" fmla="*/ 2649481 w 4980759"/>
                    <a:gd name="connsiteY8" fmla="*/ 1754652 h 2079114"/>
                    <a:gd name="connsiteX9" fmla="*/ 2714104 w 4980759"/>
                    <a:gd name="connsiteY9" fmla="*/ 1817369 h 2079114"/>
                    <a:gd name="connsiteX10" fmla="*/ 2801881 w 4980759"/>
                    <a:gd name="connsiteY10" fmla="*/ 1889614 h 2079114"/>
                    <a:gd name="connsiteX11" fmla="*/ 2915593 w 4980759"/>
                    <a:gd name="connsiteY11" fmla="*/ 1967865 h 2079114"/>
                    <a:gd name="connsiteX12" fmla="*/ 3038538 w 4980759"/>
                    <a:gd name="connsiteY12" fmla="*/ 2024282 h 2079114"/>
                    <a:gd name="connsiteX13" fmla="*/ 3169397 w 4980759"/>
                    <a:gd name="connsiteY13" fmla="*/ 2065459 h 2079114"/>
                    <a:gd name="connsiteX14" fmla="*/ 3267576 w 4980759"/>
                    <a:gd name="connsiteY14" fmla="*/ 2077473 h 2079114"/>
                    <a:gd name="connsiteX15" fmla="*/ 3331615 w 4980759"/>
                    <a:gd name="connsiteY15" fmla="*/ 2077472 h 2079114"/>
                    <a:gd name="connsiteX16" fmla="*/ 3421590 w 4980759"/>
                    <a:gd name="connsiteY16" fmla="*/ 2063262 h 2079114"/>
                    <a:gd name="connsiteX17" fmla="*/ 3536915 w 4980759"/>
                    <a:gd name="connsiteY17" fmla="*/ 2036005 h 2079114"/>
                    <a:gd name="connsiteX18" fmla="*/ 3669681 w 4980759"/>
                    <a:gd name="connsiteY18" fmla="*/ 1975193 h 2079114"/>
                    <a:gd name="connsiteX19" fmla="*/ 3818270 w 4980759"/>
                    <a:gd name="connsiteY19" fmla="*/ 1883896 h 2079114"/>
                    <a:gd name="connsiteX20" fmla="*/ 3927879 w 4980759"/>
                    <a:gd name="connsiteY20" fmla="*/ 1793921 h 2079114"/>
                    <a:gd name="connsiteX21" fmla="*/ 4078082 w 4980759"/>
                    <a:gd name="connsiteY21" fmla="*/ 1641231 h 2079114"/>
                    <a:gd name="connsiteX22" fmla="*/ 4203520 w 4980759"/>
                    <a:gd name="connsiteY22" fmla="*/ 1483700 h 2079114"/>
                    <a:gd name="connsiteX23" fmla="*/ 4351816 w 4980759"/>
                    <a:gd name="connsiteY23" fmla="*/ 1268289 h 2079114"/>
                    <a:gd name="connsiteX24" fmla="*/ 4496595 w 4980759"/>
                    <a:gd name="connsiteY24" fmla="*/ 1029725 h 2079114"/>
                    <a:gd name="connsiteX25" fmla="*/ 4593898 w 4980759"/>
                    <a:gd name="connsiteY25" fmla="*/ 855785 h 2079114"/>
                    <a:gd name="connsiteX26" fmla="*/ 4718750 w 4980759"/>
                    <a:gd name="connsiteY26" fmla="*/ 595972 h 2079114"/>
                    <a:gd name="connsiteX27" fmla="*/ 4851808 w 4980759"/>
                    <a:gd name="connsiteY27" fmla="*/ 316522 h 2079114"/>
                    <a:gd name="connsiteX28" fmla="*/ 4933867 w 4980759"/>
                    <a:gd name="connsiteY28" fmla="*/ 128954 h 2079114"/>
                    <a:gd name="connsiteX29" fmla="*/ 4980759 w 4980759"/>
                    <a:gd name="connsiteY29" fmla="*/ 0 h 2079114"/>
                    <a:gd name="connsiteX30" fmla="*/ 4980759 w 4980759"/>
                    <a:gd name="connsiteY30" fmla="*/ 0 h 2079114"/>
                    <a:gd name="connsiteX31" fmla="*/ 4967422 w 4980759"/>
                    <a:gd name="connsiteY31" fmla="*/ 38109 h 2079114"/>
                    <a:gd name="connsiteX0" fmla="*/ 0 w 4980759"/>
                    <a:gd name="connsiteY0" fmla="*/ 1957278 h 2079114"/>
                    <a:gd name="connsiteX1" fmla="*/ 434124 w 4980759"/>
                    <a:gd name="connsiteY1" fmla="*/ 1957705 h 2079114"/>
                    <a:gd name="connsiteX2" fmla="*/ 767491 w 4980759"/>
                    <a:gd name="connsiteY2" fmla="*/ 1917424 h 2079114"/>
                    <a:gd name="connsiteX3" fmla="*/ 1112936 w 4980759"/>
                    <a:gd name="connsiteY3" fmla="*/ 1910958 h 2079114"/>
                    <a:gd name="connsiteX4" fmla="*/ 1543168 w 4980759"/>
                    <a:gd name="connsiteY4" fmla="*/ 1814021 h 2079114"/>
                    <a:gd name="connsiteX5" fmla="*/ 1879235 w 4980759"/>
                    <a:gd name="connsiteY5" fmla="*/ 1819854 h 2079114"/>
                    <a:gd name="connsiteX6" fmla="*/ 2421026 w 4980759"/>
                    <a:gd name="connsiteY6" fmla="*/ 1492934 h 2079114"/>
                    <a:gd name="connsiteX7" fmla="*/ 2549981 w 4980759"/>
                    <a:gd name="connsiteY7" fmla="*/ 1655152 h 2079114"/>
                    <a:gd name="connsiteX8" fmla="*/ 2649481 w 4980759"/>
                    <a:gd name="connsiteY8" fmla="*/ 1754652 h 2079114"/>
                    <a:gd name="connsiteX9" fmla="*/ 2714104 w 4980759"/>
                    <a:gd name="connsiteY9" fmla="*/ 1817369 h 2079114"/>
                    <a:gd name="connsiteX10" fmla="*/ 2801881 w 4980759"/>
                    <a:gd name="connsiteY10" fmla="*/ 1889614 h 2079114"/>
                    <a:gd name="connsiteX11" fmla="*/ 2915593 w 4980759"/>
                    <a:gd name="connsiteY11" fmla="*/ 1967865 h 2079114"/>
                    <a:gd name="connsiteX12" fmla="*/ 3038538 w 4980759"/>
                    <a:gd name="connsiteY12" fmla="*/ 2024282 h 2079114"/>
                    <a:gd name="connsiteX13" fmla="*/ 3169397 w 4980759"/>
                    <a:gd name="connsiteY13" fmla="*/ 2065459 h 2079114"/>
                    <a:gd name="connsiteX14" fmla="*/ 3267576 w 4980759"/>
                    <a:gd name="connsiteY14" fmla="*/ 2077473 h 2079114"/>
                    <a:gd name="connsiteX15" fmla="*/ 3331615 w 4980759"/>
                    <a:gd name="connsiteY15" fmla="*/ 2077472 h 2079114"/>
                    <a:gd name="connsiteX16" fmla="*/ 3421590 w 4980759"/>
                    <a:gd name="connsiteY16" fmla="*/ 2063262 h 2079114"/>
                    <a:gd name="connsiteX17" fmla="*/ 3536915 w 4980759"/>
                    <a:gd name="connsiteY17" fmla="*/ 2036005 h 2079114"/>
                    <a:gd name="connsiteX18" fmla="*/ 3669681 w 4980759"/>
                    <a:gd name="connsiteY18" fmla="*/ 1975193 h 2079114"/>
                    <a:gd name="connsiteX19" fmla="*/ 3818270 w 4980759"/>
                    <a:gd name="connsiteY19" fmla="*/ 1883896 h 2079114"/>
                    <a:gd name="connsiteX20" fmla="*/ 3927879 w 4980759"/>
                    <a:gd name="connsiteY20" fmla="*/ 1793921 h 2079114"/>
                    <a:gd name="connsiteX21" fmla="*/ 4078082 w 4980759"/>
                    <a:gd name="connsiteY21" fmla="*/ 1641231 h 2079114"/>
                    <a:gd name="connsiteX22" fmla="*/ 4203520 w 4980759"/>
                    <a:gd name="connsiteY22" fmla="*/ 1483700 h 2079114"/>
                    <a:gd name="connsiteX23" fmla="*/ 4351816 w 4980759"/>
                    <a:gd name="connsiteY23" fmla="*/ 1268289 h 2079114"/>
                    <a:gd name="connsiteX24" fmla="*/ 4496595 w 4980759"/>
                    <a:gd name="connsiteY24" fmla="*/ 1029725 h 2079114"/>
                    <a:gd name="connsiteX25" fmla="*/ 4593898 w 4980759"/>
                    <a:gd name="connsiteY25" fmla="*/ 855785 h 2079114"/>
                    <a:gd name="connsiteX26" fmla="*/ 4718750 w 4980759"/>
                    <a:gd name="connsiteY26" fmla="*/ 595972 h 2079114"/>
                    <a:gd name="connsiteX27" fmla="*/ 4851808 w 4980759"/>
                    <a:gd name="connsiteY27" fmla="*/ 316522 h 2079114"/>
                    <a:gd name="connsiteX28" fmla="*/ 4933867 w 4980759"/>
                    <a:gd name="connsiteY28" fmla="*/ 128954 h 2079114"/>
                    <a:gd name="connsiteX29" fmla="*/ 4980759 w 4980759"/>
                    <a:gd name="connsiteY29" fmla="*/ 0 h 2079114"/>
                    <a:gd name="connsiteX30" fmla="*/ 4980759 w 4980759"/>
                    <a:gd name="connsiteY30" fmla="*/ 0 h 2079114"/>
                    <a:gd name="connsiteX31" fmla="*/ 4967422 w 4980759"/>
                    <a:gd name="connsiteY31" fmla="*/ 38109 h 2079114"/>
                    <a:gd name="connsiteX0" fmla="*/ 0 w 4980759"/>
                    <a:gd name="connsiteY0" fmla="*/ 1957278 h 2079114"/>
                    <a:gd name="connsiteX1" fmla="*/ 434124 w 4980759"/>
                    <a:gd name="connsiteY1" fmla="*/ 1957705 h 2079114"/>
                    <a:gd name="connsiteX2" fmla="*/ 767491 w 4980759"/>
                    <a:gd name="connsiteY2" fmla="*/ 1917424 h 2079114"/>
                    <a:gd name="connsiteX3" fmla="*/ 1112936 w 4980759"/>
                    <a:gd name="connsiteY3" fmla="*/ 1910958 h 2079114"/>
                    <a:gd name="connsiteX4" fmla="*/ 1543168 w 4980759"/>
                    <a:gd name="connsiteY4" fmla="*/ 1814021 h 2079114"/>
                    <a:gd name="connsiteX5" fmla="*/ 1879235 w 4980759"/>
                    <a:gd name="connsiteY5" fmla="*/ 1819854 h 2079114"/>
                    <a:gd name="connsiteX6" fmla="*/ 2382355 w 4980759"/>
                    <a:gd name="connsiteY6" fmla="*/ 1751229 h 2079114"/>
                    <a:gd name="connsiteX7" fmla="*/ 2549981 w 4980759"/>
                    <a:gd name="connsiteY7" fmla="*/ 1655152 h 2079114"/>
                    <a:gd name="connsiteX8" fmla="*/ 2649481 w 4980759"/>
                    <a:gd name="connsiteY8" fmla="*/ 1754652 h 2079114"/>
                    <a:gd name="connsiteX9" fmla="*/ 2714104 w 4980759"/>
                    <a:gd name="connsiteY9" fmla="*/ 1817369 h 2079114"/>
                    <a:gd name="connsiteX10" fmla="*/ 2801881 w 4980759"/>
                    <a:gd name="connsiteY10" fmla="*/ 1889614 h 2079114"/>
                    <a:gd name="connsiteX11" fmla="*/ 2915593 w 4980759"/>
                    <a:gd name="connsiteY11" fmla="*/ 1967865 h 2079114"/>
                    <a:gd name="connsiteX12" fmla="*/ 3038538 w 4980759"/>
                    <a:gd name="connsiteY12" fmla="*/ 2024282 h 2079114"/>
                    <a:gd name="connsiteX13" fmla="*/ 3169397 w 4980759"/>
                    <a:gd name="connsiteY13" fmla="*/ 2065459 h 2079114"/>
                    <a:gd name="connsiteX14" fmla="*/ 3267576 w 4980759"/>
                    <a:gd name="connsiteY14" fmla="*/ 2077473 h 2079114"/>
                    <a:gd name="connsiteX15" fmla="*/ 3331615 w 4980759"/>
                    <a:gd name="connsiteY15" fmla="*/ 2077472 h 2079114"/>
                    <a:gd name="connsiteX16" fmla="*/ 3421590 w 4980759"/>
                    <a:gd name="connsiteY16" fmla="*/ 2063262 h 2079114"/>
                    <a:gd name="connsiteX17" fmla="*/ 3536915 w 4980759"/>
                    <a:gd name="connsiteY17" fmla="*/ 2036005 h 2079114"/>
                    <a:gd name="connsiteX18" fmla="*/ 3669681 w 4980759"/>
                    <a:gd name="connsiteY18" fmla="*/ 1975193 h 2079114"/>
                    <a:gd name="connsiteX19" fmla="*/ 3818270 w 4980759"/>
                    <a:gd name="connsiteY19" fmla="*/ 1883896 h 2079114"/>
                    <a:gd name="connsiteX20" fmla="*/ 3927879 w 4980759"/>
                    <a:gd name="connsiteY20" fmla="*/ 1793921 h 2079114"/>
                    <a:gd name="connsiteX21" fmla="*/ 4078082 w 4980759"/>
                    <a:gd name="connsiteY21" fmla="*/ 1641231 h 2079114"/>
                    <a:gd name="connsiteX22" fmla="*/ 4203520 w 4980759"/>
                    <a:gd name="connsiteY22" fmla="*/ 1483700 h 2079114"/>
                    <a:gd name="connsiteX23" fmla="*/ 4351816 w 4980759"/>
                    <a:gd name="connsiteY23" fmla="*/ 1268289 h 2079114"/>
                    <a:gd name="connsiteX24" fmla="*/ 4496595 w 4980759"/>
                    <a:gd name="connsiteY24" fmla="*/ 1029725 h 2079114"/>
                    <a:gd name="connsiteX25" fmla="*/ 4593898 w 4980759"/>
                    <a:gd name="connsiteY25" fmla="*/ 855785 h 2079114"/>
                    <a:gd name="connsiteX26" fmla="*/ 4718750 w 4980759"/>
                    <a:gd name="connsiteY26" fmla="*/ 595972 h 2079114"/>
                    <a:gd name="connsiteX27" fmla="*/ 4851808 w 4980759"/>
                    <a:gd name="connsiteY27" fmla="*/ 316522 h 2079114"/>
                    <a:gd name="connsiteX28" fmla="*/ 4933867 w 4980759"/>
                    <a:gd name="connsiteY28" fmla="*/ 128954 h 2079114"/>
                    <a:gd name="connsiteX29" fmla="*/ 4980759 w 4980759"/>
                    <a:gd name="connsiteY29" fmla="*/ 0 h 2079114"/>
                    <a:gd name="connsiteX30" fmla="*/ 4980759 w 4980759"/>
                    <a:gd name="connsiteY30" fmla="*/ 0 h 2079114"/>
                    <a:gd name="connsiteX31" fmla="*/ 4967422 w 4980759"/>
                    <a:gd name="connsiteY31" fmla="*/ 38109 h 2079114"/>
                    <a:gd name="connsiteX0" fmla="*/ 0 w 4980759"/>
                    <a:gd name="connsiteY0" fmla="*/ 1957278 h 2079114"/>
                    <a:gd name="connsiteX1" fmla="*/ 434124 w 4980759"/>
                    <a:gd name="connsiteY1" fmla="*/ 1957705 h 2079114"/>
                    <a:gd name="connsiteX2" fmla="*/ 767491 w 4980759"/>
                    <a:gd name="connsiteY2" fmla="*/ 1917424 h 2079114"/>
                    <a:gd name="connsiteX3" fmla="*/ 1112936 w 4980759"/>
                    <a:gd name="connsiteY3" fmla="*/ 1910958 h 2079114"/>
                    <a:gd name="connsiteX4" fmla="*/ 1543168 w 4980759"/>
                    <a:gd name="connsiteY4" fmla="*/ 1814021 h 2079114"/>
                    <a:gd name="connsiteX5" fmla="*/ 1879235 w 4980759"/>
                    <a:gd name="connsiteY5" fmla="*/ 1819854 h 2079114"/>
                    <a:gd name="connsiteX6" fmla="*/ 2382355 w 4980759"/>
                    <a:gd name="connsiteY6" fmla="*/ 1751229 h 2079114"/>
                    <a:gd name="connsiteX7" fmla="*/ 2549982 w 4980759"/>
                    <a:gd name="connsiteY7" fmla="*/ 1738002 h 2079114"/>
                    <a:gd name="connsiteX8" fmla="*/ 2649481 w 4980759"/>
                    <a:gd name="connsiteY8" fmla="*/ 1754652 h 2079114"/>
                    <a:gd name="connsiteX9" fmla="*/ 2714104 w 4980759"/>
                    <a:gd name="connsiteY9" fmla="*/ 1817369 h 2079114"/>
                    <a:gd name="connsiteX10" fmla="*/ 2801881 w 4980759"/>
                    <a:gd name="connsiteY10" fmla="*/ 1889614 h 2079114"/>
                    <a:gd name="connsiteX11" fmla="*/ 2915593 w 4980759"/>
                    <a:gd name="connsiteY11" fmla="*/ 1967865 h 2079114"/>
                    <a:gd name="connsiteX12" fmla="*/ 3038538 w 4980759"/>
                    <a:gd name="connsiteY12" fmla="*/ 2024282 h 2079114"/>
                    <a:gd name="connsiteX13" fmla="*/ 3169397 w 4980759"/>
                    <a:gd name="connsiteY13" fmla="*/ 2065459 h 2079114"/>
                    <a:gd name="connsiteX14" fmla="*/ 3267576 w 4980759"/>
                    <a:gd name="connsiteY14" fmla="*/ 2077473 h 2079114"/>
                    <a:gd name="connsiteX15" fmla="*/ 3331615 w 4980759"/>
                    <a:gd name="connsiteY15" fmla="*/ 2077472 h 2079114"/>
                    <a:gd name="connsiteX16" fmla="*/ 3421590 w 4980759"/>
                    <a:gd name="connsiteY16" fmla="*/ 2063262 h 2079114"/>
                    <a:gd name="connsiteX17" fmla="*/ 3536915 w 4980759"/>
                    <a:gd name="connsiteY17" fmla="*/ 2036005 h 2079114"/>
                    <a:gd name="connsiteX18" fmla="*/ 3669681 w 4980759"/>
                    <a:gd name="connsiteY18" fmla="*/ 1975193 h 2079114"/>
                    <a:gd name="connsiteX19" fmla="*/ 3818270 w 4980759"/>
                    <a:gd name="connsiteY19" fmla="*/ 1883896 h 2079114"/>
                    <a:gd name="connsiteX20" fmla="*/ 3927879 w 4980759"/>
                    <a:gd name="connsiteY20" fmla="*/ 1793921 h 2079114"/>
                    <a:gd name="connsiteX21" fmla="*/ 4078082 w 4980759"/>
                    <a:gd name="connsiteY21" fmla="*/ 1641231 h 2079114"/>
                    <a:gd name="connsiteX22" fmla="*/ 4203520 w 4980759"/>
                    <a:gd name="connsiteY22" fmla="*/ 1483700 h 2079114"/>
                    <a:gd name="connsiteX23" fmla="*/ 4351816 w 4980759"/>
                    <a:gd name="connsiteY23" fmla="*/ 1268289 h 2079114"/>
                    <a:gd name="connsiteX24" fmla="*/ 4496595 w 4980759"/>
                    <a:gd name="connsiteY24" fmla="*/ 1029725 h 2079114"/>
                    <a:gd name="connsiteX25" fmla="*/ 4593898 w 4980759"/>
                    <a:gd name="connsiteY25" fmla="*/ 855785 h 2079114"/>
                    <a:gd name="connsiteX26" fmla="*/ 4718750 w 4980759"/>
                    <a:gd name="connsiteY26" fmla="*/ 595972 h 2079114"/>
                    <a:gd name="connsiteX27" fmla="*/ 4851808 w 4980759"/>
                    <a:gd name="connsiteY27" fmla="*/ 316522 h 2079114"/>
                    <a:gd name="connsiteX28" fmla="*/ 4933867 w 4980759"/>
                    <a:gd name="connsiteY28" fmla="*/ 128954 h 2079114"/>
                    <a:gd name="connsiteX29" fmla="*/ 4980759 w 4980759"/>
                    <a:gd name="connsiteY29" fmla="*/ 0 h 2079114"/>
                    <a:gd name="connsiteX30" fmla="*/ 4980759 w 4980759"/>
                    <a:gd name="connsiteY30" fmla="*/ 0 h 2079114"/>
                    <a:gd name="connsiteX31" fmla="*/ 4967422 w 4980759"/>
                    <a:gd name="connsiteY31" fmla="*/ 38109 h 2079114"/>
                    <a:gd name="connsiteX0" fmla="*/ 0 w 4980759"/>
                    <a:gd name="connsiteY0" fmla="*/ 1957278 h 2079114"/>
                    <a:gd name="connsiteX1" fmla="*/ 279441 w 4980759"/>
                    <a:gd name="connsiteY1" fmla="*/ 1962579 h 2079114"/>
                    <a:gd name="connsiteX2" fmla="*/ 767491 w 4980759"/>
                    <a:gd name="connsiteY2" fmla="*/ 1917424 h 2079114"/>
                    <a:gd name="connsiteX3" fmla="*/ 1112936 w 4980759"/>
                    <a:gd name="connsiteY3" fmla="*/ 1910958 h 2079114"/>
                    <a:gd name="connsiteX4" fmla="*/ 1543168 w 4980759"/>
                    <a:gd name="connsiteY4" fmla="*/ 1814021 h 2079114"/>
                    <a:gd name="connsiteX5" fmla="*/ 1879235 w 4980759"/>
                    <a:gd name="connsiteY5" fmla="*/ 1819854 h 2079114"/>
                    <a:gd name="connsiteX6" fmla="*/ 2382355 w 4980759"/>
                    <a:gd name="connsiteY6" fmla="*/ 1751229 h 2079114"/>
                    <a:gd name="connsiteX7" fmla="*/ 2549982 w 4980759"/>
                    <a:gd name="connsiteY7" fmla="*/ 1738002 h 2079114"/>
                    <a:gd name="connsiteX8" fmla="*/ 2649481 w 4980759"/>
                    <a:gd name="connsiteY8" fmla="*/ 1754652 h 2079114"/>
                    <a:gd name="connsiteX9" fmla="*/ 2714104 w 4980759"/>
                    <a:gd name="connsiteY9" fmla="*/ 1817369 h 2079114"/>
                    <a:gd name="connsiteX10" fmla="*/ 2801881 w 4980759"/>
                    <a:gd name="connsiteY10" fmla="*/ 1889614 h 2079114"/>
                    <a:gd name="connsiteX11" fmla="*/ 2915593 w 4980759"/>
                    <a:gd name="connsiteY11" fmla="*/ 1967865 h 2079114"/>
                    <a:gd name="connsiteX12" fmla="*/ 3038538 w 4980759"/>
                    <a:gd name="connsiteY12" fmla="*/ 2024282 h 2079114"/>
                    <a:gd name="connsiteX13" fmla="*/ 3169397 w 4980759"/>
                    <a:gd name="connsiteY13" fmla="*/ 2065459 h 2079114"/>
                    <a:gd name="connsiteX14" fmla="*/ 3267576 w 4980759"/>
                    <a:gd name="connsiteY14" fmla="*/ 2077473 h 2079114"/>
                    <a:gd name="connsiteX15" fmla="*/ 3331615 w 4980759"/>
                    <a:gd name="connsiteY15" fmla="*/ 2077472 h 2079114"/>
                    <a:gd name="connsiteX16" fmla="*/ 3421590 w 4980759"/>
                    <a:gd name="connsiteY16" fmla="*/ 2063262 h 2079114"/>
                    <a:gd name="connsiteX17" fmla="*/ 3536915 w 4980759"/>
                    <a:gd name="connsiteY17" fmla="*/ 2036005 h 2079114"/>
                    <a:gd name="connsiteX18" fmla="*/ 3669681 w 4980759"/>
                    <a:gd name="connsiteY18" fmla="*/ 1975193 h 2079114"/>
                    <a:gd name="connsiteX19" fmla="*/ 3818270 w 4980759"/>
                    <a:gd name="connsiteY19" fmla="*/ 1883896 h 2079114"/>
                    <a:gd name="connsiteX20" fmla="*/ 3927879 w 4980759"/>
                    <a:gd name="connsiteY20" fmla="*/ 1793921 h 2079114"/>
                    <a:gd name="connsiteX21" fmla="*/ 4078082 w 4980759"/>
                    <a:gd name="connsiteY21" fmla="*/ 1641231 h 2079114"/>
                    <a:gd name="connsiteX22" fmla="*/ 4203520 w 4980759"/>
                    <a:gd name="connsiteY22" fmla="*/ 1483700 h 2079114"/>
                    <a:gd name="connsiteX23" fmla="*/ 4351816 w 4980759"/>
                    <a:gd name="connsiteY23" fmla="*/ 1268289 h 2079114"/>
                    <a:gd name="connsiteX24" fmla="*/ 4496595 w 4980759"/>
                    <a:gd name="connsiteY24" fmla="*/ 1029725 h 2079114"/>
                    <a:gd name="connsiteX25" fmla="*/ 4593898 w 4980759"/>
                    <a:gd name="connsiteY25" fmla="*/ 855785 h 2079114"/>
                    <a:gd name="connsiteX26" fmla="*/ 4718750 w 4980759"/>
                    <a:gd name="connsiteY26" fmla="*/ 595972 h 2079114"/>
                    <a:gd name="connsiteX27" fmla="*/ 4851808 w 4980759"/>
                    <a:gd name="connsiteY27" fmla="*/ 316522 h 2079114"/>
                    <a:gd name="connsiteX28" fmla="*/ 4933867 w 4980759"/>
                    <a:gd name="connsiteY28" fmla="*/ 128954 h 2079114"/>
                    <a:gd name="connsiteX29" fmla="*/ 4980759 w 4980759"/>
                    <a:gd name="connsiteY29" fmla="*/ 0 h 2079114"/>
                    <a:gd name="connsiteX30" fmla="*/ 4980759 w 4980759"/>
                    <a:gd name="connsiteY30" fmla="*/ 0 h 2079114"/>
                    <a:gd name="connsiteX31" fmla="*/ 4967422 w 4980759"/>
                    <a:gd name="connsiteY31" fmla="*/ 38109 h 2079114"/>
                    <a:gd name="connsiteX0" fmla="*/ 0 w 4880215"/>
                    <a:gd name="connsiteY0" fmla="*/ 1962151 h 2079114"/>
                    <a:gd name="connsiteX1" fmla="*/ 178897 w 4880215"/>
                    <a:gd name="connsiteY1" fmla="*/ 1962579 h 2079114"/>
                    <a:gd name="connsiteX2" fmla="*/ 666947 w 4880215"/>
                    <a:gd name="connsiteY2" fmla="*/ 1917424 h 2079114"/>
                    <a:gd name="connsiteX3" fmla="*/ 1012392 w 4880215"/>
                    <a:gd name="connsiteY3" fmla="*/ 1910958 h 2079114"/>
                    <a:gd name="connsiteX4" fmla="*/ 1442624 w 4880215"/>
                    <a:gd name="connsiteY4" fmla="*/ 1814021 h 2079114"/>
                    <a:gd name="connsiteX5" fmla="*/ 1778691 w 4880215"/>
                    <a:gd name="connsiteY5" fmla="*/ 1819854 h 2079114"/>
                    <a:gd name="connsiteX6" fmla="*/ 2281811 w 4880215"/>
                    <a:gd name="connsiteY6" fmla="*/ 1751229 h 2079114"/>
                    <a:gd name="connsiteX7" fmla="*/ 2449438 w 4880215"/>
                    <a:gd name="connsiteY7" fmla="*/ 1738002 h 2079114"/>
                    <a:gd name="connsiteX8" fmla="*/ 2548937 w 4880215"/>
                    <a:gd name="connsiteY8" fmla="*/ 1754652 h 2079114"/>
                    <a:gd name="connsiteX9" fmla="*/ 2613560 w 4880215"/>
                    <a:gd name="connsiteY9" fmla="*/ 1817369 h 2079114"/>
                    <a:gd name="connsiteX10" fmla="*/ 2701337 w 4880215"/>
                    <a:gd name="connsiteY10" fmla="*/ 1889614 h 2079114"/>
                    <a:gd name="connsiteX11" fmla="*/ 2815049 w 4880215"/>
                    <a:gd name="connsiteY11" fmla="*/ 1967865 h 2079114"/>
                    <a:gd name="connsiteX12" fmla="*/ 2937994 w 4880215"/>
                    <a:gd name="connsiteY12" fmla="*/ 2024282 h 2079114"/>
                    <a:gd name="connsiteX13" fmla="*/ 3068853 w 4880215"/>
                    <a:gd name="connsiteY13" fmla="*/ 2065459 h 2079114"/>
                    <a:gd name="connsiteX14" fmla="*/ 3167032 w 4880215"/>
                    <a:gd name="connsiteY14" fmla="*/ 2077473 h 2079114"/>
                    <a:gd name="connsiteX15" fmla="*/ 3231071 w 4880215"/>
                    <a:gd name="connsiteY15" fmla="*/ 2077472 h 2079114"/>
                    <a:gd name="connsiteX16" fmla="*/ 3321046 w 4880215"/>
                    <a:gd name="connsiteY16" fmla="*/ 2063262 h 2079114"/>
                    <a:gd name="connsiteX17" fmla="*/ 3436371 w 4880215"/>
                    <a:gd name="connsiteY17" fmla="*/ 2036005 h 2079114"/>
                    <a:gd name="connsiteX18" fmla="*/ 3569137 w 4880215"/>
                    <a:gd name="connsiteY18" fmla="*/ 1975193 h 2079114"/>
                    <a:gd name="connsiteX19" fmla="*/ 3717726 w 4880215"/>
                    <a:gd name="connsiteY19" fmla="*/ 1883896 h 2079114"/>
                    <a:gd name="connsiteX20" fmla="*/ 3827335 w 4880215"/>
                    <a:gd name="connsiteY20" fmla="*/ 1793921 h 2079114"/>
                    <a:gd name="connsiteX21" fmla="*/ 3977538 w 4880215"/>
                    <a:gd name="connsiteY21" fmla="*/ 1641231 h 2079114"/>
                    <a:gd name="connsiteX22" fmla="*/ 4102976 w 4880215"/>
                    <a:gd name="connsiteY22" fmla="*/ 1483700 h 2079114"/>
                    <a:gd name="connsiteX23" fmla="*/ 4251272 w 4880215"/>
                    <a:gd name="connsiteY23" fmla="*/ 1268289 h 2079114"/>
                    <a:gd name="connsiteX24" fmla="*/ 4396051 w 4880215"/>
                    <a:gd name="connsiteY24" fmla="*/ 1029725 h 2079114"/>
                    <a:gd name="connsiteX25" fmla="*/ 4493354 w 4880215"/>
                    <a:gd name="connsiteY25" fmla="*/ 855785 h 2079114"/>
                    <a:gd name="connsiteX26" fmla="*/ 4618206 w 4880215"/>
                    <a:gd name="connsiteY26" fmla="*/ 595972 h 2079114"/>
                    <a:gd name="connsiteX27" fmla="*/ 4751264 w 4880215"/>
                    <a:gd name="connsiteY27" fmla="*/ 316522 h 2079114"/>
                    <a:gd name="connsiteX28" fmla="*/ 4833323 w 4880215"/>
                    <a:gd name="connsiteY28" fmla="*/ 128954 h 2079114"/>
                    <a:gd name="connsiteX29" fmla="*/ 4880215 w 4880215"/>
                    <a:gd name="connsiteY29" fmla="*/ 0 h 2079114"/>
                    <a:gd name="connsiteX30" fmla="*/ 4880215 w 4880215"/>
                    <a:gd name="connsiteY30" fmla="*/ 0 h 2079114"/>
                    <a:gd name="connsiteX31" fmla="*/ 4866878 w 4880215"/>
                    <a:gd name="connsiteY31" fmla="*/ 38109 h 2079114"/>
                    <a:gd name="connsiteX0" fmla="*/ 0 w 4926620"/>
                    <a:gd name="connsiteY0" fmla="*/ 1971898 h 2079114"/>
                    <a:gd name="connsiteX1" fmla="*/ 225302 w 4926620"/>
                    <a:gd name="connsiteY1" fmla="*/ 1962579 h 2079114"/>
                    <a:gd name="connsiteX2" fmla="*/ 713352 w 4926620"/>
                    <a:gd name="connsiteY2" fmla="*/ 1917424 h 2079114"/>
                    <a:gd name="connsiteX3" fmla="*/ 1058797 w 4926620"/>
                    <a:gd name="connsiteY3" fmla="*/ 1910958 h 2079114"/>
                    <a:gd name="connsiteX4" fmla="*/ 1489029 w 4926620"/>
                    <a:gd name="connsiteY4" fmla="*/ 1814021 h 2079114"/>
                    <a:gd name="connsiteX5" fmla="*/ 1825096 w 4926620"/>
                    <a:gd name="connsiteY5" fmla="*/ 1819854 h 2079114"/>
                    <a:gd name="connsiteX6" fmla="*/ 2328216 w 4926620"/>
                    <a:gd name="connsiteY6" fmla="*/ 1751229 h 2079114"/>
                    <a:gd name="connsiteX7" fmla="*/ 2495843 w 4926620"/>
                    <a:gd name="connsiteY7" fmla="*/ 1738002 h 2079114"/>
                    <a:gd name="connsiteX8" fmla="*/ 2595342 w 4926620"/>
                    <a:gd name="connsiteY8" fmla="*/ 1754652 h 2079114"/>
                    <a:gd name="connsiteX9" fmla="*/ 2659965 w 4926620"/>
                    <a:gd name="connsiteY9" fmla="*/ 1817369 h 2079114"/>
                    <a:gd name="connsiteX10" fmla="*/ 2747742 w 4926620"/>
                    <a:gd name="connsiteY10" fmla="*/ 1889614 h 2079114"/>
                    <a:gd name="connsiteX11" fmla="*/ 2861454 w 4926620"/>
                    <a:gd name="connsiteY11" fmla="*/ 1967865 h 2079114"/>
                    <a:gd name="connsiteX12" fmla="*/ 2984399 w 4926620"/>
                    <a:gd name="connsiteY12" fmla="*/ 2024282 h 2079114"/>
                    <a:gd name="connsiteX13" fmla="*/ 3115258 w 4926620"/>
                    <a:gd name="connsiteY13" fmla="*/ 2065459 h 2079114"/>
                    <a:gd name="connsiteX14" fmla="*/ 3213437 w 4926620"/>
                    <a:gd name="connsiteY14" fmla="*/ 2077473 h 2079114"/>
                    <a:gd name="connsiteX15" fmla="*/ 3277476 w 4926620"/>
                    <a:gd name="connsiteY15" fmla="*/ 2077472 h 2079114"/>
                    <a:gd name="connsiteX16" fmla="*/ 3367451 w 4926620"/>
                    <a:gd name="connsiteY16" fmla="*/ 2063262 h 2079114"/>
                    <a:gd name="connsiteX17" fmla="*/ 3482776 w 4926620"/>
                    <a:gd name="connsiteY17" fmla="*/ 2036005 h 2079114"/>
                    <a:gd name="connsiteX18" fmla="*/ 3615542 w 4926620"/>
                    <a:gd name="connsiteY18" fmla="*/ 1975193 h 2079114"/>
                    <a:gd name="connsiteX19" fmla="*/ 3764131 w 4926620"/>
                    <a:gd name="connsiteY19" fmla="*/ 1883896 h 2079114"/>
                    <a:gd name="connsiteX20" fmla="*/ 3873740 w 4926620"/>
                    <a:gd name="connsiteY20" fmla="*/ 1793921 h 2079114"/>
                    <a:gd name="connsiteX21" fmla="*/ 4023943 w 4926620"/>
                    <a:gd name="connsiteY21" fmla="*/ 1641231 h 2079114"/>
                    <a:gd name="connsiteX22" fmla="*/ 4149381 w 4926620"/>
                    <a:gd name="connsiteY22" fmla="*/ 1483700 h 2079114"/>
                    <a:gd name="connsiteX23" fmla="*/ 4297677 w 4926620"/>
                    <a:gd name="connsiteY23" fmla="*/ 1268289 h 2079114"/>
                    <a:gd name="connsiteX24" fmla="*/ 4442456 w 4926620"/>
                    <a:gd name="connsiteY24" fmla="*/ 1029725 h 2079114"/>
                    <a:gd name="connsiteX25" fmla="*/ 4539759 w 4926620"/>
                    <a:gd name="connsiteY25" fmla="*/ 855785 h 2079114"/>
                    <a:gd name="connsiteX26" fmla="*/ 4664611 w 4926620"/>
                    <a:gd name="connsiteY26" fmla="*/ 595972 h 2079114"/>
                    <a:gd name="connsiteX27" fmla="*/ 4797669 w 4926620"/>
                    <a:gd name="connsiteY27" fmla="*/ 316522 h 2079114"/>
                    <a:gd name="connsiteX28" fmla="*/ 4879728 w 4926620"/>
                    <a:gd name="connsiteY28" fmla="*/ 128954 h 2079114"/>
                    <a:gd name="connsiteX29" fmla="*/ 4926620 w 4926620"/>
                    <a:gd name="connsiteY29" fmla="*/ 0 h 2079114"/>
                    <a:gd name="connsiteX30" fmla="*/ 4926620 w 4926620"/>
                    <a:gd name="connsiteY30" fmla="*/ 0 h 2079114"/>
                    <a:gd name="connsiteX31" fmla="*/ 4913283 w 4926620"/>
                    <a:gd name="connsiteY31" fmla="*/ 38109 h 2079114"/>
                    <a:gd name="connsiteX0" fmla="*/ 0 w 4926620"/>
                    <a:gd name="connsiteY0" fmla="*/ 1971898 h 2079114"/>
                    <a:gd name="connsiteX1" fmla="*/ 225302 w 4926620"/>
                    <a:gd name="connsiteY1" fmla="*/ 1962579 h 2079114"/>
                    <a:gd name="connsiteX2" fmla="*/ 713352 w 4926620"/>
                    <a:gd name="connsiteY2" fmla="*/ 1917424 h 2079114"/>
                    <a:gd name="connsiteX3" fmla="*/ 1058797 w 4926620"/>
                    <a:gd name="connsiteY3" fmla="*/ 1910958 h 2079114"/>
                    <a:gd name="connsiteX4" fmla="*/ 1489029 w 4926620"/>
                    <a:gd name="connsiteY4" fmla="*/ 1814021 h 2079114"/>
                    <a:gd name="connsiteX5" fmla="*/ 1825096 w 4926620"/>
                    <a:gd name="connsiteY5" fmla="*/ 1819854 h 2079114"/>
                    <a:gd name="connsiteX6" fmla="*/ 2328216 w 4926620"/>
                    <a:gd name="connsiteY6" fmla="*/ 1751229 h 2079114"/>
                    <a:gd name="connsiteX7" fmla="*/ 2495843 w 4926620"/>
                    <a:gd name="connsiteY7" fmla="*/ 1738002 h 2079114"/>
                    <a:gd name="connsiteX8" fmla="*/ 2595342 w 4926620"/>
                    <a:gd name="connsiteY8" fmla="*/ 1754652 h 2079114"/>
                    <a:gd name="connsiteX9" fmla="*/ 2659965 w 4926620"/>
                    <a:gd name="connsiteY9" fmla="*/ 1817369 h 2079114"/>
                    <a:gd name="connsiteX10" fmla="*/ 2747742 w 4926620"/>
                    <a:gd name="connsiteY10" fmla="*/ 1889614 h 2079114"/>
                    <a:gd name="connsiteX11" fmla="*/ 2861454 w 4926620"/>
                    <a:gd name="connsiteY11" fmla="*/ 1967865 h 2079114"/>
                    <a:gd name="connsiteX12" fmla="*/ 2984399 w 4926620"/>
                    <a:gd name="connsiteY12" fmla="*/ 2024282 h 2079114"/>
                    <a:gd name="connsiteX13" fmla="*/ 3115258 w 4926620"/>
                    <a:gd name="connsiteY13" fmla="*/ 2065459 h 2079114"/>
                    <a:gd name="connsiteX14" fmla="*/ 3213437 w 4926620"/>
                    <a:gd name="connsiteY14" fmla="*/ 2077473 h 2079114"/>
                    <a:gd name="connsiteX15" fmla="*/ 3277476 w 4926620"/>
                    <a:gd name="connsiteY15" fmla="*/ 2077472 h 2079114"/>
                    <a:gd name="connsiteX16" fmla="*/ 3367451 w 4926620"/>
                    <a:gd name="connsiteY16" fmla="*/ 2063262 h 2079114"/>
                    <a:gd name="connsiteX17" fmla="*/ 3482776 w 4926620"/>
                    <a:gd name="connsiteY17" fmla="*/ 2036005 h 2079114"/>
                    <a:gd name="connsiteX18" fmla="*/ 3615542 w 4926620"/>
                    <a:gd name="connsiteY18" fmla="*/ 1975193 h 2079114"/>
                    <a:gd name="connsiteX19" fmla="*/ 3764131 w 4926620"/>
                    <a:gd name="connsiteY19" fmla="*/ 1883896 h 2079114"/>
                    <a:gd name="connsiteX20" fmla="*/ 3873740 w 4926620"/>
                    <a:gd name="connsiteY20" fmla="*/ 1793921 h 2079114"/>
                    <a:gd name="connsiteX21" fmla="*/ 4023943 w 4926620"/>
                    <a:gd name="connsiteY21" fmla="*/ 1641231 h 2079114"/>
                    <a:gd name="connsiteX22" fmla="*/ 4149381 w 4926620"/>
                    <a:gd name="connsiteY22" fmla="*/ 1483700 h 2079114"/>
                    <a:gd name="connsiteX23" fmla="*/ 4297677 w 4926620"/>
                    <a:gd name="connsiteY23" fmla="*/ 1268289 h 2079114"/>
                    <a:gd name="connsiteX24" fmla="*/ 4442456 w 4926620"/>
                    <a:gd name="connsiteY24" fmla="*/ 1029725 h 2079114"/>
                    <a:gd name="connsiteX25" fmla="*/ 4516558 w 4926620"/>
                    <a:gd name="connsiteY25" fmla="*/ 855785 h 2079114"/>
                    <a:gd name="connsiteX26" fmla="*/ 4664611 w 4926620"/>
                    <a:gd name="connsiteY26" fmla="*/ 595972 h 2079114"/>
                    <a:gd name="connsiteX27" fmla="*/ 4797669 w 4926620"/>
                    <a:gd name="connsiteY27" fmla="*/ 316522 h 2079114"/>
                    <a:gd name="connsiteX28" fmla="*/ 4879728 w 4926620"/>
                    <a:gd name="connsiteY28" fmla="*/ 128954 h 2079114"/>
                    <a:gd name="connsiteX29" fmla="*/ 4926620 w 4926620"/>
                    <a:gd name="connsiteY29" fmla="*/ 0 h 2079114"/>
                    <a:gd name="connsiteX30" fmla="*/ 4926620 w 4926620"/>
                    <a:gd name="connsiteY30" fmla="*/ 0 h 2079114"/>
                    <a:gd name="connsiteX31" fmla="*/ 4913283 w 4926620"/>
                    <a:gd name="connsiteY31" fmla="*/ 38109 h 2079114"/>
                    <a:gd name="connsiteX0" fmla="*/ 0 w 4926620"/>
                    <a:gd name="connsiteY0" fmla="*/ 1971898 h 2079114"/>
                    <a:gd name="connsiteX1" fmla="*/ 225302 w 4926620"/>
                    <a:gd name="connsiteY1" fmla="*/ 1962579 h 2079114"/>
                    <a:gd name="connsiteX2" fmla="*/ 713352 w 4926620"/>
                    <a:gd name="connsiteY2" fmla="*/ 1917424 h 2079114"/>
                    <a:gd name="connsiteX3" fmla="*/ 1058797 w 4926620"/>
                    <a:gd name="connsiteY3" fmla="*/ 1910958 h 2079114"/>
                    <a:gd name="connsiteX4" fmla="*/ 1489029 w 4926620"/>
                    <a:gd name="connsiteY4" fmla="*/ 1814021 h 2079114"/>
                    <a:gd name="connsiteX5" fmla="*/ 1825096 w 4926620"/>
                    <a:gd name="connsiteY5" fmla="*/ 1819854 h 2079114"/>
                    <a:gd name="connsiteX6" fmla="*/ 2328216 w 4926620"/>
                    <a:gd name="connsiteY6" fmla="*/ 1751229 h 2079114"/>
                    <a:gd name="connsiteX7" fmla="*/ 2495843 w 4926620"/>
                    <a:gd name="connsiteY7" fmla="*/ 1738002 h 2079114"/>
                    <a:gd name="connsiteX8" fmla="*/ 2595342 w 4926620"/>
                    <a:gd name="connsiteY8" fmla="*/ 1754652 h 2079114"/>
                    <a:gd name="connsiteX9" fmla="*/ 2659965 w 4926620"/>
                    <a:gd name="connsiteY9" fmla="*/ 1817369 h 2079114"/>
                    <a:gd name="connsiteX10" fmla="*/ 2747742 w 4926620"/>
                    <a:gd name="connsiteY10" fmla="*/ 1889614 h 2079114"/>
                    <a:gd name="connsiteX11" fmla="*/ 2861454 w 4926620"/>
                    <a:gd name="connsiteY11" fmla="*/ 1967865 h 2079114"/>
                    <a:gd name="connsiteX12" fmla="*/ 2984399 w 4926620"/>
                    <a:gd name="connsiteY12" fmla="*/ 2024282 h 2079114"/>
                    <a:gd name="connsiteX13" fmla="*/ 3115258 w 4926620"/>
                    <a:gd name="connsiteY13" fmla="*/ 2065459 h 2079114"/>
                    <a:gd name="connsiteX14" fmla="*/ 3213437 w 4926620"/>
                    <a:gd name="connsiteY14" fmla="*/ 2077473 h 2079114"/>
                    <a:gd name="connsiteX15" fmla="*/ 3277476 w 4926620"/>
                    <a:gd name="connsiteY15" fmla="*/ 2077472 h 2079114"/>
                    <a:gd name="connsiteX16" fmla="*/ 3367451 w 4926620"/>
                    <a:gd name="connsiteY16" fmla="*/ 2063262 h 2079114"/>
                    <a:gd name="connsiteX17" fmla="*/ 3482776 w 4926620"/>
                    <a:gd name="connsiteY17" fmla="*/ 2036005 h 2079114"/>
                    <a:gd name="connsiteX18" fmla="*/ 3615542 w 4926620"/>
                    <a:gd name="connsiteY18" fmla="*/ 1975193 h 2079114"/>
                    <a:gd name="connsiteX19" fmla="*/ 3764131 w 4926620"/>
                    <a:gd name="connsiteY19" fmla="*/ 1883896 h 2079114"/>
                    <a:gd name="connsiteX20" fmla="*/ 3873740 w 4926620"/>
                    <a:gd name="connsiteY20" fmla="*/ 1793921 h 2079114"/>
                    <a:gd name="connsiteX21" fmla="*/ 4023943 w 4926620"/>
                    <a:gd name="connsiteY21" fmla="*/ 1641231 h 2079114"/>
                    <a:gd name="connsiteX22" fmla="*/ 4149381 w 4926620"/>
                    <a:gd name="connsiteY22" fmla="*/ 1483700 h 2079114"/>
                    <a:gd name="connsiteX23" fmla="*/ 4297677 w 4926620"/>
                    <a:gd name="connsiteY23" fmla="*/ 1268289 h 2079114"/>
                    <a:gd name="connsiteX24" fmla="*/ 4341913 w 4926620"/>
                    <a:gd name="connsiteY24" fmla="*/ 1010231 h 2079114"/>
                    <a:gd name="connsiteX25" fmla="*/ 4516558 w 4926620"/>
                    <a:gd name="connsiteY25" fmla="*/ 855785 h 2079114"/>
                    <a:gd name="connsiteX26" fmla="*/ 4664611 w 4926620"/>
                    <a:gd name="connsiteY26" fmla="*/ 595972 h 2079114"/>
                    <a:gd name="connsiteX27" fmla="*/ 4797669 w 4926620"/>
                    <a:gd name="connsiteY27" fmla="*/ 316522 h 2079114"/>
                    <a:gd name="connsiteX28" fmla="*/ 4879728 w 4926620"/>
                    <a:gd name="connsiteY28" fmla="*/ 128954 h 2079114"/>
                    <a:gd name="connsiteX29" fmla="*/ 4926620 w 4926620"/>
                    <a:gd name="connsiteY29" fmla="*/ 0 h 2079114"/>
                    <a:gd name="connsiteX30" fmla="*/ 4926620 w 4926620"/>
                    <a:gd name="connsiteY30" fmla="*/ 0 h 2079114"/>
                    <a:gd name="connsiteX31" fmla="*/ 4913283 w 4926620"/>
                    <a:gd name="connsiteY31" fmla="*/ 38109 h 2079114"/>
                    <a:gd name="connsiteX0" fmla="*/ 0 w 4926620"/>
                    <a:gd name="connsiteY0" fmla="*/ 1971898 h 2079114"/>
                    <a:gd name="connsiteX1" fmla="*/ 225302 w 4926620"/>
                    <a:gd name="connsiteY1" fmla="*/ 1962579 h 2079114"/>
                    <a:gd name="connsiteX2" fmla="*/ 713352 w 4926620"/>
                    <a:gd name="connsiteY2" fmla="*/ 1917424 h 2079114"/>
                    <a:gd name="connsiteX3" fmla="*/ 1058797 w 4926620"/>
                    <a:gd name="connsiteY3" fmla="*/ 1910958 h 2079114"/>
                    <a:gd name="connsiteX4" fmla="*/ 1489029 w 4926620"/>
                    <a:gd name="connsiteY4" fmla="*/ 1814021 h 2079114"/>
                    <a:gd name="connsiteX5" fmla="*/ 1825096 w 4926620"/>
                    <a:gd name="connsiteY5" fmla="*/ 1819854 h 2079114"/>
                    <a:gd name="connsiteX6" fmla="*/ 2328216 w 4926620"/>
                    <a:gd name="connsiteY6" fmla="*/ 1751229 h 2079114"/>
                    <a:gd name="connsiteX7" fmla="*/ 2495843 w 4926620"/>
                    <a:gd name="connsiteY7" fmla="*/ 1738002 h 2079114"/>
                    <a:gd name="connsiteX8" fmla="*/ 2595342 w 4926620"/>
                    <a:gd name="connsiteY8" fmla="*/ 1754652 h 2079114"/>
                    <a:gd name="connsiteX9" fmla="*/ 2659965 w 4926620"/>
                    <a:gd name="connsiteY9" fmla="*/ 1817369 h 2079114"/>
                    <a:gd name="connsiteX10" fmla="*/ 2747742 w 4926620"/>
                    <a:gd name="connsiteY10" fmla="*/ 1889614 h 2079114"/>
                    <a:gd name="connsiteX11" fmla="*/ 2861454 w 4926620"/>
                    <a:gd name="connsiteY11" fmla="*/ 1967865 h 2079114"/>
                    <a:gd name="connsiteX12" fmla="*/ 2984399 w 4926620"/>
                    <a:gd name="connsiteY12" fmla="*/ 2024282 h 2079114"/>
                    <a:gd name="connsiteX13" fmla="*/ 3115258 w 4926620"/>
                    <a:gd name="connsiteY13" fmla="*/ 2065459 h 2079114"/>
                    <a:gd name="connsiteX14" fmla="*/ 3213437 w 4926620"/>
                    <a:gd name="connsiteY14" fmla="*/ 2077473 h 2079114"/>
                    <a:gd name="connsiteX15" fmla="*/ 3277476 w 4926620"/>
                    <a:gd name="connsiteY15" fmla="*/ 2077472 h 2079114"/>
                    <a:gd name="connsiteX16" fmla="*/ 3367451 w 4926620"/>
                    <a:gd name="connsiteY16" fmla="*/ 2063262 h 2079114"/>
                    <a:gd name="connsiteX17" fmla="*/ 3482776 w 4926620"/>
                    <a:gd name="connsiteY17" fmla="*/ 2036005 h 2079114"/>
                    <a:gd name="connsiteX18" fmla="*/ 3615542 w 4926620"/>
                    <a:gd name="connsiteY18" fmla="*/ 1975193 h 2079114"/>
                    <a:gd name="connsiteX19" fmla="*/ 3764131 w 4926620"/>
                    <a:gd name="connsiteY19" fmla="*/ 1883896 h 2079114"/>
                    <a:gd name="connsiteX20" fmla="*/ 3873740 w 4926620"/>
                    <a:gd name="connsiteY20" fmla="*/ 1793921 h 2079114"/>
                    <a:gd name="connsiteX21" fmla="*/ 4023943 w 4926620"/>
                    <a:gd name="connsiteY21" fmla="*/ 1641231 h 2079114"/>
                    <a:gd name="connsiteX22" fmla="*/ 4149381 w 4926620"/>
                    <a:gd name="connsiteY22" fmla="*/ 1483700 h 2079114"/>
                    <a:gd name="connsiteX23" fmla="*/ 4204867 w 4926620"/>
                    <a:gd name="connsiteY23" fmla="*/ 1141578 h 2079114"/>
                    <a:gd name="connsiteX24" fmla="*/ 4341913 w 4926620"/>
                    <a:gd name="connsiteY24" fmla="*/ 1010231 h 2079114"/>
                    <a:gd name="connsiteX25" fmla="*/ 4516558 w 4926620"/>
                    <a:gd name="connsiteY25" fmla="*/ 855785 h 2079114"/>
                    <a:gd name="connsiteX26" fmla="*/ 4664611 w 4926620"/>
                    <a:gd name="connsiteY26" fmla="*/ 595972 h 2079114"/>
                    <a:gd name="connsiteX27" fmla="*/ 4797669 w 4926620"/>
                    <a:gd name="connsiteY27" fmla="*/ 316522 h 2079114"/>
                    <a:gd name="connsiteX28" fmla="*/ 4879728 w 4926620"/>
                    <a:gd name="connsiteY28" fmla="*/ 128954 h 2079114"/>
                    <a:gd name="connsiteX29" fmla="*/ 4926620 w 4926620"/>
                    <a:gd name="connsiteY29" fmla="*/ 0 h 2079114"/>
                    <a:gd name="connsiteX30" fmla="*/ 4926620 w 4926620"/>
                    <a:gd name="connsiteY30" fmla="*/ 0 h 2079114"/>
                    <a:gd name="connsiteX31" fmla="*/ 4913283 w 4926620"/>
                    <a:gd name="connsiteY31" fmla="*/ 38109 h 2079114"/>
                    <a:gd name="connsiteX0" fmla="*/ 0 w 4926620"/>
                    <a:gd name="connsiteY0" fmla="*/ 1971898 h 2079114"/>
                    <a:gd name="connsiteX1" fmla="*/ 225302 w 4926620"/>
                    <a:gd name="connsiteY1" fmla="*/ 1962579 h 2079114"/>
                    <a:gd name="connsiteX2" fmla="*/ 713352 w 4926620"/>
                    <a:gd name="connsiteY2" fmla="*/ 1917424 h 2079114"/>
                    <a:gd name="connsiteX3" fmla="*/ 1058797 w 4926620"/>
                    <a:gd name="connsiteY3" fmla="*/ 1910958 h 2079114"/>
                    <a:gd name="connsiteX4" fmla="*/ 1489029 w 4926620"/>
                    <a:gd name="connsiteY4" fmla="*/ 1814021 h 2079114"/>
                    <a:gd name="connsiteX5" fmla="*/ 1825096 w 4926620"/>
                    <a:gd name="connsiteY5" fmla="*/ 1819854 h 2079114"/>
                    <a:gd name="connsiteX6" fmla="*/ 2328216 w 4926620"/>
                    <a:gd name="connsiteY6" fmla="*/ 1751229 h 2079114"/>
                    <a:gd name="connsiteX7" fmla="*/ 2495843 w 4926620"/>
                    <a:gd name="connsiteY7" fmla="*/ 1738002 h 2079114"/>
                    <a:gd name="connsiteX8" fmla="*/ 2595342 w 4926620"/>
                    <a:gd name="connsiteY8" fmla="*/ 1754652 h 2079114"/>
                    <a:gd name="connsiteX9" fmla="*/ 2659965 w 4926620"/>
                    <a:gd name="connsiteY9" fmla="*/ 1817369 h 2079114"/>
                    <a:gd name="connsiteX10" fmla="*/ 2747742 w 4926620"/>
                    <a:gd name="connsiteY10" fmla="*/ 1889614 h 2079114"/>
                    <a:gd name="connsiteX11" fmla="*/ 2861454 w 4926620"/>
                    <a:gd name="connsiteY11" fmla="*/ 1967865 h 2079114"/>
                    <a:gd name="connsiteX12" fmla="*/ 2984399 w 4926620"/>
                    <a:gd name="connsiteY12" fmla="*/ 2024282 h 2079114"/>
                    <a:gd name="connsiteX13" fmla="*/ 3115258 w 4926620"/>
                    <a:gd name="connsiteY13" fmla="*/ 2065459 h 2079114"/>
                    <a:gd name="connsiteX14" fmla="*/ 3213437 w 4926620"/>
                    <a:gd name="connsiteY14" fmla="*/ 2077473 h 2079114"/>
                    <a:gd name="connsiteX15" fmla="*/ 3277476 w 4926620"/>
                    <a:gd name="connsiteY15" fmla="*/ 2077472 h 2079114"/>
                    <a:gd name="connsiteX16" fmla="*/ 3367451 w 4926620"/>
                    <a:gd name="connsiteY16" fmla="*/ 2063262 h 2079114"/>
                    <a:gd name="connsiteX17" fmla="*/ 3482776 w 4926620"/>
                    <a:gd name="connsiteY17" fmla="*/ 2036005 h 2079114"/>
                    <a:gd name="connsiteX18" fmla="*/ 3615542 w 4926620"/>
                    <a:gd name="connsiteY18" fmla="*/ 1975193 h 2079114"/>
                    <a:gd name="connsiteX19" fmla="*/ 3764131 w 4926620"/>
                    <a:gd name="connsiteY19" fmla="*/ 1883896 h 2079114"/>
                    <a:gd name="connsiteX20" fmla="*/ 3873740 w 4926620"/>
                    <a:gd name="connsiteY20" fmla="*/ 1793921 h 2079114"/>
                    <a:gd name="connsiteX21" fmla="*/ 4023943 w 4926620"/>
                    <a:gd name="connsiteY21" fmla="*/ 1641231 h 2079114"/>
                    <a:gd name="connsiteX22" fmla="*/ 4017899 w 4926620"/>
                    <a:gd name="connsiteY22" fmla="*/ 1283886 h 2079114"/>
                    <a:gd name="connsiteX23" fmla="*/ 4204867 w 4926620"/>
                    <a:gd name="connsiteY23" fmla="*/ 1141578 h 2079114"/>
                    <a:gd name="connsiteX24" fmla="*/ 4341913 w 4926620"/>
                    <a:gd name="connsiteY24" fmla="*/ 1010231 h 2079114"/>
                    <a:gd name="connsiteX25" fmla="*/ 4516558 w 4926620"/>
                    <a:gd name="connsiteY25" fmla="*/ 855785 h 2079114"/>
                    <a:gd name="connsiteX26" fmla="*/ 4664611 w 4926620"/>
                    <a:gd name="connsiteY26" fmla="*/ 595972 h 2079114"/>
                    <a:gd name="connsiteX27" fmla="*/ 4797669 w 4926620"/>
                    <a:gd name="connsiteY27" fmla="*/ 316522 h 2079114"/>
                    <a:gd name="connsiteX28" fmla="*/ 4879728 w 4926620"/>
                    <a:gd name="connsiteY28" fmla="*/ 128954 h 2079114"/>
                    <a:gd name="connsiteX29" fmla="*/ 4926620 w 4926620"/>
                    <a:gd name="connsiteY29" fmla="*/ 0 h 2079114"/>
                    <a:gd name="connsiteX30" fmla="*/ 4926620 w 4926620"/>
                    <a:gd name="connsiteY30" fmla="*/ 0 h 2079114"/>
                    <a:gd name="connsiteX31" fmla="*/ 4913283 w 4926620"/>
                    <a:gd name="connsiteY31" fmla="*/ 38109 h 2079114"/>
                    <a:gd name="connsiteX0" fmla="*/ 0 w 4926620"/>
                    <a:gd name="connsiteY0" fmla="*/ 1971898 h 2079114"/>
                    <a:gd name="connsiteX1" fmla="*/ 225302 w 4926620"/>
                    <a:gd name="connsiteY1" fmla="*/ 1962579 h 2079114"/>
                    <a:gd name="connsiteX2" fmla="*/ 713352 w 4926620"/>
                    <a:gd name="connsiteY2" fmla="*/ 1917424 h 2079114"/>
                    <a:gd name="connsiteX3" fmla="*/ 1058797 w 4926620"/>
                    <a:gd name="connsiteY3" fmla="*/ 1910958 h 2079114"/>
                    <a:gd name="connsiteX4" fmla="*/ 1489029 w 4926620"/>
                    <a:gd name="connsiteY4" fmla="*/ 1814021 h 2079114"/>
                    <a:gd name="connsiteX5" fmla="*/ 1825096 w 4926620"/>
                    <a:gd name="connsiteY5" fmla="*/ 1819854 h 2079114"/>
                    <a:gd name="connsiteX6" fmla="*/ 2328216 w 4926620"/>
                    <a:gd name="connsiteY6" fmla="*/ 1751229 h 2079114"/>
                    <a:gd name="connsiteX7" fmla="*/ 2495843 w 4926620"/>
                    <a:gd name="connsiteY7" fmla="*/ 1738002 h 2079114"/>
                    <a:gd name="connsiteX8" fmla="*/ 2595342 w 4926620"/>
                    <a:gd name="connsiteY8" fmla="*/ 1754652 h 2079114"/>
                    <a:gd name="connsiteX9" fmla="*/ 2659965 w 4926620"/>
                    <a:gd name="connsiteY9" fmla="*/ 1817369 h 2079114"/>
                    <a:gd name="connsiteX10" fmla="*/ 2747742 w 4926620"/>
                    <a:gd name="connsiteY10" fmla="*/ 1889614 h 2079114"/>
                    <a:gd name="connsiteX11" fmla="*/ 2861454 w 4926620"/>
                    <a:gd name="connsiteY11" fmla="*/ 1967865 h 2079114"/>
                    <a:gd name="connsiteX12" fmla="*/ 2984399 w 4926620"/>
                    <a:gd name="connsiteY12" fmla="*/ 2024282 h 2079114"/>
                    <a:gd name="connsiteX13" fmla="*/ 3115258 w 4926620"/>
                    <a:gd name="connsiteY13" fmla="*/ 2065459 h 2079114"/>
                    <a:gd name="connsiteX14" fmla="*/ 3213437 w 4926620"/>
                    <a:gd name="connsiteY14" fmla="*/ 2077473 h 2079114"/>
                    <a:gd name="connsiteX15" fmla="*/ 3277476 w 4926620"/>
                    <a:gd name="connsiteY15" fmla="*/ 2077472 h 2079114"/>
                    <a:gd name="connsiteX16" fmla="*/ 3367451 w 4926620"/>
                    <a:gd name="connsiteY16" fmla="*/ 2063262 h 2079114"/>
                    <a:gd name="connsiteX17" fmla="*/ 3482776 w 4926620"/>
                    <a:gd name="connsiteY17" fmla="*/ 2036005 h 2079114"/>
                    <a:gd name="connsiteX18" fmla="*/ 3615542 w 4926620"/>
                    <a:gd name="connsiteY18" fmla="*/ 1975193 h 2079114"/>
                    <a:gd name="connsiteX19" fmla="*/ 3764131 w 4926620"/>
                    <a:gd name="connsiteY19" fmla="*/ 1883896 h 2079114"/>
                    <a:gd name="connsiteX20" fmla="*/ 3873740 w 4926620"/>
                    <a:gd name="connsiteY20" fmla="*/ 1793921 h 2079114"/>
                    <a:gd name="connsiteX21" fmla="*/ 3784185 w 4926620"/>
                    <a:gd name="connsiteY21" fmla="*/ 1397556 h 2079114"/>
                    <a:gd name="connsiteX22" fmla="*/ 4017899 w 4926620"/>
                    <a:gd name="connsiteY22" fmla="*/ 1283886 h 2079114"/>
                    <a:gd name="connsiteX23" fmla="*/ 4204867 w 4926620"/>
                    <a:gd name="connsiteY23" fmla="*/ 1141578 h 2079114"/>
                    <a:gd name="connsiteX24" fmla="*/ 4341913 w 4926620"/>
                    <a:gd name="connsiteY24" fmla="*/ 1010231 h 2079114"/>
                    <a:gd name="connsiteX25" fmla="*/ 4516558 w 4926620"/>
                    <a:gd name="connsiteY25" fmla="*/ 855785 h 2079114"/>
                    <a:gd name="connsiteX26" fmla="*/ 4664611 w 4926620"/>
                    <a:gd name="connsiteY26" fmla="*/ 595972 h 2079114"/>
                    <a:gd name="connsiteX27" fmla="*/ 4797669 w 4926620"/>
                    <a:gd name="connsiteY27" fmla="*/ 316522 h 2079114"/>
                    <a:gd name="connsiteX28" fmla="*/ 4879728 w 4926620"/>
                    <a:gd name="connsiteY28" fmla="*/ 128954 h 2079114"/>
                    <a:gd name="connsiteX29" fmla="*/ 4926620 w 4926620"/>
                    <a:gd name="connsiteY29" fmla="*/ 0 h 2079114"/>
                    <a:gd name="connsiteX30" fmla="*/ 4926620 w 4926620"/>
                    <a:gd name="connsiteY30" fmla="*/ 0 h 2079114"/>
                    <a:gd name="connsiteX31" fmla="*/ 4913283 w 4926620"/>
                    <a:gd name="connsiteY31" fmla="*/ 38109 h 2079114"/>
                    <a:gd name="connsiteX0" fmla="*/ 0 w 4926620"/>
                    <a:gd name="connsiteY0" fmla="*/ 1971898 h 2079114"/>
                    <a:gd name="connsiteX1" fmla="*/ 225302 w 4926620"/>
                    <a:gd name="connsiteY1" fmla="*/ 1962579 h 2079114"/>
                    <a:gd name="connsiteX2" fmla="*/ 713352 w 4926620"/>
                    <a:gd name="connsiteY2" fmla="*/ 1917424 h 2079114"/>
                    <a:gd name="connsiteX3" fmla="*/ 1058797 w 4926620"/>
                    <a:gd name="connsiteY3" fmla="*/ 1910958 h 2079114"/>
                    <a:gd name="connsiteX4" fmla="*/ 1489029 w 4926620"/>
                    <a:gd name="connsiteY4" fmla="*/ 1814021 h 2079114"/>
                    <a:gd name="connsiteX5" fmla="*/ 1825096 w 4926620"/>
                    <a:gd name="connsiteY5" fmla="*/ 1819854 h 2079114"/>
                    <a:gd name="connsiteX6" fmla="*/ 2328216 w 4926620"/>
                    <a:gd name="connsiteY6" fmla="*/ 1751229 h 2079114"/>
                    <a:gd name="connsiteX7" fmla="*/ 2495843 w 4926620"/>
                    <a:gd name="connsiteY7" fmla="*/ 1738002 h 2079114"/>
                    <a:gd name="connsiteX8" fmla="*/ 2595342 w 4926620"/>
                    <a:gd name="connsiteY8" fmla="*/ 1754652 h 2079114"/>
                    <a:gd name="connsiteX9" fmla="*/ 2659965 w 4926620"/>
                    <a:gd name="connsiteY9" fmla="*/ 1817369 h 2079114"/>
                    <a:gd name="connsiteX10" fmla="*/ 2747742 w 4926620"/>
                    <a:gd name="connsiteY10" fmla="*/ 1889614 h 2079114"/>
                    <a:gd name="connsiteX11" fmla="*/ 2861454 w 4926620"/>
                    <a:gd name="connsiteY11" fmla="*/ 1967865 h 2079114"/>
                    <a:gd name="connsiteX12" fmla="*/ 2984399 w 4926620"/>
                    <a:gd name="connsiteY12" fmla="*/ 2024282 h 2079114"/>
                    <a:gd name="connsiteX13" fmla="*/ 3115258 w 4926620"/>
                    <a:gd name="connsiteY13" fmla="*/ 2065459 h 2079114"/>
                    <a:gd name="connsiteX14" fmla="*/ 3213437 w 4926620"/>
                    <a:gd name="connsiteY14" fmla="*/ 2077473 h 2079114"/>
                    <a:gd name="connsiteX15" fmla="*/ 3277476 w 4926620"/>
                    <a:gd name="connsiteY15" fmla="*/ 2077472 h 2079114"/>
                    <a:gd name="connsiteX16" fmla="*/ 3367451 w 4926620"/>
                    <a:gd name="connsiteY16" fmla="*/ 2063262 h 2079114"/>
                    <a:gd name="connsiteX17" fmla="*/ 3482776 w 4926620"/>
                    <a:gd name="connsiteY17" fmla="*/ 2036005 h 2079114"/>
                    <a:gd name="connsiteX18" fmla="*/ 3615542 w 4926620"/>
                    <a:gd name="connsiteY18" fmla="*/ 1975193 h 2079114"/>
                    <a:gd name="connsiteX19" fmla="*/ 3764131 w 4926620"/>
                    <a:gd name="connsiteY19" fmla="*/ 1883896 h 2079114"/>
                    <a:gd name="connsiteX20" fmla="*/ 3564373 w 4926620"/>
                    <a:gd name="connsiteY20" fmla="*/ 1491764 h 2079114"/>
                    <a:gd name="connsiteX21" fmla="*/ 3784185 w 4926620"/>
                    <a:gd name="connsiteY21" fmla="*/ 1397556 h 2079114"/>
                    <a:gd name="connsiteX22" fmla="*/ 4017899 w 4926620"/>
                    <a:gd name="connsiteY22" fmla="*/ 1283886 h 2079114"/>
                    <a:gd name="connsiteX23" fmla="*/ 4204867 w 4926620"/>
                    <a:gd name="connsiteY23" fmla="*/ 1141578 h 2079114"/>
                    <a:gd name="connsiteX24" fmla="*/ 4341913 w 4926620"/>
                    <a:gd name="connsiteY24" fmla="*/ 1010231 h 2079114"/>
                    <a:gd name="connsiteX25" fmla="*/ 4516558 w 4926620"/>
                    <a:gd name="connsiteY25" fmla="*/ 855785 h 2079114"/>
                    <a:gd name="connsiteX26" fmla="*/ 4664611 w 4926620"/>
                    <a:gd name="connsiteY26" fmla="*/ 595972 h 2079114"/>
                    <a:gd name="connsiteX27" fmla="*/ 4797669 w 4926620"/>
                    <a:gd name="connsiteY27" fmla="*/ 316522 h 2079114"/>
                    <a:gd name="connsiteX28" fmla="*/ 4879728 w 4926620"/>
                    <a:gd name="connsiteY28" fmla="*/ 128954 h 2079114"/>
                    <a:gd name="connsiteX29" fmla="*/ 4926620 w 4926620"/>
                    <a:gd name="connsiteY29" fmla="*/ 0 h 2079114"/>
                    <a:gd name="connsiteX30" fmla="*/ 4926620 w 4926620"/>
                    <a:gd name="connsiteY30" fmla="*/ 0 h 2079114"/>
                    <a:gd name="connsiteX31" fmla="*/ 4913283 w 4926620"/>
                    <a:gd name="connsiteY31" fmla="*/ 38109 h 2079114"/>
                    <a:gd name="connsiteX0" fmla="*/ 0 w 4926620"/>
                    <a:gd name="connsiteY0" fmla="*/ 1971898 h 2079114"/>
                    <a:gd name="connsiteX1" fmla="*/ 225302 w 4926620"/>
                    <a:gd name="connsiteY1" fmla="*/ 1962579 h 2079114"/>
                    <a:gd name="connsiteX2" fmla="*/ 713352 w 4926620"/>
                    <a:gd name="connsiteY2" fmla="*/ 1917424 h 2079114"/>
                    <a:gd name="connsiteX3" fmla="*/ 1058797 w 4926620"/>
                    <a:gd name="connsiteY3" fmla="*/ 1910958 h 2079114"/>
                    <a:gd name="connsiteX4" fmla="*/ 1489029 w 4926620"/>
                    <a:gd name="connsiteY4" fmla="*/ 1814021 h 2079114"/>
                    <a:gd name="connsiteX5" fmla="*/ 1825096 w 4926620"/>
                    <a:gd name="connsiteY5" fmla="*/ 1819854 h 2079114"/>
                    <a:gd name="connsiteX6" fmla="*/ 2328216 w 4926620"/>
                    <a:gd name="connsiteY6" fmla="*/ 1751229 h 2079114"/>
                    <a:gd name="connsiteX7" fmla="*/ 2495843 w 4926620"/>
                    <a:gd name="connsiteY7" fmla="*/ 1738002 h 2079114"/>
                    <a:gd name="connsiteX8" fmla="*/ 2595342 w 4926620"/>
                    <a:gd name="connsiteY8" fmla="*/ 1754652 h 2079114"/>
                    <a:gd name="connsiteX9" fmla="*/ 2659965 w 4926620"/>
                    <a:gd name="connsiteY9" fmla="*/ 1817369 h 2079114"/>
                    <a:gd name="connsiteX10" fmla="*/ 2747742 w 4926620"/>
                    <a:gd name="connsiteY10" fmla="*/ 1889614 h 2079114"/>
                    <a:gd name="connsiteX11" fmla="*/ 2861454 w 4926620"/>
                    <a:gd name="connsiteY11" fmla="*/ 1967865 h 2079114"/>
                    <a:gd name="connsiteX12" fmla="*/ 2984399 w 4926620"/>
                    <a:gd name="connsiteY12" fmla="*/ 2024282 h 2079114"/>
                    <a:gd name="connsiteX13" fmla="*/ 3115258 w 4926620"/>
                    <a:gd name="connsiteY13" fmla="*/ 2065459 h 2079114"/>
                    <a:gd name="connsiteX14" fmla="*/ 3213437 w 4926620"/>
                    <a:gd name="connsiteY14" fmla="*/ 2077473 h 2079114"/>
                    <a:gd name="connsiteX15" fmla="*/ 3277476 w 4926620"/>
                    <a:gd name="connsiteY15" fmla="*/ 2077472 h 2079114"/>
                    <a:gd name="connsiteX16" fmla="*/ 3367451 w 4926620"/>
                    <a:gd name="connsiteY16" fmla="*/ 2063262 h 2079114"/>
                    <a:gd name="connsiteX17" fmla="*/ 3482776 w 4926620"/>
                    <a:gd name="connsiteY17" fmla="*/ 2036005 h 2079114"/>
                    <a:gd name="connsiteX18" fmla="*/ 3615542 w 4926620"/>
                    <a:gd name="connsiteY18" fmla="*/ 1975193 h 2079114"/>
                    <a:gd name="connsiteX19" fmla="*/ 3385158 w 4926620"/>
                    <a:gd name="connsiteY19" fmla="*/ 1591486 h 2079114"/>
                    <a:gd name="connsiteX20" fmla="*/ 3564373 w 4926620"/>
                    <a:gd name="connsiteY20" fmla="*/ 1491764 h 2079114"/>
                    <a:gd name="connsiteX21" fmla="*/ 3784185 w 4926620"/>
                    <a:gd name="connsiteY21" fmla="*/ 1397556 h 2079114"/>
                    <a:gd name="connsiteX22" fmla="*/ 4017899 w 4926620"/>
                    <a:gd name="connsiteY22" fmla="*/ 1283886 h 2079114"/>
                    <a:gd name="connsiteX23" fmla="*/ 4204867 w 4926620"/>
                    <a:gd name="connsiteY23" fmla="*/ 1141578 h 2079114"/>
                    <a:gd name="connsiteX24" fmla="*/ 4341913 w 4926620"/>
                    <a:gd name="connsiteY24" fmla="*/ 1010231 h 2079114"/>
                    <a:gd name="connsiteX25" fmla="*/ 4516558 w 4926620"/>
                    <a:gd name="connsiteY25" fmla="*/ 855785 h 2079114"/>
                    <a:gd name="connsiteX26" fmla="*/ 4664611 w 4926620"/>
                    <a:gd name="connsiteY26" fmla="*/ 595972 h 2079114"/>
                    <a:gd name="connsiteX27" fmla="*/ 4797669 w 4926620"/>
                    <a:gd name="connsiteY27" fmla="*/ 316522 h 2079114"/>
                    <a:gd name="connsiteX28" fmla="*/ 4879728 w 4926620"/>
                    <a:gd name="connsiteY28" fmla="*/ 128954 h 2079114"/>
                    <a:gd name="connsiteX29" fmla="*/ 4926620 w 4926620"/>
                    <a:gd name="connsiteY29" fmla="*/ 0 h 2079114"/>
                    <a:gd name="connsiteX30" fmla="*/ 4926620 w 4926620"/>
                    <a:gd name="connsiteY30" fmla="*/ 0 h 2079114"/>
                    <a:gd name="connsiteX31" fmla="*/ 4913283 w 4926620"/>
                    <a:gd name="connsiteY31" fmla="*/ 38109 h 2079114"/>
                    <a:gd name="connsiteX0" fmla="*/ 0 w 4926620"/>
                    <a:gd name="connsiteY0" fmla="*/ 1971898 h 2079114"/>
                    <a:gd name="connsiteX1" fmla="*/ 225302 w 4926620"/>
                    <a:gd name="connsiteY1" fmla="*/ 1962579 h 2079114"/>
                    <a:gd name="connsiteX2" fmla="*/ 713352 w 4926620"/>
                    <a:gd name="connsiteY2" fmla="*/ 1917424 h 2079114"/>
                    <a:gd name="connsiteX3" fmla="*/ 1058797 w 4926620"/>
                    <a:gd name="connsiteY3" fmla="*/ 1910958 h 2079114"/>
                    <a:gd name="connsiteX4" fmla="*/ 1489029 w 4926620"/>
                    <a:gd name="connsiteY4" fmla="*/ 1814021 h 2079114"/>
                    <a:gd name="connsiteX5" fmla="*/ 1825096 w 4926620"/>
                    <a:gd name="connsiteY5" fmla="*/ 1819854 h 2079114"/>
                    <a:gd name="connsiteX6" fmla="*/ 2328216 w 4926620"/>
                    <a:gd name="connsiteY6" fmla="*/ 1751229 h 2079114"/>
                    <a:gd name="connsiteX7" fmla="*/ 2495843 w 4926620"/>
                    <a:gd name="connsiteY7" fmla="*/ 1738002 h 2079114"/>
                    <a:gd name="connsiteX8" fmla="*/ 2595342 w 4926620"/>
                    <a:gd name="connsiteY8" fmla="*/ 1754652 h 2079114"/>
                    <a:gd name="connsiteX9" fmla="*/ 2659965 w 4926620"/>
                    <a:gd name="connsiteY9" fmla="*/ 1817369 h 2079114"/>
                    <a:gd name="connsiteX10" fmla="*/ 2747742 w 4926620"/>
                    <a:gd name="connsiteY10" fmla="*/ 1889614 h 2079114"/>
                    <a:gd name="connsiteX11" fmla="*/ 2861454 w 4926620"/>
                    <a:gd name="connsiteY11" fmla="*/ 1967865 h 2079114"/>
                    <a:gd name="connsiteX12" fmla="*/ 2984399 w 4926620"/>
                    <a:gd name="connsiteY12" fmla="*/ 2024282 h 2079114"/>
                    <a:gd name="connsiteX13" fmla="*/ 3115258 w 4926620"/>
                    <a:gd name="connsiteY13" fmla="*/ 2065459 h 2079114"/>
                    <a:gd name="connsiteX14" fmla="*/ 3213437 w 4926620"/>
                    <a:gd name="connsiteY14" fmla="*/ 2077473 h 2079114"/>
                    <a:gd name="connsiteX15" fmla="*/ 3277476 w 4926620"/>
                    <a:gd name="connsiteY15" fmla="*/ 2077472 h 2079114"/>
                    <a:gd name="connsiteX16" fmla="*/ 3367451 w 4926620"/>
                    <a:gd name="connsiteY16" fmla="*/ 2063262 h 2079114"/>
                    <a:gd name="connsiteX17" fmla="*/ 3482776 w 4926620"/>
                    <a:gd name="connsiteY17" fmla="*/ 2036005 h 2079114"/>
                    <a:gd name="connsiteX18" fmla="*/ 3213366 w 4926620"/>
                    <a:gd name="connsiteY18" fmla="*/ 1614554 h 2079114"/>
                    <a:gd name="connsiteX19" fmla="*/ 3385158 w 4926620"/>
                    <a:gd name="connsiteY19" fmla="*/ 1591486 h 2079114"/>
                    <a:gd name="connsiteX20" fmla="*/ 3564373 w 4926620"/>
                    <a:gd name="connsiteY20" fmla="*/ 1491764 h 2079114"/>
                    <a:gd name="connsiteX21" fmla="*/ 3784185 w 4926620"/>
                    <a:gd name="connsiteY21" fmla="*/ 1397556 h 2079114"/>
                    <a:gd name="connsiteX22" fmla="*/ 4017899 w 4926620"/>
                    <a:gd name="connsiteY22" fmla="*/ 1283886 h 2079114"/>
                    <a:gd name="connsiteX23" fmla="*/ 4204867 w 4926620"/>
                    <a:gd name="connsiteY23" fmla="*/ 1141578 h 2079114"/>
                    <a:gd name="connsiteX24" fmla="*/ 4341913 w 4926620"/>
                    <a:gd name="connsiteY24" fmla="*/ 1010231 h 2079114"/>
                    <a:gd name="connsiteX25" fmla="*/ 4516558 w 4926620"/>
                    <a:gd name="connsiteY25" fmla="*/ 855785 h 2079114"/>
                    <a:gd name="connsiteX26" fmla="*/ 4664611 w 4926620"/>
                    <a:gd name="connsiteY26" fmla="*/ 595972 h 2079114"/>
                    <a:gd name="connsiteX27" fmla="*/ 4797669 w 4926620"/>
                    <a:gd name="connsiteY27" fmla="*/ 316522 h 2079114"/>
                    <a:gd name="connsiteX28" fmla="*/ 4879728 w 4926620"/>
                    <a:gd name="connsiteY28" fmla="*/ 128954 h 2079114"/>
                    <a:gd name="connsiteX29" fmla="*/ 4926620 w 4926620"/>
                    <a:gd name="connsiteY29" fmla="*/ 0 h 2079114"/>
                    <a:gd name="connsiteX30" fmla="*/ 4926620 w 4926620"/>
                    <a:gd name="connsiteY30" fmla="*/ 0 h 2079114"/>
                    <a:gd name="connsiteX31" fmla="*/ 4913283 w 4926620"/>
                    <a:gd name="connsiteY31" fmla="*/ 38109 h 2079114"/>
                    <a:gd name="connsiteX0" fmla="*/ 0 w 4926620"/>
                    <a:gd name="connsiteY0" fmla="*/ 1971898 h 2079114"/>
                    <a:gd name="connsiteX1" fmla="*/ 225302 w 4926620"/>
                    <a:gd name="connsiteY1" fmla="*/ 1962579 h 2079114"/>
                    <a:gd name="connsiteX2" fmla="*/ 713352 w 4926620"/>
                    <a:gd name="connsiteY2" fmla="*/ 1917424 h 2079114"/>
                    <a:gd name="connsiteX3" fmla="*/ 1058797 w 4926620"/>
                    <a:gd name="connsiteY3" fmla="*/ 1910958 h 2079114"/>
                    <a:gd name="connsiteX4" fmla="*/ 1489029 w 4926620"/>
                    <a:gd name="connsiteY4" fmla="*/ 1814021 h 2079114"/>
                    <a:gd name="connsiteX5" fmla="*/ 1825096 w 4926620"/>
                    <a:gd name="connsiteY5" fmla="*/ 1819854 h 2079114"/>
                    <a:gd name="connsiteX6" fmla="*/ 2328216 w 4926620"/>
                    <a:gd name="connsiteY6" fmla="*/ 1751229 h 2079114"/>
                    <a:gd name="connsiteX7" fmla="*/ 2495843 w 4926620"/>
                    <a:gd name="connsiteY7" fmla="*/ 1738002 h 2079114"/>
                    <a:gd name="connsiteX8" fmla="*/ 2595342 w 4926620"/>
                    <a:gd name="connsiteY8" fmla="*/ 1754652 h 2079114"/>
                    <a:gd name="connsiteX9" fmla="*/ 2659965 w 4926620"/>
                    <a:gd name="connsiteY9" fmla="*/ 1817369 h 2079114"/>
                    <a:gd name="connsiteX10" fmla="*/ 2747742 w 4926620"/>
                    <a:gd name="connsiteY10" fmla="*/ 1889614 h 2079114"/>
                    <a:gd name="connsiteX11" fmla="*/ 2861454 w 4926620"/>
                    <a:gd name="connsiteY11" fmla="*/ 1967865 h 2079114"/>
                    <a:gd name="connsiteX12" fmla="*/ 2984399 w 4926620"/>
                    <a:gd name="connsiteY12" fmla="*/ 2024282 h 2079114"/>
                    <a:gd name="connsiteX13" fmla="*/ 3115258 w 4926620"/>
                    <a:gd name="connsiteY13" fmla="*/ 2065459 h 2079114"/>
                    <a:gd name="connsiteX14" fmla="*/ 3213437 w 4926620"/>
                    <a:gd name="connsiteY14" fmla="*/ 2077473 h 2079114"/>
                    <a:gd name="connsiteX15" fmla="*/ 3277476 w 4926620"/>
                    <a:gd name="connsiteY15" fmla="*/ 2077472 h 2079114"/>
                    <a:gd name="connsiteX16" fmla="*/ 3367451 w 4926620"/>
                    <a:gd name="connsiteY16" fmla="*/ 2063262 h 2079114"/>
                    <a:gd name="connsiteX17" fmla="*/ 3482776 w 4926620"/>
                    <a:gd name="connsiteY17" fmla="*/ 2036005 h 2079114"/>
                    <a:gd name="connsiteX18" fmla="*/ 3213366 w 4926620"/>
                    <a:gd name="connsiteY18" fmla="*/ 1614554 h 2079114"/>
                    <a:gd name="connsiteX19" fmla="*/ 3331019 w 4926620"/>
                    <a:gd name="connsiteY19" fmla="*/ 1562246 h 2079114"/>
                    <a:gd name="connsiteX20" fmla="*/ 3564373 w 4926620"/>
                    <a:gd name="connsiteY20" fmla="*/ 1491764 h 2079114"/>
                    <a:gd name="connsiteX21" fmla="*/ 3784185 w 4926620"/>
                    <a:gd name="connsiteY21" fmla="*/ 1397556 h 2079114"/>
                    <a:gd name="connsiteX22" fmla="*/ 4017899 w 4926620"/>
                    <a:gd name="connsiteY22" fmla="*/ 1283886 h 2079114"/>
                    <a:gd name="connsiteX23" fmla="*/ 4204867 w 4926620"/>
                    <a:gd name="connsiteY23" fmla="*/ 1141578 h 2079114"/>
                    <a:gd name="connsiteX24" fmla="*/ 4341913 w 4926620"/>
                    <a:gd name="connsiteY24" fmla="*/ 1010231 h 2079114"/>
                    <a:gd name="connsiteX25" fmla="*/ 4516558 w 4926620"/>
                    <a:gd name="connsiteY25" fmla="*/ 855785 h 2079114"/>
                    <a:gd name="connsiteX26" fmla="*/ 4664611 w 4926620"/>
                    <a:gd name="connsiteY26" fmla="*/ 595972 h 2079114"/>
                    <a:gd name="connsiteX27" fmla="*/ 4797669 w 4926620"/>
                    <a:gd name="connsiteY27" fmla="*/ 316522 h 2079114"/>
                    <a:gd name="connsiteX28" fmla="*/ 4879728 w 4926620"/>
                    <a:gd name="connsiteY28" fmla="*/ 128954 h 2079114"/>
                    <a:gd name="connsiteX29" fmla="*/ 4926620 w 4926620"/>
                    <a:gd name="connsiteY29" fmla="*/ 0 h 2079114"/>
                    <a:gd name="connsiteX30" fmla="*/ 4926620 w 4926620"/>
                    <a:gd name="connsiteY30" fmla="*/ 0 h 2079114"/>
                    <a:gd name="connsiteX31" fmla="*/ 4913283 w 4926620"/>
                    <a:gd name="connsiteY31" fmla="*/ 38109 h 2079114"/>
                    <a:gd name="connsiteX0" fmla="*/ 0 w 4926620"/>
                    <a:gd name="connsiteY0" fmla="*/ 1971898 h 2095523"/>
                    <a:gd name="connsiteX1" fmla="*/ 225302 w 4926620"/>
                    <a:gd name="connsiteY1" fmla="*/ 1962579 h 2095523"/>
                    <a:gd name="connsiteX2" fmla="*/ 713352 w 4926620"/>
                    <a:gd name="connsiteY2" fmla="*/ 1917424 h 2095523"/>
                    <a:gd name="connsiteX3" fmla="*/ 1058797 w 4926620"/>
                    <a:gd name="connsiteY3" fmla="*/ 1910958 h 2095523"/>
                    <a:gd name="connsiteX4" fmla="*/ 1489029 w 4926620"/>
                    <a:gd name="connsiteY4" fmla="*/ 1814021 h 2095523"/>
                    <a:gd name="connsiteX5" fmla="*/ 1825096 w 4926620"/>
                    <a:gd name="connsiteY5" fmla="*/ 1819854 h 2095523"/>
                    <a:gd name="connsiteX6" fmla="*/ 2328216 w 4926620"/>
                    <a:gd name="connsiteY6" fmla="*/ 1751229 h 2095523"/>
                    <a:gd name="connsiteX7" fmla="*/ 2495843 w 4926620"/>
                    <a:gd name="connsiteY7" fmla="*/ 1738002 h 2095523"/>
                    <a:gd name="connsiteX8" fmla="*/ 2595342 w 4926620"/>
                    <a:gd name="connsiteY8" fmla="*/ 1754652 h 2095523"/>
                    <a:gd name="connsiteX9" fmla="*/ 2659965 w 4926620"/>
                    <a:gd name="connsiteY9" fmla="*/ 1817369 h 2095523"/>
                    <a:gd name="connsiteX10" fmla="*/ 2747742 w 4926620"/>
                    <a:gd name="connsiteY10" fmla="*/ 1889614 h 2095523"/>
                    <a:gd name="connsiteX11" fmla="*/ 2861454 w 4926620"/>
                    <a:gd name="connsiteY11" fmla="*/ 1967865 h 2095523"/>
                    <a:gd name="connsiteX12" fmla="*/ 2984399 w 4926620"/>
                    <a:gd name="connsiteY12" fmla="*/ 2024282 h 2095523"/>
                    <a:gd name="connsiteX13" fmla="*/ 3115258 w 4926620"/>
                    <a:gd name="connsiteY13" fmla="*/ 2065459 h 2095523"/>
                    <a:gd name="connsiteX14" fmla="*/ 3213437 w 4926620"/>
                    <a:gd name="connsiteY14" fmla="*/ 2077473 h 2095523"/>
                    <a:gd name="connsiteX15" fmla="*/ 3277476 w 4926620"/>
                    <a:gd name="connsiteY15" fmla="*/ 2077472 h 2095523"/>
                    <a:gd name="connsiteX16" fmla="*/ 3367451 w 4926620"/>
                    <a:gd name="connsiteY16" fmla="*/ 2063262 h 2095523"/>
                    <a:gd name="connsiteX17" fmla="*/ 3119271 w 4926620"/>
                    <a:gd name="connsiteY17" fmla="*/ 1689987 h 2095523"/>
                    <a:gd name="connsiteX18" fmla="*/ 3213366 w 4926620"/>
                    <a:gd name="connsiteY18" fmla="*/ 1614554 h 2095523"/>
                    <a:gd name="connsiteX19" fmla="*/ 3331019 w 4926620"/>
                    <a:gd name="connsiteY19" fmla="*/ 1562246 h 2095523"/>
                    <a:gd name="connsiteX20" fmla="*/ 3564373 w 4926620"/>
                    <a:gd name="connsiteY20" fmla="*/ 1491764 h 2095523"/>
                    <a:gd name="connsiteX21" fmla="*/ 3784185 w 4926620"/>
                    <a:gd name="connsiteY21" fmla="*/ 1397556 h 2095523"/>
                    <a:gd name="connsiteX22" fmla="*/ 4017899 w 4926620"/>
                    <a:gd name="connsiteY22" fmla="*/ 1283886 h 2095523"/>
                    <a:gd name="connsiteX23" fmla="*/ 4204867 w 4926620"/>
                    <a:gd name="connsiteY23" fmla="*/ 1141578 h 2095523"/>
                    <a:gd name="connsiteX24" fmla="*/ 4341913 w 4926620"/>
                    <a:gd name="connsiteY24" fmla="*/ 1010231 h 2095523"/>
                    <a:gd name="connsiteX25" fmla="*/ 4516558 w 4926620"/>
                    <a:gd name="connsiteY25" fmla="*/ 855785 h 2095523"/>
                    <a:gd name="connsiteX26" fmla="*/ 4664611 w 4926620"/>
                    <a:gd name="connsiteY26" fmla="*/ 595972 h 2095523"/>
                    <a:gd name="connsiteX27" fmla="*/ 4797669 w 4926620"/>
                    <a:gd name="connsiteY27" fmla="*/ 316522 h 2095523"/>
                    <a:gd name="connsiteX28" fmla="*/ 4879728 w 4926620"/>
                    <a:gd name="connsiteY28" fmla="*/ 128954 h 2095523"/>
                    <a:gd name="connsiteX29" fmla="*/ 4926620 w 4926620"/>
                    <a:gd name="connsiteY29" fmla="*/ 0 h 2095523"/>
                    <a:gd name="connsiteX30" fmla="*/ 4926620 w 4926620"/>
                    <a:gd name="connsiteY30" fmla="*/ 0 h 2095523"/>
                    <a:gd name="connsiteX31" fmla="*/ 4913283 w 4926620"/>
                    <a:gd name="connsiteY31" fmla="*/ 38109 h 2095523"/>
                    <a:gd name="connsiteX0" fmla="*/ 1306 w 4927926"/>
                    <a:gd name="connsiteY0" fmla="*/ 1971898 h 2095523"/>
                    <a:gd name="connsiteX1" fmla="*/ 64191 w 4927926"/>
                    <a:gd name="connsiteY1" fmla="*/ 1982073 h 2095523"/>
                    <a:gd name="connsiteX2" fmla="*/ 714658 w 4927926"/>
                    <a:gd name="connsiteY2" fmla="*/ 1917424 h 2095523"/>
                    <a:gd name="connsiteX3" fmla="*/ 1060103 w 4927926"/>
                    <a:gd name="connsiteY3" fmla="*/ 1910958 h 2095523"/>
                    <a:gd name="connsiteX4" fmla="*/ 1490335 w 4927926"/>
                    <a:gd name="connsiteY4" fmla="*/ 1814021 h 2095523"/>
                    <a:gd name="connsiteX5" fmla="*/ 1826402 w 4927926"/>
                    <a:gd name="connsiteY5" fmla="*/ 1819854 h 2095523"/>
                    <a:gd name="connsiteX6" fmla="*/ 2329522 w 4927926"/>
                    <a:gd name="connsiteY6" fmla="*/ 1751229 h 2095523"/>
                    <a:gd name="connsiteX7" fmla="*/ 2497149 w 4927926"/>
                    <a:gd name="connsiteY7" fmla="*/ 1738002 h 2095523"/>
                    <a:gd name="connsiteX8" fmla="*/ 2596648 w 4927926"/>
                    <a:gd name="connsiteY8" fmla="*/ 1754652 h 2095523"/>
                    <a:gd name="connsiteX9" fmla="*/ 2661271 w 4927926"/>
                    <a:gd name="connsiteY9" fmla="*/ 1817369 h 2095523"/>
                    <a:gd name="connsiteX10" fmla="*/ 2749048 w 4927926"/>
                    <a:gd name="connsiteY10" fmla="*/ 1889614 h 2095523"/>
                    <a:gd name="connsiteX11" fmla="*/ 2862760 w 4927926"/>
                    <a:gd name="connsiteY11" fmla="*/ 1967865 h 2095523"/>
                    <a:gd name="connsiteX12" fmla="*/ 2985705 w 4927926"/>
                    <a:gd name="connsiteY12" fmla="*/ 2024282 h 2095523"/>
                    <a:gd name="connsiteX13" fmla="*/ 3116564 w 4927926"/>
                    <a:gd name="connsiteY13" fmla="*/ 2065459 h 2095523"/>
                    <a:gd name="connsiteX14" fmla="*/ 3214743 w 4927926"/>
                    <a:gd name="connsiteY14" fmla="*/ 2077473 h 2095523"/>
                    <a:gd name="connsiteX15" fmla="*/ 3278782 w 4927926"/>
                    <a:gd name="connsiteY15" fmla="*/ 2077472 h 2095523"/>
                    <a:gd name="connsiteX16" fmla="*/ 3368757 w 4927926"/>
                    <a:gd name="connsiteY16" fmla="*/ 2063262 h 2095523"/>
                    <a:gd name="connsiteX17" fmla="*/ 3120577 w 4927926"/>
                    <a:gd name="connsiteY17" fmla="*/ 1689987 h 2095523"/>
                    <a:gd name="connsiteX18" fmla="*/ 3214672 w 4927926"/>
                    <a:gd name="connsiteY18" fmla="*/ 1614554 h 2095523"/>
                    <a:gd name="connsiteX19" fmla="*/ 3332325 w 4927926"/>
                    <a:gd name="connsiteY19" fmla="*/ 1562246 h 2095523"/>
                    <a:gd name="connsiteX20" fmla="*/ 3565679 w 4927926"/>
                    <a:gd name="connsiteY20" fmla="*/ 1491764 h 2095523"/>
                    <a:gd name="connsiteX21" fmla="*/ 3785491 w 4927926"/>
                    <a:gd name="connsiteY21" fmla="*/ 1397556 h 2095523"/>
                    <a:gd name="connsiteX22" fmla="*/ 4019205 w 4927926"/>
                    <a:gd name="connsiteY22" fmla="*/ 1283886 h 2095523"/>
                    <a:gd name="connsiteX23" fmla="*/ 4206173 w 4927926"/>
                    <a:gd name="connsiteY23" fmla="*/ 1141578 h 2095523"/>
                    <a:gd name="connsiteX24" fmla="*/ 4343219 w 4927926"/>
                    <a:gd name="connsiteY24" fmla="*/ 1010231 h 2095523"/>
                    <a:gd name="connsiteX25" fmla="*/ 4517864 w 4927926"/>
                    <a:gd name="connsiteY25" fmla="*/ 855785 h 2095523"/>
                    <a:gd name="connsiteX26" fmla="*/ 4665917 w 4927926"/>
                    <a:gd name="connsiteY26" fmla="*/ 595972 h 2095523"/>
                    <a:gd name="connsiteX27" fmla="*/ 4798975 w 4927926"/>
                    <a:gd name="connsiteY27" fmla="*/ 316522 h 2095523"/>
                    <a:gd name="connsiteX28" fmla="*/ 4881034 w 4927926"/>
                    <a:gd name="connsiteY28" fmla="*/ 128954 h 2095523"/>
                    <a:gd name="connsiteX29" fmla="*/ 4927926 w 4927926"/>
                    <a:gd name="connsiteY29" fmla="*/ 0 h 2095523"/>
                    <a:gd name="connsiteX30" fmla="*/ 4927926 w 4927926"/>
                    <a:gd name="connsiteY30" fmla="*/ 0 h 2095523"/>
                    <a:gd name="connsiteX31" fmla="*/ 4914589 w 4927926"/>
                    <a:gd name="connsiteY31" fmla="*/ 38109 h 2095523"/>
                    <a:gd name="connsiteX0" fmla="*/ 0 w 4926620"/>
                    <a:gd name="connsiteY0" fmla="*/ 1971898 h 2095523"/>
                    <a:gd name="connsiteX1" fmla="*/ 132492 w 4926620"/>
                    <a:gd name="connsiteY1" fmla="*/ 1982073 h 2095523"/>
                    <a:gd name="connsiteX2" fmla="*/ 713352 w 4926620"/>
                    <a:gd name="connsiteY2" fmla="*/ 1917424 h 2095523"/>
                    <a:gd name="connsiteX3" fmla="*/ 1058797 w 4926620"/>
                    <a:gd name="connsiteY3" fmla="*/ 1910958 h 2095523"/>
                    <a:gd name="connsiteX4" fmla="*/ 1489029 w 4926620"/>
                    <a:gd name="connsiteY4" fmla="*/ 1814021 h 2095523"/>
                    <a:gd name="connsiteX5" fmla="*/ 1825096 w 4926620"/>
                    <a:gd name="connsiteY5" fmla="*/ 1819854 h 2095523"/>
                    <a:gd name="connsiteX6" fmla="*/ 2328216 w 4926620"/>
                    <a:gd name="connsiteY6" fmla="*/ 1751229 h 2095523"/>
                    <a:gd name="connsiteX7" fmla="*/ 2495843 w 4926620"/>
                    <a:gd name="connsiteY7" fmla="*/ 1738002 h 2095523"/>
                    <a:gd name="connsiteX8" fmla="*/ 2595342 w 4926620"/>
                    <a:gd name="connsiteY8" fmla="*/ 1754652 h 2095523"/>
                    <a:gd name="connsiteX9" fmla="*/ 2659965 w 4926620"/>
                    <a:gd name="connsiteY9" fmla="*/ 1817369 h 2095523"/>
                    <a:gd name="connsiteX10" fmla="*/ 2747742 w 4926620"/>
                    <a:gd name="connsiteY10" fmla="*/ 1889614 h 2095523"/>
                    <a:gd name="connsiteX11" fmla="*/ 2861454 w 4926620"/>
                    <a:gd name="connsiteY11" fmla="*/ 1967865 h 2095523"/>
                    <a:gd name="connsiteX12" fmla="*/ 2984399 w 4926620"/>
                    <a:gd name="connsiteY12" fmla="*/ 2024282 h 2095523"/>
                    <a:gd name="connsiteX13" fmla="*/ 3115258 w 4926620"/>
                    <a:gd name="connsiteY13" fmla="*/ 2065459 h 2095523"/>
                    <a:gd name="connsiteX14" fmla="*/ 3213437 w 4926620"/>
                    <a:gd name="connsiteY14" fmla="*/ 2077473 h 2095523"/>
                    <a:gd name="connsiteX15" fmla="*/ 3277476 w 4926620"/>
                    <a:gd name="connsiteY15" fmla="*/ 2077472 h 2095523"/>
                    <a:gd name="connsiteX16" fmla="*/ 3367451 w 4926620"/>
                    <a:gd name="connsiteY16" fmla="*/ 2063262 h 2095523"/>
                    <a:gd name="connsiteX17" fmla="*/ 3119271 w 4926620"/>
                    <a:gd name="connsiteY17" fmla="*/ 1689987 h 2095523"/>
                    <a:gd name="connsiteX18" fmla="*/ 3213366 w 4926620"/>
                    <a:gd name="connsiteY18" fmla="*/ 1614554 h 2095523"/>
                    <a:gd name="connsiteX19" fmla="*/ 3331019 w 4926620"/>
                    <a:gd name="connsiteY19" fmla="*/ 1562246 h 2095523"/>
                    <a:gd name="connsiteX20" fmla="*/ 3564373 w 4926620"/>
                    <a:gd name="connsiteY20" fmla="*/ 1491764 h 2095523"/>
                    <a:gd name="connsiteX21" fmla="*/ 3784185 w 4926620"/>
                    <a:gd name="connsiteY21" fmla="*/ 1397556 h 2095523"/>
                    <a:gd name="connsiteX22" fmla="*/ 4017899 w 4926620"/>
                    <a:gd name="connsiteY22" fmla="*/ 1283886 h 2095523"/>
                    <a:gd name="connsiteX23" fmla="*/ 4204867 w 4926620"/>
                    <a:gd name="connsiteY23" fmla="*/ 1141578 h 2095523"/>
                    <a:gd name="connsiteX24" fmla="*/ 4341913 w 4926620"/>
                    <a:gd name="connsiteY24" fmla="*/ 1010231 h 2095523"/>
                    <a:gd name="connsiteX25" fmla="*/ 4516558 w 4926620"/>
                    <a:gd name="connsiteY25" fmla="*/ 855785 h 2095523"/>
                    <a:gd name="connsiteX26" fmla="*/ 4664611 w 4926620"/>
                    <a:gd name="connsiteY26" fmla="*/ 595972 h 2095523"/>
                    <a:gd name="connsiteX27" fmla="*/ 4797669 w 4926620"/>
                    <a:gd name="connsiteY27" fmla="*/ 316522 h 2095523"/>
                    <a:gd name="connsiteX28" fmla="*/ 4879728 w 4926620"/>
                    <a:gd name="connsiteY28" fmla="*/ 128954 h 2095523"/>
                    <a:gd name="connsiteX29" fmla="*/ 4926620 w 4926620"/>
                    <a:gd name="connsiteY29" fmla="*/ 0 h 2095523"/>
                    <a:gd name="connsiteX30" fmla="*/ 4926620 w 4926620"/>
                    <a:gd name="connsiteY30" fmla="*/ 0 h 2095523"/>
                    <a:gd name="connsiteX31" fmla="*/ 4913283 w 4926620"/>
                    <a:gd name="connsiteY31" fmla="*/ 38109 h 2095523"/>
                    <a:gd name="connsiteX0" fmla="*/ 0 w 4926620"/>
                    <a:gd name="connsiteY0" fmla="*/ 1971898 h 2095523"/>
                    <a:gd name="connsiteX1" fmla="*/ 132492 w 4926620"/>
                    <a:gd name="connsiteY1" fmla="*/ 1982073 h 2095523"/>
                    <a:gd name="connsiteX2" fmla="*/ 713352 w 4926620"/>
                    <a:gd name="connsiteY2" fmla="*/ 1917424 h 2095523"/>
                    <a:gd name="connsiteX3" fmla="*/ 1058797 w 4926620"/>
                    <a:gd name="connsiteY3" fmla="*/ 1910958 h 2095523"/>
                    <a:gd name="connsiteX4" fmla="*/ 1489029 w 4926620"/>
                    <a:gd name="connsiteY4" fmla="*/ 1814021 h 2095523"/>
                    <a:gd name="connsiteX5" fmla="*/ 1825096 w 4926620"/>
                    <a:gd name="connsiteY5" fmla="*/ 1819854 h 2095523"/>
                    <a:gd name="connsiteX6" fmla="*/ 2328216 w 4926620"/>
                    <a:gd name="connsiteY6" fmla="*/ 1751229 h 2095523"/>
                    <a:gd name="connsiteX7" fmla="*/ 2495843 w 4926620"/>
                    <a:gd name="connsiteY7" fmla="*/ 1738002 h 2095523"/>
                    <a:gd name="connsiteX8" fmla="*/ 2595342 w 4926620"/>
                    <a:gd name="connsiteY8" fmla="*/ 1754652 h 2095523"/>
                    <a:gd name="connsiteX9" fmla="*/ 2659965 w 4926620"/>
                    <a:gd name="connsiteY9" fmla="*/ 1817369 h 2095523"/>
                    <a:gd name="connsiteX10" fmla="*/ 2747742 w 4926620"/>
                    <a:gd name="connsiteY10" fmla="*/ 1889614 h 2095523"/>
                    <a:gd name="connsiteX11" fmla="*/ 2861454 w 4926620"/>
                    <a:gd name="connsiteY11" fmla="*/ 1967865 h 2095523"/>
                    <a:gd name="connsiteX12" fmla="*/ 2984399 w 4926620"/>
                    <a:gd name="connsiteY12" fmla="*/ 2024282 h 2095523"/>
                    <a:gd name="connsiteX13" fmla="*/ 3115258 w 4926620"/>
                    <a:gd name="connsiteY13" fmla="*/ 2065459 h 2095523"/>
                    <a:gd name="connsiteX14" fmla="*/ 3213437 w 4926620"/>
                    <a:gd name="connsiteY14" fmla="*/ 2077473 h 2095523"/>
                    <a:gd name="connsiteX15" fmla="*/ 3277476 w 4926620"/>
                    <a:gd name="connsiteY15" fmla="*/ 2077472 h 2095523"/>
                    <a:gd name="connsiteX16" fmla="*/ 3367451 w 4926620"/>
                    <a:gd name="connsiteY16" fmla="*/ 2063262 h 2095523"/>
                    <a:gd name="connsiteX17" fmla="*/ 3119271 w 4926620"/>
                    <a:gd name="connsiteY17" fmla="*/ 1689987 h 2095523"/>
                    <a:gd name="connsiteX18" fmla="*/ 3213366 w 4926620"/>
                    <a:gd name="connsiteY18" fmla="*/ 1614554 h 2095523"/>
                    <a:gd name="connsiteX19" fmla="*/ 3331019 w 4926620"/>
                    <a:gd name="connsiteY19" fmla="*/ 1562246 h 2095523"/>
                    <a:gd name="connsiteX20" fmla="*/ 3564373 w 4926620"/>
                    <a:gd name="connsiteY20" fmla="*/ 1491764 h 2095523"/>
                    <a:gd name="connsiteX21" fmla="*/ 3784185 w 4926620"/>
                    <a:gd name="connsiteY21" fmla="*/ 1397556 h 2095523"/>
                    <a:gd name="connsiteX22" fmla="*/ 4017899 w 4926620"/>
                    <a:gd name="connsiteY22" fmla="*/ 1283886 h 2095523"/>
                    <a:gd name="connsiteX23" fmla="*/ 4204867 w 4926620"/>
                    <a:gd name="connsiteY23" fmla="*/ 1141578 h 2095523"/>
                    <a:gd name="connsiteX24" fmla="*/ 4341913 w 4926620"/>
                    <a:gd name="connsiteY24" fmla="*/ 1010231 h 2095523"/>
                    <a:gd name="connsiteX25" fmla="*/ 4516558 w 4926620"/>
                    <a:gd name="connsiteY25" fmla="*/ 855785 h 2095523"/>
                    <a:gd name="connsiteX26" fmla="*/ 4664611 w 4926620"/>
                    <a:gd name="connsiteY26" fmla="*/ 595972 h 2095523"/>
                    <a:gd name="connsiteX27" fmla="*/ 4797669 w 4926620"/>
                    <a:gd name="connsiteY27" fmla="*/ 316522 h 2095523"/>
                    <a:gd name="connsiteX28" fmla="*/ 4879728 w 4926620"/>
                    <a:gd name="connsiteY28" fmla="*/ 128954 h 2095523"/>
                    <a:gd name="connsiteX29" fmla="*/ 4926620 w 4926620"/>
                    <a:gd name="connsiteY29" fmla="*/ 0 h 2095523"/>
                    <a:gd name="connsiteX30" fmla="*/ 4926620 w 4926620"/>
                    <a:gd name="connsiteY30" fmla="*/ 0 h 2095523"/>
                    <a:gd name="connsiteX31" fmla="*/ 4913283 w 4926620"/>
                    <a:gd name="connsiteY31" fmla="*/ 38109 h 2095523"/>
                    <a:gd name="connsiteX0" fmla="*/ 0 w 4926620"/>
                    <a:gd name="connsiteY0" fmla="*/ 1971898 h 2095523"/>
                    <a:gd name="connsiteX1" fmla="*/ 132492 w 4926620"/>
                    <a:gd name="connsiteY1" fmla="*/ 1982073 h 2095523"/>
                    <a:gd name="connsiteX2" fmla="*/ 713352 w 4926620"/>
                    <a:gd name="connsiteY2" fmla="*/ 1917424 h 2095523"/>
                    <a:gd name="connsiteX3" fmla="*/ 1058797 w 4926620"/>
                    <a:gd name="connsiteY3" fmla="*/ 1910958 h 2095523"/>
                    <a:gd name="connsiteX4" fmla="*/ 1489029 w 4926620"/>
                    <a:gd name="connsiteY4" fmla="*/ 1814021 h 2095523"/>
                    <a:gd name="connsiteX5" fmla="*/ 1825096 w 4926620"/>
                    <a:gd name="connsiteY5" fmla="*/ 1819854 h 2095523"/>
                    <a:gd name="connsiteX6" fmla="*/ 2328216 w 4926620"/>
                    <a:gd name="connsiteY6" fmla="*/ 1751229 h 2095523"/>
                    <a:gd name="connsiteX7" fmla="*/ 2495843 w 4926620"/>
                    <a:gd name="connsiteY7" fmla="*/ 1738002 h 2095523"/>
                    <a:gd name="connsiteX8" fmla="*/ 2595342 w 4926620"/>
                    <a:gd name="connsiteY8" fmla="*/ 1754652 h 2095523"/>
                    <a:gd name="connsiteX9" fmla="*/ 2659965 w 4926620"/>
                    <a:gd name="connsiteY9" fmla="*/ 1817369 h 2095523"/>
                    <a:gd name="connsiteX10" fmla="*/ 2747742 w 4926620"/>
                    <a:gd name="connsiteY10" fmla="*/ 1889614 h 2095523"/>
                    <a:gd name="connsiteX11" fmla="*/ 2861454 w 4926620"/>
                    <a:gd name="connsiteY11" fmla="*/ 1967865 h 2095523"/>
                    <a:gd name="connsiteX12" fmla="*/ 2984399 w 4926620"/>
                    <a:gd name="connsiteY12" fmla="*/ 2024282 h 2095523"/>
                    <a:gd name="connsiteX13" fmla="*/ 3115258 w 4926620"/>
                    <a:gd name="connsiteY13" fmla="*/ 2065459 h 2095523"/>
                    <a:gd name="connsiteX14" fmla="*/ 3213437 w 4926620"/>
                    <a:gd name="connsiteY14" fmla="*/ 2077473 h 2095523"/>
                    <a:gd name="connsiteX15" fmla="*/ 3277476 w 4926620"/>
                    <a:gd name="connsiteY15" fmla="*/ 2077472 h 2095523"/>
                    <a:gd name="connsiteX16" fmla="*/ 3367451 w 4926620"/>
                    <a:gd name="connsiteY16" fmla="*/ 2063262 h 2095523"/>
                    <a:gd name="connsiteX17" fmla="*/ 3119271 w 4926620"/>
                    <a:gd name="connsiteY17" fmla="*/ 1689987 h 2095523"/>
                    <a:gd name="connsiteX18" fmla="*/ 3213366 w 4926620"/>
                    <a:gd name="connsiteY18" fmla="*/ 1614554 h 2095523"/>
                    <a:gd name="connsiteX19" fmla="*/ 3331019 w 4926620"/>
                    <a:gd name="connsiteY19" fmla="*/ 1562246 h 2095523"/>
                    <a:gd name="connsiteX20" fmla="*/ 3564373 w 4926620"/>
                    <a:gd name="connsiteY20" fmla="*/ 1491764 h 2095523"/>
                    <a:gd name="connsiteX21" fmla="*/ 3784185 w 4926620"/>
                    <a:gd name="connsiteY21" fmla="*/ 1397556 h 2095523"/>
                    <a:gd name="connsiteX22" fmla="*/ 4017899 w 4926620"/>
                    <a:gd name="connsiteY22" fmla="*/ 1283886 h 2095523"/>
                    <a:gd name="connsiteX23" fmla="*/ 4204867 w 4926620"/>
                    <a:gd name="connsiteY23" fmla="*/ 1141578 h 2095523"/>
                    <a:gd name="connsiteX24" fmla="*/ 4341913 w 4926620"/>
                    <a:gd name="connsiteY24" fmla="*/ 1010231 h 2095523"/>
                    <a:gd name="connsiteX25" fmla="*/ 4516558 w 4926620"/>
                    <a:gd name="connsiteY25" fmla="*/ 855785 h 2095523"/>
                    <a:gd name="connsiteX26" fmla="*/ 4664611 w 4926620"/>
                    <a:gd name="connsiteY26" fmla="*/ 595972 h 2095523"/>
                    <a:gd name="connsiteX27" fmla="*/ 4797669 w 4926620"/>
                    <a:gd name="connsiteY27" fmla="*/ 316522 h 2095523"/>
                    <a:gd name="connsiteX28" fmla="*/ 4879728 w 4926620"/>
                    <a:gd name="connsiteY28" fmla="*/ 128954 h 2095523"/>
                    <a:gd name="connsiteX29" fmla="*/ 4926620 w 4926620"/>
                    <a:gd name="connsiteY29" fmla="*/ 0 h 2095523"/>
                    <a:gd name="connsiteX30" fmla="*/ 4926620 w 4926620"/>
                    <a:gd name="connsiteY30" fmla="*/ 0 h 2095523"/>
                    <a:gd name="connsiteX31" fmla="*/ 4913283 w 4926620"/>
                    <a:gd name="connsiteY31" fmla="*/ 38109 h 2095523"/>
                    <a:gd name="connsiteX0" fmla="*/ 0 w 4926620"/>
                    <a:gd name="connsiteY0" fmla="*/ 1971898 h 2095523"/>
                    <a:gd name="connsiteX1" fmla="*/ 132492 w 4926620"/>
                    <a:gd name="connsiteY1" fmla="*/ 1982073 h 2095523"/>
                    <a:gd name="connsiteX2" fmla="*/ 713352 w 4926620"/>
                    <a:gd name="connsiteY2" fmla="*/ 1917424 h 2095523"/>
                    <a:gd name="connsiteX3" fmla="*/ 1058797 w 4926620"/>
                    <a:gd name="connsiteY3" fmla="*/ 1910958 h 2095523"/>
                    <a:gd name="connsiteX4" fmla="*/ 1489029 w 4926620"/>
                    <a:gd name="connsiteY4" fmla="*/ 1814021 h 2095523"/>
                    <a:gd name="connsiteX5" fmla="*/ 1825096 w 4926620"/>
                    <a:gd name="connsiteY5" fmla="*/ 1819854 h 2095523"/>
                    <a:gd name="connsiteX6" fmla="*/ 2328216 w 4926620"/>
                    <a:gd name="connsiteY6" fmla="*/ 1751229 h 2095523"/>
                    <a:gd name="connsiteX7" fmla="*/ 2495843 w 4926620"/>
                    <a:gd name="connsiteY7" fmla="*/ 1738002 h 2095523"/>
                    <a:gd name="connsiteX8" fmla="*/ 2595342 w 4926620"/>
                    <a:gd name="connsiteY8" fmla="*/ 1754652 h 2095523"/>
                    <a:gd name="connsiteX9" fmla="*/ 2659965 w 4926620"/>
                    <a:gd name="connsiteY9" fmla="*/ 1817369 h 2095523"/>
                    <a:gd name="connsiteX10" fmla="*/ 2747742 w 4926620"/>
                    <a:gd name="connsiteY10" fmla="*/ 1889614 h 2095523"/>
                    <a:gd name="connsiteX11" fmla="*/ 2861454 w 4926620"/>
                    <a:gd name="connsiteY11" fmla="*/ 1967865 h 2095523"/>
                    <a:gd name="connsiteX12" fmla="*/ 2984399 w 4926620"/>
                    <a:gd name="connsiteY12" fmla="*/ 2024282 h 2095523"/>
                    <a:gd name="connsiteX13" fmla="*/ 3115258 w 4926620"/>
                    <a:gd name="connsiteY13" fmla="*/ 2065459 h 2095523"/>
                    <a:gd name="connsiteX14" fmla="*/ 3213437 w 4926620"/>
                    <a:gd name="connsiteY14" fmla="*/ 2077473 h 2095523"/>
                    <a:gd name="connsiteX15" fmla="*/ 3277476 w 4926620"/>
                    <a:gd name="connsiteY15" fmla="*/ 2077472 h 2095523"/>
                    <a:gd name="connsiteX16" fmla="*/ 3367451 w 4926620"/>
                    <a:gd name="connsiteY16" fmla="*/ 2063262 h 2095523"/>
                    <a:gd name="connsiteX17" fmla="*/ 3119271 w 4926620"/>
                    <a:gd name="connsiteY17" fmla="*/ 1689987 h 2095523"/>
                    <a:gd name="connsiteX18" fmla="*/ 3213366 w 4926620"/>
                    <a:gd name="connsiteY18" fmla="*/ 1614554 h 2095523"/>
                    <a:gd name="connsiteX19" fmla="*/ 3331019 w 4926620"/>
                    <a:gd name="connsiteY19" fmla="*/ 1562246 h 2095523"/>
                    <a:gd name="connsiteX20" fmla="*/ 3564373 w 4926620"/>
                    <a:gd name="connsiteY20" fmla="*/ 1491764 h 2095523"/>
                    <a:gd name="connsiteX21" fmla="*/ 3784185 w 4926620"/>
                    <a:gd name="connsiteY21" fmla="*/ 1397556 h 2095523"/>
                    <a:gd name="connsiteX22" fmla="*/ 4017899 w 4926620"/>
                    <a:gd name="connsiteY22" fmla="*/ 1283886 h 2095523"/>
                    <a:gd name="connsiteX23" fmla="*/ 4204867 w 4926620"/>
                    <a:gd name="connsiteY23" fmla="*/ 1141578 h 2095523"/>
                    <a:gd name="connsiteX24" fmla="*/ 4341913 w 4926620"/>
                    <a:gd name="connsiteY24" fmla="*/ 1010231 h 2095523"/>
                    <a:gd name="connsiteX25" fmla="*/ 4516558 w 4926620"/>
                    <a:gd name="connsiteY25" fmla="*/ 855785 h 2095523"/>
                    <a:gd name="connsiteX26" fmla="*/ 4664611 w 4926620"/>
                    <a:gd name="connsiteY26" fmla="*/ 595972 h 2095523"/>
                    <a:gd name="connsiteX27" fmla="*/ 4797669 w 4926620"/>
                    <a:gd name="connsiteY27" fmla="*/ 316522 h 2095523"/>
                    <a:gd name="connsiteX28" fmla="*/ 4879728 w 4926620"/>
                    <a:gd name="connsiteY28" fmla="*/ 128954 h 2095523"/>
                    <a:gd name="connsiteX29" fmla="*/ 4926620 w 4926620"/>
                    <a:gd name="connsiteY29" fmla="*/ 0 h 2095523"/>
                    <a:gd name="connsiteX30" fmla="*/ 4926620 w 4926620"/>
                    <a:gd name="connsiteY30" fmla="*/ 0 h 2095523"/>
                    <a:gd name="connsiteX31" fmla="*/ 4913283 w 4926620"/>
                    <a:gd name="connsiteY31" fmla="*/ 38109 h 2095523"/>
                    <a:gd name="connsiteX0" fmla="*/ 0 w 4794128"/>
                    <a:gd name="connsiteY0" fmla="*/ 1982073 h 2095523"/>
                    <a:gd name="connsiteX1" fmla="*/ 580860 w 4794128"/>
                    <a:gd name="connsiteY1" fmla="*/ 1917424 h 2095523"/>
                    <a:gd name="connsiteX2" fmla="*/ 926305 w 4794128"/>
                    <a:gd name="connsiteY2" fmla="*/ 1910958 h 2095523"/>
                    <a:gd name="connsiteX3" fmla="*/ 1356537 w 4794128"/>
                    <a:gd name="connsiteY3" fmla="*/ 1814021 h 2095523"/>
                    <a:gd name="connsiteX4" fmla="*/ 1692604 w 4794128"/>
                    <a:gd name="connsiteY4" fmla="*/ 1819854 h 2095523"/>
                    <a:gd name="connsiteX5" fmla="*/ 2195724 w 4794128"/>
                    <a:gd name="connsiteY5" fmla="*/ 1751229 h 2095523"/>
                    <a:gd name="connsiteX6" fmla="*/ 2363351 w 4794128"/>
                    <a:gd name="connsiteY6" fmla="*/ 1738002 h 2095523"/>
                    <a:gd name="connsiteX7" fmla="*/ 2462850 w 4794128"/>
                    <a:gd name="connsiteY7" fmla="*/ 1754652 h 2095523"/>
                    <a:gd name="connsiteX8" fmla="*/ 2527473 w 4794128"/>
                    <a:gd name="connsiteY8" fmla="*/ 1817369 h 2095523"/>
                    <a:gd name="connsiteX9" fmla="*/ 2615250 w 4794128"/>
                    <a:gd name="connsiteY9" fmla="*/ 1889614 h 2095523"/>
                    <a:gd name="connsiteX10" fmla="*/ 2728962 w 4794128"/>
                    <a:gd name="connsiteY10" fmla="*/ 1967865 h 2095523"/>
                    <a:gd name="connsiteX11" fmla="*/ 2851907 w 4794128"/>
                    <a:gd name="connsiteY11" fmla="*/ 2024282 h 2095523"/>
                    <a:gd name="connsiteX12" fmla="*/ 2982766 w 4794128"/>
                    <a:gd name="connsiteY12" fmla="*/ 2065459 h 2095523"/>
                    <a:gd name="connsiteX13" fmla="*/ 3080945 w 4794128"/>
                    <a:gd name="connsiteY13" fmla="*/ 2077473 h 2095523"/>
                    <a:gd name="connsiteX14" fmla="*/ 3144984 w 4794128"/>
                    <a:gd name="connsiteY14" fmla="*/ 2077472 h 2095523"/>
                    <a:gd name="connsiteX15" fmla="*/ 3234959 w 4794128"/>
                    <a:gd name="connsiteY15" fmla="*/ 2063262 h 2095523"/>
                    <a:gd name="connsiteX16" fmla="*/ 2986779 w 4794128"/>
                    <a:gd name="connsiteY16" fmla="*/ 1689987 h 2095523"/>
                    <a:gd name="connsiteX17" fmla="*/ 3080874 w 4794128"/>
                    <a:gd name="connsiteY17" fmla="*/ 1614554 h 2095523"/>
                    <a:gd name="connsiteX18" fmla="*/ 3198527 w 4794128"/>
                    <a:gd name="connsiteY18" fmla="*/ 1562246 h 2095523"/>
                    <a:gd name="connsiteX19" fmla="*/ 3431881 w 4794128"/>
                    <a:gd name="connsiteY19" fmla="*/ 1491764 h 2095523"/>
                    <a:gd name="connsiteX20" fmla="*/ 3651693 w 4794128"/>
                    <a:gd name="connsiteY20" fmla="*/ 1397556 h 2095523"/>
                    <a:gd name="connsiteX21" fmla="*/ 3885407 w 4794128"/>
                    <a:gd name="connsiteY21" fmla="*/ 1283886 h 2095523"/>
                    <a:gd name="connsiteX22" fmla="*/ 4072375 w 4794128"/>
                    <a:gd name="connsiteY22" fmla="*/ 1141578 h 2095523"/>
                    <a:gd name="connsiteX23" fmla="*/ 4209421 w 4794128"/>
                    <a:gd name="connsiteY23" fmla="*/ 1010231 h 2095523"/>
                    <a:gd name="connsiteX24" fmla="*/ 4384066 w 4794128"/>
                    <a:gd name="connsiteY24" fmla="*/ 855785 h 2095523"/>
                    <a:gd name="connsiteX25" fmla="*/ 4532119 w 4794128"/>
                    <a:gd name="connsiteY25" fmla="*/ 595972 h 2095523"/>
                    <a:gd name="connsiteX26" fmla="*/ 4665177 w 4794128"/>
                    <a:gd name="connsiteY26" fmla="*/ 316522 h 2095523"/>
                    <a:gd name="connsiteX27" fmla="*/ 4747236 w 4794128"/>
                    <a:gd name="connsiteY27" fmla="*/ 128954 h 2095523"/>
                    <a:gd name="connsiteX28" fmla="*/ 4794128 w 4794128"/>
                    <a:gd name="connsiteY28" fmla="*/ 0 h 2095523"/>
                    <a:gd name="connsiteX29" fmla="*/ 4794128 w 4794128"/>
                    <a:gd name="connsiteY29" fmla="*/ 0 h 2095523"/>
                    <a:gd name="connsiteX30" fmla="*/ 4780791 w 4794128"/>
                    <a:gd name="connsiteY30" fmla="*/ 38109 h 2095523"/>
                    <a:gd name="connsiteX0" fmla="*/ 0 w 5041622"/>
                    <a:gd name="connsiteY0" fmla="*/ 1972326 h 2095523"/>
                    <a:gd name="connsiteX1" fmla="*/ 828354 w 5041622"/>
                    <a:gd name="connsiteY1" fmla="*/ 1917424 h 2095523"/>
                    <a:gd name="connsiteX2" fmla="*/ 1173799 w 5041622"/>
                    <a:gd name="connsiteY2" fmla="*/ 1910958 h 2095523"/>
                    <a:gd name="connsiteX3" fmla="*/ 1604031 w 5041622"/>
                    <a:gd name="connsiteY3" fmla="*/ 1814021 h 2095523"/>
                    <a:gd name="connsiteX4" fmla="*/ 1940098 w 5041622"/>
                    <a:gd name="connsiteY4" fmla="*/ 1819854 h 2095523"/>
                    <a:gd name="connsiteX5" fmla="*/ 2443218 w 5041622"/>
                    <a:gd name="connsiteY5" fmla="*/ 1751229 h 2095523"/>
                    <a:gd name="connsiteX6" fmla="*/ 2610845 w 5041622"/>
                    <a:gd name="connsiteY6" fmla="*/ 1738002 h 2095523"/>
                    <a:gd name="connsiteX7" fmla="*/ 2710344 w 5041622"/>
                    <a:gd name="connsiteY7" fmla="*/ 1754652 h 2095523"/>
                    <a:gd name="connsiteX8" fmla="*/ 2774967 w 5041622"/>
                    <a:gd name="connsiteY8" fmla="*/ 1817369 h 2095523"/>
                    <a:gd name="connsiteX9" fmla="*/ 2862744 w 5041622"/>
                    <a:gd name="connsiteY9" fmla="*/ 1889614 h 2095523"/>
                    <a:gd name="connsiteX10" fmla="*/ 2976456 w 5041622"/>
                    <a:gd name="connsiteY10" fmla="*/ 1967865 h 2095523"/>
                    <a:gd name="connsiteX11" fmla="*/ 3099401 w 5041622"/>
                    <a:gd name="connsiteY11" fmla="*/ 2024282 h 2095523"/>
                    <a:gd name="connsiteX12" fmla="*/ 3230260 w 5041622"/>
                    <a:gd name="connsiteY12" fmla="*/ 2065459 h 2095523"/>
                    <a:gd name="connsiteX13" fmla="*/ 3328439 w 5041622"/>
                    <a:gd name="connsiteY13" fmla="*/ 2077473 h 2095523"/>
                    <a:gd name="connsiteX14" fmla="*/ 3392478 w 5041622"/>
                    <a:gd name="connsiteY14" fmla="*/ 2077472 h 2095523"/>
                    <a:gd name="connsiteX15" fmla="*/ 3482453 w 5041622"/>
                    <a:gd name="connsiteY15" fmla="*/ 2063262 h 2095523"/>
                    <a:gd name="connsiteX16" fmla="*/ 3234273 w 5041622"/>
                    <a:gd name="connsiteY16" fmla="*/ 1689987 h 2095523"/>
                    <a:gd name="connsiteX17" fmla="*/ 3328368 w 5041622"/>
                    <a:gd name="connsiteY17" fmla="*/ 1614554 h 2095523"/>
                    <a:gd name="connsiteX18" fmla="*/ 3446021 w 5041622"/>
                    <a:gd name="connsiteY18" fmla="*/ 1562246 h 2095523"/>
                    <a:gd name="connsiteX19" fmla="*/ 3679375 w 5041622"/>
                    <a:gd name="connsiteY19" fmla="*/ 1491764 h 2095523"/>
                    <a:gd name="connsiteX20" fmla="*/ 3899187 w 5041622"/>
                    <a:gd name="connsiteY20" fmla="*/ 1397556 h 2095523"/>
                    <a:gd name="connsiteX21" fmla="*/ 4132901 w 5041622"/>
                    <a:gd name="connsiteY21" fmla="*/ 1283886 h 2095523"/>
                    <a:gd name="connsiteX22" fmla="*/ 4319869 w 5041622"/>
                    <a:gd name="connsiteY22" fmla="*/ 1141578 h 2095523"/>
                    <a:gd name="connsiteX23" fmla="*/ 4456915 w 5041622"/>
                    <a:gd name="connsiteY23" fmla="*/ 1010231 h 2095523"/>
                    <a:gd name="connsiteX24" fmla="*/ 4631560 w 5041622"/>
                    <a:gd name="connsiteY24" fmla="*/ 855785 h 2095523"/>
                    <a:gd name="connsiteX25" fmla="*/ 4779613 w 5041622"/>
                    <a:gd name="connsiteY25" fmla="*/ 595972 h 2095523"/>
                    <a:gd name="connsiteX26" fmla="*/ 4912671 w 5041622"/>
                    <a:gd name="connsiteY26" fmla="*/ 316522 h 2095523"/>
                    <a:gd name="connsiteX27" fmla="*/ 4994730 w 5041622"/>
                    <a:gd name="connsiteY27" fmla="*/ 128954 h 2095523"/>
                    <a:gd name="connsiteX28" fmla="*/ 5041622 w 5041622"/>
                    <a:gd name="connsiteY28" fmla="*/ 0 h 2095523"/>
                    <a:gd name="connsiteX29" fmla="*/ 5041622 w 5041622"/>
                    <a:gd name="connsiteY29" fmla="*/ 0 h 2095523"/>
                    <a:gd name="connsiteX30" fmla="*/ 5028285 w 5041622"/>
                    <a:gd name="connsiteY30" fmla="*/ 38109 h 2095523"/>
                    <a:gd name="connsiteX0" fmla="*/ 0 w 5041622"/>
                    <a:gd name="connsiteY0" fmla="*/ 1972326 h 2095523"/>
                    <a:gd name="connsiteX1" fmla="*/ 828354 w 5041622"/>
                    <a:gd name="connsiteY1" fmla="*/ 1917424 h 2095523"/>
                    <a:gd name="connsiteX2" fmla="*/ 1173799 w 5041622"/>
                    <a:gd name="connsiteY2" fmla="*/ 1910958 h 2095523"/>
                    <a:gd name="connsiteX3" fmla="*/ 1604031 w 5041622"/>
                    <a:gd name="connsiteY3" fmla="*/ 1814021 h 2095523"/>
                    <a:gd name="connsiteX4" fmla="*/ 1940098 w 5041622"/>
                    <a:gd name="connsiteY4" fmla="*/ 1819854 h 2095523"/>
                    <a:gd name="connsiteX5" fmla="*/ 2443218 w 5041622"/>
                    <a:gd name="connsiteY5" fmla="*/ 1751229 h 2095523"/>
                    <a:gd name="connsiteX6" fmla="*/ 2610845 w 5041622"/>
                    <a:gd name="connsiteY6" fmla="*/ 1738002 h 2095523"/>
                    <a:gd name="connsiteX7" fmla="*/ 2710344 w 5041622"/>
                    <a:gd name="connsiteY7" fmla="*/ 1754652 h 2095523"/>
                    <a:gd name="connsiteX8" fmla="*/ 2774967 w 5041622"/>
                    <a:gd name="connsiteY8" fmla="*/ 1817369 h 2095523"/>
                    <a:gd name="connsiteX9" fmla="*/ 2862744 w 5041622"/>
                    <a:gd name="connsiteY9" fmla="*/ 1889614 h 2095523"/>
                    <a:gd name="connsiteX10" fmla="*/ 2976456 w 5041622"/>
                    <a:gd name="connsiteY10" fmla="*/ 1967865 h 2095523"/>
                    <a:gd name="connsiteX11" fmla="*/ 3099401 w 5041622"/>
                    <a:gd name="connsiteY11" fmla="*/ 2024282 h 2095523"/>
                    <a:gd name="connsiteX12" fmla="*/ 3230260 w 5041622"/>
                    <a:gd name="connsiteY12" fmla="*/ 2065459 h 2095523"/>
                    <a:gd name="connsiteX13" fmla="*/ 3328439 w 5041622"/>
                    <a:gd name="connsiteY13" fmla="*/ 2077473 h 2095523"/>
                    <a:gd name="connsiteX14" fmla="*/ 3392478 w 5041622"/>
                    <a:gd name="connsiteY14" fmla="*/ 2077472 h 2095523"/>
                    <a:gd name="connsiteX15" fmla="*/ 3482453 w 5041622"/>
                    <a:gd name="connsiteY15" fmla="*/ 2063262 h 2095523"/>
                    <a:gd name="connsiteX16" fmla="*/ 3234273 w 5041622"/>
                    <a:gd name="connsiteY16" fmla="*/ 1689987 h 2095523"/>
                    <a:gd name="connsiteX17" fmla="*/ 3328368 w 5041622"/>
                    <a:gd name="connsiteY17" fmla="*/ 1614554 h 2095523"/>
                    <a:gd name="connsiteX18" fmla="*/ 3446021 w 5041622"/>
                    <a:gd name="connsiteY18" fmla="*/ 1562246 h 2095523"/>
                    <a:gd name="connsiteX19" fmla="*/ 3679375 w 5041622"/>
                    <a:gd name="connsiteY19" fmla="*/ 1491764 h 2095523"/>
                    <a:gd name="connsiteX20" fmla="*/ 3899187 w 5041622"/>
                    <a:gd name="connsiteY20" fmla="*/ 1397556 h 2095523"/>
                    <a:gd name="connsiteX21" fmla="*/ 4132901 w 5041622"/>
                    <a:gd name="connsiteY21" fmla="*/ 1283886 h 2095523"/>
                    <a:gd name="connsiteX22" fmla="*/ 4319869 w 5041622"/>
                    <a:gd name="connsiteY22" fmla="*/ 1141578 h 2095523"/>
                    <a:gd name="connsiteX23" fmla="*/ 4456915 w 5041622"/>
                    <a:gd name="connsiteY23" fmla="*/ 1010231 h 2095523"/>
                    <a:gd name="connsiteX24" fmla="*/ 4631560 w 5041622"/>
                    <a:gd name="connsiteY24" fmla="*/ 855785 h 2095523"/>
                    <a:gd name="connsiteX25" fmla="*/ 4779613 w 5041622"/>
                    <a:gd name="connsiteY25" fmla="*/ 595972 h 2095523"/>
                    <a:gd name="connsiteX26" fmla="*/ 4912671 w 5041622"/>
                    <a:gd name="connsiteY26" fmla="*/ 316522 h 2095523"/>
                    <a:gd name="connsiteX27" fmla="*/ 4994730 w 5041622"/>
                    <a:gd name="connsiteY27" fmla="*/ 128954 h 2095523"/>
                    <a:gd name="connsiteX28" fmla="*/ 5041622 w 5041622"/>
                    <a:gd name="connsiteY28" fmla="*/ 0 h 2095523"/>
                    <a:gd name="connsiteX29" fmla="*/ 5041622 w 5041622"/>
                    <a:gd name="connsiteY29" fmla="*/ 0 h 2095523"/>
                    <a:gd name="connsiteX30" fmla="*/ 5028285 w 5041622"/>
                    <a:gd name="connsiteY30" fmla="*/ 38109 h 2095523"/>
                    <a:gd name="connsiteX0" fmla="*/ 0 w 4972015"/>
                    <a:gd name="connsiteY0" fmla="*/ 1972326 h 2095523"/>
                    <a:gd name="connsiteX1" fmla="*/ 758747 w 4972015"/>
                    <a:gd name="connsiteY1" fmla="*/ 1917424 h 2095523"/>
                    <a:gd name="connsiteX2" fmla="*/ 1104192 w 4972015"/>
                    <a:gd name="connsiteY2" fmla="*/ 1910958 h 2095523"/>
                    <a:gd name="connsiteX3" fmla="*/ 1534424 w 4972015"/>
                    <a:gd name="connsiteY3" fmla="*/ 1814021 h 2095523"/>
                    <a:gd name="connsiteX4" fmla="*/ 1870491 w 4972015"/>
                    <a:gd name="connsiteY4" fmla="*/ 1819854 h 2095523"/>
                    <a:gd name="connsiteX5" fmla="*/ 2373611 w 4972015"/>
                    <a:gd name="connsiteY5" fmla="*/ 1751229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87506 w 4972015"/>
                    <a:gd name="connsiteY1" fmla="*/ 1946666 h 2095523"/>
                    <a:gd name="connsiteX2" fmla="*/ 1104192 w 4972015"/>
                    <a:gd name="connsiteY2" fmla="*/ 1910958 h 2095523"/>
                    <a:gd name="connsiteX3" fmla="*/ 1534424 w 4972015"/>
                    <a:gd name="connsiteY3" fmla="*/ 1814021 h 2095523"/>
                    <a:gd name="connsiteX4" fmla="*/ 1870491 w 4972015"/>
                    <a:gd name="connsiteY4" fmla="*/ 1819854 h 2095523"/>
                    <a:gd name="connsiteX5" fmla="*/ 2373611 w 4972015"/>
                    <a:gd name="connsiteY5" fmla="*/ 1751229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87506 w 4972015"/>
                    <a:gd name="connsiteY1" fmla="*/ 1946666 h 2095523"/>
                    <a:gd name="connsiteX2" fmla="*/ 717483 w 4972015"/>
                    <a:gd name="connsiteY2" fmla="*/ 1940199 h 2095523"/>
                    <a:gd name="connsiteX3" fmla="*/ 1534424 w 4972015"/>
                    <a:gd name="connsiteY3" fmla="*/ 1814021 h 2095523"/>
                    <a:gd name="connsiteX4" fmla="*/ 1870491 w 4972015"/>
                    <a:gd name="connsiteY4" fmla="*/ 1819854 h 2095523"/>
                    <a:gd name="connsiteX5" fmla="*/ 2373611 w 4972015"/>
                    <a:gd name="connsiteY5" fmla="*/ 1751229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87506 w 4972015"/>
                    <a:gd name="connsiteY1" fmla="*/ 1946666 h 2095523"/>
                    <a:gd name="connsiteX2" fmla="*/ 717483 w 4972015"/>
                    <a:gd name="connsiteY2" fmla="*/ 1940199 h 2095523"/>
                    <a:gd name="connsiteX3" fmla="*/ 1534424 w 4972015"/>
                    <a:gd name="connsiteY3" fmla="*/ 1814021 h 2095523"/>
                    <a:gd name="connsiteX4" fmla="*/ 1870491 w 4972015"/>
                    <a:gd name="connsiteY4" fmla="*/ 1819854 h 2095523"/>
                    <a:gd name="connsiteX5" fmla="*/ 2373611 w 4972015"/>
                    <a:gd name="connsiteY5" fmla="*/ 1751229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87506 w 4972015"/>
                    <a:gd name="connsiteY1" fmla="*/ 1946666 h 2095523"/>
                    <a:gd name="connsiteX2" fmla="*/ 717483 w 4972015"/>
                    <a:gd name="connsiteY2" fmla="*/ 1940199 h 2095523"/>
                    <a:gd name="connsiteX3" fmla="*/ 1016235 w 4972015"/>
                    <a:gd name="connsiteY3" fmla="*/ 1901744 h 2095523"/>
                    <a:gd name="connsiteX4" fmla="*/ 1870491 w 4972015"/>
                    <a:gd name="connsiteY4" fmla="*/ 1819854 h 2095523"/>
                    <a:gd name="connsiteX5" fmla="*/ 2373611 w 4972015"/>
                    <a:gd name="connsiteY5" fmla="*/ 1751229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87506 w 4972015"/>
                    <a:gd name="connsiteY1" fmla="*/ 1946666 h 2095523"/>
                    <a:gd name="connsiteX2" fmla="*/ 717483 w 4972015"/>
                    <a:gd name="connsiteY2" fmla="*/ 1940199 h 2095523"/>
                    <a:gd name="connsiteX3" fmla="*/ 1016235 w 4972015"/>
                    <a:gd name="connsiteY3" fmla="*/ 1901744 h 2095523"/>
                    <a:gd name="connsiteX4" fmla="*/ 1151213 w 4972015"/>
                    <a:gd name="connsiteY4" fmla="*/ 1892957 h 2095523"/>
                    <a:gd name="connsiteX5" fmla="*/ 2373611 w 4972015"/>
                    <a:gd name="connsiteY5" fmla="*/ 1751229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87506 w 4972015"/>
                    <a:gd name="connsiteY1" fmla="*/ 1946666 h 2095523"/>
                    <a:gd name="connsiteX2" fmla="*/ 717483 w 4972015"/>
                    <a:gd name="connsiteY2" fmla="*/ 1940199 h 2095523"/>
                    <a:gd name="connsiteX3" fmla="*/ 1016235 w 4972015"/>
                    <a:gd name="connsiteY3" fmla="*/ 1901744 h 2095523"/>
                    <a:gd name="connsiteX4" fmla="*/ 1151213 w 4972015"/>
                    <a:gd name="connsiteY4" fmla="*/ 1892957 h 2095523"/>
                    <a:gd name="connsiteX5" fmla="*/ 1399105 w 4972015"/>
                    <a:gd name="connsiteY5" fmla="*/ 1858446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717483 w 4972015"/>
                    <a:gd name="connsiteY2" fmla="*/ 1940199 h 2095523"/>
                    <a:gd name="connsiteX3" fmla="*/ 1016235 w 4972015"/>
                    <a:gd name="connsiteY3" fmla="*/ 1901744 h 2095523"/>
                    <a:gd name="connsiteX4" fmla="*/ 1151213 w 4972015"/>
                    <a:gd name="connsiteY4" fmla="*/ 1892957 h 2095523"/>
                    <a:gd name="connsiteX5" fmla="*/ 1399105 w 4972015"/>
                    <a:gd name="connsiteY5" fmla="*/ 1858446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539597 w 4972015"/>
                    <a:gd name="connsiteY2" fmla="*/ 1954819 h 2095523"/>
                    <a:gd name="connsiteX3" fmla="*/ 1016235 w 4972015"/>
                    <a:gd name="connsiteY3" fmla="*/ 1901744 h 2095523"/>
                    <a:gd name="connsiteX4" fmla="*/ 1151213 w 4972015"/>
                    <a:gd name="connsiteY4" fmla="*/ 1892957 h 2095523"/>
                    <a:gd name="connsiteX5" fmla="*/ 1399105 w 4972015"/>
                    <a:gd name="connsiteY5" fmla="*/ 1858446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539597 w 4972015"/>
                    <a:gd name="connsiteY2" fmla="*/ 1954819 h 2095523"/>
                    <a:gd name="connsiteX3" fmla="*/ 815146 w 4972015"/>
                    <a:gd name="connsiteY3" fmla="*/ 1930985 h 2095523"/>
                    <a:gd name="connsiteX4" fmla="*/ 1151213 w 4972015"/>
                    <a:gd name="connsiteY4" fmla="*/ 1892957 h 2095523"/>
                    <a:gd name="connsiteX5" fmla="*/ 1399105 w 4972015"/>
                    <a:gd name="connsiteY5" fmla="*/ 1858446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555065 w 4972015"/>
                    <a:gd name="connsiteY2" fmla="*/ 1945072 h 2095523"/>
                    <a:gd name="connsiteX3" fmla="*/ 815146 w 4972015"/>
                    <a:gd name="connsiteY3" fmla="*/ 1930985 h 2095523"/>
                    <a:gd name="connsiteX4" fmla="*/ 1151213 w 4972015"/>
                    <a:gd name="connsiteY4" fmla="*/ 1892957 h 2095523"/>
                    <a:gd name="connsiteX5" fmla="*/ 1399105 w 4972015"/>
                    <a:gd name="connsiteY5" fmla="*/ 1858446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555065 w 4972015"/>
                    <a:gd name="connsiteY2" fmla="*/ 1945072 h 2095523"/>
                    <a:gd name="connsiteX3" fmla="*/ 815146 w 4972015"/>
                    <a:gd name="connsiteY3" fmla="*/ 1930985 h 2095523"/>
                    <a:gd name="connsiteX4" fmla="*/ 1151213 w 4972015"/>
                    <a:gd name="connsiteY4" fmla="*/ 1892957 h 2095523"/>
                    <a:gd name="connsiteX5" fmla="*/ 1399105 w 4972015"/>
                    <a:gd name="connsiteY5" fmla="*/ 1868193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555065 w 4972015"/>
                    <a:gd name="connsiteY2" fmla="*/ 1945072 h 2095523"/>
                    <a:gd name="connsiteX3" fmla="*/ 815146 w 4972015"/>
                    <a:gd name="connsiteY3" fmla="*/ 1930985 h 2095523"/>
                    <a:gd name="connsiteX4" fmla="*/ 1081606 w 4972015"/>
                    <a:gd name="connsiteY4" fmla="*/ 1907578 h 2095523"/>
                    <a:gd name="connsiteX5" fmla="*/ 1399105 w 4972015"/>
                    <a:gd name="connsiteY5" fmla="*/ 1868193 h 2095523"/>
                    <a:gd name="connsiteX6" fmla="*/ 2541238 w 4972015"/>
                    <a:gd name="connsiteY6" fmla="*/ 1738002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555065 w 4972015"/>
                    <a:gd name="connsiteY2" fmla="*/ 1945072 h 2095523"/>
                    <a:gd name="connsiteX3" fmla="*/ 815146 w 4972015"/>
                    <a:gd name="connsiteY3" fmla="*/ 1930985 h 2095523"/>
                    <a:gd name="connsiteX4" fmla="*/ 1081606 w 4972015"/>
                    <a:gd name="connsiteY4" fmla="*/ 1907578 h 2095523"/>
                    <a:gd name="connsiteX5" fmla="*/ 1399105 w 4972015"/>
                    <a:gd name="connsiteY5" fmla="*/ 1868193 h 2095523"/>
                    <a:gd name="connsiteX6" fmla="*/ 1659542 w 4972015"/>
                    <a:gd name="connsiteY6" fmla="*/ 1840345 h 2095523"/>
                    <a:gd name="connsiteX7" fmla="*/ 2640737 w 4972015"/>
                    <a:gd name="connsiteY7" fmla="*/ 1754652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555065 w 4972015"/>
                    <a:gd name="connsiteY2" fmla="*/ 1945072 h 2095523"/>
                    <a:gd name="connsiteX3" fmla="*/ 815146 w 4972015"/>
                    <a:gd name="connsiteY3" fmla="*/ 1930985 h 2095523"/>
                    <a:gd name="connsiteX4" fmla="*/ 1081606 w 4972015"/>
                    <a:gd name="connsiteY4" fmla="*/ 1907578 h 2095523"/>
                    <a:gd name="connsiteX5" fmla="*/ 1399105 w 4972015"/>
                    <a:gd name="connsiteY5" fmla="*/ 1868193 h 2095523"/>
                    <a:gd name="connsiteX6" fmla="*/ 1659542 w 4972015"/>
                    <a:gd name="connsiteY6" fmla="*/ 1840345 h 2095523"/>
                    <a:gd name="connsiteX7" fmla="*/ 1913724 w 4972015"/>
                    <a:gd name="connsiteY7" fmla="*/ 1813134 h 2095523"/>
                    <a:gd name="connsiteX8" fmla="*/ 2705360 w 4972015"/>
                    <a:gd name="connsiteY8" fmla="*/ 1817369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555065 w 4972015"/>
                    <a:gd name="connsiteY2" fmla="*/ 1945072 h 2095523"/>
                    <a:gd name="connsiteX3" fmla="*/ 815146 w 4972015"/>
                    <a:gd name="connsiteY3" fmla="*/ 1930985 h 2095523"/>
                    <a:gd name="connsiteX4" fmla="*/ 1081606 w 4972015"/>
                    <a:gd name="connsiteY4" fmla="*/ 1907578 h 2095523"/>
                    <a:gd name="connsiteX5" fmla="*/ 1399105 w 4972015"/>
                    <a:gd name="connsiteY5" fmla="*/ 1868193 h 2095523"/>
                    <a:gd name="connsiteX6" fmla="*/ 1659542 w 4972015"/>
                    <a:gd name="connsiteY6" fmla="*/ 1840345 h 2095523"/>
                    <a:gd name="connsiteX7" fmla="*/ 1913724 w 4972015"/>
                    <a:gd name="connsiteY7" fmla="*/ 1813134 h 2095523"/>
                    <a:gd name="connsiteX8" fmla="*/ 2171703 w 4972015"/>
                    <a:gd name="connsiteY8" fmla="*/ 1802748 h 2095523"/>
                    <a:gd name="connsiteX9" fmla="*/ 2793137 w 4972015"/>
                    <a:gd name="connsiteY9" fmla="*/ 1889614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555065 w 4972015"/>
                    <a:gd name="connsiteY2" fmla="*/ 1945072 h 2095523"/>
                    <a:gd name="connsiteX3" fmla="*/ 815146 w 4972015"/>
                    <a:gd name="connsiteY3" fmla="*/ 1930985 h 2095523"/>
                    <a:gd name="connsiteX4" fmla="*/ 1081606 w 4972015"/>
                    <a:gd name="connsiteY4" fmla="*/ 1907578 h 2095523"/>
                    <a:gd name="connsiteX5" fmla="*/ 1399105 w 4972015"/>
                    <a:gd name="connsiteY5" fmla="*/ 1868193 h 2095523"/>
                    <a:gd name="connsiteX6" fmla="*/ 1659542 w 4972015"/>
                    <a:gd name="connsiteY6" fmla="*/ 1840345 h 2095523"/>
                    <a:gd name="connsiteX7" fmla="*/ 1913724 w 4972015"/>
                    <a:gd name="connsiteY7" fmla="*/ 1813134 h 2095523"/>
                    <a:gd name="connsiteX8" fmla="*/ 2171703 w 4972015"/>
                    <a:gd name="connsiteY8" fmla="*/ 1802748 h 2095523"/>
                    <a:gd name="connsiteX9" fmla="*/ 2816339 w 4972015"/>
                    <a:gd name="connsiteY9" fmla="*/ 1870120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555065 w 4972015"/>
                    <a:gd name="connsiteY2" fmla="*/ 1945072 h 2095523"/>
                    <a:gd name="connsiteX3" fmla="*/ 815146 w 4972015"/>
                    <a:gd name="connsiteY3" fmla="*/ 1930985 h 2095523"/>
                    <a:gd name="connsiteX4" fmla="*/ 1081606 w 4972015"/>
                    <a:gd name="connsiteY4" fmla="*/ 1907578 h 2095523"/>
                    <a:gd name="connsiteX5" fmla="*/ 1399105 w 4972015"/>
                    <a:gd name="connsiteY5" fmla="*/ 1868193 h 2095523"/>
                    <a:gd name="connsiteX6" fmla="*/ 1659542 w 4972015"/>
                    <a:gd name="connsiteY6" fmla="*/ 1840345 h 2095523"/>
                    <a:gd name="connsiteX7" fmla="*/ 1913724 w 4972015"/>
                    <a:gd name="connsiteY7" fmla="*/ 1813134 h 2095523"/>
                    <a:gd name="connsiteX8" fmla="*/ 2171703 w 4972015"/>
                    <a:gd name="connsiteY8" fmla="*/ 1802748 h 2095523"/>
                    <a:gd name="connsiteX9" fmla="*/ 2491504 w 4972015"/>
                    <a:gd name="connsiteY9" fmla="*/ 1797017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387308 w 4972015"/>
                    <a:gd name="connsiteY23" fmla="*/ 1010231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555065 w 4972015"/>
                    <a:gd name="connsiteY2" fmla="*/ 1945072 h 2095523"/>
                    <a:gd name="connsiteX3" fmla="*/ 815146 w 4972015"/>
                    <a:gd name="connsiteY3" fmla="*/ 1930985 h 2095523"/>
                    <a:gd name="connsiteX4" fmla="*/ 1081606 w 4972015"/>
                    <a:gd name="connsiteY4" fmla="*/ 1907578 h 2095523"/>
                    <a:gd name="connsiteX5" fmla="*/ 1399105 w 4972015"/>
                    <a:gd name="connsiteY5" fmla="*/ 1868193 h 2095523"/>
                    <a:gd name="connsiteX6" fmla="*/ 1659542 w 4972015"/>
                    <a:gd name="connsiteY6" fmla="*/ 1840345 h 2095523"/>
                    <a:gd name="connsiteX7" fmla="*/ 1913724 w 4972015"/>
                    <a:gd name="connsiteY7" fmla="*/ 1813134 h 2095523"/>
                    <a:gd name="connsiteX8" fmla="*/ 2171703 w 4972015"/>
                    <a:gd name="connsiteY8" fmla="*/ 1802748 h 2095523"/>
                    <a:gd name="connsiteX9" fmla="*/ 2491504 w 4972015"/>
                    <a:gd name="connsiteY9" fmla="*/ 1797017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50262 w 4972015"/>
                    <a:gd name="connsiteY22" fmla="*/ 1141578 h 2095523"/>
                    <a:gd name="connsiteX23" fmla="*/ 4402776 w 4972015"/>
                    <a:gd name="connsiteY23" fmla="*/ 1019978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095523"/>
                    <a:gd name="connsiteX1" fmla="*/ 302430 w 4972015"/>
                    <a:gd name="connsiteY1" fmla="*/ 1951541 h 2095523"/>
                    <a:gd name="connsiteX2" fmla="*/ 555065 w 4972015"/>
                    <a:gd name="connsiteY2" fmla="*/ 1945072 h 2095523"/>
                    <a:gd name="connsiteX3" fmla="*/ 815146 w 4972015"/>
                    <a:gd name="connsiteY3" fmla="*/ 1930985 h 2095523"/>
                    <a:gd name="connsiteX4" fmla="*/ 1081606 w 4972015"/>
                    <a:gd name="connsiteY4" fmla="*/ 1907578 h 2095523"/>
                    <a:gd name="connsiteX5" fmla="*/ 1399105 w 4972015"/>
                    <a:gd name="connsiteY5" fmla="*/ 1868193 h 2095523"/>
                    <a:gd name="connsiteX6" fmla="*/ 1659542 w 4972015"/>
                    <a:gd name="connsiteY6" fmla="*/ 1840345 h 2095523"/>
                    <a:gd name="connsiteX7" fmla="*/ 1913724 w 4972015"/>
                    <a:gd name="connsiteY7" fmla="*/ 1813134 h 2095523"/>
                    <a:gd name="connsiteX8" fmla="*/ 2171703 w 4972015"/>
                    <a:gd name="connsiteY8" fmla="*/ 1802748 h 2095523"/>
                    <a:gd name="connsiteX9" fmla="*/ 2491504 w 4972015"/>
                    <a:gd name="connsiteY9" fmla="*/ 1797017 h 2095523"/>
                    <a:gd name="connsiteX10" fmla="*/ 2906849 w 4972015"/>
                    <a:gd name="connsiteY10" fmla="*/ 1967865 h 2095523"/>
                    <a:gd name="connsiteX11" fmla="*/ 3029794 w 4972015"/>
                    <a:gd name="connsiteY11" fmla="*/ 2024282 h 2095523"/>
                    <a:gd name="connsiteX12" fmla="*/ 3160653 w 4972015"/>
                    <a:gd name="connsiteY12" fmla="*/ 2065459 h 2095523"/>
                    <a:gd name="connsiteX13" fmla="*/ 3258832 w 4972015"/>
                    <a:gd name="connsiteY13" fmla="*/ 2077473 h 2095523"/>
                    <a:gd name="connsiteX14" fmla="*/ 3322871 w 4972015"/>
                    <a:gd name="connsiteY14" fmla="*/ 2077472 h 2095523"/>
                    <a:gd name="connsiteX15" fmla="*/ 3412846 w 4972015"/>
                    <a:gd name="connsiteY15" fmla="*/ 2063262 h 2095523"/>
                    <a:gd name="connsiteX16" fmla="*/ 3164666 w 4972015"/>
                    <a:gd name="connsiteY16" fmla="*/ 1689987 h 2095523"/>
                    <a:gd name="connsiteX17" fmla="*/ 3258761 w 4972015"/>
                    <a:gd name="connsiteY17" fmla="*/ 1614554 h 2095523"/>
                    <a:gd name="connsiteX18" fmla="*/ 3376414 w 4972015"/>
                    <a:gd name="connsiteY18" fmla="*/ 1562246 h 2095523"/>
                    <a:gd name="connsiteX19" fmla="*/ 3609768 w 4972015"/>
                    <a:gd name="connsiteY19" fmla="*/ 1491764 h 2095523"/>
                    <a:gd name="connsiteX20" fmla="*/ 3829580 w 4972015"/>
                    <a:gd name="connsiteY20" fmla="*/ 1397556 h 2095523"/>
                    <a:gd name="connsiteX21" fmla="*/ 4063294 w 4972015"/>
                    <a:gd name="connsiteY21" fmla="*/ 1283886 h 2095523"/>
                    <a:gd name="connsiteX22" fmla="*/ 4242527 w 4972015"/>
                    <a:gd name="connsiteY22" fmla="*/ 1161072 h 2095523"/>
                    <a:gd name="connsiteX23" fmla="*/ 4402776 w 4972015"/>
                    <a:gd name="connsiteY23" fmla="*/ 1019978 h 2095523"/>
                    <a:gd name="connsiteX24" fmla="*/ 4561953 w 4972015"/>
                    <a:gd name="connsiteY24" fmla="*/ 855785 h 2095523"/>
                    <a:gd name="connsiteX25" fmla="*/ 4710006 w 4972015"/>
                    <a:gd name="connsiteY25" fmla="*/ 595972 h 2095523"/>
                    <a:gd name="connsiteX26" fmla="*/ 4843064 w 4972015"/>
                    <a:gd name="connsiteY26" fmla="*/ 316522 h 2095523"/>
                    <a:gd name="connsiteX27" fmla="*/ 4925123 w 4972015"/>
                    <a:gd name="connsiteY27" fmla="*/ 128954 h 2095523"/>
                    <a:gd name="connsiteX28" fmla="*/ 4972015 w 4972015"/>
                    <a:gd name="connsiteY28" fmla="*/ 0 h 2095523"/>
                    <a:gd name="connsiteX29" fmla="*/ 4972015 w 4972015"/>
                    <a:gd name="connsiteY29" fmla="*/ 0 h 2095523"/>
                    <a:gd name="connsiteX30" fmla="*/ 4958678 w 4972015"/>
                    <a:gd name="connsiteY30" fmla="*/ 38109 h 2095523"/>
                    <a:gd name="connsiteX0" fmla="*/ 0 w 4972015"/>
                    <a:gd name="connsiteY0" fmla="*/ 1972326 h 2106625"/>
                    <a:gd name="connsiteX1" fmla="*/ 302430 w 4972015"/>
                    <a:gd name="connsiteY1" fmla="*/ 1951541 h 2106625"/>
                    <a:gd name="connsiteX2" fmla="*/ 555065 w 4972015"/>
                    <a:gd name="connsiteY2" fmla="*/ 1945072 h 2106625"/>
                    <a:gd name="connsiteX3" fmla="*/ 815146 w 4972015"/>
                    <a:gd name="connsiteY3" fmla="*/ 1930985 h 2106625"/>
                    <a:gd name="connsiteX4" fmla="*/ 1081606 w 4972015"/>
                    <a:gd name="connsiteY4" fmla="*/ 1907578 h 2106625"/>
                    <a:gd name="connsiteX5" fmla="*/ 1399105 w 4972015"/>
                    <a:gd name="connsiteY5" fmla="*/ 1868193 h 2106625"/>
                    <a:gd name="connsiteX6" fmla="*/ 1659542 w 4972015"/>
                    <a:gd name="connsiteY6" fmla="*/ 1840345 h 2106625"/>
                    <a:gd name="connsiteX7" fmla="*/ 1913724 w 4972015"/>
                    <a:gd name="connsiteY7" fmla="*/ 1813134 h 2106625"/>
                    <a:gd name="connsiteX8" fmla="*/ 2171703 w 4972015"/>
                    <a:gd name="connsiteY8" fmla="*/ 1802748 h 2106625"/>
                    <a:gd name="connsiteX9" fmla="*/ 2491504 w 4972015"/>
                    <a:gd name="connsiteY9" fmla="*/ 1797017 h 2106625"/>
                    <a:gd name="connsiteX10" fmla="*/ 2906849 w 4972015"/>
                    <a:gd name="connsiteY10" fmla="*/ 1967865 h 2106625"/>
                    <a:gd name="connsiteX11" fmla="*/ 3029794 w 4972015"/>
                    <a:gd name="connsiteY11" fmla="*/ 2024282 h 2106625"/>
                    <a:gd name="connsiteX12" fmla="*/ 3160653 w 4972015"/>
                    <a:gd name="connsiteY12" fmla="*/ 2065459 h 2106625"/>
                    <a:gd name="connsiteX13" fmla="*/ 3258832 w 4972015"/>
                    <a:gd name="connsiteY13" fmla="*/ 2077473 h 2106625"/>
                    <a:gd name="connsiteX14" fmla="*/ 3322871 w 4972015"/>
                    <a:gd name="connsiteY14" fmla="*/ 2077472 h 2106625"/>
                    <a:gd name="connsiteX15" fmla="*/ 3164666 w 4972015"/>
                    <a:gd name="connsiteY15" fmla="*/ 1689987 h 2106625"/>
                    <a:gd name="connsiteX16" fmla="*/ 3258761 w 4972015"/>
                    <a:gd name="connsiteY16" fmla="*/ 1614554 h 2106625"/>
                    <a:gd name="connsiteX17" fmla="*/ 3376414 w 4972015"/>
                    <a:gd name="connsiteY17" fmla="*/ 1562246 h 2106625"/>
                    <a:gd name="connsiteX18" fmla="*/ 3609768 w 4972015"/>
                    <a:gd name="connsiteY18" fmla="*/ 1491764 h 2106625"/>
                    <a:gd name="connsiteX19" fmla="*/ 3829580 w 4972015"/>
                    <a:gd name="connsiteY19" fmla="*/ 1397556 h 2106625"/>
                    <a:gd name="connsiteX20" fmla="*/ 4063294 w 4972015"/>
                    <a:gd name="connsiteY20" fmla="*/ 1283886 h 2106625"/>
                    <a:gd name="connsiteX21" fmla="*/ 4242527 w 4972015"/>
                    <a:gd name="connsiteY21" fmla="*/ 1161072 h 2106625"/>
                    <a:gd name="connsiteX22" fmla="*/ 4402776 w 4972015"/>
                    <a:gd name="connsiteY22" fmla="*/ 1019978 h 2106625"/>
                    <a:gd name="connsiteX23" fmla="*/ 4561953 w 4972015"/>
                    <a:gd name="connsiteY23" fmla="*/ 855785 h 2106625"/>
                    <a:gd name="connsiteX24" fmla="*/ 4710006 w 4972015"/>
                    <a:gd name="connsiteY24" fmla="*/ 595972 h 2106625"/>
                    <a:gd name="connsiteX25" fmla="*/ 4843064 w 4972015"/>
                    <a:gd name="connsiteY25" fmla="*/ 316522 h 2106625"/>
                    <a:gd name="connsiteX26" fmla="*/ 4925123 w 4972015"/>
                    <a:gd name="connsiteY26" fmla="*/ 128954 h 2106625"/>
                    <a:gd name="connsiteX27" fmla="*/ 4972015 w 4972015"/>
                    <a:gd name="connsiteY27" fmla="*/ 0 h 2106625"/>
                    <a:gd name="connsiteX28" fmla="*/ 4972015 w 4972015"/>
                    <a:gd name="connsiteY28" fmla="*/ 0 h 2106625"/>
                    <a:gd name="connsiteX29" fmla="*/ 4958678 w 4972015"/>
                    <a:gd name="connsiteY29" fmla="*/ 38109 h 2106625"/>
                    <a:gd name="connsiteX0" fmla="*/ 0 w 4972015"/>
                    <a:gd name="connsiteY0" fmla="*/ 1972326 h 2106625"/>
                    <a:gd name="connsiteX1" fmla="*/ 302430 w 4972015"/>
                    <a:gd name="connsiteY1" fmla="*/ 1951541 h 2106625"/>
                    <a:gd name="connsiteX2" fmla="*/ 555065 w 4972015"/>
                    <a:gd name="connsiteY2" fmla="*/ 1945072 h 2106625"/>
                    <a:gd name="connsiteX3" fmla="*/ 815146 w 4972015"/>
                    <a:gd name="connsiteY3" fmla="*/ 1930985 h 2106625"/>
                    <a:gd name="connsiteX4" fmla="*/ 1081606 w 4972015"/>
                    <a:gd name="connsiteY4" fmla="*/ 1907578 h 2106625"/>
                    <a:gd name="connsiteX5" fmla="*/ 1399105 w 4972015"/>
                    <a:gd name="connsiteY5" fmla="*/ 1868193 h 2106625"/>
                    <a:gd name="connsiteX6" fmla="*/ 1659542 w 4972015"/>
                    <a:gd name="connsiteY6" fmla="*/ 1840345 h 2106625"/>
                    <a:gd name="connsiteX7" fmla="*/ 1913724 w 4972015"/>
                    <a:gd name="connsiteY7" fmla="*/ 1813134 h 2106625"/>
                    <a:gd name="connsiteX8" fmla="*/ 2171703 w 4972015"/>
                    <a:gd name="connsiteY8" fmla="*/ 1802748 h 2106625"/>
                    <a:gd name="connsiteX9" fmla="*/ 2491504 w 4972015"/>
                    <a:gd name="connsiteY9" fmla="*/ 1797017 h 2106625"/>
                    <a:gd name="connsiteX10" fmla="*/ 2906849 w 4972015"/>
                    <a:gd name="connsiteY10" fmla="*/ 1967865 h 2106625"/>
                    <a:gd name="connsiteX11" fmla="*/ 3029794 w 4972015"/>
                    <a:gd name="connsiteY11" fmla="*/ 2024282 h 2106625"/>
                    <a:gd name="connsiteX12" fmla="*/ 3160653 w 4972015"/>
                    <a:gd name="connsiteY12" fmla="*/ 2065459 h 2106625"/>
                    <a:gd name="connsiteX13" fmla="*/ 3258832 w 4972015"/>
                    <a:gd name="connsiteY13" fmla="*/ 2077473 h 2106625"/>
                    <a:gd name="connsiteX14" fmla="*/ 3322872 w 4972015"/>
                    <a:gd name="connsiteY14" fmla="*/ 2077472 h 2106625"/>
                    <a:gd name="connsiteX15" fmla="*/ 3164666 w 4972015"/>
                    <a:gd name="connsiteY15" fmla="*/ 1689987 h 2106625"/>
                    <a:gd name="connsiteX16" fmla="*/ 3258761 w 4972015"/>
                    <a:gd name="connsiteY16" fmla="*/ 1614554 h 2106625"/>
                    <a:gd name="connsiteX17" fmla="*/ 3376414 w 4972015"/>
                    <a:gd name="connsiteY17" fmla="*/ 1562246 h 2106625"/>
                    <a:gd name="connsiteX18" fmla="*/ 3609768 w 4972015"/>
                    <a:gd name="connsiteY18" fmla="*/ 1491764 h 2106625"/>
                    <a:gd name="connsiteX19" fmla="*/ 3829580 w 4972015"/>
                    <a:gd name="connsiteY19" fmla="*/ 1397556 h 2106625"/>
                    <a:gd name="connsiteX20" fmla="*/ 4063294 w 4972015"/>
                    <a:gd name="connsiteY20" fmla="*/ 1283886 h 2106625"/>
                    <a:gd name="connsiteX21" fmla="*/ 4242527 w 4972015"/>
                    <a:gd name="connsiteY21" fmla="*/ 1161072 h 2106625"/>
                    <a:gd name="connsiteX22" fmla="*/ 4402776 w 4972015"/>
                    <a:gd name="connsiteY22" fmla="*/ 1019978 h 2106625"/>
                    <a:gd name="connsiteX23" fmla="*/ 4561953 w 4972015"/>
                    <a:gd name="connsiteY23" fmla="*/ 855785 h 2106625"/>
                    <a:gd name="connsiteX24" fmla="*/ 4710006 w 4972015"/>
                    <a:gd name="connsiteY24" fmla="*/ 595972 h 2106625"/>
                    <a:gd name="connsiteX25" fmla="*/ 4843064 w 4972015"/>
                    <a:gd name="connsiteY25" fmla="*/ 316522 h 2106625"/>
                    <a:gd name="connsiteX26" fmla="*/ 4925123 w 4972015"/>
                    <a:gd name="connsiteY26" fmla="*/ 128954 h 2106625"/>
                    <a:gd name="connsiteX27" fmla="*/ 4972015 w 4972015"/>
                    <a:gd name="connsiteY27" fmla="*/ 0 h 2106625"/>
                    <a:gd name="connsiteX28" fmla="*/ 4972015 w 4972015"/>
                    <a:gd name="connsiteY28" fmla="*/ 0 h 2106625"/>
                    <a:gd name="connsiteX29" fmla="*/ 4958678 w 4972015"/>
                    <a:gd name="connsiteY29" fmla="*/ 38109 h 2106625"/>
                    <a:gd name="connsiteX0" fmla="*/ 0 w 4972015"/>
                    <a:gd name="connsiteY0" fmla="*/ 1972326 h 2104204"/>
                    <a:gd name="connsiteX1" fmla="*/ 302430 w 4972015"/>
                    <a:gd name="connsiteY1" fmla="*/ 1951541 h 2104204"/>
                    <a:gd name="connsiteX2" fmla="*/ 555065 w 4972015"/>
                    <a:gd name="connsiteY2" fmla="*/ 1945072 h 2104204"/>
                    <a:gd name="connsiteX3" fmla="*/ 815146 w 4972015"/>
                    <a:gd name="connsiteY3" fmla="*/ 1930985 h 2104204"/>
                    <a:gd name="connsiteX4" fmla="*/ 1081606 w 4972015"/>
                    <a:gd name="connsiteY4" fmla="*/ 1907578 h 2104204"/>
                    <a:gd name="connsiteX5" fmla="*/ 1399105 w 4972015"/>
                    <a:gd name="connsiteY5" fmla="*/ 1868193 h 2104204"/>
                    <a:gd name="connsiteX6" fmla="*/ 1659542 w 4972015"/>
                    <a:gd name="connsiteY6" fmla="*/ 1840345 h 2104204"/>
                    <a:gd name="connsiteX7" fmla="*/ 1913724 w 4972015"/>
                    <a:gd name="connsiteY7" fmla="*/ 1813134 h 2104204"/>
                    <a:gd name="connsiteX8" fmla="*/ 2171703 w 4972015"/>
                    <a:gd name="connsiteY8" fmla="*/ 1802748 h 2104204"/>
                    <a:gd name="connsiteX9" fmla="*/ 2491504 w 4972015"/>
                    <a:gd name="connsiteY9" fmla="*/ 1797017 h 2104204"/>
                    <a:gd name="connsiteX10" fmla="*/ 2906849 w 4972015"/>
                    <a:gd name="connsiteY10" fmla="*/ 1967865 h 2104204"/>
                    <a:gd name="connsiteX11" fmla="*/ 3029794 w 4972015"/>
                    <a:gd name="connsiteY11" fmla="*/ 2024282 h 2104204"/>
                    <a:gd name="connsiteX12" fmla="*/ 3160653 w 4972015"/>
                    <a:gd name="connsiteY12" fmla="*/ 2065459 h 2104204"/>
                    <a:gd name="connsiteX13" fmla="*/ 3258832 w 4972015"/>
                    <a:gd name="connsiteY13" fmla="*/ 2077473 h 2104204"/>
                    <a:gd name="connsiteX14" fmla="*/ 3164666 w 4972015"/>
                    <a:gd name="connsiteY14" fmla="*/ 1689987 h 2104204"/>
                    <a:gd name="connsiteX15" fmla="*/ 3258761 w 4972015"/>
                    <a:gd name="connsiteY15" fmla="*/ 1614554 h 2104204"/>
                    <a:gd name="connsiteX16" fmla="*/ 3376414 w 4972015"/>
                    <a:gd name="connsiteY16" fmla="*/ 1562246 h 2104204"/>
                    <a:gd name="connsiteX17" fmla="*/ 3609768 w 4972015"/>
                    <a:gd name="connsiteY17" fmla="*/ 1491764 h 2104204"/>
                    <a:gd name="connsiteX18" fmla="*/ 3829580 w 4972015"/>
                    <a:gd name="connsiteY18" fmla="*/ 1397556 h 2104204"/>
                    <a:gd name="connsiteX19" fmla="*/ 4063294 w 4972015"/>
                    <a:gd name="connsiteY19" fmla="*/ 1283886 h 2104204"/>
                    <a:gd name="connsiteX20" fmla="*/ 4242527 w 4972015"/>
                    <a:gd name="connsiteY20" fmla="*/ 1161072 h 2104204"/>
                    <a:gd name="connsiteX21" fmla="*/ 4402776 w 4972015"/>
                    <a:gd name="connsiteY21" fmla="*/ 1019978 h 2104204"/>
                    <a:gd name="connsiteX22" fmla="*/ 4561953 w 4972015"/>
                    <a:gd name="connsiteY22" fmla="*/ 855785 h 2104204"/>
                    <a:gd name="connsiteX23" fmla="*/ 4710006 w 4972015"/>
                    <a:gd name="connsiteY23" fmla="*/ 595972 h 2104204"/>
                    <a:gd name="connsiteX24" fmla="*/ 4843064 w 4972015"/>
                    <a:gd name="connsiteY24" fmla="*/ 316522 h 2104204"/>
                    <a:gd name="connsiteX25" fmla="*/ 4925123 w 4972015"/>
                    <a:gd name="connsiteY25" fmla="*/ 128954 h 2104204"/>
                    <a:gd name="connsiteX26" fmla="*/ 4972015 w 4972015"/>
                    <a:gd name="connsiteY26" fmla="*/ 0 h 2104204"/>
                    <a:gd name="connsiteX27" fmla="*/ 4972015 w 4972015"/>
                    <a:gd name="connsiteY27" fmla="*/ 0 h 2104204"/>
                    <a:gd name="connsiteX28" fmla="*/ 4958678 w 4972015"/>
                    <a:gd name="connsiteY28" fmla="*/ 38109 h 2104204"/>
                    <a:gd name="connsiteX0" fmla="*/ 0 w 4972015"/>
                    <a:gd name="connsiteY0" fmla="*/ 1972326 h 2084817"/>
                    <a:gd name="connsiteX1" fmla="*/ 302430 w 4972015"/>
                    <a:gd name="connsiteY1" fmla="*/ 1951541 h 2084817"/>
                    <a:gd name="connsiteX2" fmla="*/ 555065 w 4972015"/>
                    <a:gd name="connsiteY2" fmla="*/ 1945072 h 2084817"/>
                    <a:gd name="connsiteX3" fmla="*/ 815146 w 4972015"/>
                    <a:gd name="connsiteY3" fmla="*/ 1930985 h 2084817"/>
                    <a:gd name="connsiteX4" fmla="*/ 1081606 w 4972015"/>
                    <a:gd name="connsiteY4" fmla="*/ 1907578 h 2084817"/>
                    <a:gd name="connsiteX5" fmla="*/ 1399105 w 4972015"/>
                    <a:gd name="connsiteY5" fmla="*/ 1868193 h 2084817"/>
                    <a:gd name="connsiteX6" fmla="*/ 1659542 w 4972015"/>
                    <a:gd name="connsiteY6" fmla="*/ 1840345 h 2084817"/>
                    <a:gd name="connsiteX7" fmla="*/ 1913724 w 4972015"/>
                    <a:gd name="connsiteY7" fmla="*/ 1813134 h 2084817"/>
                    <a:gd name="connsiteX8" fmla="*/ 2171703 w 4972015"/>
                    <a:gd name="connsiteY8" fmla="*/ 1802748 h 2084817"/>
                    <a:gd name="connsiteX9" fmla="*/ 2491504 w 4972015"/>
                    <a:gd name="connsiteY9" fmla="*/ 1797017 h 2084817"/>
                    <a:gd name="connsiteX10" fmla="*/ 2906849 w 4972015"/>
                    <a:gd name="connsiteY10" fmla="*/ 1967865 h 2084817"/>
                    <a:gd name="connsiteX11" fmla="*/ 3029794 w 4972015"/>
                    <a:gd name="connsiteY11" fmla="*/ 2024282 h 2084817"/>
                    <a:gd name="connsiteX12" fmla="*/ 3160653 w 4972015"/>
                    <a:gd name="connsiteY12" fmla="*/ 2065459 h 2084817"/>
                    <a:gd name="connsiteX13" fmla="*/ 3164666 w 4972015"/>
                    <a:gd name="connsiteY13" fmla="*/ 1689987 h 2084817"/>
                    <a:gd name="connsiteX14" fmla="*/ 3258761 w 4972015"/>
                    <a:gd name="connsiteY14" fmla="*/ 1614554 h 2084817"/>
                    <a:gd name="connsiteX15" fmla="*/ 3376414 w 4972015"/>
                    <a:gd name="connsiteY15" fmla="*/ 1562246 h 2084817"/>
                    <a:gd name="connsiteX16" fmla="*/ 3609768 w 4972015"/>
                    <a:gd name="connsiteY16" fmla="*/ 1491764 h 2084817"/>
                    <a:gd name="connsiteX17" fmla="*/ 3829580 w 4972015"/>
                    <a:gd name="connsiteY17" fmla="*/ 1397556 h 2084817"/>
                    <a:gd name="connsiteX18" fmla="*/ 4063294 w 4972015"/>
                    <a:gd name="connsiteY18" fmla="*/ 1283886 h 2084817"/>
                    <a:gd name="connsiteX19" fmla="*/ 4242527 w 4972015"/>
                    <a:gd name="connsiteY19" fmla="*/ 1161072 h 2084817"/>
                    <a:gd name="connsiteX20" fmla="*/ 4402776 w 4972015"/>
                    <a:gd name="connsiteY20" fmla="*/ 1019978 h 2084817"/>
                    <a:gd name="connsiteX21" fmla="*/ 4561953 w 4972015"/>
                    <a:gd name="connsiteY21" fmla="*/ 855785 h 2084817"/>
                    <a:gd name="connsiteX22" fmla="*/ 4710006 w 4972015"/>
                    <a:gd name="connsiteY22" fmla="*/ 595972 h 2084817"/>
                    <a:gd name="connsiteX23" fmla="*/ 4843064 w 4972015"/>
                    <a:gd name="connsiteY23" fmla="*/ 316522 h 2084817"/>
                    <a:gd name="connsiteX24" fmla="*/ 4925123 w 4972015"/>
                    <a:gd name="connsiteY24" fmla="*/ 128954 h 2084817"/>
                    <a:gd name="connsiteX25" fmla="*/ 4972015 w 4972015"/>
                    <a:gd name="connsiteY25" fmla="*/ 0 h 2084817"/>
                    <a:gd name="connsiteX26" fmla="*/ 4972015 w 4972015"/>
                    <a:gd name="connsiteY26" fmla="*/ 0 h 2084817"/>
                    <a:gd name="connsiteX27" fmla="*/ 4958678 w 4972015"/>
                    <a:gd name="connsiteY27" fmla="*/ 38109 h 2084817"/>
                    <a:gd name="connsiteX0" fmla="*/ 0 w 4972015"/>
                    <a:gd name="connsiteY0" fmla="*/ 1972326 h 2040335"/>
                    <a:gd name="connsiteX1" fmla="*/ 302430 w 4972015"/>
                    <a:gd name="connsiteY1" fmla="*/ 1951541 h 2040335"/>
                    <a:gd name="connsiteX2" fmla="*/ 555065 w 4972015"/>
                    <a:gd name="connsiteY2" fmla="*/ 1945072 h 2040335"/>
                    <a:gd name="connsiteX3" fmla="*/ 815146 w 4972015"/>
                    <a:gd name="connsiteY3" fmla="*/ 1930985 h 2040335"/>
                    <a:gd name="connsiteX4" fmla="*/ 1081606 w 4972015"/>
                    <a:gd name="connsiteY4" fmla="*/ 1907578 h 2040335"/>
                    <a:gd name="connsiteX5" fmla="*/ 1399105 w 4972015"/>
                    <a:gd name="connsiteY5" fmla="*/ 1868193 h 2040335"/>
                    <a:gd name="connsiteX6" fmla="*/ 1659542 w 4972015"/>
                    <a:gd name="connsiteY6" fmla="*/ 1840345 h 2040335"/>
                    <a:gd name="connsiteX7" fmla="*/ 1913724 w 4972015"/>
                    <a:gd name="connsiteY7" fmla="*/ 1813134 h 2040335"/>
                    <a:gd name="connsiteX8" fmla="*/ 2171703 w 4972015"/>
                    <a:gd name="connsiteY8" fmla="*/ 1802748 h 2040335"/>
                    <a:gd name="connsiteX9" fmla="*/ 2491504 w 4972015"/>
                    <a:gd name="connsiteY9" fmla="*/ 1797017 h 2040335"/>
                    <a:gd name="connsiteX10" fmla="*/ 2906849 w 4972015"/>
                    <a:gd name="connsiteY10" fmla="*/ 1967865 h 2040335"/>
                    <a:gd name="connsiteX11" fmla="*/ 3029794 w 4972015"/>
                    <a:gd name="connsiteY11" fmla="*/ 2024282 h 2040335"/>
                    <a:gd name="connsiteX12" fmla="*/ 3164666 w 4972015"/>
                    <a:gd name="connsiteY12" fmla="*/ 1689987 h 2040335"/>
                    <a:gd name="connsiteX13" fmla="*/ 3258761 w 4972015"/>
                    <a:gd name="connsiteY13" fmla="*/ 1614554 h 2040335"/>
                    <a:gd name="connsiteX14" fmla="*/ 3376414 w 4972015"/>
                    <a:gd name="connsiteY14" fmla="*/ 1562246 h 2040335"/>
                    <a:gd name="connsiteX15" fmla="*/ 3609768 w 4972015"/>
                    <a:gd name="connsiteY15" fmla="*/ 1491764 h 2040335"/>
                    <a:gd name="connsiteX16" fmla="*/ 3829580 w 4972015"/>
                    <a:gd name="connsiteY16" fmla="*/ 1397556 h 2040335"/>
                    <a:gd name="connsiteX17" fmla="*/ 4063294 w 4972015"/>
                    <a:gd name="connsiteY17" fmla="*/ 1283886 h 2040335"/>
                    <a:gd name="connsiteX18" fmla="*/ 4242527 w 4972015"/>
                    <a:gd name="connsiteY18" fmla="*/ 1161072 h 2040335"/>
                    <a:gd name="connsiteX19" fmla="*/ 4402776 w 4972015"/>
                    <a:gd name="connsiteY19" fmla="*/ 1019978 h 2040335"/>
                    <a:gd name="connsiteX20" fmla="*/ 4561953 w 4972015"/>
                    <a:gd name="connsiteY20" fmla="*/ 855785 h 2040335"/>
                    <a:gd name="connsiteX21" fmla="*/ 4710006 w 4972015"/>
                    <a:gd name="connsiteY21" fmla="*/ 595972 h 2040335"/>
                    <a:gd name="connsiteX22" fmla="*/ 4843064 w 4972015"/>
                    <a:gd name="connsiteY22" fmla="*/ 316522 h 2040335"/>
                    <a:gd name="connsiteX23" fmla="*/ 4925123 w 4972015"/>
                    <a:gd name="connsiteY23" fmla="*/ 128954 h 2040335"/>
                    <a:gd name="connsiteX24" fmla="*/ 4972015 w 4972015"/>
                    <a:gd name="connsiteY24" fmla="*/ 0 h 2040335"/>
                    <a:gd name="connsiteX25" fmla="*/ 4972015 w 4972015"/>
                    <a:gd name="connsiteY25" fmla="*/ 0 h 2040335"/>
                    <a:gd name="connsiteX26" fmla="*/ 4958678 w 4972015"/>
                    <a:gd name="connsiteY26" fmla="*/ 38109 h 2040335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68193 h 1972326"/>
                    <a:gd name="connsiteX6" fmla="*/ 1659542 w 4972015"/>
                    <a:gd name="connsiteY6" fmla="*/ 1840345 h 1972326"/>
                    <a:gd name="connsiteX7" fmla="*/ 1913724 w 4972015"/>
                    <a:gd name="connsiteY7" fmla="*/ 1813134 h 1972326"/>
                    <a:gd name="connsiteX8" fmla="*/ 2171703 w 4972015"/>
                    <a:gd name="connsiteY8" fmla="*/ 1802748 h 1972326"/>
                    <a:gd name="connsiteX9" fmla="*/ 2491504 w 4972015"/>
                    <a:gd name="connsiteY9" fmla="*/ 1797017 h 1972326"/>
                    <a:gd name="connsiteX10" fmla="*/ 2906849 w 4972015"/>
                    <a:gd name="connsiteY10" fmla="*/ 1967865 h 1972326"/>
                    <a:gd name="connsiteX11" fmla="*/ 3164666 w 4972015"/>
                    <a:gd name="connsiteY11" fmla="*/ 1689987 h 1972326"/>
                    <a:gd name="connsiteX12" fmla="*/ 3258761 w 4972015"/>
                    <a:gd name="connsiteY12" fmla="*/ 1614554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61953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68193 h 1972326"/>
                    <a:gd name="connsiteX6" fmla="*/ 1659542 w 4972015"/>
                    <a:gd name="connsiteY6" fmla="*/ 1840345 h 1972326"/>
                    <a:gd name="connsiteX7" fmla="*/ 1913724 w 4972015"/>
                    <a:gd name="connsiteY7" fmla="*/ 1813134 h 1972326"/>
                    <a:gd name="connsiteX8" fmla="*/ 2171703 w 4972015"/>
                    <a:gd name="connsiteY8" fmla="*/ 1802748 h 1972326"/>
                    <a:gd name="connsiteX9" fmla="*/ 2491504 w 4972015"/>
                    <a:gd name="connsiteY9" fmla="*/ 1797017 h 1972326"/>
                    <a:gd name="connsiteX10" fmla="*/ 2775367 w 4972015"/>
                    <a:gd name="connsiteY10" fmla="*/ 1699823 h 1972326"/>
                    <a:gd name="connsiteX11" fmla="*/ 3164666 w 4972015"/>
                    <a:gd name="connsiteY11" fmla="*/ 1689987 h 1972326"/>
                    <a:gd name="connsiteX12" fmla="*/ 3258761 w 4972015"/>
                    <a:gd name="connsiteY12" fmla="*/ 1614554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61953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68193 h 1972326"/>
                    <a:gd name="connsiteX6" fmla="*/ 1659542 w 4972015"/>
                    <a:gd name="connsiteY6" fmla="*/ 1840345 h 1972326"/>
                    <a:gd name="connsiteX7" fmla="*/ 1913724 w 4972015"/>
                    <a:gd name="connsiteY7" fmla="*/ 1813134 h 1972326"/>
                    <a:gd name="connsiteX8" fmla="*/ 2171703 w 4972015"/>
                    <a:gd name="connsiteY8" fmla="*/ 1802748 h 1972326"/>
                    <a:gd name="connsiteX9" fmla="*/ 2491504 w 4972015"/>
                    <a:gd name="connsiteY9" fmla="*/ 1797017 h 1972326"/>
                    <a:gd name="connsiteX10" fmla="*/ 2775367 w 4972015"/>
                    <a:gd name="connsiteY10" fmla="*/ 1699823 h 1972326"/>
                    <a:gd name="connsiteX11" fmla="*/ 3102792 w 4972015"/>
                    <a:gd name="connsiteY11" fmla="*/ 1641252 h 1972326"/>
                    <a:gd name="connsiteX12" fmla="*/ 3258761 w 4972015"/>
                    <a:gd name="connsiteY12" fmla="*/ 1614554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61953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68193 h 1972326"/>
                    <a:gd name="connsiteX6" fmla="*/ 1659542 w 4972015"/>
                    <a:gd name="connsiteY6" fmla="*/ 1840345 h 1972326"/>
                    <a:gd name="connsiteX7" fmla="*/ 1913724 w 4972015"/>
                    <a:gd name="connsiteY7" fmla="*/ 1813134 h 1972326"/>
                    <a:gd name="connsiteX8" fmla="*/ 2171703 w 4972015"/>
                    <a:gd name="connsiteY8" fmla="*/ 1802748 h 1972326"/>
                    <a:gd name="connsiteX9" fmla="*/ 2491504 w 4972015"/>
                    <a:gd name="connsiteY9" fmla="*/ 1797017 h 1972326"/>
                    <a:gd name="connsiteX10" fmla="*/ 2775367 w 4972015"/>
                    <a:gd name="connsiteY10" fmla="*/ 1699823 h 1972326"/>
                    <a:gd name="connsiteX11" fmla="*/ 3102792 w 4972015"/>
                    <a:gd name="connsiteY11" fmla="*/ 1641252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61953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68193 h 1972326"/>
                    <a:gd name="connsiteX6" fmla="*/ 1659542 w 4972015"/>
                    <a:gd name="connsiteY6" fmla="*/ 1840345 h 1972326"/>
                    <a:gd name="connsiteX7" fmla="*/ 1913724 w 4972015"/>
                    <a:gd name="connsiteY7" fmla="*/ 1813134 h 1972326"/>
                    <a:gd name="connsiteX8" fmla="*/ 2171703 w 4972015"/>
                    <a:gd name="connsiteY8" fmla="*/ 1802748 h 1972326"/>
                    <a:gd name="connsiteX9" fmla="*/ 2491504 w 4972015"/>
                    <a:gd name="connsiteY9" fmla="*/ 1777523 h 1972326"/>
                    <a:gd name="connsiteX10" fmla="*/ 2775367 w 4972015"/>
                    <a:gd name="connsiteY10" fmla="*/ 1699823 h 1972326"/>
                    <a:gd name="connsiteX11" fmla="*/ 3102792 w 4972015"/>
                    <a:gd name="connsiteY11" fmla="*/ 1641252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61953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68193 h 1972326"/>
                    <a:gd name="connsiteX6" fmla="*/ 1659542 w 4972015"/>
                    <a:gd name="connsiteY6" fmla="*/ 1840345 h 1972326"/>
                    <a:gd name="connsiteX7" fmla="*/ 1913724 w 4972015"/>
                    <a:gd name="connsiteY7" fmla="*/ 1813134 h 1972326"/>
                    <a:gd name="connsiteX8" fmla="*/ 2171703 w 4972015"/>
                    <a:gd name="connsiteY8" fmla="*/ 1802748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102792 w 4972015"/>
                    <a:gd name="connsiteY11" fmla="*/ 1641252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61953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68193 h 1972326"/>
                    <a:gd name="connsiteX6" fmla="*/ 1659542 w 4972015"/>
                    <a:gd name="connsiteY6" fmla="*/ 1840345 h 1972326"/>
                    <a:gd name="connsiteX7" fmla="*/ 1913724 w 4972015"/>
                    <a:gd name="connsiteY7" fmla="*/ 1813134 h 1972326"/>
                    <a:gd name="connsiteX8" fmla="*/ 2163968 w 4972015"/>
                    <a:gd name="connsiteY8" fmla="*/ 180762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102792 w 4972015"/>
                    <a:gd name="connsiteY11" fmla="*/ 1641252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61953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68193 h 1972326"/>
                    <a:gd name="connsiteX6" fmla="*/ 1659542 w 4972015"/>
                    <a:gd name="connsiteY6" fmla="*/ 1840345 h 1972326"/>
                    <a:gd name="connsiteX7" fmla="*/ 1913724 w 4972015"/>
                    <a:gd name="connsiteY7" fmla="*/ 1813134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102792 w 4972015"/>
                    <a:gd name="connsiteY11" fmla="*/ 1641252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61953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68193 h 1972326"/>
                    <a:gd name="connsiteX6" fmla="*/ 1659542 w 4972015"/>
                    <a:gd name="connsiteY6" fmla="*/ 1840345 h 1972326"/>
                    <a:gd name="connsiteX7" fmla="*/ 1913724 w 4972015"/>
                    <a:gd name="connsiteY7" fmla="*/ 1813134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61953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68193 h 1972326"/>
                    <a:gd name="connsiteX6" fmla="*/ 1659542 w 4972015"/>
                    <a:gd name="connsiteY6" fmla="*/ 1840345 h 1972326"/>
                    <a:gd name="connsiteX7" fmla="*/ 1913724 w 4972015"/>
                    <a:gd name="connsiteY7" fmla="*/ 1813134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54218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68193 h 1972326"/>
                    <a:gd name="connsiteX6" fmla="*/ 1659542 w 4972015"/>
                    <a:gd name="connsiteY6" fmla="*/ 1840345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54218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68193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54218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54218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54218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54218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54218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4063294 w 4972015"/>
                    <a:gd name="connsiteY16" fmla="*/ 1283886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54218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3699057 w 4972015"/>
                    <a:gd name="connsiteY16" fmla="*/ 1089681 h 1972326"/>
                    <a:gd name="connsiteX17" fmla="*/ 4242527 w 4972015"/>
                    <a:gd name="connsiteY17" fmla="*/ 1161072 h 1972326"/>
                    <a:gd name="connsiteX18" fmla="*/ 4402776 w 4972015"/>
                    <a:gd name="connsiteY18" fmla="*/ 1019978 h 1972326"/>
                    <a:gd name="connsiteX19" fmla="*/ 4554218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402776 w 4972015"/>
                    <a:gd name="connsiteY18" fmla="*/ 1019978 h 1972326"/>
                    <a:gd name="connsiteX19" fmla="*/ 4554218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554218 w 4972015"/>
                    <a:gd name="connsiteY19" fmla="*/ 855785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710006 w 4972015"/>
                    <a:gd name="connsiteY20" fmla="*/ 595972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829580 w 4972015"/>
                    <a:gd name="connsiteY15" fmla="*/ 1397556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609768 w 4972015"/>
                    <a:gd name="connsiteY14" fmla="*/ 1491764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251026 w 4972015"/>
                    <a:gd name="connsiteY12" fmla="*/ 1604807 h 1972326"/>
                    <a:gd name="connsiteX13" fmla="*/ 3376414 w 4972015"/>
                    <a:gd name="connsiteY13" fmla="*/ 1562246 h 1972326"/>
                    <a:gd name="connsiteX14" fmla="*/ 3385622 w 4972015"/>
                    <a:gd name="connsiteY14" fmla="*/ 1474109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3025451 w 4972015"/>
                    <a:gd name="connsiteY11" fmla="*/ 1655873 h 1972326"/>
                    <a:gd name="connsiteX12" fmla="*/ 3082917 w 4972015"/>
                    <a:gd name="connsiteY12" fmla="*/ 1587152 h 1972326"/>
                    <a:gd name="connsiteX13" fmla="*/ 3376414 w 4972015"/>
                    <a:gd name="connsiteY13" fmla="*/ 1562246 h 1972326"/>
                    <a:gd name="connsiteX14" fmla="*/ 3385622 w 4972015"/>
                    <a:gd name="connsiteY14" fmla="*/ 1474109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7306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2829323 w 4972015"/>
                    <a:gd name="connsiteY11" fmla="*/ 1620563 h 1972326"/>
                    <a:gd name="connsiteX12" fmla="*/ 3082917 w 4972015"/>
                    <a:gd name="connsiteY12" fmla="*/ 1587152 h 1972326"/>
                    <a:gd name="connsiteX13" fmla="*/ 3376414 w 4972015"/>
                    <a:gd name="connsiteY13" fmla="*/ 1562246 h 1972326"/>
                    <a:gd name="connsiteX14" fmla="*/ 3385622 w 4972015"/>
                    <a:gd name="connsiteY14" fmla="*/ 1474109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8037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2829323 w 4972015"/>
                    <a:gd name="connsiteY11" fmla="*/ 1620563 h 1972326"/>
                    <a:gd name="connsiteX12" fmla="*/ 3082917 w 4972015"/>
                    <a:gd name="connsiteY12" fmla="*/ 1587152 h 1972326"/>
                    <a:gd name="connsiteX13" fmla="*/ 3376414 w 4972015"/>
                    <a:gd name="connsiteY13" fmla="*/ 1562246 h 1972326"/>
                    <a:gd name="connsiteX14" fmla="*/ 3385622 w 4972015"/>
                    <a:gd name="connsiteY14" fmla="*/ 1474109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8037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75367 w 4972015"/>
                    <a:gd name="connsiteY10" fmla="*/ 1699823 h 1972326"/>
                    <a:gd name="connsiteX11" fmla="*/ 2898930 w 4972015"/>
                    <a:gd name="connsiteY11" fmla="*/ 1659551 h 1972326"/>
                    <a:gd name="connsiteX12" fmla="*/ 3082917 w 4972015"/>
                    <a:gd name="connsiteY12" fmla="*/ 1587152 h 1972326"/>
                    <a:gd name="connsiteX13" fmla="*/ 3376414 w 4972015"/>
                    <a:gd name="connsiteY13" fmla="*/ 1562246 h 1972326"/>
                    <a:gd name="connsiteX14" fmla="*/ 3385622 w 4972015"/>
                    <a:gd name="connsiteY14" fmla="*/ 1474109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8037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91504 w 4972015"/>
                    <a:gd name="connsiteY9" fmla="*/ 1753156 h 1972326"/>
                    <a:gd name="connsiteX10" fmla="*/ 2748298 w 4972015"/>
                    <a:gd name="connsiteY10" fmla="*/ 1697387 h 1972326"/>
                    <a:gd name="connsiteX11" fmla="*/ 2898930 w 4972015"/>
                    <a:gd name="connsiteY11" fmla="*/ 1659551 h 1972326"/>
                    <a:gd name="connsiteX12" fmla="*/ 3082917 w 4972015"/>
                    <a:gd name="connsiteY12" fmla="*/ 1587152 h 1972326"/>
                    <a:gd name="connsiteX13" fmla="*/ 3376414 w 4972015"/>
                    <a:gd name="connsiteY13" fmla="*/ 1562246 h 1972326"/>
                    <a:gd name="connsiteX14" fmla="*/ 3385622 w 4972015"/>
                    <a:gd name="connsiteY14" fmla="*/ 1474109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8037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87636 w 4972015"/>
                    <a:gd name="connsiteY9" fmla="*/ 1745846 h 1972326"/>
                    <a:gd name="connsiteX10" fmla="*/ 2748298 w 4972015"/>
                    <a:gd name="connsiteY10" fmla="*/ 1697387 h 1972326"/>
                    <a:gd name="connsiteX11" fmla="*/ 2898930 w 4972015"/>
                    <a:gd name="connsiteY11" fmla="*/ 1659551 h 1972326"/>
                    <a:gd name="connsiteX12" fmla="*/ 3082917 w 4972015"/>
                    <a:gd name="connsiteY12" fmla="*/ 1587152 h 1972326"/>
                    <a:gd name="connsiteX13" fmla="*/ 3376414 w 4972015"/>
                    <a:gd name="connsiteY13" fmla="*/ 1562246 h 1972326"/>
                    <a:gd name="connsiteX14" fmla="*/ 3385622 w 4972015"/>
                    <a:gd name="connsiteY14" fmla="*/ 1474109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8037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87636 w 4972015"/>
                    <a:gd name="connsiteY9" fmla="*/ 1745846 h 1972326"/>
                    <a:gd name="connsiteX10" fmla="*/ 2748298 w 4972015"/>
                    <a:gd name="connsiteY10" fmla="*/ 1697387 h 1972326"/>
                    <a:gd name="connsiteX11" fmla="*/ 2898930 w 4972015"/>
                    <a:gd name="connsiteY11" fmla="*/ 1659551 h 1972326"/>
                    <a:gd name="connsiteX12" fmla="*/ 3082917 w 4972015"/>
                    <a:gd name="connsiteY12" fmla="*/ 1587152 h 1972326"/>
                    <a:gd name="connsiteX13" fmla="*/ 3256534 w 4972015"/>
                    <a:gd name="connsiteY13" fmla="*/ 1528132 h 1972326"/>
                    <a:gd name="connsiteX14" fmla="*/ 3385622 w 4972015"/>
                    <a:gd name="connsiteY14" fmla="*/ 1474109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8037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87636 w 4972015"/>
                    <a:gd name="connsiteY9" fmla="*/ 1745846 h 1972326"/>
                    <a:gd name="connsiteX10" fmla="*/ 2748298 w 4972015"/>
                    <a:gd name="connsiteY10" fmla="*/ 1697387 h 1972326"/>
                    <a:gd name="connsiteX11" fmla="*/ 2898930 w 4972015"/>
                    <a:gd name="connsiteY11" fmla="*/ 1659551 h 1972326"/>
                    <a:gd name="connsiteX12" fmla="*/ 3082917 w 4972015"/>
                    <a:gd name="connsiteY12" fmla="*/ 1587152 h 1972326"/>
                    <a:gd name="connsiteX13" fmla="*/ 3256534 w 4972015"/>
                    <a:gd name="connsiteY13" fmla="*/ 1528132 h 1972326"/>
                    <a:gd name="connsiteX14" fmla="*/ 3428161 w 4972015"/>
                    <a:gd name="connsiteY14" fmla="*/ 1405880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8037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87636 w 4972015"/>
                    <a:gd name="connsiteY9" fmla="*/ 1745846 h 1972326"/>
                    <a:gd name="connsiteX10" fmla="*/ 2748298 w 4972015"/>
                    <a:gd name="connsiteY10" fmla="*/ 1697387 h 1972326"/>
                    <a:gd name="connsiteX11" fmla="*/ 2898930 w 4972015"/>
                    <a:gd name="connsiteY11" fmla="*/ 1659551 h 1972326"/>
                    <a:gd name="connsiteX12" fmla="*/ 3082917 w 4972015"/>
                    <a:gd name="connsiteY12" fmla="*/ 1587152 h 1972326"/>
                    <a:gd name="connsiteX13" fmla="*/ 3244934 w 4972015"/>
                    <a:gd name="connsiteY13" fmla="*/ 1520822 h 1972326"/>
                    <a:gd name="connsiteX14" fmla="*/ 3428161 w 4972015"/>
                    <a:gd name="connsiteY14" fmla="*/ 1405880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8037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87636 w 4972015"/>
                    <a:gd name="connsiteY9" fmla="*/ 1745846 h 1972326"/>
                    <a:gd name="connsiteX10" fmla="*/ 2748298 w 4972015"/>
                    <a:gd name="connsiteY10" fmla="*/ 1697387 h 1972326"/>
                    <a:gd name="connsiteX11" fmla="*/ 2898930 w 4972015"/>
                    <a:gd name="connsiteY11" fmla="*/ 1659551 h 1972326"/>
                    <a:gd name="connsiteX12" fmla="*/ 3090650 w 4972015"/>
                    <a:gd name="connsiteY12" fmla="*/ 1592026 h 1972326"/>
                    <a:gd name="connsiteX13" fmla="*/ 3244934 w 4972015"/>
                    <a:gd name="connsiteY13" fmla="*/ 1520822 h 1972326"/>
                    <a:gd name="connsiteX14" fmla="*/ 3428161 w 4972015"/>
                    <a:gd name="connsiteY14" fmla="*/ 1405880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8037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87636 w 4972015"/>
                    <a:gd name="connsiteY9" fmla="*/ 1745846 h 1972326"/>
                    <a:gd name="connsiteX10" fmla="*/ 2748298 w 4972015"/>
                    <a:gd name="connsiteY10" fmla="*/ 1697387 h 1972326"/>
                    <a:gd name="connsiteX11" fmla="*/ 2898930 w 4972015"/>
                    <a:gd name="connsiteY11" fmla="*/ 1659551 h 1972326"/>
                    <a:gd name="connsiteX12" fmla="*/ 3090650 w 4972015"/>
                    <a:gd name="connsiteY12" fmla="*/ 1592026 h 1972326"/>
                    <a:gd name="connsiteX13" fmla="*/ 3244934 w 4972015"/>
                    <a:gd name="connsiteY13" fmla="*/ 1520822 h 1972326"/>
                    <a:gd name="connsiteX14" fmla="*/ 3428161 w 4972015"/>
                    <a:gd name="connsiteY14" fmla="*/ 1405880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72326 h 1972326"/>
                    <a:gd name="connsiteX1" fmla="*/ 302430 w 4972015"/>
                    <a:gd name="connsiteY1" fmla="*/ 1951541 h 1972326"/>
                    <a:gd name="connsiteX2" fmla="*/ 555065 w 4972015"/>
                    <a:gd name="connsiteY2" fmla="*/ 1945072 h 1972326"/>
                    <a:gd name="connsiteX3" fmla="*/ 815146 w 4972015"/>
                    <a:gd name="connsiteY3" fmla="*/ 1930985 h 1972326"/>
                    <a:gd name="connsiteX4" fmla="*/ 1081606 w 4972015"/>
                    <a:gd name="connsiteY4" fmla="*/ 1907578 h 1972326"/>
                    <a:gd name="connsiteX5" fmla="*/ 1399105 w 4972015"/>
                    <a:gd name="connsiteY5" fmla="*/ 1880377 h 1972326"/>
                    <a:gd name="connsiteX6" fmla="*/ 1651808 w 4972015"/>
                    <a:gd name="connsiteY6" fmla="*/ 1850092 h 1972326"/>
                    <a:gd name="connsiteX7" fmla="*/ 1929193 w 4972015"/>
                    <a:gd name="connsiteY7" fmla="*/ 1822881 h 1972326"/>
                    <a:gd name="connsiteX8" fmla="*/ 2156233 w 4972015"/>
                    <a:gd name="connsiteY8" fmla="*/ 1793002 h 1972326"/>
                    <a:gd name="connsiteX9" fmla="*/ 2487636 w 4972015"/>
                    <a:gd name="connsiteY9" fmla="*/ 1745846 h 1972326"/>
                    <a:gd name="connsiteX10" fmla="*/ 2748298 w 4972015"/>
                    <a:gd name="connsiteY10" fmla="*/ 1697387 h 1972326"/>
                    <a:gd name="connsiteX11" fmla="*/ 2898930 w 4972015"/>
                    <a:gd name="connsiteY11" fmla="*/ 1659551 h 1972326"/>
                    <a:gd name="connsiteX12" fmla="*/ 3094518 w 4972015"/>
                    <a:gd name="connsiteY12" fmla="*/ 1596899 h 1972326"/>
                    <a:gd name="connsiteX13" fmla="*/ 3244934 w 4972015"/>
                    <a:gd name="connsiteY13" fmla="*/ 1520822 h 1972326"/>
                    <a:gd name="connsiteX14" fmla="*/ 3428161 w 4972015"/>
                    <a:gd name="connsiteY14" fmla="*/ 1405880 h 1972326"/>
                    <a:gd name="connsiteX15" fmla="*/ 3605434 w 4972015"/>
                    <a:gd name="connsiteY15" fmla="*/ 1238661 h 1972326"/>
                    <a:gd name="connsiteX16" fmla="*/ 3699057 w 4972015"/>
                    <a:gd name="connsiteY16" fmla="*/ 1089681 h 1972326"/>
                    <a:gd name="connsiteX17" fmla="*/ 3990363 w 4972015"/>
                    <a:gd name="connsiteY17" fmla="*/ 931559 h 1972326"/>
                    <a:gd name="connsiteX18" fmla="*/ 4206649 w 4972015"/>
                    <a:gd name="connsiteY18" fmla="*/ 790463 h 1972326"/>
                    <a:gd name="connsiteX19" fmla="*/ 4302054 w 4972015"/>
                    <a:gd name="connsiteY19" fmla="*/ 679236 h 1972326"/>
                    <a:gd name="connsiteX20" fmla="*/ 4485860 w 4972015"/>
                    <a:gd name="connsiteY20" fmla="*/ 543007 h 1972326"/>
                    <a:gd name="connsiteX21" fmla="*/ 4843064 w 4972015"/>
                    <a:gd name="connsiteY21" fmla="*/ 316522 h 1972326"/>
                    <a:gd name="connsiteX22" fmla="*/ 4925123 w 4972015"/>
                    <a:gd name="connsiteY22" fmla="*/ 128954 h 1972326"/>
                    <a:gd name="connsiteX23" fmla="*/ 4972015 w 4972015"/>
                    <a:gd name="connsiteY23" fmla="*/ 0 h 1972326"/>
                    <a:gd name="connsiteX24" fmla="*/ 4972015 w 4972015"/>
                    <a:gd name="connsiteY24" fmla="*/ 0 h 1972326"/>
                    <a:gd name="connsiteX25" fmla="*/ 4958678 w 4972015"/>
                    <a:gd name="connsiteY25" fmla="*/ 38109 h 1972326"/>
                    <a:gd name="connsiteX0" fmla="*/ 0 w 4972015"/>
                    <a:gd name="connsiteY0" fmla="*/ 1969890 h 1969890"/>
                    <a:gd name="connsiteX1" fmla="*/ 302430 w 4972015"/>
                    <a:gd name="connsiteY1" fmla="*/ 1951541 h 1969890"/>
                    <a:gd name="connsiteX2" fmla="*/ 555065 w 4972015"/>
                    <a:gd name="connsiteY2" fmla="*/ 1945072 h 1969890"/>
                    <a:gd name="connsiteX3" fmla="*/ 815146 w 4972015"/>
                    <a:gd name="connsiteY3" fmla="*/ 1930985 h 1969890"/>
                    <a:gd name="connsiteX4" fmla="*/ 1081606 w 4972015"/>
                    <a:gd name="connsiteY4" fmla="*/ 1907578 h 1969890"/>
                    <a:gd name="connsiteX5" fmla="*/ 1399105 w 4972015"/>
                    <a:gd name="connsiteY5" fmla="*/ 1880377 h 1969890"/>
                    <a:gd name="connsiteX6" fmla="*/ 1651808 w 4972015"/>
                    <a:gd name="connsiteY6" fmla="*/ 1850092 h 1969890"/>
                    <a:gd name="connsiteX7" fmla="*/ 1929193 w 4972015"/>
                    <a:gd name="connsiteY7" fmla="*/ 1822881 h 1969890"/>
                    <a:gd name="connsiteX8" fmla="*/ 2156233 w 4972015"/>
                    <a:gd name="connsiteY8" fmla="*/ 1793002 h 1969890"/>
                    <a:gd name="connsiteX9" fmla="*/ 2487636 w 4972015"/>
                    <a:gd name="connsiteY9" fmla="*/ 1745846 h 1969890"/>
                    <a:gd name="connsiteX10" fmla="*/ 2748298 w 4972015"/>
                    <a:gd name="connsiteY10" fmla="*/ 1697387 h 1969890"/>
                    <a:gd name="connsiteX11" fmla="*/ 2898930 w 4972015"/>
                    <a:gd name="connsiteY11" fmla="*/ 1659551 h 1969890"/>
                    <a:gd name="connsiteX12" fmla="*/ 3094518 w 4972015"/>
                    <a:gd name="connsiteY12" fmla="*/ 1596899 h 1969890"/>
                    <a:gd name="connsiteX13" fmla="*/ 3244934 w 4972015"/>
                    <a:gd name="connsiteY13" fmla="*/ 1520822 h 1969890"/>
                    <a:gd name="connsiteX14" fmla="*/ 3428161 w 4972015"/>
                    <a:gd name="connsiteY14" fmla="*/ 1405880 h 1969890"/>
                    <a:gd name="connsiteX15" fmla="*/ 3605434 w 4972015"/>
                    <a:gd name="connsiteY15" fmla="*/ 1238661 h 1969890"/>
                    <a:gd name="connsiteX16" fmla="*/ 3699057 w 4972015"/>
                    <a:gd name="connsiteY16" fmla="*/ 1089681 h 1969890"/>
                    <a:gd name="connsiteX17" fmla="*/ 3990363 w 4972015"/>
                    <a:gd name="connsiteY17" fmla="*/ 931559 h 1969890"/>
                    <a:gd name="connsiteX18" fmla="*/ 4206649 w 4972015"/>
                    <a:gd name="connsiteY18" fmla="*/ 790463 h 1969890"/>
                    <a:gd name="connsiteX19" fmla="*/ 4302054 w 4972015"/>
                    <a:gd name="connsiteY19" fmla="*/ 679236 h 1969890"/>
                    <a:gd name="connsiteX20" fmla="*/ 4485860 w 4972015"/>
                    <a:gd name="connsiteY20" fmla="*/ 543007 h 1969890"/>
                    <a:gd name="connsiteX21" fmla="*/ 4843064 w 4972015"/>
                    <a:gd name="connsiteY21" fmla="*/ 316522 h 1969890"/>
                    <a:gd name="connsiteX22" fmla="*/ 4925123 w 4972015"/>
                    <a:gd name="connsiteY22" fmla="*/ 128954 h 1969890"/>
                    <a:gd name="connsiteX23" fmla="*/ 4972015 w 4972015"/>
                    <a:gd name="connsiteY23" fmla="*/ 0 h 1969890"/>
                    <a:gd name="connsiteX24" fmla="*/ 4972015 w 4972015"/>
                    <a:gd name="connsiteY24" fmla="*/ 0 h 1969890"/>
                    <a:gd name="connsiteX25" fmla="*/ 4958678 w 4972015"/>
                    <a:gd name="connsiteY25" fmla="*/ 38109 h 1969890"/>
                    <a:gd name="connsiteX0" fmla="*/ 13315 w 4985330"/>
                    <a:gd name="connsiteY0" fmla="*/ 1969890 h 1971704"/>
                    <a:gd name="connsiteX1" fmla="*/ 25490 w 4985330"/>
                    <a:gd name="connsiteY1" fmla="*/ 1970462 h 1971704"/>
                    <a:gd name="connsiteX2" fmla="*/ 315745 w 4985330"/>
                    <a:gd name="connsiteY2" fmla="*/ 1951541 h 1971704"/>
                    <a:gd name="connsiteX3" fmla="*/ 568380 w 4985330"/>
                    <a:gd name="connsiteY3" fmla="*/ 1945072 h 1971704"/>
                    <a:gd name="connsiteX4" fmla="*/ 828461 w 4985330"/>
                    <a:gd name="connsiteY4" fmla="*/ 1930985 h 1971704"/>
                    <a:gd name="connsiteX5" fmla="*/ 1094921 w 4985330"/>
                    <a:gd name="connsiteY5" fmla="*/ 1907578 h 1971704"/>
                    <a:gd name="connsiteX6" fmla="*/ 1412420 w 4985330"/>
                    <a:gd name="connsiteY6" fmla="*/ 1880377 h 1971704"/>
                    <a:gd name="connsiteX7" fmla="*/ 1665123 w 4985330"/>
                    <a:gd name="connsiteY7" fmla="*/ 1850092 h 1971704"/>
                    <a:gd name="connsiteX8" fmla="*/ 1942508 w 4985330"/>
                    <a:gd name="connsiteY8" fmla="*/ 1822881 h 1971704"/>
                    <a:gd name="connsiteX9" fmla="*/ 2169548 w 4985330"/>
                    <a:gd name="connsiteY9" fmla="*/ 1793002 h 1971704"/>
                    <a:gd name="connsiteX10" fmla="*/ 2500951 w 4985330"/>
                    <a:gd name="connsiteY10" fmla="*/ 1745846 h 1971704"/>
                    <a:gd name="connsiteX11" fmla="*/ 2761613 w 4985330"/>
                    <a:gd name="connsiteY11" fmla="*/ 1697387 h 1971704"/>
                    <a:gd name="connsiteX12" fmla="*/ 2912245 w 4985330"/>
                    <a:gd name="connsiteY12" fmla="*/ 1659551 h 1971704"/>
                    <a:gd name="connsiteX13" fmla="*/ 3107833 w 4985330"/>
                    <a:gd name="connsiteY13" fmla="*/ 1596899 h 1971704"/>
                    <a:gd name="connsiteX14" fmla="*/ 3258249 w 4985330"/>
                    <a:gd name="connsiteY14" fmla="*/ 1520822 h 1971704"/>
                    <a:gd name="connsiteX15" fmla="*/ 3441476 w 4985330"/>
                    <a:gd name="connsiteY15" fmla="*/ 1405880 h 1971704"/>
                    <a:gd name="connsiteX16" fmla="*/ 3618749 w 4985330"/>
                    <a:gd name="connsiteY16" fmla="*/ 1238661 h 1971704"/>
                    <a:gd name="connsiteX17" fmla="*/ 3712372 w 4985330"/>
                    <a:gd name="connsiteY17" fmla="*/ 1089681 h 1971704"/>
                    <a:gd name="connsiteX18" fmla="*/ 4003678 w 4985330"/>
                    <a:gd name="connsiteY18" fmla="*/ 931559 h 1971704"/>
                    <a:gd name="connsiteX19" fmla="*/ 4219964 w 4985330"/>
                    <a:gd name="connsiteY19" fmla="*/ 790463 h 1971704"/>
                    <a:gd name="connsiteX20" fmla="*/ 4315369 w 4985330"/>
                    <a:gd name="connsiteY20" fmla="*/ 679236 h 1971704"/>
                    <a:gd name="connsiteX21" fmla="*/ 4499175 w 4985330"/>
                    <a:gd name="connsiteY21" fmla="*/ 543007 h 1971704"/>
                    <a:gd name="connsiteX22" fmla="*/ 4856379 w 4985330"/>
                    <a:gd name="connsiteY22" fmla="*/ 316522 h 1971704"/>
                    <a:gd name="connsiteX23" fmla="*/ 4938438 w 4985330"/>
                    <a:gd name="connsiteY23" fmla="*/ 128954 h 1971704"/>
                    <a:gd name="connsiteX24" fmla="*/ 4985330 w 4985330"/>
                    <a:gd name="connsiteY24" fmla="*/ 0 h 1971704"/>
                    <a:gd name="connsiteX25" fmla="*/ 4985330 w 4985330"/>
                    <a:gd name="connsiteY25" fmla="*/ 0 h 1971704"/>
                    <a:gd name="connsiteX26" fmla="*/ 4971993 w 4985330"/>
                    <a:gd name="connsiteY26" fmla="*/ 38109 h 1971704"/>
                    <a:gd name="connsiteX0" fmla="*/ 0 w 4972015"/>
                    <a:gd name="connsiteY0" fmla="*/ 1969890 h 1969890"/>
                    <a:gd name="connsiteX1" fmla="*/ 120453 w 4972015"/>
                    <a:gd name="connsiteY1" fmla="*/ 1955841 h 1969890"/>
                    <a:gd name="connsiteX2" fmla="*/ 302430 w 4972015"/>
                    <a:gd name="connsiteY2" fmla="*/ 1951541 h 1969890"/>
                    <a:gd name="connsiteX3" fmla="*/ 555065 w 4972015"/>
                    <a:gd name="connsiteY3" fmla="*/ 1945072 h 1969890"/>
                    <a:gd name="connsiteX4" fmla="*/ 815146 w 4972015"/>
                    <a:gd name="connsiteY4" fmla="*/ 1930985 h 1969890"/>
                    <a:gd name="connsiteX5" fmla="*/ 1081606 w 4972015"/>
                    <a:gd name="connsiteY5" fmla="*/ 1907578 h 1969890"/>
                    <a:gd name="connsiteX6" fmla="*/ 1399105 w 4972015"/>
                    <a:gd name="connsiteY6" fmla="*/ 1880377 h 1969890"/>
                    <a:gd name="connsiteX7" fmla="*/ 1651808 w 4972015"/>
                    <a:gd name="connsiteY7" fmla="*/ 1850092 h 1969890"/>
                    <a:gd name="connsiteX8" fmla="*/ 1929193 w 4972015"/>
                    <a:gd name="connsiteY8" fmla="*/ 1822881 h 1969890"/>
                    <a:gd name="connsiteX9" fmla="*/ 2156233 w 4972015"/>
                    <a:gd name="connsiteY9" fmla="*/ 1793002 h 1969890"/>
                    <a:gd name="connsiteX10" fmla="*/ 2487636 w 4972015"/>
                    <a:gd name="connsiteY10" fmla="*/ 1745846 h 1969890"/>
                    <a:gd name="connsiteX11" fmla="*/ 2748298 w 4972015"/>
                    <a:gd name="connsiteY11" fmla="*/ 1697387 h 1969890"/>
                    <a:gd name="connsiteX12" fmla="*/ 2898930 w 4972015"/>
                    <a:gd name="connsiteY12" fmla="*/ 1659551 h 1969890"/>
                    <a:gd name="connsiteX13" fmla="*/ 3094518 w 4972015"/>
                    <a:gd name="connsiteY13" fmla="*/ 1596899 h 1969890"/>
                    <a:gd name="connsiteX14" fmla="*/ 3244934 w 4972015"/>
                    <a:gd name="connsiteY14" fmla="*/ 1520822 h 1969890"/>
                    <a:gd name="connsiteX15" fmla="*/ 3428161 w 4972015"/>
                    <a:gd name="connsiteY15" fmla="*/ 1405880 h 1969890"/>
                    <a:gd name="connsiteX16" fmla="*/ 3605434 w 4972015"/>
                    <a:gd name="connsiteY16" fmla="*/ 1238661 h 1969890"/>
                    <a:gd name="connsiteX17" fmla="*/ 3699057 w 4972015"/>
                    <a:gd name="connsiteY17" fmla="*/ 1089681 h 1969890"/>
                    <a:gd name="connsiteX18" fmla="*/ 3990363 w 4972015"/>
                    <a:gd name="connsiteY18" fmla="*/ 931559 h 1969890"/>
                    <a:gd name="connsiteX19" fmla="*/ 4206649 w 4972015"/>
                    <a:gd name="connsiteY19" fmla="*/ 790463 h 1969890"/>
                    <a:gd name="connsiteX20" fmla="*/ 4302054 w 4972015"/>
                    <a:gd name="connsiteY20" fmla="*/ 679236 h 1969890"/>
                    <a:gd name="connsiteX21" fmla="*/ 4485860 w 4972015"/>
                    <a:gd name="connsiteY21" fmla="*/ 543007 h 1969890"/>
                    <a:gd name="connsiteX22" fmla="*/ 4843064 w 4972015"/>
                    <a:gd name="connsiteY22" fmla="*/ 316522 h 1969890"/>
                    <a:gd name="connsiteX23" fmla="*/ 4925123 w 4972015"/>
                    <a:gd name="connsiteY23" fmla="*/ 128954 h 1969890"/>
                    <a:gd name="connsiteX24" fmla="*/ 4972015 w 4972015"/>
                    <a:gd name="connsiteY24" fmla="*/ 0 h 1969890"/>
                    <a:gd name="connsiteX25" fmla="*/ 4972015 w 4972015"/>
                    <a:gd name="connsiteY25" fmla="*/ 0 h 1969890"/>
                    <a:gd name="connsiteX26" fmla="*/ 4958678 w 4972015"/>
                    <a:gd name="connsiteY26" fmla="*/ 38109 h 1969890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20902 w 4987483"/>
                    <a:gd name="connsiteY16" fmla="*/ 1238661 h 1957974"/>
                    <a:gd name="connsiteX17" fmla="*/ 3714525 w 4987483"/>
                    <a:gd name="connsiteY17" fmla="*/ 1089681 h 1957974"/>
                    <a:gd name="connsiteX18" fmla="*/ 4005831 w 4987483"/>
                    <a:gd name="connsiteY18" fmla="*/ 931559 h 1957974"/>
                    <a:gd name="connsiteX19" fmla="*/ 4222117 w 4987483"/>
                    <a:gd name="connsiteY19" fmla="*/ 790463 h 1957974"/>
                    <a:gd name="connsiteX20" fmla="*/ 4317522 w 4987483"/>
                    <a:gd name="connsiteY20" fmla="*/ 679236 h 1957974"/>
                    <a:gd name="connsiteX21" fmla="*/ 4501328 w 4987483"/>
                    <a:gd name="connsiteY21" fmla="*/ 543007 h 1957974"/>
                    <a:gd name="connsiteX22" fmla="*/ 4858532 w 4987483"/>
                    <a:gd name="connsiteY22" fmla="*/ 316522 h 1957974"/>
                    <a:gd name="connsiteX23" fmla="*/ 4940591 w 4987483"/>
                    <a:gd name="connsiteY23" fmla="*/ 128954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74146 w 4987483"/>
                    <a:gd name="connsiteY26" fmla="*/ 38109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20902 w 4987483"/>
                    <a:gd name="connsiteY16" fmla="*/ 1238661 h 1957974"/>
                    <a:gd name="connsiteX17" fmla="*/ 3780266 w 4987483"/>
                    <a:gd name="connsiteY17" fmla="*/ 1116485 h 1957974"/>
                    <a:gd name="connsiteX18" fmla="*/ 4005831 w 4987483"/>
                    <a:gd name="connsiteY18" fmla="*/ 931559 h 1957974"/>
                    <a:gd name="connsiteX19" fmla="*/ 4222117 w 4987483"/>
                    <a:gd name="connsiteY19" fmla="*/ 790463 h 1957974"/>
                    <a:gd name="connsiteX20" fmla="*/ 4317522 w 4987483"/>
                    <a:gd name="connsiteY20" fmla="*/ 679236 h 1957974"/>
                    <a:gd name="connsiteX21" fmla="*/ 4501328 w 4987483"/>
                    <a:gd name="connsiteY21" fmla="*/ 543007 h 1957974"/>
                    <a:gd name="connsiteX22" fmla="*/ 4858532 w 4987483"/>
                    <a:gd name="connsiteY22" fmla="*/ 316522 h 1957974"/>
                    <a:gd name="connsiteX23" fmla="*/ 4940591 w 4987483"/>
                    <a:gd name="connsiteY23" fmla="*/ 128954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74146 w 4987483"/>
                    <a:gd name="connsiteY26" fmla="*/ 38109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51838 w 4987483"/>
                    <a:gd name="connsiteY16" fmla="*/ 1241098 h 1957974"/>
                    <a:gd name="connsiteX17" fmla="*/ 3780266 w 4987483"/>
                    <a:gd name="connsiteY17" fmla="*/ 1116485 h 1957974"/>
                    <a:gd name="connsiteX18" fmla="*/ 4005831 w 4987483"/>
                    <a:gd name="connsiteY18" fmla="*/ 931559 h 1957974"/>
                    <a:gd name="connsiteX19" fmla="*/ 4222117 w 4987483"/>
                    <a:gd name="connsiteY19" fmla="*/ 790463 h 1957974"/>
                    <a:gd name="connsiteX20" fmla="*/ 4317522 w 4987483"/>
                    <a:gd name="connsiteY20" fmla="*/ 679236 h 1957974"/>
                    <a:gd name="connsiteX21" fmla="*/ 4501328 w 4987483"/>
                    <a:gd name="connsiteY21" fmla="*/ 543007 h 1957974"/>
                    <a:gd name="connsiteX22" fmla="*/ 4858532 w 4987483"/>
                    <a:gd name="connsiteY22" fmla="*/ 316522 h 1957974"/>
                    <a:gd name="connsiteX23" fmla="*/ 4940591 w 4987483"/>
                    <a:gd name="connsiteY23" fmla="*/ 128954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74146 w 4987483"/>
                    <a:gd name="connsiteY26" fmla="*/ 38109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51838 w 4987483"/>
                    <a:gd name="connsiteY16" fmla="*/ 1241098 h 1957974"/>
                    <a:gd name="connsiteX17" fmla="*/ 3780266 w 4987483"/>
                    <a:gd name="connsiteY17" fmla="*/ 1116485 h 1957974"/>
                    <a:gd name="connsiteX18" fmla="*/ 4005831 w 4987483"/>
                    <a:gd name="connsiteY18" fmla="*/ 931559 h 1957974"/>
                    <a:gd name="connsiteX19" fmla="*/ 4191180 w 4987483"/>
                    <a:gd name="connsiteY19" fmla="*/ 783153 h 1957974"/>
                    <a:gd name="connsiteX20" fmla="*/ 4317522 w 4987483"/>
                    <a:gd name="connsiteY20" fmla="*/ 679236 h 1957974"/>
                    <a:gd name="connsiteX21" fmla="*/ 4501328 w 4987483"/>
                    <a:gd name="connsiteY21" fmla="*/ 543007 h 1957974"/>
                    <a:gd name="connsiteX22" fmla="*/ 4858532 w 4987483"/>
                    <a:gd name="connsiteY22" fmla="*/ 316522 h 1957974"/>
                    <a:gd name="connsiteX23" fmla="*/ 4940591 w 4987483"/>
                    <a:gd name="connsiteY23" fmla="*/ 128954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74146 w 4987483"/>
                    <a:gd name="connsiteY26" fmla="*/ 38109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51838 w 4987483"/>
                    <a:gd name="connsiteY16" fmla="*/ 1241098 h 1957974"/>
                    <a:gd name="connsiteX17" fmla="*/ 3780266 w 4987483"/>
                    <a:gd name="connsiteY17" fmla="*/ 1116485 h 1957974"/>
                    <a:gd name="connsiteX18" fmla="*/ 4005831 w 4987483"/>
                    <a:gd name="connsiteY18" fmla="*/ 931559 h 1957974"/>
                    <a:gd name="connsiteX19" fmla="*/ 4191180 w 4987483"/>
                    <a:gd name="connsiteY19" fmla="*/ 783153 h 1957974"/>
                    <a:gd name="connsiteX20" fmla="*/ 4317522 w 4987483"/>
                    <a:gd name="connsiteY20" fmla="*/ 679236 h 1957974"/>
                    <a:gd name="connsiteX21" fmla="*/ 4501328 w 4987483"/>
                    <a:gd name="connsiteY21" fmla="*/ 543007 h 1957974"/>
                    <a:gd name="connsiteX22" fmla="*/ 4827596 w 4987483"/>
                    <a:gd name="connsiteY22" fmla="*/ 311648 h 1957974"/>
                    <a:gd name="connsiteX23" fmla="*/ 4940591 w 4987483"/>
                    <a:gd name="connsiteY23" fmla="*/ 128954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74146 w 4987483"/>
                    <a:gd name="connsiteY26" fmla="*/ 38109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51838 w 4987483"/>
                    <a:gd name="connsiteY16" fmla="*/ 1241098 h 1957974"/>
                    <a:gd name="connsiteX17" fmla="*/ 3780266 w 4987483"/>
                    <a:gd name="connsiteY17" fmla="*/ 1116485 h 1957974"/>
                    <a:gd name="connsiteX18" fmla="*/ 4005831 w 4987483"/>
                    <a:gd name="connsiteY18" fmla="*/ 931559 h 1957974"/>
                    <a:gd name="connsiteX19" fmla="*/ 4191180 w 4987483"/>
                    <a:gd name="connsiteY19" fmla="*/ 783153 h 1957974"/>
                    <a:gd name="connsiteX20" fmla="*/ 4317522 w 4987483"/>
                    <a:gd name="connsiteY20" fmla="*/ 679236 h 1957974"/>
                    <a:gd name="connsiteX21" fmla="*/ 4501328 w 4987483"/>
                    <a:gd name="connsiteY21" fmla="*/ 543007 h 1957974"/>
                    <a:gd name="connsiteX22" fmla="*/ 4827596 w 4987483"/>
                    <a:gd name="connsiteY22" fmla="*/ 311648 h 1957974"/>
                    <a:gd name="connsiteX23" fmla="*/ 4940591 w 4987483"/>
                    <a:gd name="connsiteY23" fmla="*/ 128954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51838 w 4987483"/>
                    <a:gd name="connsiteY16" fmla="*/ 1241098 h 1957974"/>
                    <a:gd name="connsiteX17" fmla="*/ 3780266 w 4987483"/>
                    <a:gd name="connsiteY17" fmla="*/ 1116485 h 1957974"/>
                    <a:gd name="connsiteX18" fmla="*/ 4005831 w 4987483"/>
                    <a:gd name="connsiteY18" fmla="*/ 931559 h 1957974"/>
                    <a:gd name="connsiteX19" fmla="*/ 4191180 w 4987483"/>
                    <a:gd name="connsiteY19" fmla="*/ 783153 h 1957974"/>
                    <a:gd name="connsiteX20" fmla="*/ 4317522 w 4987483"/>
                    <a:gd name="connsiteY20" fmla="*/ 679236 h 1957974"/>
                    <a:gd name="connsiteX21" fmla="*/ 4501328 w 4987483"/>
                    <a:gd name="connsiteY21" fmla="*/ 543007 h 1957974"/>
                    <a:gd name="connsiteX22" fmla="*/ 4827596 w 4987483"/>
                    <a:gd name="connsiteY22" fmla="*/ 311648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51838 w 4987483"/>
                    <a:gd name="connsiteY16" fmla="*/ 1241098 h 1957974"/>
                    <a:gd name="connsiteX17" fmla="*/ 3780266 w 4987483"/>
                    <a:gd name="connsiteY17" fmla="*/ 1116485 h 1957974"/>
                    <a:gd name="connsiteX18" fmla="*/ 4005831 w 4987483"/>
                    <a:gd name="connsiteY18" fmla="*/ 931559 h 1957974"/>
                    <a:gd name="connsiteX19" fmla="*/ 4191180 w 4987483"/>
                    <a:gd name="connsiteY19" fmla="*/ 783153 h 1957974"/>
                    <a:gd name="connsiteX20" fmla="*/ 4317522 w 4987483"/>
                    <a:gd name="connsiteY20" fmla="*/ 679236 h 1957974"/>
                    <a:gd name="connsiteX21" fmla="*/ 4501328 w 4987483"/>
                    <a:gd name="connsiteY21" fmla="*/ 543007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51838 w 4987483"/>
                    <a:gd name="connsiteY16" fmla="*/ 1241098 h 1957974"/>
                    <a:gd name="connsiteX17" fmla="*/ 3780266 w 4987483"/>
                    <a:gd name="connsiteY17" fmla="*/ 1116485 h 1957974"/>
                    <a:gd name="connsiteX18" fmla="*/ 4005831 w 4987483"/>
                    <a:gd name="connsiteY18" fmla="*/ 931559 h 1957974"/>
                    <a:gd name="connsiteX19" fmla="*/ 4191180 w 4987483"/>
                    <a:gd name="connsiteY19" fmla="*/ 783153 h 1957974"/>
                    <a:gd name="connsiteX20" fmla="*/ 4317522 w 4987483"/>
                    <a:gd name="connsiteY20" fmla="*/ 679236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51838 w 4987483"/>
                    <a:gd name="connsiteY16" fmla="*/ 1241098 h 1957974"/>
                    <a:gd name="connsiteX17" fmla="*/ 3780266 w 4987483"/>
                    <a:gd name="connsiteY17" fmla="*/ 1116485 h 1957974"/>
                    <a:gd name="connsiteX18" fmla="*/ 4005831 w 4987483"/>
                    <a:gd name="connsiteY18" fmla="*/ 931559 h 1957974"/>
                    <a:gd name="connsiteX19" fmla="*/ 4191180 w 4987483"/>
                    <a:gd name="connsiteY19" fmla="*/ 783153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51838 w 4987483"/>
                    <a:gd name="connsiteY16" fmla="*/ 1241098 h 1957974"/>
                    <a:gd name="connsiteX17" fmla="*/ 3780266 w 4987483"/>
                    <a:gd name="connsiteY17" fmla="*/ 1116485 h 1957974"/>
                    <a:gd name="connsiteX18" fmla="*/ 4005831 w 4987483"/>
                    <a:gd name="connsiteY18" fmla="*/ 931559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51838 w 4987483"/>
                    <a:gd name="connsiteY16" fmla="*/ 1241098 h 1957974"/>
                    <a:gd name="connsiteX17" fmla="*/ 3780266 w 4987483"/>
                    <a:gd name="connsiteY17" fmla="*/ 1116485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51838 w 4987483"/>
                    <a:gd name="connsiteY16" fmla="*/ 1241098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443629 w 4987483"/>
                    <a:gd name="connsiteY15" fmla="*/ 1405880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260402 w 4987483"/>
                    <a:gd name="connsiteY14" fmla="*/ 1520822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3109986 w 4987483"/>
                    <a:gd name="connsiteY13" fmla="*/ 1596899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914398 w 4987483"/>
                    <a:gd name="connsiteY12" fmla="*/ 1659551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763766 w 4987483"/>
                    <a:gd name="connsiteY11" fmla="*/ 1697387 h 1957974"/>
                    <a:gd name="connsiteX12" fmla="*/ 2780339 w 4987483"/>
                    <a:gd name="connsiteY12" fmla="*/ 1597820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614239 w 4987483"/>
                    <a:gd name="connsiteY11" fmla="*/ 1671395 h 1957974"/>
                    <a:gd name="connsiteX12" fmla="*/ 2780339 w 4987483"/>
                    <a:gd name="connsiteY12" fmla="*/ 1597820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503104 w 4987483"/>
                    <a:gd name="connsiteY10" fmla="*/ 1745846 h 1957974"/>
                    <a:gd name="connsiteX11" fmla="*/ 2598770 w 4987483"/>
                    <a:gd name="connsiteY11" fmla="*/ 1668147 h 1957974"/>
                    <a:gd name="connsiteX12" fmla="*/ 2780339 w 4987483"/>
                    <a:gd name="connsiteY12" fmla="*/ 1597820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399981 w 4987483"/>
                    <a:gd name="connsiteY10" fmla="*/ 1736099 h 1957974"/>
                    <a:gd name="connsiteX11" fmla="*/ 2598770 w 4987483"/>
                    <a:gd name="connsiteY11" fmla="*/ 1668147 h 1957974"/>
                    <a:gd name="connsiteX12" fmla="*/ 2780339 w 4987483"/>
                    <a:gd name="connsiteY12" fmla="*/ 1597820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399981 w 4987483"/>
                    <a:gd name="connsiteY10" fmla="*/ 1736099 h 1957974"/>
                    <a:gd name="connsiteX11" fmla="*/ 2614239 w 4987483"/>
                    <a:gd name="connsiteY11" fmla="*/ 1668147 h 1957974"/>
                    <a:gd name="connsiteX12" fmla="*/ 2780339 w 4987483"/>
                    <a:gd name="connsiteY12" fmla="*/ 1597820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20606 w 4987483"/>
                    <a:gd name="connsiteY10" fmla="*/ 1732850 h 1957974"/>
                    <a:gd name="connsiteX11" fmla="*/ 2614239 w 4987483"/>
                    <a:gd name="connsiteY11" fmla="*/ 1668147 h 1957974"/>
                    <a:gd name="connsiteX12" fmla="*/ 2780339 w 4987483"/>
                    <a:gd name="connsiteY12" fmla="*/ 1597820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20606 w 4987483"/>
                    <a:gd name="connsiteY10" fmla="*/ 1732850 h 1957974"/>
                    <a:gd name="connsiteX11" fmla="*/ 2614239 w 4987483"/>
                    <a:gd name="connsiteY11" fmla="*/ 1668147 h 1957974"/>
                    <a:gd name="connsiteX12" fmla="*/ 2790651 w 4987483"/>
                    <a:gd name="connsiteY12" fmla="*/ 1604318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91503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20606 w 4987483"/>
                    <a:gd name="connsiteY10" fmla="*/ 1732850 h 1957974"/>
                    <a:gd name="connsiteX11" fmla="*/ 2614239 w 4987483"/>
                    <a:gd name="connsiteY11" fmla="*/ 1668147 h 1957974"/>
                    <a:gd name="connsiteX12" fmla="*/ 2790651 w 4987483"/>
                    <a:gd name="connsiteY12" fmla="*/ 1604318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914810 w 4987483"/>
                    <a:gd name="connsiteY23" fmla="*/ 158195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20606 w 4987483"/>
                    <a:gd name="connsiteY10" fmla="*/ 1732850 h 1957974"/>
                    <a:gd name="connsiteX11" fmla="*/ 2614239 w 4987483"/>
                    <a:gd name="connsiteY11" fmla="*/ 1668147 h 1957974"/>
                    <a:gd name="connsiteX12" fmla="*/ 2790651 w 4987483"/>
                    <a:gd name="connsiteY12" fmla="*/ 1604318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35387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20606 w 4987483"/>
                    <a:gd name="connsiteY10" fmla="*/ 1732850 h 1957974"/>
                    <a:gd name="connsiteX11" fmla="*/ 2614239 w 4987483"/>
                    <a:gd name="connsiteY11" fmla="*/ 1668147 h 1957974"/>
                    <a:gd name="connsiteX12" fmla="*/ 2790651 w 4987483"/>
                    <a:gd name="connsiteY12" fmla="*/ 1604318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53615 w 4987483"/>
                    <a:gd name="connsiteY20" fmla="*/ 692232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20606 w 4987483"/>
                    <a:gd name="connsiteY10" fmla="*/ 1732850 h 1957974"/>
                    <a:gd name="connsiteX11" fmla="*/ 2614239 w 4987483"/>
                    <a:gd name="connsiteY11" fmla="*/ 1668147 h 1957974"/>
                    <a:gd name="connsiteX12" fmla="*/ 2790651 w 4987483"/>
                    <a:gd name="connsiteY12" fmla="*/ 1604318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12394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20606 w 4987483"/>
                    <a:gd name="connsiteY10" fmla="*/ 1732850 h 1957974"/>
                    <a:gd name="connsiteX11" fmla="*/ 2614239 w 4987483"/>
                    <a:gd name="connsiteY11" fmla="*/ 1668147 h 1957974"/>
                    <a:gd name="connsiteX12" fmla="*/ 2790651 w 4987483"/>
                    <a:gd name="connsiteY12" fmla="*/ 1604318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26455 w 4987483"/>
                    <a:gd name="connsiteY18" fmla="*/ 944555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20606 w 4987483"/>
                    <a:gd name="connsiteY10" fmla="*/ 1732850 h 1957974"/>
                    <a:gd name="connsiteX11" fmla="*/ 2614239 w 4987483"/>
                    <a:gd name="connsiteY11" fmla="*/ 1668147 h 1957974"/>
                    <a:gd name="connsiteX12" fmla="*/ 2790651 w 4987483"/>
                    <a:gd name="connsiteY12" fmla="*/ 1604318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26671 w 4987483"/>
                    <a:gd name="connsiteY17" fmla="*/ 1100240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20606 w 4987483"/>
                    <a:gd name="connsiteY10" fmla="*/ 1732850 h 1957974"/>
                    <a:gd name="connsiteX11" fmla="*/ 2614239 w 4987483"/>
                    <a:gd name="connsiteY11" fmla="*/ 1668147 h 1957974"/>
                    <a:gd name="connsiteX12" fmla="*/ 2790651 w 4987483"/>
                    <a:gd name="connsiteY12" fmla="*/ 1604318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81755 w 4987483"/>
                    <a:gd name="connsiteY15" fmla="*/ 1379888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20606 w 4987483"/>
                    <a:gd name="connsiteY10" fmla="*/ 1732850 h 1957974"/>
                    <a:gd name="connsiteX11" fmla="*/ 2614239 w 4987483"/>
                    <a:gd name="connsiteY11" fmla="*/ 1668147 h 1957974"/>
                    <a:gd name="connsiteX12" fmla="*/ 2790651 w 4987483"/>
                    <a:gd name="connsiteY12" fmla="*/ 1604318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20606 w 4987483"/>
                    <a:gd name="connsiteY10" fmla="*/ 1732850 h 1957974"/>
                    <a:gd name="connsiteX11" fmla="*/ 2614239 w 4987483"/>
                    <a:gd name="connsiteY11" fmla="*/ 1668147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20606 w 4987483"/>
                    <a:gd name="connsiteY10" fmla="*/ 1732850 h 1957974"/>
                    <a:gd name="connsiteX11" fmla="*/ 2619395 w 4987483"/>
                    <a:gd name="connsiteY11" fmla="*/ 1671396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30918 w 4987483"/>
                    <a:gd name="connsiteY10" fmla="*/ 1726352 h 1957974"/>
                    <a:gd name="connsiteX11" fmla="*/ 2619395 w 4987483"/>
                    <a:gd name="connsiteY11" fmla="*/ 1671396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30918 w 4987483"/>
                    <a:gd name="connsiteY10" fmla="*/ 1726352 h 1957974"/>
                    <a:gd name="connsiteX11" fmla="*/ 2475024 w 4987483"/>
                    <a:gd name="connsiteY11" fmla="*/ 1716882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30918 w 4987483"/>
                    <a:gd name="connsiteY10" fmla="*/ 1726352 h 1957974"/>
                    <a:gd name="connsiteX11" fmla="*/ 2516273 w 4987483"/>
                    <a:gd name="connsiteY11" fmla="*/ 1697388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30918 w 4987483"/>
                    <a:gd name="connsiteY10" fmla="*/ 1726352 h 1957974"/>
                    <a:gd name="connsiteX11" fmla="*/ 2536897 w 4987483"/>
                    <a:gd name="connsiteY11" fmla="*/ 1697388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1701 w 4987483"/>
                    <a:gd name="connsiteY9" fmla="*/ 1793002 h 1957974"/>
                    <a:gd name="connsiteX10" fmla="*/ 2410294 w 4987483"/>
                    <a:gd name="connsiteY10" fmla="*/ 1729601 h 1957974"/>
                    <a:gd name="connsiteX11" fmla="*/ 2536897 w 4987483"/>
                    <a:gd name="connsiteY11" fmla="*/ 1697388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6857 w 4987483"/>
                    <a:gd name="connsiteY9" fmla="*/ 1793002 h 1957974"/>
                    <a:gd name="connsiteX10" fmla="*/ 2410294 w 4987483"/>
                    <a:gd name="connsiteY10" fmla="*/ 1729601 h 1957974"/>
                    <a:gd name="connsiteX11" fmla="*/ 2536897 w 4987483"/>
                    <a:gd name="connsiteY11" fmla="*/ 1697388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22881 h 1957974"/>
                    <a:gd name="connsiteX9" fmla="*/ 2176857 w 4987483"/>
                    <a:gd name="connsiteY9" fmla="*/ 1780006 h 1957974"/>
                    <a:gd name="connsiteX10" fmla="*/ 2410294 w 4987483"/>
                    <a:gd name="connsiteY10" fmla="*/ 1729601 h 1957974"/>
                    <a:gd name="connsiteX11" fmla="*/ 2536897 w 4987483"/>
                    <a:gd name="connsiteY11" fmla="*/ 1697388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19632 h 1957974"/>
                    <a:gd name="connsiteX9" fmla="*/ 2176857 w 4987483"/>
                    <a:gd name="connsiteY9" fmla="*/ 1780006 h 1957974"/>
                    <a:gd name="connsiteX10" fmla="*/ 2410294 w 4987483"/>
                    <a:gd name="connsiteY10" fmla="*/ 1729601 h 1957974"/>
                    <a:gd name="connsiteX11" fmla="*/ 2536897 w 4987483"/>
                    <a:gd name="connsiteY11" fmla="*/ 1697388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19632 h 1957974"/>
                    <a:gd name="connsiteX9" fmla="*/ 2176857 w 4987483"/>
                    <a:gd name="connsiteY9" fmla="*/ 1780006 h 1957974"/>
                    <a:gd name="connsiteX10" fmla="*/ 2410294 w 4987483"/>
                    <a:gd name="connsiteY10" fmla="*/ 1729601 h 1957974"/>
                    <a:gd name="connsiteX11" fmla="*/ 2536897 w 4987483"/>
                    <a:gd name="connsiteY11" fmla="*/ 1697388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19632 h 1957974"/>
                    <a:gd name="connsiteX9" fmla="*/ 2176857 w 4987483"/>
                    <a:gd name="connsiteY9" fmla="*/ 1780006 h 1957974"/>
                    <a:gd name="connsiteX10" fmla="*/ 2410294 w 4987483"/>
                    <a:gd name="connsiteY10" fmla="*/ 1729601 h 1957974"/>
                    <a:gd name="connsiteX11" fmla="*/ 2536897 w 4987483"/>
                    <a:gd name="connsiteY11" fmla="*/ 1697388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19632 h 1957974"/>
                    <a:gd name="connsiteX9" fmla="*/ 2176857 w 4987483"/>
                    <a:gd name="connsiteY9" fmla="*/ 1780006 h 1957974"/>
                    <a:gd name="connsiteX10" fmla="*/ 2410294 w 4987483"/>
                    <a:gd name="connsiteY10" fmla="*/ 1729601 h 1957974"/>
                    <a:gd name="connsiteX11" fmla="*/ 2562678 w 4987483"/>
                    <a:gd name="connsiteY11" fmla="*/ 1690890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  <a:gd name="connsiteX0" fmla="*/ 0 w 4987483"/>
                    <a:gd name="connsiteY0" fmla="*/ 1957706 h 1957974"/>
                    <a:gd name="connsiteX1" fmla="*/ 135921 w 4987483"/>
                    <a:gd name="connsiteY1" fmla="*/ 1955841 h 1957974"/>
                    <a:gd name="connsiteX2" fmla="*/ 317898 w 4987483"/>
                    <a:gd name="connsiteY2" fmla="*/ 1951541 h 1957974"/>
                    <a:gd name="connsiteX3" fmla="*/ 570533 w 4987483"/>
                    <a:gd name="connsiteY3" fmla="*/ 1945072 h 1957974"/>
                    <a:gd name="connsiteX4" fmla="*/ 830614 w 4987483"/>
                    <a:gd name="connsiteY4" fmla="*/ 1930985 h 1957974"/>
                    <a:gd name="connsiteX5" fmla="*/ 1097074 w 4987483"/>
                    <a:gd name="connsiteY5" fmla="*/ 1907578 h 1957974"/>
                    <a:gd name="connsiteX6" fmla="*/ 1414573 w 4987483"/>
                    <a:gd name="connsiteY6" fmla="*/ 1880377 h 1957974"/>
                    <a:gd name="connsiteX7" fmla="*/ 1667276 w 4987483"/>
                    <a:gd name="connsiteY7" fmla="*/ 1850092 h 1957974"/>
                    <a:gd name="connsiteX8" fmla="*/ 1944661 w 4987483"/>
                    <a:gd name="connsiteY8" fmla="*/ 1819632 h 1957974"/>
                    <a:gd name="connsiteX9" fmla="*/ 2176857 w 4987483"/>
                    <a:gd name="connsiteY9" fmla="*/ 1780006 h 1957974"/>
                    <a:gd name="connsiteX10" fmla="*/ 2384513 w 4987483"/>
                    <a:gd name="connsiteY10" fmla="*/ 1732850 h 1957974"/>
                    <a:gd name="connsiteX11" fmla="*/ 2562678 w 4987483"/>
                    <a:gd name="connsiteY11" fmla="*/ 1690890 h 1957974"/>
                    <a:gd name="connsiteX12" fmla="*/ 2795807 w 4987483"/>
                    <a:gd name="connsiteY12" fmla="*/ 1610816 h 1957974"/>
                    <a:gd name="connsiteX13" fmla="*/ 2970771 w 4987483"/>
                    <a:gd name="connsiteY13" fmla="*/ 1548164 h 1957974"/>
                    <a:gd name="connsiteX14" fmla="*/ 3177904 w 4987483"/>
                    <a:gd name="connsiteY14" fmla="*/ 1465589 h 1957974"/>
                    <a:gd name="connsiteX15" fmla="*/ 3366287 w 4987483"/>
                    <a:gd name="connsiteY15" fmla="*/ 1373390 h 1957974"/>
                    <a:gd name="connsiteX16" fmla="*/ 3620902 w 4987483"/>
                    <a:gd name="connsiteY16" fmla="*/ 1228102 h 1957974"/>
                    <a:gd name="connsiteX17" fmla="*/ 3800890 w 4987483"/>
                    <a:gd name="connsiteY17" fmla="*/ 1109987 h 1957974"/>
                    <a:gd name="connsiteX18" fmla="*/ 4016143 w 4987483"/>
                    <a:gd name="connsiteY18" fmla="*/ 951053 h 1957974"/>
                    <a:gd name="connsiteX19" fmla="*/ 4196336 w 4987483"/>
                    <a:gd name="connsiteY19" fmla="*/ 822141 h 1957974"/>
                    <a:gd name="connsiteX20" fmla="*/ 4369083 w 4987483"/>
                    <a:gd name="connsiteY20" fmla="*/ 688983 h 1957974"/>
                    <a:gd name="connsiteX21" fmla="*/ 4619919 w 4987483"/>
                    <a:gd name="connsiteY21" fmla="*/ 468280 h 1957974"/>
                    <a:gd name="connsiteX22" fmla="*/ 4755411 w 4987483"/>
                    <a:gd name="connsiteY22" fmla="*/ 334391 h 1957974"/>
                    <a:gd name="connsiteX23" fmla="*/ 4899342 w 4987483"/>
                    <a:gd name="connsiteY23" fmla="*/ 154946 h 1957974"/>
                    <a:gd name="connsiteX24" fmla="*/ 4987483 w 4987483"/>
                    <a:gd name="connsiteY24" fmla="*/ 0 h 1957974"/>
                    <a:gd name="connsiteX25" fmla="*/ 4987483 w 4987483"/>
                    <a:gd name="connsiteY25" fmla="*/ 0 h 1957974"/>
                    <a:gd name="connsiteX26" fmla="*/ 4963835 w 4987483"/>
                    <a:gd name="connsiteY26" fmla="*/ 67350 h 1957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987483" h="1957974">
                      <a:moveTo>
                        <a:pt x="0" y="1957706"/>
                      </a:moveTo>
                      <a:cubicBezTo>
                        <a:pt x="2029" y="1957801"/>
                        <a:pt x="85516" y="1958899"/>
                        <a:pt x="135921" y="1955841"/>
                      </a:cubicBezTo>
                      <a:lnTo>
                        <a:pt x="317898" y="1951541"/>
                      </a:lnTo>
                      <a:lnTo>
                        <a:pt x="570533" y="1945072"/>
                      </a:lnTo>
                      <a:cubicBezTo>
                        <a:pt x="655986" y="1941646"/>
                        <a:pt x="742857" y="1937234"/>
                        <a:pt x="830614" y="1930985"/>
                      </a:cubicBezTo>
                      <a:cubicBezTo>
                        <a:pt x="918371" y="1924736"/>
                        <a:pt x="999748" y="1917231"/>
                        <a:pt x="1097074" y="1907578"/>
                      </a:cubicBezTo>
                      <a:lnTo>
                        <a:pt x="1414573" y="1880377"/>
                      </a:lnTo>
                      <a:lnTo>
                        <a:pt x="1667276" y="1850092"/>
                      </a:lnTo>
                      <a:lnTo>
                        <a:pt x="1944661" y="1819632"/>
                      </a:lnTo>
                      <a:cubicBezTo>
                        <a:pt x="2028732" y="1810117"/>
                        <a:pt x="2103548" y="1794470"/>
                        <a:pt x="2176857" y="1780006"/>
                      </a:cubicBezTo>
                      <a:cubicBezTo>
                        <a:pt x="2250166" y="1765542"/>
                        <a:pt x="2320210" y="1747703"/>
                        <a:pt x="2384513" y="1732850"/>
                      </a:cubicBezTo>
                      <a:cubicBezTo>
                        <a:pt x="2448816" y="1717997"/>
                        <a:pt x="2494129" y="1711229"/>
                        <a:pt x="2562678" y="1690890"/>
                      </a:cubicBezTo>
                      <a:cubicBezTo>
                        <a:pt x="2631227" y="1670551"/>
                        <a:pt x="2718097" y="1637507"/>
                        <a:pt x="2795807" y="1610816"/>
                      </a:cubicBezTo>
                      <a:cubicBezTo>
                        <a:pt x="2863823" y="1587028"/>
                        <a:pt x="2907088" y="1572368"/>
                        <a:pt x="2970771" y="1548164"/>
                      </a:cubicBezTo>
                      <a:cubicBezTo>
                        <a:pt x="3034454" y="1523960"/>
                        <a:pt x="3111985" y="1494718"/>
                        <a:pt x="3177904" y="1465589"/>
                      </a:cubicBezTo>
                      <a:cubicBezTo>
                        <a:pt x="3243823" y="1436460"/>
                        <a:pt x="3292454" y="1412971"/>
                        <a:pt x="3366287" y="1373390"/>
                      </a:cubicBezTo>
                      <a:cubicBezTo>
                        <a:pt x="3440120" y="1333809"/>
                        <a:pt x="3548468" y="1272003"/>
                        <a:pt x="3620902" y="1228102"/>
                      </a:cubicBezTo>
                      <a:cubicBezTo>
                        <a:pt x="3693336" y="1184202"/>
                        <a:pt x="3735017" y="1156162"/>
                        <a:pt x="3800890" y="1109987"/>
                      </a:cubicBezTo>
                      <a:cubicBezTo>
                        <a:pt x="3866764" y="1063812"/>
                        <a:pt x="3950235" y="999027"/>
                        <a:pt x="4016143" y="951053"/>
                      </a:cubicBezTo>
                      <a:cubicBezTo>
                        <a:pt x="4082051" y="903079"/>
                        <a:pt x="4137513" y="865819"/>
                        <a:pt x="4196336" y="822141"/>
                      </a:cubicBezTo>
                      <a:cubicBezTo>
                        <a:pt x="4255159" y="778463"/>
                        <a:pt x="4298486" y="747960"/>
                        <a:pt x="4369083" y="688983"/>
                      </a:cubicBezTo>
                      <a:cubicBezTo>
                        <a:pt x="4439680" y="630006"/>
                        <a:pt x="4555531" y="527379"/>
                        <a:pt x="4619919" y="468280"/>
                      </a:cubicBezTo>
                      <a:cubicBezTo>
                        <a:pt x="4684307" y="409181"/>
                        <a:pt x="4708841" y="386613"/>
                        <a:pt x="4755411" y="334391"/>
                      </a:cubicBezTo>
                      <a:cubicBezTo>
                        <a:pt x="4801981" y="282169"/>
                        <a:pt x="4860663" y="210678"/>
                        <a:pt x="4899342" y="154946"/>
                      </a:cubicBezTo>
                      <a:cubicBezTo>
                        <a:pt x="4938021" y="99214"/>
                        <a:pt x="4987483" y="0"/>
                        <a:pt x="4987483" y="0"/>
                      </a:cubicBezTo>
                      <a:lnTo>
                        <a:pt x="4987483" y="0"/>
                      </a:lnTo>
                      <a:lnTo>
                        <a:pt x="4963835" y="67350"/>
                      </a:lnTo>
                    </a:path>
                  </a:pathLst>
                </a:custGeom>
                <a:ln w="63500">
                  <a:solidFill>
                    <a:srgbClr val="92D05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426E3C7-B435-412C-80E5-81F1A708F87A}"/>
                  </a:ext>
                </a:extLst>
              </p:cNvPr>
              <p:cNvSpPr txBox="1"/>
              <p:nvPr/>
            </p:nvSpPr>
            <p:spPr>
              <a:xfrm>
                <a:off x="6629403" y="5791200"/>
                <a:ext cx="38099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t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CF51F17-941E-4DC3-B652-BC6C55AFB7AE}"/>
                </a:ext>
              </a:extLst>
            </p:cNvPr>
            <p:cNvSpPr txBox="1"/>
            <p:nvPr/>
          </p:nvSpPr>
          <p:spPr>
            <a:xfrm rot="5400000">
              <a:off x="6609508" y="3560051"/>
              <a:ext cx="30480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dirty="0"/>
                <a:t>{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E17AFCD-9918-48EE-B5C5-BAFE451368FA}"/>
                </a:ext>
              </a:extLst>
            </p:cNvPr>
            <p:cNvSpPr txBox="1"/>
            <p:nvPr/>
          </p:nvSpPr>
          <p:spPr>
            <a:xfrm>
              <a:off x="6491372" y="3364468"/>
              <a:ext cx="51902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dirty="0"/>
                <a:t>Δ</a:t>
              </a:r>
              <a:r>
                <a:rPr lang="en-US" dirty="0"/>
                <a:t>t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6D86F35-5E2F-46F5-9060-19E7464967E6}"/>
              </a:ext>
            </a:extLst>
          </p:cNvPr>
          <p:cNvSpPr txBox="1"/>
          <p:nvPr/>
        </p:nvSpPr>
        <p:spPr>
          <a:xfrm>
            <a:off x="0" y="6629401"/>
            <a:ext cx="3505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791905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area of each rectangle is area = height x width = ƒ(t)</a:t>
            </a:r>
            <a:r>
              <a:rPr lang="el-GR" dirty="0"/>
              <a:t>Δ</a:t>
            </a:r>
            <a:r>
              <a:rPr lang="en-US" dirty="0"/>
              <a:t>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B8B0BB5-6C24-4600-9297-A2AE30738D2B}"/>
              </a:ext>
            </a:extLst>
          </p:cNvPr>
          <p:cNvGrpSpPr/>
          <p:nvPr/>
        </p:nvGrpSpPr>
        <p:grpSpPr>
          <a:xfrm>
            <a:off x="4724400" y="3886200"/>
            <a:ext cx="4114800" cy="3276600"/>
            <a:chOff x="4724400" y="3276600"/>
            <a:chExt cx="4114800" cy="32766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3658D67-4366-43F8-85CE-8C22B3FD6D7B}"/>
                </a:ext>
              </a:extLst>
            </p:cNvPr>
            <p:cNvGrpSpPr/>
            <p:nvPr/>
          </p:nvGrpSpPr>
          <p:grpSpPr>
            <a:xfrm>
              <a:off x="4724400" y="3276600"/>
              <a:ext cx="4114800" cy="3276600"/>
              <a:chOff x="4724400" y="3276600"/>
              <a:chExt cx="4114800" cy="3276600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2F9B0C57-D4EA-4490-9A61-7C5A880F01FA}"/>
                  </a:ext>
                </a:extLst>
              </p:cNvPr>
              <p:cNvGrpSpPr/>
              <p:nvPr/>
            </p:nvGrpSpPr>
            <p:grpSpPr>
              <a:xfrm>
                <a:off x="4724400" y="3276600"/>
                <a:ext cx="4114800" cy="2914710"/>
                <a:chOff x="4724400" y="3276600"/>
                <a:chExt cx="4114800" cy="2914710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6C69EFF7-9B49-4E47-87BF-1A3A39F0A7FE}"/>
                    </a:ext>
                  </a:extLst>
                </p:cNvPr>
                <p:cNvGrpSpPr/>
                <p:nvPr/>
              </p:nvGrpSpPr>
              <p:grpSpPr>
                <a:xfrm>
                  <a:off x="4724400" y="3276600"/>
                  <a:ext cx="4114800" cy="2667000"/>
                  <a:chOff x="4287328" y="3886200"/>
                  <a:chExt cx="4114800" cy="2667000"/>
                </a:xfrm>
              </p:grpSpPr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E3D1BE70-43E3-45E0-94F1-42E1F0B40EFF}"/>
                      </a:ext>
                    </a:extLst>
                  </p:cNvPr>
                  <p:cNvGrpSpPr/>
                  <p:nvPr/>
                </p:nvGrpSpPr>
                <p:grpSpPr>
                  <a:xfrm>
                    <a:off x="4642450" y="4191000"/>
                    <a:ext cx="3663350" cy="2209800"/>
                    <a:chOff x="3118450" y="4267200"/>
                    <a:chExt cx="3663350" cy="2209800"/>
                  </a:xfrm>
                </p:grpSpPr>
                <p:sp>
                  <p:nvSpPr>
                    <p:cNvPr id="5" name="Rectangle 4">
                      <a:extLst>
                        <a:ext uri="{FF2B5EF4-FFF2-40B4-BE49-F238E27FC236}">
                          <a16:creationId xmlns:a16="http://schemas.microsoft.com/office/drawing/2014/main" id="{6935F7E7-B454-4F70-9EFA-D54D3BFDB0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18450" y="6172199"/>
                      <a:ext cx="304798" cy="304799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" name="Rectangle 5">
                      <a:extLst>
                        <a:ext uri="{FF2B5EF4-FFF2-40B4-BE49-F238E27FC236}">
                          <a16:creationId xmlns:a16="http://schemas.microsoft.com/office/drawing/2014/main" id="{C2C9E9B5-7907-4303-B192-E58E95C692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27562" y="5715000"/>
                      <a:ext cx="310552" cy="762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" name="Rectangle 6">
                      <a:extLst>
                        <a:ext uri="{FF2B5EF4-FFF2-40B4-BE49-F238E27FC236}">
                          <a16:creationId xmlns:a16="http://schemas.microsoft.com/office/drawing/2014/main" id="{15DB93A0-6CBE-42BD-ACCC-C66B120F1F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2428" y="5334000"/>
                      <a:ext cx="295689" cy="1142999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" name="Rectangle 7">
                      <a:extLst>
                        <a:ext uri="{FF2B5EF4-FFF2-40B4-BE49-F238E27FC236}">
                          <a16:creationId xmlns:a16="http://schemas.microsoft.com/office/drawing/2014/main" id="{D794BE7F-25C4-4C8C-938B-E3051676DD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42431" y="5029200"/>
                      <a:ext cx="295691" cy="1447799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Rectangle 8">
                      <a:extLst>
                        <a:ext uri="{FF2B5EF4-FFF2-40B4-BE49-F238E27FC236}">
                          <a16:creationId xmlns:a16="http://schemas.microsoft.com/office/drawing/2014/main" id="{D897C425-1548-4671-9C4E-D99F9A4037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2436" y="4800599"/>
                      <a:ext cx="295692" cy="1676399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Rectangle 9">
                      <a:extLst>
                        <a:ext uri="{FF2B5EF4-FFF2-40B4-BE49-F238E27FC236}">
                          <a16:creationId xmlns:a16="http://schemas.microsoft.com/office/drawing/2014/main" id="{9345904F-20F0-489E-97B6-471DB6890B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2442" y="4613694"/>
                      <a:ext cx="300487" cy="1863304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Rectangle 10">
                      <a:extLst>
                        <a:ext uri="{FF2B5EF4-FFF2-40B4-BE49-F238E27FC236}">
                          <a16:creationId xmlns:a16="http://schemas.microsoft.com/office/drawing/2014/main" id="{47C09E84-3A19-48CE-814F-E401481CBA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47243" y="4492924"/>
                      <a:ext cx="311989" cy="1984075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Rectangle 11">
                      <a:extLst>
                        <a:ext uri="{FF2B5EF4-FFF2-40B4-BE49-F238E27FC236}">
                          <a16:creationId xmlns:a16="http://schemas.microsoft.com/office/drawing/2014/main" id="{5C49594E-246C-4367-8007-785F5E55CF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63546" y="4389408"/>
                      <a:ext cx="288985" cy="208759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Rectangle 12">
                      <a:extLst>
                        <a:ext uri="{FF2B5EF4-FFF2-40B4-BE49-F238E27FC236}">
                          <a16:creationId xmlns:a16="http://schemas.microsoft.com/office/drawing/2014/main" id="{6B08A275-02CF-44DE-A35A-CAF8303140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56845" y="4389406"/>
                      <a:ext cx="297611" cy="2087593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Rectangle 13">
                      <a:extLst>
                        <a:ext uri="{FF2B5EF4-FFF2-40B4-BE49-F238E27FC236}">
                          <a16:creationId xmlns:a16="http://schemas.microsoft.com/office/drawing/2014/main" id="{FB28D1EE-AF08-424B-9722-D68D44A7CF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8770" y="4267200"/>
                      <a:ext cx="304800" cy="22098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" name="Rectangle 14">
                      <a:extLst>
                        <a:ext uri="{FF2B5EF4-FFF2-40B4-BE49-F238E27FC236}">
                          <a16:creationId xmlns:a16="http://schemas.microsoft.com/office/drawing/2014/main" id="{5DD41A44-B888-4051-9ACC-B00D3BEEC7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7884" y="4267200"/>
                      <a:ext cx="304800" cy="22098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" name="Rectangle 15">
                      <a:extLst>
                        <a:ext uri="{FF2B5EF4-FFF2-40B4-BE49-F238E27FC236}">
                          <a16:creationId xmlns:a16="http://schemas.microsoft.com/office/drawing/2014/main" id="{EEDD5060-1DFF-42D5-8B2B-41B9AB1E49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7000" y="4267200"/>
                      <a:ext cx="304800" cy="22098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3BE283E9-E854-48A8-8DB8-64514D40FA21}"/>
                      </a:ext>
                    </a:extLst>
                  </p:cNvPr>
                  <p:cNvCxnSpPr/>
                  <p:nvPr/>
                </p:nvCxnSpPr>
                <p:spPr>
                  <a:xfrm>
                    <a:off x="4419600" y="3886200"/>
                    <a:ext cx="0" cy="266700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41860C9A-494C-4708-9F00-BBEE3F0A91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287328" y="6400800"/>
                    <a:ext cx="411480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Freeform: Shape 21">
                    <a:extLst>
                      <a:ext uri="{FF2B5EF4-FFF2-40B4-BE49-F238E27FC236}">
                        <a16:creationId xmlns:a16="http://schemas.microsoft.com/office/drawing/2014/main" id="{164488FB-09DA-4589-8381-A5DD52F45CE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651562" y="4190997"/>
                    <a:ext cx="3654235" cy="2209801"/>
                  </a:xfrm>
                  <a:custGeom>
                    <a:avLst/>
                    <a:gdLst>
                      <a:gd name="connsiteX0" fmla="*/ 0 w 3352800"/>
                      <a:gd name="connsiteY0" fmla="*/ 23447 h 2102130"/>
                      <a:gd name="connsiteX1" fmla="*/ 105508 w 3352800"/>
                      <a:gd name="connsiteY1" fmla="*/ 222739 h 2102130"/>
                      <a:gd name="connsiteX2" fmla="*/ 187569 w 3352800"/>
                      <a:gd name="connsiteY2" fmla="*/ 433754 h 2102130"/>
                      <a:gd name="connsiteX3" fmla="*/ 304800 w 3352800"/>
                      <a:gd name="connsiteY3" fmla="*/ 668216 h 2102130"/>
                      <a:gd name="connsiteX4" fmla="*/ 410308 w 3352800"/>
                      <a:gd name="connsiteY4" fmla="*/ 902677 h 2102130"/>
                      <a:gd name="connsiteX5" fmla="*/ 574431 w 3352800"/>
                      <a:gd name="connsiteY5" fmla="*/ 1207477 h 2102130"/>
                      <a:gd name="connsiteX6" fmla="*/ 785446 w 3352800"/>
                      <a:gd name="connsiteY6" fmla="*/ 1500554 h 2102130"/>
                      <a:gd name="connsiteX7" fmla="*/ 914400 w 3352800"/>
                      <a:gd name="connsiteY7" fmla="*/ 1664677 h 2102130"/>
                      <a:gd name="connsiteX8" fmla="*/ 1008185 w 3352800"/>
                      <a:gd name="connsiteY8" fmla="*/ 1758462 h 2102130"/>
                      <a:gd name="connsiteX9" fmla="*/ 1078523 w 3352800"/>
                      <a:gd name="connsiteY9" fmla="*/ 1828800 h 2102130"/>
                      <a:gd name="connsiteX10" fmla="*/ 1160585 w 3352800"/>
                      <a:gd name="connsiteY10" fmla="*/ 1899139 h 2102130"/>
                      <a:gd name="connsiteX11" fmla="*/ 1289539 w 3352800"/>
                      <a:gd name="connsiteY11" fmla="*/ 1981200 h 2102130"/>
                      <a:gd name="connsiteX12" fmla="*/ 1406769 w 3352800"/>
                      <a:gd name="connsiteY12" fmla="*/ 2028093 h 2102130"/>
                      <a:gd name="connsiteX13" fmla="*/ 1535723 w 3352800"/>
                      <a:gd name="connsiteY13" fmla="*/ 2074985 h 2102130"/>
                      <a:gd name="connsiteX14" fmla="*/ 1652954 w 3352800"/>
                      <a:gd name="connsiteY14" fmla="*/ 2098431 h 2102130"/>
                      <a:gd name="connsiteX15" fmla="*/ 1699846 w 3352800"/>
                      <a:gd name="connsiteY15" fmla="*/ 2098431 h 2102130"/>
                      <a:gd name="connsiteX16" fmla="*/ 1793631 w 3352800"/>
                      <a:gd name="connsiteY16" fmla="*/ 2063262 h 2102130"/>
                      <a:gd name="connsiteX17" fmla="*/ 1910862 w 3352800"/>
                      <a:gd name="connsiteY17" fmla="*/ 2039816 h 2102130"/>
                      <a:gd name="connsiteX18" fmla="*/ 2039816 w 3352800"/>
                      <a:gd name="connsiteY18" fmla="*/ 1969477 h 2102130"/>
                      <a:gd name="connsiteX19" fmla="*/ 2192216 w 3352800"/>
                      <a:gd name="connsiteY19" fmla="*/ 1899139 h 2102130"/>
                      <a:gd name="connsiteX20" fmla="*/ 2309446 w 3352800"/>
                      <a:gd name="connsiteY20" fmla="*/ 1805354 h 2102130"/>
                      <a:gd name="connsiteX21" fmla="*/ 2450123 w 3352800"/>
                      <a:gd name="connsiteY21" fmla="*/ 1641231 h 2102130"/>
                      <a:gd name="connsiteX22" fmla="*/ 2567354 w 3352800"/>
                      <a:gd name="connsiteY22" fmla="*/ 1477108 h 2102130"/>
                      <a:gd name="connsiteX23" fmla="*/ 2731477 w 3352800"/>
                      <a:gd name="connsiteY23" fmla="*/ 1277816 h 2102130"/>
                      <a:gd name="connsiteX24" fmla="*/ 2883877 w 3352800"/>
                      <a:gd name="connsiteY24" fmla="*/ 1031631 h 2102130"/>
                      <a:gd name="connsiteX25" fmla="*/ 2965939 w 3352800"/>
                      <a:gd name="connsiteY25" fmla="*/ 855785 h 2102130"/>
                      <a:gd name="connsiteX26" fmla="*/ 3083169 w 3352800"/>
                      <a:gd name="connsiteY26" fmla="*/ 597877 h 2102130"/>
                      <a:gd name="connsiteX27" fmla="*/ 3200400 w 3352800"/>
                      <a:gd name="connsiteY27" fmla="*/ 328247 h 2102130"/>
                      <a:gd name="connsiteX28" fmla="*/ 3305908 w 3352800"/>
                      <a:gd name="connsiteY28" fmla="*/ 128954 h 2102130"/>
                      <a:gd name="connsiteX29" fmla="*/ 3352800 w 3352800"/>
                      <a:gd name="connsiteY29" fmla="*/ 0 h 2102130"/>
                      <a:gd name="connsiteX30" fmla="*/ 3352800 w 3352800"/>
                      <a:gd name="connsiteY30" fmla="*/ 0 h 2102130"/>
                      <a:gd name="connsiteX31" fmla="*/ 3352800 w 3352800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5197 w 3330428"/>
                      <a:gd name="connsiteY2" fmla="*/ 433754 h 2102130"/>
                      <a:gd name="connsiteX3" fmla="*/ 282428 w 3330428"/>
                      <a:gd name="connsiteY3" fmla="*/ 668216 h 2102130"/>
                      <a:gd name="connsiteX4" fmla="*/ 387936 w 3330428"/>
                      <a:gd name="connsiteY4" fmla="*/ 902677 h 2102130"/>
                      <a:gd name="connsiteX5" fmla="*/ 552059 w 3330428"/>
                      <a:gd name="connsiteY5" fmla="*/ 1207477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44982 w 3330428"/>
                      <a:gd name="connsiteY22" fmla="*/ 1477108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178028 w 3330428"/>
                      <a:gd name="connsiteY27" fmla="*/ 328247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5197 w 3330428"/>
                      <a:gd name="connsiteY2" fmla="*/ 433754 h 2102130"/>
                      <a:gd name="connsiteX3" fmla="*/ 282428 w 3330428"/>
                      <a:gd name="connsiteY3" fmla="*/ 668216 h 2102130"/>
                      <a:gd name="connsiteX4" fmla="*/ 387936 w 3330428"/>
                      <a:gd name="connsiteY4" fmla="*/ 902677 h 2102130"/>
                      <a:gd name="connsiteX5" fmla="*/ 552059 w 3330428"/>
                      <a:gd name="connsiteY5" fmla="*/ 1207477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68431 w 3330428"/>
                      <a:gd name="connsiteY22" fmla="*/ 1512281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178028 w 3330428"/>
                      <a:gd name="connsiteY27" fmla="*/ 328247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5197 w 3330428"/>
                      <a:gd name="connsiteY2" fmla="*/ 433754 h 2102130"/>
                      <a:gd name="connsiteX3" fmla="*/ 282428 w 3330428"/>
                      <a:gd name="connsiteY3" fmla="*/ 668216 h 2102130"/>
                      <a:gd name="connsiteX4" fmla="*/ 387936 w 3330428"/>
                      <a:gd name="connsiteY4" fmla="*/ 902677 h 2102130"/>
                      <a:gd name="connsiteX5" fmla="*/ 552059 w 3330428"/>
                      <a:gd name="connsiteY5" fmla="*/ 1207477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68431 w 3330428"/>
                      <a:gd name="connsiteY22" fmla="*/ 1512281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201477 w 3330428"/>
                      <a:gd name="connsiteY27" fmla="*/ 316522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9008 w 3330428"/>
                      <a:gd name="connsiteY2" fmla="*/ 426133 h 2102130"/>
                      <a:gd name="connsiteX3" fmla="*/ 282428 w 3330428"/>
                      <a:gd name="connsiteY3" fmla="*/ 668216 h 2102130"/>
                      <a:gd name="connsiteX4" fmla="*/ 387936 w 3330428"/>
                      <a:gd name="connsiteY4" fmla="*/ 902677 h 2102130"/>
                      <a:gd name="connsiteX5" fmla="*/ 552059 w 3330428"/>
                      <a:gd name="connsiteY5" fmla="*/ 1207477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68431 w 3330428"/>
                      <a:gd name="connsiteY22" fmla="*/ 1512281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201477 w 3330428"/>
                      <a:gd name="connsiteY27" fmla="*/ 316522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9008 w 3330428"/>
                      <a:gd name="connsiteY2" fmla="*/ 426133 h 2102130"/>
                      <a:gd name="connsiteX3" fmla="*/ 282428 w 3330428"/>
                      <a:gd name="connsiteY3" fmla="*/ 668216 h 2102130"/>
                      <a:gd name="connsiteX4" fmla="*/ 387936 w 3330428"/>
                      <a:gd name="connsiteY4" fmla="*/ 902677 h 2102130"/>
                      <a:gd name="connsiteX5" fmla="*/ 557775 w 3330428"/>
                      <a:gd name="connsiteY5" fmla="*/ 1201761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68431 w 3330428"/>
                      <a:gd name="connsiteY22" fmla="*/ 1512281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201477 w 3330428"/>
                      <a:gd name="connsiteY27" fmla="*/ 316522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9008 w 3330428"/>
                      <a:gd name="connsiteY2" fmla="*/ 426133 h 2102130"/>
                      <a:gd name="connsiteX3" fmla="*/ 282428 w 3330428"/>
                      <a:gd name="connsiteY3" fmla="*/ 668216 h 2102130"/>
                      <a:gd name="connsiteX4" fmla="*/ 387936 w 3330428"/>
                      <a:gd name="connsiteY4" fmla="*/ 902677 h 2102130"/>
                      <a:gd name="connsiteX5" fmla="*/ 563491 w 3330428"/>
                      <a:gd name="connsiteY5" fmla="*/ 1197951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68431 w 3330428"/>
                      <a:gd name="connsiteY22" fmla="*/ 1512281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201477 w 3330428"/>
                      <a:gd name="connsiteY27" fmla="*/ 316522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30428"/>
                      <a:gd name="connsiteY0" fmla="*/ 35172 h 2102130"/>
                      <a:gd name="connsiteX1" fmla="*/ 83136 w 3330428"/>
                      <a:gd name="connsiteY1" fmla="*/ 222739 h 2102130"/>
                      <a:gd name="connsiteX2" fmla="*/ 169008 w 3330428"/>
                      <a:gd name="connsiteY2" fmla="*/ 426133 h 2102130"/>
                      <a:gd name="connsiteX3" fmla="*/ 282428 w 3330428"/>
                      <a:gd name="connsiteY3" fmla="*/ 668216 h 2102130"/>
                      <a:gd name="connsiteX4" fmla="*/ 395557 w 3330428"/>
                      <a:gd name="connsiteY4" fmla="*/ 902677 h 2102130"/>
                      <a:gd name="connsiteX5" fmla="*/ 563491 w 3330428"/>
                      <a:gd name="connsiteY5" fmla="*/ 1197951 h 2102130"/>
                      <a:gd name="connsiteX6" fmla="*/ 763074 w 3330428"/>
                      <a:gd name="connsiteY6" fmla="*/ 1500554 h 2102130"/>
                      <a:gd name="connsiteX7" fmla="*/ 892028 w 3330428"/>
                      <a:gd name="connsiteY7" fmla="*/ 1664677 h 2102130"/>
                      <a:gd name="connsiteX8" fmla="*/ 985813 w 3330428"/>
                      <a:gd name="connsiteY8" fmla="*/ 1758462 h 2102130"/>
                      <a:gd name="connsiteX9" fmla="*/ 1056151 w 3330428"/>
                      <a:gd name="connsiteY9" fmla="*/ 1828800 h 2102130"/>
                      <a:gd name="connsiteX10" fmla="*/ 1138213 w 3330428"/>
                      <a:gd name="connsiteY10" fmla="*/ 1899139 h 2102130"/>
                      <a:gd name="connsiteX11" fmla="*/ 1267167 w 3330428"/>
                      <a:gd name="connsiteY11" fmla="*/ 1981200 h 2102130"/>
                      <a:gd name="connsiteX12" fmla="*/ 1384397 w 3330428"/>
                      <a:gd name="connsiteY12" fmla="*/ 2028093 h 2102130"/>
                      <a:gd name="connsiteX13" fmla="*/ 1513351 w 3330428"/>
                      <a:gd name="connsiteY13" fmla="*/ 2074985 h 2102130"/>
                      <a:gd name="connsiteX14" fmla="*/ 1630582 w 3330428"/>
                      <a:gd name="connsiteY14" fmla="*/ 2098431 h 2102130"/>
                      <a:gd name="connsiteX15" fmla="*/ 1677474 w 3330428"/>
                      <a:gd name="connsiteY15" fmla="*/ 2098431 h 2102130"/>
                      <a:gd name="connsiteX16" fmla="*/ 1771259 w 3330428"/>
                      <a:gd name="connsiteY16" fmla="*/ 2063262 h 2102130"/>
                      <a:gd name="connsiteX17" fmla="*/ 1888490 w 3330428"/>
                      <a:gd name="connsiteY17" fmla="*/ 2039816 h 2102130"/>
                      <a:gd name="connsiteX18" fmla="*/ 2017444 w 3330428"/>
                      <a:gd name="connsiteY18" fmla="*/ 1969477 h 2102130"/>
                      <a:gd name="connsiteX19" fmla="*/ 2169844 w 3330428"/>
                      <a:gd name="connsiteY19" fmla="*/ 1899139 h 2102130"/>
                      <a:gd name="connsiteX20" fmla="*/ 2287074 w 3330428"/>
                      <a:gd name="connsiteY20" fmla="*/ 1805354 h 2102130"/>
                      <a:gd name="connsiteX21" fmla="*/ 2427751 w 3330428"/>
                      <a:gd name="connsiteY21" fmla="*/ 1641231 h 2102130"/>
                      <a:gd name="connsiteX22" fmla="*/ 2568431 w 3330428"/>
                      <a:gd name="connsiteY22" fmla="*/ 1512281 h 2102130"/>
                      <a:gd name="connsiteX23" fmla="*/ 2709105 w 3330428"/>
                      <a:gd name="connsiteY23" fmla="*/ 1277816 h 2102130"/>
                      <a:gd name="connsiteX24" fmla="*/ 2861505 w 3330428"/>
                      <a:gd name="connsiteY24" fmla="*/ 1031631 h 2102130"/>
                      <a:gd name="connsiteX25" fmla="*/ 2943567 w 3330428"/>
                      <a:gd name="connsiteY25" fmla="*/ 855785 h 2102130"/>
                      <a:gd name="connsiteX26" fmla="*/ 3060797 w 3330428"/>
                      <a:gd name="connsiteY26" fmla="*/ 597877 h 2102130"/>
                      <a:gd name="connsiteX27" fmla="*/ 3201477 w 3330428"/>
                      <a:gd name="connsiteY27" fmla="*/ 316522 h 2102130"/>
                      <a:gd name="connsiteX28" fmla="*/ 3283536 w 3330428"/>
                      <a:gd name="connsiteY28" fmla="*/ 128954 h 2102130"/>
                      <a:gd name="connsiteX29" fmla="*/ 3330428 w 3330428"/>
                      <a:gd name="connsiteY29" fmla="*/ 0 h 2102130"/>
                      <a:gd name="connsiteX30" fmla="*/ 3330428 w 3330428"/>
                      <a:gd name="connsiteY30" fmla="*/ 0 h 2102130"/>
                      <a:gd name="connsiteX31" fmla="*/ 3330428 w 3330428"/>
                      <a:gd name="connsiteY31" fmla="*/ 0 h 2102130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1492 w 3348846"/>
                      <a:gd name="connsiteY6" fmla="*/ 1507298 h 2108874"/>
                      <a:gd name="connsiteX7" fmla="*/ 910446 w 3348846"/>
                      <a:gd name="connsiteY7" fmla="*/ 1671421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1492 w 3348846"/>
                      <a:gd name="connsiteY6" fmla="*/ 1507298 h 2108874"/>
                      <a:gd name="connsiteX7" fmla="*/ 910446 w 3348846"/>
                      <a:gd name="connsiteY7" fmla="*/ 1671421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1492 w 3348846"/>
                      <a:gd name="connsiteY6" fmla="*/ 1507298 h 2108874"/>
                      <a:gd name="connsiteX7" fmla="*/ 910446 w 3348846"/>
                      <a:gd name="connsiteY7" fmla="*/ 1671421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1492 w 3348846"/>
                      <a:gd name="connsiteY6" fmla="*/ 1507298 h 2108874"/>
                      <a:gd name="connsiteX7" fmla="*/ 912352 w 3348846"/>
                      <a:gd name="connsiteY7" fmla="*/ 1665706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1492 w 3348846"/>
                      <a:gd name="connsiteY6" fmla="*/ 1507298 h 2108874"/>
                      <a:gd name="connsiteX7" fmla="*/ 918068 w 3348846"/>
                      <a:gd name="connsiteY7" fmla="*/ 1661896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3397 w 3348846"/>
                      <a:gd name="connsiteY6" fmla="*/ 1503488 h 2108874"/>
                      <a:gd name="connsiteX7" fmla="*/ 918068 w 3348846"/>
                      <a:gd name="connsiteY7" fmla="*/ 1661896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1909 w 3348846"/>
                      <a:gd name="connsiteY5" fmla="*/ 1204695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04231 w 3348846"/>
                      <a:gd name="connsiteY8" fmla="*/ 1765206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11852 w 3348846"/>
                      <a:gd name="connsiteY8" fmla="*/ 1763301 h 2108874"/>
                      <a:gd name="connsiteX9" fmla="*/ 1074569 w 3348846"/>
                      <a:gd name="connsiteY9" fmla="*/ 1835544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11852 w 3348846"/>
                      <a:gd name="connsiteY8" fmla="*/ 1763301 h 2108874"/>
                      <a:gd name="connsiteX9" fmla="*/ 1082191 w 3348846"/>
                      <a:gd name="connsiteY9" fmla="*/ 1829829 h 2108874"/>
                      <a:gd name="connsiteX10" fmla="*/ 1156631 w 3348846"/>
                      <a:gd name="connsiteY10" fmla="*/ 1905883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11852 w 3348846"/>
                      <a:gd name="connsiteY8" fmla="*/ 1763301 h 2108874"/>
                      <a:gd name="connsiteX9" fmla="*/ 1082191 w 3348846"/>
                      <a:gd name="connsiteY9" fmla="*/ 1829829 h 2108874"/>
                      <a:gd name="connsiteX10" fmla="*/ 1164252 w 3348846"/>
                      <a:gd name="connsiteY10" fmla="*/ 1896358 h 2108874"/>
                      <a:gd name="connsiteX11" fmla="*/ 1285585 w 3348846"/>
                      <a:gd name="connsiteY11" fmla="*/ 1987944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11852 w 3348846"/>
                      <a:gd name="connsiteY8" fmla="*/ 1763301 h 2108874"/>
                      <a:gd name="connsiteX9" fmla="*/ 1082191 w 3348846"/>
                      <a:gd name="connsiteY9" fmla="*/ 1829829 h 2108874"/>
                      <a:gd name="connsiteX10" fmla="*/ 1164252 w 3348846"/>
                      <a:gd name="connsiteY10" fmla="*/ 1896358 h 2108874"/>
                      <a:gd name="connsiteX11" fmla="*/ 1279870 w 3348846"/>
                      <a:gd name="connsiteY11" fmla="*/ 1978419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11852 w 3348846"/>
                      <a:gd name="connsiteY8" fmla="*/ 1763301 h 2108874"/>
                      <a:gd name="connsiteX9" fmla="*/ 1082191 w 3348846"/>
                      <a:gd name="connsiteY9" fmla="*/ 1829829 h 2108874"/>
                      <a:gd name="connsiteX10" fmla="*/ 1164252 w 3348846"/>
                      <a:gd name="connsiteY10" fmla="*/ 1896358 h 2108874"/>
                      <a:gd name="connsiteX11" fmla="*/ 1279870 w 3348846"/>
                      <a:gd name="connsiteY11" fmla="*/ 1978419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8874"/>
                      <a:gd name="connsiteX1" fmla="*/ 101554 w 3348846"/>
                      <a:gd name="connsiteY1" fmla="*/ 229483 h 2108874"/>
                      <a:gd name="connsiteX2" fmla="*/ 187426 w 3348846"/>
                      <a:gd name="connsiteY2" fmla="*/ 432877 h 2108874"/>
                      <a:gd name="connsiteX3" fmla="*/ 300846 w 3348846"/>
                      <a:gd name="connsiteY3" fmla="*/ 674960 h 2108874"/>
                      <a:gd name="connsiteX4" fmla="*/ 413975 w 3348846"/>
                      <a:gd name="connsiteY4" fmla="*/ 909421 h 2108874"/>
                      <a:gd name="connsiteX5" fmla="*/ 587625 w 3348846"/>
                      <a:gd name="connsiteY5" fmla="*/ 1202790 h 2108874"/>
                      <a:gd name="connsiteX6" fmla="*/ 789113 w 3348846"/>
                      <a:gd name="connsiteY6" fmla="*/ 1499678 h 2108874"/>
                      <a:gd name="connsiteX7" fmla="*/ 918068 w 3348846"/>
                      <a:gd name="connsiteY7" fmla="*/ 1661896 h 2108874"/>
                      <a:gd name="connsiteX8" fmla="*/ 1011852 w 3348846"/>
                      <a:gd name="connsiteY8" fmla="*/ 1763301 h 2108874"/>
                      <a:gd name="connsiteX9" fmla="*/ 1082191 w 3348846"/>
                      <a:gd name="connsiteY9" fmla="*/ 1829829 h 2108874"/>
                      <a:gd name="connsiteX10" fmla="*/ 1164252 w 3348846"/>
                      <a:gd name="connsiteY10" fmla="*/ 1896358 h 2108874"/>
                      <a:gd name="connsiteX11" fmla="*/ 1283680 w 3348846"/>
                      <a:gd name="connsiteY11" fmla="*/ 1974609 h 2108874"/>
                      <a:gd name="connsiteX12" fmla="*/ 1402815 w 3348846"/>
                      <a:gd name="connsiteY12" fmla="*/ 2034837 h 2108874"/>
                      <a:gd name="connsiteX13" fmla="*/ 1531769 w 3348846"/>
                      <a:gd name="connsiteY13" fmla="*/ 2081729 h 2108874"/>
                      <a:gd name="connsiteX14" fmla="*/ 1649000 w 3348846"/>
                      <a:gd name="connsiteY14" fmla="*/ 2105175 h 2108874"/>
                      <a:gd name="connsiteX15" fmla="*/ 1695892 w 3348846"/>
                      <a:gd name="connsiteY15" fmla="*/ 2105175 h 2108874"/>
                      <a:gd name="connsiteX16" fmla="*/ 1789677 w 3348846"/>
                      <a:gd name="connsiteY16" fmla="*/ 2070006 h 2108874"/>
                      <a:gd name="connsiteX17" fmla="*/ 1906908 w 3348846"/>
                      <a:gd name="connsiteY17" fmla="*/ 2046560 h 2108874"/>
                      <a:gd name="connsiteX18" fmla="*/ 2035862 w 3348846"/>
                      <a:gd name="connsiteY18" fmla="*/ 1976221 h 2108874"/>
                      <a:gd name="connsiteX19" fmla="*/ 2188262 w 3348846"/>
                      <a:gd name="connsiteY19" fmla="*/ 1905883 h 2108874"/>
                      <a:gd name="connsiteX20" fmla="*/ 2305492 w 3348846"/>
                      <a:gd name="connsiteY20" fmla="*/ 1812098 h 2108874"/>
                      <a:gd name="connsiteX21" fmla="*/ 2446169 w 3348846"/>
                      <a:gd name="connsiteY21" fmla="*/ 1647975 h 2108874"/>
                      <a:gd name="connsiteX22" fmla="*/ 2586849 w 3348846"/>
                      <a:gd name="connsiteY22" fmla="*/ 1519025 h 2108874"/>
                      <a:gd name="connsiteX23" fmla="*/ 2727523 w 3348846"/>
                      <a:gd name="connsiteY23" fmla="*/ 1284560 h 2108874"/>
                      <a:gd name="connsiteX24" fmla="*/ 2879923 w 3348846"/>
                      <a:gd name="connsiteY24" fmla="*/ 1038375 h 2108874"/>
                      <a:gd name="connsiteX25" fmla="*/ 2961985 w 3348846"/>
                      <a:gd name="connsiteY25" fmla="*/ 862529 h 2108874"/>
                      <a:gd name="connsiteX26" fmla="*/ 3079215 w 3348846"/>
                      <a:gd name="connsiteY26" fmla="*/ 604621 h 2108874"/>
                      <a:gd name="connsiteX27" fmla="*/ 3219895 w 3348846"/>
                      <a:gd name="connsiteY27" fmla="*/ 323266 h 2108874"/>
                      <a:gd name="connsiteX28" fmla="*/ 3301954 w 3348846"/>
                      <a:gd name="connsiteY28" fmla="*/ 135698 h 2108874"/>
                      <a:gd name="connsiteX29" fmla="*/ 3348846 w 3348846"/>
                      <a:gd name="connsiteY29" fmla="*/ 6744 h 2108874"/>
                      <a:gd name="connsiteX30" fmla="*/ 3348846 w 3348846"/>
                      <a:gd name="connsiteY30" fmla="*/ 6744 h 2108874"/>
                      <a:gd name="connsiteX31" fmla="*/ 3348846 w 3348846"/>
                      <a:gd name="connsiteY31" fmla="*/ 6744 h 2108874"/>
                      <a:gd name="connsiteX0" fmla="*/ 0 w 3348846"/>
                      <a:gd name="connsiteY0" fmla="*/ 0 h 2106521"/>
                      <a:gd name="connsiteX1" fmla="*/ 101554 w 3348846"/>
                      <a:gd name="connsiteY1" fmla="*/ 229483 h 2106521"/>
                      <a:gd name="connsiteX2" fmla="*/ 187426 w 3348846"/>
                      <a:gd name="connsiteY2" fmla="*/ 432877 h 2106521"/>
                      <a:gd name="connsiteX3" fmla="*/ 300846 w 3348846"/>
                      <a:gd name="connsiteY3" fmla="*/ 674960 h 2106521"/>
                      <a:gd name="connsiteX4" fmla="*/ 413975 w 3348846"/>
                      <a:gd name="connsiteY4" fmla="*/ 909421 h 2106521"/>
                      <a:gd name="connsiteX5" fmla="*/ 587625 w 3348846"/>
                      <a:gd name="connsiteY5" fmla="*/ 1202790 h 2106521"/>
                      <a:gd name="connsiteX6" fmla="*/ 789113 w 3348846"/>
                      <a:gd name="connsiteY6" fmla="*/ 1499678 h 2106521"/>
                      <a:gd name="connsiteX7" fmla="*/ 918068 w 3348846"/>
                      <a:gd name="connsiteY7" fmla="*/ 1661896 h 2106521"/>
                      <a:gd name="connsiteX8" fmla="*/ 1011852 w 3348846"/>
                      <a:gd name="connsiteY8" fmla="*/ 1763301 h 2106521"/>
                      <a:gd name="connsiteX9" fmla="*/ 1082191 w 3348846"/>
                      <a:gd name="connsiteY9" fmla="*/ 1829829 h 2106521"/>
                      <a:gd name="connsiteX10" fmla="*/ 1164252 w 3348846"/>
                      <a:gd name="connsiteY10" fmla="*/ 1896358 h 2106521"/>
                      <a:gd name="connsiteX11" fmla="*/ 1283680 w 3348846"/>
                      <a:gd name="connsiteY11" fmla="*/ 1974609 h 2106521"/>
                      <a:gd name="connsiteX12" fmla="*/ 1402815 w 3348846"/>
                      <a:gd name="connsiteY12" fmla="*/ 2034837 h 2106521"/>
                      <a:gd name="connsiteX13" fmla="*/ 1531769 w 3348846"/>
                      <a:gd name="connsiteY13" fmla="*/ 2081729 h 2106521"/>
                      <a:gd name="connsiteX14" fmla="*/ 1652810 w 3348846"/>
                      <a:gd name="connsiteY14" fmla="*/ 2097555 h 2106521"/>
                      <a:gd name="connsiteX15" fmla="*/ 1695892 w 3348846"/>
                      <a:gd name="connsiteY15" fmla="*/ 2105175 h 2106521"/>
                      <a:gd name="connsiteX16" fmla="*/ 1789677 w 3348846"/>
                      <a:gd name="connsiteY16" fmla="*/ 2070006 h 2106521"/>
                      <a:gd name="connsiteX17" fmla="*/ 1906908 w 3348846"/>
                      <a:gd name="connsiteY17" fmla="*/ 2046560 h 2106521"/>
                      <a:gd name="connsiteX18" fmla="*/ 2035862 w 3348846"/>
                      <a:gd name="connsiteY18" fmla="*/ 1976221 h 2106521"/>
                      <a:gd name="connsiteX19" fmla="*/ 2188262 w 3348846"/>
                      <a:gd name="connsiteY19" fmla="*/ 1905883 h 2106521"/>
                      <a:gd name="connsiteX20" fmla="*/ 2305492 w 3348846"/>
                      <a:gd name="connsiteY20" fmla="*/ 1812098 h 2106521"/>
                      <a:gd name="connsiteX21" fmla="*/ 2446169 w 3348846"/>
                      <a:gd name="connsiteY21" fmla="*/ 1647975 h 2106521"/>
                      <a:gd name="connsiteX22" fmla="*/ 2586849 w 3348846"/>
                      <a:gd name="connsiteY22" fmla="*/ 1519025 h 2106521"/>
                      <a:gd name="connsiteX23" fmla="*/ 2727523 w 3348846"/>
                      <a:gd name="connsiteY23" fmla="*/ 1284560 h 2106521"/>
                      <a:gd name="connsiteX24" fmla="*/ 2879923 w 3348846"/>
                      <a:gd name="connsiteY24" fmla="*/ 1038375 h 2106521"/>
                      <a:gd name="connsiteX25" fmla="*/ 2961985 w 3348846"/>
                      <a:gd name="connsiteY25" fmla="*/ 862529 h 2106521"/>
                      <a:gd name="connsiteX26" fmla="*/ 3079215 w 3348846"/>
                      <a:gd name="connsiteY26" fmla="*/ 604621 h 2106521"/>
                      <a:gd name="connsiteX27" fmla="*/ 3219895 w 3348846"/>
                      <a:gd name="connsiteY27" fmla="*/ 323266 h 2106521"/>
                      <a:gd name="connsiteX28" fmla="*/ 3301954 w 3348846"/>
                      <a:gd name="connsiteY28" fmla="*/ 135698 h 2106521"/>
                      <a:gd name="connsiteX29" fmla="*/ 3348846 w 3348846"/>
                      <a:gd name="connsiteY29" fmla="*/ 6744 h 2106521"/>
                      <a:gd name="connsiteX30" fmla="*/ 3348846 w 3348846"/>
                      <a:gd name="connsiteY30" fmla="*/ 6744 h 2106521"/>
                      <a:gd name="connsiteX31" fmla="*/ 3348846 w 3348846"/>
                      <a:gd name="connsiteY31" fmla="*/ 6744 h 2106521"/>
                      <a:gd name="connsiteX0" fmla="*/ 0 w 3348846"/>
                      <a:gd name="connsiteY0" fmla="*/ 0 h 2098483"/>
                      <a:gd name="connsiteX1" fmla="*/ 101554 w 3348846"/>
                      <a:gd name="connsiteY1" fmla="*/ 229483 h 2098483"/>
                      <a:gd name="connsiteX2" fmla="*/ 187426 w 3348846"/>
                      <a:gd name="connsiteY2" fmla="*/ 432877 h 2098483"/>
                      <a:gd name="connsiteX3" fmla="*/ 300846 w 3348846"/>
                      <a:gd name="connsiteY3" fmla="*/ 674960 h 2098483"/>
                      <a:gd name="connsiteX4" fmla="*/ 413975 w 3348846"/>
                      <a:gd name="connsiteY4" fmla="*/ 909421 h 2098483"/>
                      <a:gd name="connsiteX5" fmla="*/ 587625 w 3348846"/>
                      <a:gd name="connsiteY5" fmla="*/ 1202790 h 2098483"/>
                      <a:gd name="connsiteX6" fmla="*/ 789113 w 3348846"/>
                      <a:gd name="connsiteY6" fmla="*/ 1499678 h 2098483"/>
                      <a:gd name="connsiteX7" fmla="*/ 918068 w 3348846"/>
                      <a:gd name="connsiteY7" fmla="*/ 1661896 h 2098483"/>
                      <a:gd name="connsiteX8" fmla="*/ 1011852 w 3348846"/>
                      <a:gd name="connsiteY8" fmla="*/ 1763301 h 2098483"/>
                      <a:gd name="connsiteX9" fmla="*/ 1082191 w 3348846"/>
                      <a:gd name="connsiteY9" fmla="*/ 1829829 h 2098483"/>
                      <a:gd name="connsiteX10" fmla="*/ 1164252 w 3348846"/>
                      <a:gd name="connsiteY10" fmla="*/ 1896358 h 2098483"/>
                      <a:gd name="connsiteX11" fmla="*/ 1283680 w 3348846"/>
                      <a:gd name="connsiteY11" fmla="*/ 1974609 h 2098483"/>
                      <a:gd name="connsiteX12" fmla="*/ 1402815 w 3348846"/>
                      <a:gd name="connsiteY12" fmla="*/ 2034837 h 2098483"/>
                      <a:gd name="connsiteX13" fmla="*/ 1531769 w 3348846"/>
                      <a:gd name="connsiteY13" fmla="*/ 2081729 h 2098483"/>
                      <a:gd name="connsiteX14" fmla="*/ 1652810 w 3348846"/>
                      <a:gd name="connsiteY14" fmla="*/ 2097555 h 2098483"/>
                      <a:gd name="connsiteX15" fmla="*/ 1695892 w 3348846"/>
                      <a:gd name="connsiteY15" fmla="*/ 2093744 h 2098483"/>
                      <a:gd name="connsiteX16" fmla="*/ 1789677 w 3348846"/>
                      <a:gd name="connsiteY16" fmla="*/ 2070006 h 2098483"/>
                      <a:gd name="connsiteX17" fmla="*/ 1906908 w 3348846"/>
                      <a:gd name="connsiteY17" fmla="*/ 2046560 h 2098483"/>
                      <a:gd name="connsiteX18" fmla="*/ 2035862 w 3348846"/>
                      <a:gd name="connsiteY18" fmla="*/ 1976221 h 2098483"/>
                      <a:gd name="connsiteX19" fmla="*/ 2188262 w 3348846"/>
                      <a:gd name="connsiteY19" fmla="*/ 1905883 h 2098483"/>
                      <a:gd name="connsiteX20" fmla="*/ 2305492 w 3348846"/>
                      <a:gd name="connsiteY20" fmla="*/ 1812098 h 2098483"/>
                      <a:gd name="connsiteX21" fmla="*/ 2446169 w 3348846"/>
                      <a:gd name="connsiteY21" fmla="*/ 1647975 h 2098483"/>
                      <a:gd name="connsiteX22" fmla="*/ 2586849 w 3348846"/>
                      <a:gd name="connsiteY22" fmla="*/ 1519025 h 2098483"/>
                      <a:gd name="connsiteX23" fmla="*/ 2727523 w 3348846"/>
                      <a:gd name="connsiteY23" fmla="*/ 1284560 h 2098483"/>
                      <a:gd name="connsiteX24" fmla="*/ 2879923 w 3348846"/>
                      <a:gd name="connsiteY24" fmla="*/ 1038375 h 2098483"/>
                      <a:gd name="connsiteX25" fmla="*/ 2961985 w 3348846"/>
                      <a:gd name="connsiteY25" fmla="*/ 862529 h 2098483"/>
                      <a:gd name="connsiteX26" fmla="*/ 3079215 w 3348846"/>
                      <a:gd name="connsiteY26" fmla="*/ 604621 h 2098483"/>
                      <a:gd name="connsiteX27" fmla="*/ 3219895 w 3348846"/>
                      <a:gd name="connsiteY27" fmla="*/ 323266 h 2098483"/>
                      <a:gd name="connsiteX28" fmla="*/ 3301954 w 3348846"/>
                      <a:gd name="connsiteY28" fmla="*/ 135698 h 2098483"/>
                      <a:gd name="connsiteX29" fmla="*/ 3348846 w 3348846"/>
                      <a:gd name="connsiteY29" fmla="*/ 6744 h 2098483"/>
                      <a:gd name="connsiteX30" fmla="*/ 3348846 w 3348846"/>
                      <a:gd name="connsiteY30" fmla="*/ 6744 h 2098483"/>
                      <a:gd name="connsiteX31" fmla="*/ 3348846 w 3348846"/>
                      <a:gd name="connsiteY31" fmla="*/ 6744 h 2098483"/>
                      <a:gd name="connsiteX0" fmla="*/ 0 w 3348846"/>
                      <a:gd name="connsiteY0" fmla="*/ 0 h 2097086"/>
                      <a:gd name="connsiteX1" fmla="*/ 101554 w 3348846"/>
                      <a:gd name="connsiteY1" fmla="*/ 229483 h 2097086"/>
                      <a:gd name="connsiteX2" fmla="*/ 187426 w 3348846"/>
                      <a:gd name="connsiteY2" fmla="*/ 432877 h 2097086"/>
                      <a:gd name="connsiteX3" fmla="*/ 300846 w 3348846"/>
                      <a:gd name="connsiteY3" fmla="*/ 674960 h 2097086"/>
                      <a:gd name="connsiteX4" fmla="*/ 413975 w 3348846"/>
                      <a:gd name="connsiteY4" fmla="*/ 909421 h 2097086"/>
                      <a:gd name="connsiteX5" fmla="*/ 587625 w 3348846"/>
                      <a:gd name="connsiteY5" fmla="*/ 1202790 h 2097086"/>
                      <a:gd name="connsiteX6" fmla="*/ 789113 w 3348846"/>
                      <a:gd name="connsiteY6" fmla="*/ 1499678 h 2097086"/>
                      <a:gd name="connsiteX7" fmla="*/ 918068 w 3348846"/>
                      <a:gd name="connsiteY7" fmla="*/ 1661896 h 2097086"/>
                      <a:gd name="connsiteX8" fmla="*/ 1011852 w 3348846"/>
                      <a:gd name="connsiteY8" fmla="*/ 1763301 h 2097086"/>
                      <a:gd name="connsiteX9" fmla="*/ 1082191 w 3348846"/>
                      <a:gd name="connsiteY9" fmla="*/ 1829829 h 2097086"/>
                      <a:gd name="connsiteX10" fmla="*/ 1164252 w 3348846"/>
                      <a:gd name="connsiteY10" fmla="*/ 1896358 h 2097086"/>
                      <a:gd name="connsiteX11" fmla="*/ 1283680 w 3348846"/>
                      <a:gd name="connsiteY11" fmla="*/ 1974609 h 2097086"/>
                      <a:gd name="connsiteX12" fmla="*/ 1402815 w 3348846"/>
                      <a:gd name="connsiteY12" fmla="*/ 2034837 h 2097086"/>
                      <a:gd name="connsiteX13" fmla="*/ 1531769 w 3348846"/>
                      <a:gd name="connsiteY13" fmla="*/ 2081729 h 2097086"/>
                      <a:gd name="connsiteX14" fmla="*/ 1641379 w 3348846"/>
                      <a:gd name="connsiteY14" fmla="*/ 2095649 h 2097086"/>
                      <a:gd name="connsiteX15" fmla="*/ 1695892 w 3348846"/>
                      <a:gd name="connsiteY15" fmla="*/ 2093744 h 2097086"/>
                      <a:gd name="connsiteX16" fmla="*/ 1789677 w 3348846"/>
                      <a:gd name="connsiteY16" fmla="*/ 2070006 h 2097086"/>
                      <a:gd name="connsiteX17" fmla="*/ 1906908 w 3348846"/>
                      <a:gd name="connsiteY17" fmla="*/ 2046560 h 2097086"/>
                      <a:gd name="connsiteX18" fmla="*/ 2035862 w 3348846"/>
                      <a:gd name="connsiteY18" fmla="*/ 1976221 h 2097086"/>
                      <a:gd name="connsiteX19" fmla="*/ 2188262 w 3348846"/>
                      <a:gd name="connsiteY19" fmla="*/ 1905883 h 2097086"/>
                      <a:gd name="connsiteX20" fmla="*/ 2305492 w 3348846"/>
                      <a:gd name="connsiteY20" fmla="*/ 1812098 h 2097086"/>
                      <a:gd name="connsiteX21" fmla="*/ 2446169 w 3348846"/>
                      <a:gd name="connsiteY21" fmla="*/ 1647975 h 2097086"/>
                      <a:gd name="connsiteX22" fmla="*/ 2586849 w 3348846"/>
                      <a:gd name="connsiteY22" fmla="*/ 1519025 h 2097086"/>
                      <a:gd name="connsiteX23" fmla="*/ 2727523 w 3348846"/>
                      <a:gd name="connsiteY23" fmla="*/ 1284560 h 2097086"/>
                      <a:gd name="connsiteX24" fmla="*/ 2879923 w 3348846"/>
                      <a:gd name="connsiteY24" fmla="*/ 1038375 h 2097086"/>
                      <a:gd name="connsiteX25" fmla="*/ 2961985 w 3348846"/>
                      <a:gd name="connsiteY25" fmla="*/ 862529 h 2097086"/>
                      <a:gd name="connsiteX26" fmla="*/ 3079215 w 3348846"/>
                      <a:gd name="connsiteY26" fmla="*/ 604621 h 2097086"/>
                      <a:gd name="connsiteX27" fmla="*/ 3219895 w 3348846"/>
                      <a:gd name="connsiteY27" fmla="*/ 323266 h 2097086"/>
                      <a:gd name="connsiteX28" fmla="*/ 3301954 w 3348846"/>
                      <a:gd name="connsiteY28" fmla="*/ 135698 h 2097086"/>
                      <a:gd name="connsiteX29" fmla="*/ 3348846 w 3348846"/>
                      <a:gd name="connsiteY29" fmla="*/ 6744 h 2097086"/>
                      <a:gd name="connsiteX30" fmla="*/ 3348846 w 3348846"/>
                      <a:gd name="connsiteY30" fmla="*/ 6744 h 2097086"/>
                      <a:gd name="connsiteX31" fmla="*/ 3348846 w 3348846"/>
                      <a:gd name="connsiteY31" fmla="*/ 6744 h 2097086"/>
                      <a:gd name="connsiteX0" fmla="*/ 0 w 3348846"/>
                      <a:gd name="connsiteY0" fmla="*/ 0 h 2094107"/>
                      <a:gd name="connsiteX1" fmla="*/ 101554 w 3348846"/>
                      <a:gd name="connsiteY1" fmla="*/ 229483 h 2094107"/>
                      <a:gd name="connsiteX2" fmla="*/ 187426 w 3348846"/>
                      <a:gd name="connsiteY2" fmla="*/ 432877 h 2094107"/>
                      <a:gd name="connsiteX3" fmla="*/ 300846 w 3348846"/>
                      <a:gd name="connsiteY3" fmla="*/ 674960 h 2094107"/>
                      <a:gd name="connsiteX4" fmla="*/ 413975 w 3348846"/>
                      <a:gd name="connsiteY4" fmla="*/ 909421 h 2094107"/>
                      <a:gd name="connsiteX5" fmla="*/ 587625 w 3348846"/>
                      <a:gd name="connsiteY5" fmla="*/ 1202790 h 2094107"/>
                      <a:gd name="connsiteX6" fmla="*/ 789113 w 3348846"/>
                      <a:gd name="connsiteY6" fmla="*/ 1499678 h 2094107"/>
                      <a:gd name="connsiteX7" fmla="*/ 918068 w 3348846"/>
                      <a:gd name="connsiteY7" fmla="*/ 1661896 h 2094107"/>
                      <a:gd name="connsiteX8" fmla="*/ 1011852 w 3348846"/>
                      <a:gd name="connsiteY8" fmla="*/ 1763301 h 2094107"/>
                      <a:gd name="connsiteX9" fmla="*/ 1082191 w 3348846"/>
                      <a:gd name="connsiteY9" fmla="*/ 1829829 h 2094107"/>
                      <a:gd name="connsiteX10" fmla="*/ 1164252 w 3348846"/>
                      <a:gd name="connsiteY10" fmla="*/ 1896358 h 2094107"/>
                      <a:gd name="connsiteX11" fmla="*/ 1283680 w 3348846"/>
                      <a:gd name="connsiteY11" fmla="*/ 1974609 h 2094107"/>
                      <a:gd name="connsiteX12" fmla="*/ 1402815 w 3348846"/>
                      <a:gd name="connsiteY12" fmla="*/ 2034837 h 2094107"/>
                      <a:gd name="connsiteX13" fmla="*/ 1531769 w 3348846"/>
                      <a:gd name="connsiteY13" fmla="*/ 2081729 h 2094107"/>
                      <a:gd name="connsiteX14" fmla="*/ 1635663 w 3348846"/>
                      <a:gd name="connsiteY14" fmla="*/ 2084217 h 2094107"/>
                      <a:gd name="connsiteX15" fmla="*/ 1695892 w 3348846"/>
                      <a:gd name="connsiteY15" fmla="*/ 2093744 h 2094107"/>
                      <a:gd name="connsiteX16" fmla="*/ 1789677 w 3348846"/>
                      <a:gd name="connsiteY16" fmla="*/ 2070006 h 2094107"/>
                      <a:gd name="connsiteX17" fmla="*/ 1906908 w 3348846"/>
                      <a:gd name="connsiteY17" fmla="*/ 2046560 h 2094107"/>
                      <a:gd name="connsiteX18" fmla="*/ 2035862 w 3348846"/>
                      <a:gd name="connsiteY18" fmla="*/ 1976221 h 2094107"/>
                      <a:gd name="connsiteX19" fmla="*/ 2188262 w 3348846"/>
                      <a:gd name="connsiteY19" fmla="*/ 1905883 h 2094107"/>
                      <a:gd name="connsiteX20" fmla="*/ 2305492 w 3348846"/>
                      <a:gd name="connsiteY20" fmla="*/ 1812098 h 2094107"/>
                      <a:gd name="connsiteX21" fmla="*/ 2446169 w 3348846"/>
                      <a:gd name="connsiteY21" fmla="*/ 1647975 h 2094107"/>
                      <a:gd name="connsiteX22" fmla="*/ 2586849 w 3348846"/>
                      <a:gd name="connsiteY22" fmla="*/ 1519025 h 2094107"/>
                      <a:gd name="connsiteX23" fmla="*/ 2727523 w 3348846"/>
                      <a:gd name="connsiteY23" fmla="*/ 1284560 h 2094107"/>
                      <a:gd name="connsiteX24" fmla="*/ 2879923 w 3348846"/>
                      <a:gd name="connsiteY24" fmla="*/ 1038375 h 2094107"/>
                      <a:gd name="connsiteX25" fmla="*/ 2961985 w 3348846"/>
                      <a:gd name="connsiteY25" fmla="*/ 862529 h 2094107"/>
                      <a:gd name="connsiteX26" fmla="*/ 3079215 w 3348846"/>
                      <a:gd name="connsiteY26" fmla="*/ 604621 h 2094107"/>
                      <a:gd name="connsiteX27" fmla="*/ 3219895 w 3348846"/>
                      <a:gd name="connsiteY27" fmla="*/ 323266 h 2094107"/>
                      <a:gd name="connsiteX28" fmla="*/ 3301954 w 3348846"/>
                      <a:gd name="connsiteY28" fmla="*/ 135698 h 2094107"/>
                      <a:gd name="connsiteX29" fmla="*/ 3348846 w 3348846"/>
                      <a:gd name="connsiteY29" fmla="*/ 6744 h 2094107"/>
                      <a:gd name="connsiteX30" fmla="*/ 3348846 w 3348846"/>
                      <a:gd name="connsiteY30" fmla="*/ 6744 h 2094107"/>
                      <a:gd name="connsiteX31" fmla="*/ 3348846 w 3348846"/>
                      <a:gd name="connsiteY31" fmla="*/ 6744 h 2094107"/>
                      <a:gd name="connsiteX0" fmla="*/ 0 w 3348846"/>
                      <a:gd name="connsiteY0" fmla="*/ 0 h 2094117"/>
                      <a:gd name="connsiteX1" fmla="*/ 101554 w 3348846"/>
                      <a:gd name="connsiteY1" fmla="*/ 229483 h 2094117"/>
                      <a:gd name="connsiteX2" fmla="*/ 187426 w 3348846"/>
                      <a:gd name="connsiteY2" fmla="*/ 432877 h 2094117"/>
                      <a:gd name="connsiteX3" fmla="*/ 300846 w 3348846"/>
                      <a:gd name="connsiteY3" fmla="*/ 674960 h 2094117"/>
                      <a:gd name="connsiteX4" fmla="*/ 413975 w 3348846"/>
                      <a:gd name="connsiteY4" fmla="*/ 909421 h 2094117"/>
                      <a:gd name="connsiteX5" fmla="*/ 587625 w 3348846"/>
                      <a:gd name="connsiteY5" fmla="*/ 1202790 h 2094117"/>
                      <a:gd name="connsiteX6" fmla="*/ 789113 w 3348846"/>
                      <a:gd name="connsiteY6" fmla="*/ 1499678 h 2094117"/>
                      <a:gd name="connsiteX7" fmla="*/ 918068 w 3348846"/>
                      <a:gd name="connsiteY7" fmla="*/ 1661896 h 2094117"/>
                      <a:gd name="connsiteX8" fmla="*/ 1011852 w 3348846"/>
                      <a:gd name="connsiteY8" fmla="*/ 1763301 h 2094117"/>
                      <a:gd name="connsiteX9" fmla="*/ 1082191 w 3348846"/>
                      <a:gd name="connsiteY9" fmla="*/ 1829829 h 2094117"/>
                      <a:gd name="connsiteX10" fmla="*/ 1164252 w 3348846"/>
                      <a:gd name="connsiteY10" fmla="*/ 1896358 h 2094117"/>
                      <a:gd name="connsiteX11" fmla="*/ 1283680 w 3348846"/>
                      <a:gd name="connsiteY11" fmla="*/ 1974609 h 2094117"/>
                      <a:gd name="connsiteX12" fmla="*/ 1402815 w 3348846"/>
                      <a:gd name="connsiteY12" fmla="*/ 2034837 h 2094117"/>
                      <a:gd name="connsiteX13" fmla="*/ 1535579 w 3348846"/>
                      <a:gd name="connsiteY13" fmla="*/ 2079824 h 2094117"/>
                      <a:gd name="connsiteX14" fmla="*/ 1635663 w 3348846"/>
                      <a:gd name="connsiteY14" fmla="*/ 2084217 h 2094117"/>
                      <a:gd name="connsiteX15" fmla="*/ 1695892 w 3348846"/>
                      <a:gd name="connsiteY15" fmla="*/ 2093744 h 2094117"/>
                      <a:gd name="connsiteX16" fmla="*/ 1789677 w 3348846"/>
                      <a:gd name="connsiteY16" fmla="*/ 2070006 h 2094117"/>
                      <a:gd name="connsiteX17" fmla="*/ 1906908 w 3348846"/>
                      <a:gd name="connsiteY17" fmla="*/ 2046560 h 2094117"/>
                      <a:gd name="connsiteX18" fmla="*/ 2035862 w 3348846"/>
                      <a:gd name="connsiteY18" fmla="*/ 1976221 h 2094117"/>
                      <a:gd name="connsiteX19" fmla="*/ 2188262 w 3348846"/>
                      <a:gd name="connsiteY19" fmla="*/ 1905883 h 2094117"/>
                      <a:gd name="connsiteX20" fmla="*/ 2305492 w 3348846"/>
                      <a:gd name="connsiteY20" fmla="*/ 1812098 h 2094117"/>
                      <a:gd name="connsiteX21" fmla="*/ 2446169 w 3348846"/>
                      <a:gd name="connsiteY21" fmla="*/ 1647975 h 2094117"/>
                      <a:gd name="connsiteX22" fmla="*/ 2586849 w 3348846"/>
                      <a:gd name="connsiteY22" fmla="*/ 1519025 h 2094117"/>
                      <a:gd name="connsiteX23" fmla="*/ 2727523 w 3348846"/>
                      <a:gd name="connsiteY23" fmla="*/ 1284560 h 2094117"/>
                      <a:gd name="connsiteX24" fmla="*/ 2879923 w 3348846"/>
                      <a:gd name="connsiteY24" fmla="*/ 1038375 h 2094117"/>
                      <a:gd name="connsiteX25" fmla="*/ 2961985 w 3348846"/>
                      <a:gd name="connsiteY25" fmla="*/ 862529 h 2094117"/>
                      <a:gd name="connsiteX26" fmla="*/ 3079215 w 3348846"/>
                      <a:gd name="connsiteY26" fmla="*/ 604621 h 2094117"/>
                      <a:gd name="connsiteX27" fmla="*/ 3219895 w 3348846"/>
                      <a:gd name="connsiteY27" fmla="*/ 323266 h 2094117"/>
                      <a:gd name="connsiteX28" fmla="*/ 3301954 w 3348846"/>
                      <a:gd name="connsiteY28" fmla="*/ 135698 h 2094117"/>
                      <a:gd name="connsiteX29" fmla="*/ 3348846 w 3348846"/>
                      <a:gd name="connsiteY29" fmla="*/ 6744 h 2094117"/>
                      <a:gd name="connsiteX30" fmla="*/ 3348846 w 3348846"/>
                      <a:gd name="connsiteY30" fmla="*/ 6744 h 2094117"/>
                      <a:gd name="connsiteX31" fmla="*/ 3348846 w 3348846"/>
                      <a:gd name="connsiteY31" fmla="*/ 6744 h 2094117"/>
                      <a:gd name="connsiteX0" fmla="*/ 0 w 3348846"/>
                      <a:gd name="connsiteY0" fmla="*/ 0 h 2094162"/>
                      <a:gd name="connsiteX1" fmla="*/ 101554 w 3348846"/>
                      <a:gd name="connsiteY1" fmla="*/ 229483 h 2094162"/>
                      <a:gd name="connsiteX2" fmla="*/ 187426 w 3348846"/>
                      <a:gd name="connsiteY2" fmla="*/ 432877 h 2094162"/>
                      <a:gd name="connsiteX3" fmla="*/ 300846 w 3348846"/>
                      <a:gd name="connsiteY3" fmla="*/ 674960 h 2094162"/>
                      <a:gd name="connsiteX4" fmla="*/ 413975 w 3348846"/>
                      <a:gd name="connsiteY4" fmla="*/ 909421 h 2094162"/>
                      <a:gd name="connsiteX5" fmla="*/ 587625 w 3348846"/>
                      <a:gd name="connsiteY5" fmla="*/ 1202790 h 2094162"/>
                      <a:gd name="connsiteX6" fmla="*/ 789113 w 3348846"/>
                      <a:gd name="connsiteY6" fmla="*/ 1499678 h 2094162"/>
                      <a:gd name="connsiteX7" fmla="*/ 918068 w 3348846"/>
                      <a:gd name="connsiteY7" fmla="*/ 1661896 h 2094162"/>
                      <a:gd name="connsiteX8" fmla="*/ 1011852 w 3348846"/>
                      <a:gd name="connsiteY8" fmla="*/ 1763301 h 2094162"/>
                      <a:gd name="connsiteX9" fmla="*/ 1082191 w 3348846"/>
                      <a:gd name="connsiteY9" fmla="*/ 1829829 h 2094162"/>
                      <a:gd name="connsiteX10" fmla="*/ 1164252 w 3348846"/>
                      <a:gd name="connsiteY10" fmla="*/ 1896358 h 2094162"/>
                      <a:gd name="connsiteX11" fmla="*/ 1283680 w 3348846"/>
                      <a:gd name="connsiteY11" fmla="*/ 1974609 h 2094162"/>
                      <a:gd name="connsiteX12" fmla="*/ 1402815 w 3348846"/>
                      <a:gd name="connsiteY12" fmla="*/ 2034837 h 2094162"/>
                      <a:gd name="connsiteX13" fmla="*/ 1537484 w 3348846"/>
                      <a:gd name="connsiteY13" fmla="*/ 2072203 h 2094162"/>
                      <a:gd name="connsiteX14" fmla="*/ 1635663 w 3348846"/>
                      <a:gd name="connsiteY14" fmla="*/ 2084217 h 2094162"/>
                      <a:gd name="connsiteX15" fmla="*/ 1695892 w 3348846"/>
                      <a:gd name="connsiteY15" fmla="*/ 2093744 h 2094162"/>
                      <a:gd name="connsiteX16" fmla="*/ 1789677 w 3348846"/>
                      <a:gd name="connsiteY16" fmla="*/ 2070006 h 2094162"/>
                      <a:gd name="connsiteX17" fmla="*/ 1906908 w 3348846"/>
                      <a:gd name="connsiteY17" fmla="*/ 2046560 h 2094162"/>
                      <a:gd name="connsiteX18" fmla="*/ 2035862 w 3348846"/>
                      <a:gd name="connsiteY18" fmla="*/ 1976221 h 2094162"/>
                      <a:gd name="connsiteX19" fmla="*/ 2188262 w 3348846"/>
                      <a:gd name="connsiteY19" fmla="*/ 1905883 h 2094162"/>
                      <a:gd name="connsiteX20" fmla="*/ 2305492 w 3348846"/>
                      <a:gd name="connsiteY20" fmla="*/ 1812098 h 2094162"/>
                      <a:gd name="connsiteX21" fmla="*/ 2446169 w 3348846"/>
                      <a:gd name="connsiteY21" fmla="*/ 1647975 h 2094162"/>
                      <a:gd name="connsiteX22" fmla="*/ 2586849 w 3348846"/>
                      <a:gd name="connsiteY22" fmla="*/ 1519025 h 2094162"/>
                      <a:gd name="connsiteX23" fmla="*/ 2727523 w 3348846"/>
                      <a:gd name="connsiteY23" fmla="*/ 1284560 h 2094162"/>
                      <a:gd name="connsiteX24" fmla="*/ 2879923 w 3348846"/>
                      <a:gd name="connsiteY24" fmla="*/ 1038375 h 2094162"/>
                      <a:gd name="connsiteX25" fmla="*/ 2961985 w 3348846"/>
                      <a:gd name="connsiteY25" fmla="*/ 862529 h 2094162"/>
                      <a:gd name="connsiteX26" fmla="*/ 3079215 w 3348846"/>
                      <a:gd name="connsiteY26" fmla="*/ 604621 h 2094162"/>
                      <a:gd name="connsiteX27" fmla="*/ 3219895 w 3348846"/>
                      <a:gd name="connsiteY27" fmla="*/ 323266 h 2094162"/>
                      <a:gd name="connsiteX28" fmla="*/ 3301954 w 3348846"/>
                      <a:gd name="connsiteY28" fmla="*/ 135698 h 2094162"/>
                      <a:gd name="connsiteX29" fmla="*/ 3348846 w 3348846"/>
                      <a:gd name="connsiteY29" fmla="*/ 6744 h 2094162"/>
                      <a:gd name="connsiteX30" fmla="*/ 3348846 w 3348846"/>
                      <a:gd name="connsiteY30" fmla="*/ 6744 h 2094162"/>
                      <a:gd name="connsiteX31" fmla="*/ 3348846 w 3348846"/>
                      <a:gd name="connsiteY31" fmla="*/ 6744 h 2094162"/>
                      <a:gd name="connsiteX0" fmla="*/ 0 w 3348846"/>
                      <a:gd name="connsiteY0" fmla="*/ 0 h 2094162"/>
                      <a:gd name="connsiteX1" fmla="*/ 101554 w 3348846"/>
                      <a:gd name="connsiteY1" fmla="*/ 229483 h 2094162"/>
                      <a:gd name="connsiteX2" fmla="*/ 187426 w 3348846"/>
                      <a:gd name="connsiteY2" fmla="*/ 432877 h 2094162"/>
                      <a:gd name="connsiteX3" fmla="*/ 300846 w 3348846"/>
                      <a:gd name="connsiteY3" fmla="*/ 674960 h 2094162"/>
                      <a:gd name="connsiteX4" fmla="*/ 413975 w 3348846"/>
                      <a:gd name="connsiteY4" fmla="*/ 909421 h 2094162"/>
                      <a:gd name="connsiteX5" fmla="*/ 587625 w 3348846"/>
                      <a:gd name="connsiteY5" fmla="*/ 1202790 h 2094162"/>
                      <a:gd name="connsiteX6" fmla="*/ 789113 w 3348846"/>
                      <a:gd name="connsiteY6" fmla="*/ 1499678 h 2094162"/>
                      <a:gd name="connsiteX7" fmla="*/ 918068 w 3348846"/>
                      <a:gd name="connsiteY7" fmla="*/ 1661896 h 2094162"/>
                      <a:gd name="connsiteX8" fmla="*/ 1011852 w 3348846"/>
                      <a:gd name="connsiteY8" fmla="*/ 1763301 h 2094162"/>
                      <a:gd name="connsiteX9" fmla="*/ 1082191 w 3348846"/>
                      <a:gd name="connsiteY9" fmla="*/ 1829829 h 2094162"/>
                      <a:gd name="connsiteX10" fmla="*/ 1164252 w 3348846"/>
                      <a:gd name="connsiteY10" fmla="*/ 1896358 h 2094162"/>
                      <a:gd name="connsiteX11" fmla="*/ 1283680 w 3348846"/>
                      <a:gd name="connsiteY11" fmla="*/ 1974609 h 2094162"/>
                      <a:gd name="connsiteX12" fmla="*/ 1406625 w 3348846"/>
                      <a:gd name="connsiteY12" fmla="*/ 2031026 h 2094162"/>
                      <a:gd name="connsiteX13" fmla="*/ 1537484 w 3348846"/>
                      <a:gd name="connsiteY13" fmla="*/ 2072203 h 2094162"/>
                      <a:gd name="connsiteX14" fmla="*/ 1635663 w 3348846"/>
                      <a:gd name="connsiteY14" fmla="*/ 2084217 h 2094162"/>
                      <a:gd name="connsiteX15" fmla="*/ 1695892 w 3348846"/>
                      <a:gd name="connsiteY15" fmla="*/ 2093744 h 2094162"/>
                      <a:gd name="connsiteX16" fmla="*/ 1789677 w 3348846"/>
                      <a:gd name="connsiteY16" fmla="*/ 2070006 h 2094162"/>
                      <a:gd name="connsiteX17" fmla="*/ 1906908 w 3348846"/>
                      <a:gd name="connsiteY17" fmla="*/ 2046560 h 2094162"/>
                      <a:gd name="connsiteX18" fmla="*/ 2035862 w 3348846"/>
                      <a:gd name="connsiteY18" fmla="*/ 1976221 h 2094162"/>
                      <a:gd name="connsiteX19" fmla="*/ 2188262 w 3348846"/>
                      <a:gd name="connsiteY19" fmla="*/ 1905883 h 2094162"/>
                      <a:gd name="connsiteX20" fmla="*/ 2305492 w 3348846"/>
                      <a:gd name="connsiteY20" fmla="*/ 1812098 h 2094162"/>
                      <a:gd name="connsiteX21" fmla="*/ 2446169 w 3348846"/>
                      <a:gd name="connsiteY21" fmla="*/ 1647975 h 2094162"/>
                      <a:gd name="connsiteX22" fmla="*/ 2586849 w 3348846"/>
                      <a:gd name="connsiteY22" fmla="*/ 1519025 h 2094162"/>
                      <a:gd name="connsiteX23" fmla="*/ 2727523 w 3348846"/>
                      <a:gd name="connsiteY23" fmla="*/ 1284560 h 2094162"/>
                      <a:gd name="connsiteX24" fmla="*/ 2879923 w 3348846"/>
                      <a:gd name="connsiteY24" fmla="*/ 1038375 h 2094162"/>
                      <a:gd name="connsiteX25" fmla="*/ 2961985 w 3348846"/>
                      <a:gd name="connsiteY25" fmla="*/ 862529 h 2094162"/>
                      <a:gd name="connsiteX26" fmla="*/ 3079215 w 3348846"/>
                      <a:gd name="connsiteY26" fmla="*/ 604621 h 2094162"/>
                      <a:gd name="connsiteX27" fmla="*/ 3219895 w 3348846"/>
                      <a:gd name="connsiteY27" fmla="*/ 323266 h 2094162"/>
                      <a:gd name="connsiteX28" fmla="*/ 3301954 w 3348846"/>
                      <a:gd name="connsiteY28" fmla="*/ 135698 h 2094162"/>
                      <a:gd name="connsiteX29" fmla="*/ 3348846 w 3348846"/>
                      <a:gd name="connsiteY29" fmla="*/ 6744 h 2094162"/>
                      <a:gd name="connsiteX30" fmla="*/ 3348846 w 3348846"/>
                      <a:gd name="connsiteY30" fmla="*/ 6744 h 2094162"/>
                      <a:gd name="connsiteX31" fmla="*/ 3348846 w 3348846"/>
                      <a:gd name="connsiteY31" fmla="*/ 6744 h 2094162"/>
                      <a:gd name="connsiteX0" fmla="*/ 0 w 3348846"/>
                      <a:gd name="connsiteY0" fmla="*/ 0 h 2094162"/>
                      <a:gd name="connsiteX1" fmla="*/ 101554 w 3348846"/>
                      <a:gd name="connsiteY1" fmla="*/ 229483 h 2094162"/>
                      <a:gd name="connsiteX2" fmla="*/ 187426 w 3348846"/>
                      <a:gd name="connsiteY2" fmla="*/ 432877 h 2094162"/>
                      <a:gd name="connsiteX3" fmla="*/ 300846 w 3348846"/>
                      <a:gd name="connsiteY3" fmla="*/ 674960 h 2094162"/>
                      <a:gd name="connsiteX4" fmla="*/ 413975 w 3348846"/>
                      <a:gd name="connsiteY4" fmla="*/ 909421 h 2094162"/>
                      <a:gd name="connsiteX5" fmla="*/ 587625 w 3348846"/>
                      <a:gd name="connsiteY5" fmla="*/ 1202790 h 2094162"/>
                      <a:gd name="connsiteX6" fmla="*/ 789113 w 3348846"/>
                      <a:gd name="connsiteY6" fmla="*/ 1499678 h 2094162"/>
                      <a:gd name="connsiteX7" fmla="*/ 918068 w 3348846"/>
                      <a:gd name="connsiteY7" fmla="*/ 1661896 h 2094162"/>
                      <a:gd name="connsiteX8" fmla="*/ 1011852 w 3348846"/>
                      <a:gd name="connsiteY8" fmla="*/ 1763301 h 2094162"/>
                      <a:gd name="connsiteX9" fmla="*/ 1082191 w 3348846"/>
                      <a:gd name="connsiteY9" fmla="*/ 1829829 h 2094162"/>
                      <a:gd name="connsiteX10" fmla="*/ 1169968 w 3348846"/>
                      <a:gd name="connsiteY10" fmla="*/ 1896358 h 2094162"/>
                      <a:gd name="connsiteX11" fmla="*/ 1283680 w 3348846"/>
                      <a:gd name="connsiteY11" fmla="*/ 1974609 h 2094162"/>
                      <a:gd name="connsiteX12" fmla="*/ 1406625 w 3348846"/>
                      <a:gd name="connsiteY12" fmla="*/ 2031026 h 2094162"/>
                      <a:gd name="connsiteX13" fmla="*/ 1537484 w 3348846"/>
                      <a:gd name="connsiteY13" fmla="*/ 2072203 h 2094162"/>
                      <a:gd name="connsiteX14" fmla="*/ 1635663 w 3348846"/>
                      <a:gd name="connsiteY14" fmla="*/ 2084217 h 2094162"/>
                      <a:gd name="connsiteX15" fmla="*/ 1695892 w 3348846"/>
                      <a:gd name="connsiteY15" fmla="*/ 2093744 h 2094162"/>
                      <a:gd name="connsiteX16" fmla="*/ 1789677 w 3348846"/>
                      <a:gd name="connsiteY16" fmla="*/ 2070006 h 2094162"/>
                      <a:gd name="connsiteX17" fmla="*/ 1906908 w 3348846"/>
                      <a:gd name="connsiteY17" fmla="*/ 2046560 h 2094162"/>
                      <a:gd name="connsiteX18" fmla="*/ 2035862 w 3348846"/>
                      <a:gd name="connsiteY18" fmla="*/ 1976221 h 2094162"/>
                      <a:gd name="connsiteX19" fmla="*/ 2188262 w 3348846"/>
                      <a:gd name="connsiteY19" fmla="*/ 1905883 h 2094162"/>
                      <a:gd name="connsiteX20" fmla="*/ 2305492 w 3348846"/>
                      <a:gd name="connsiteY20" fmla="*/ 1812098 h 2094162"/>
                      <a:gd name="connsiteX21" fmla="*/ 2446169 w 3348846"/>
                      <a:gd name="connsiteY21" fmla="*/ 1647975 h 2094162"/>
                      <a:gd name="connsiteX22" fmla="*/ 2586849 w 3348846"/>
                      <a:gd name="connsiteY22" fmla="*/ 1519025 h 2094162"/>
                      <a:gd name="connsiteX23" fmla="*/ 2727523 w 3348846"/>
                      <a:gd name="connsiteY23" fmla="*/ 1284560 h 2094162"/>
                      <a:gd name="connsiteX24" fmla="*/ 2879923 w 3348846"/>
                      <a:gd name="connsiteY24" fmla="*/ 1038375 h 2094162"/>
                      <a:gd name="connsiteX25" fmla="*/ 2961985 w 3348846"/>
                      <a:gd name="connsiteY25" fmla="*/ 862529 h 2094162"/>
                      <a:gd name="connsiteX26" fmla="*/ 3079215 w 3348846"/>
                      <a:gd name="connsiteY26" fmla="*/ 604621 h 2094162"/>
                      <a:gd name="connsiteX27" fmla="*/ 3219895 w 3348846"/>
                      <a:gd name="connsiteY27" fmla="*/ 323266 h 2094162"/>
                      <a:gd name="connsiteX28" fmla="*/ 3301954 w 3348846"/>
                      <a:gd name="connsiteY28" fmla="*/ 135698 h 2094162"/>
                      <a:gd name="connsiteX29" fmla="*/ 3348846 w 3348846"/>
                      <a:gd name="connsiteY29" fmla="*/ 6744 h 2094162"/>
                      <a:gd name="connsiteX30" fmla="*/ 3348846 w 3348846"/>
                      <a:gd name="connsiteY30" fmla="*/ 6744 h 2094162"/>
                      <a:gd name="connsiteX31" fmla="*/ 3348846 w 3348846"/>
                      <a:gd name="connsiteY31" fmla="*/ 6744 h 2094162"/>
                      <a:gd name="connsiteX0" fmla="*/ 0 w 3348846"/>
                      <a:gd name="connsiteY0" fmla="*/ 0 h 2094162"/>
                      <a:gd name="connsiteX1" fmla="*/ 101554 w 3348846"/>
                      <a:gd name="connsiteY1" fmla="*/ 229483 h 2094162"/>
                      <a:gd name="connsiteX2" fmla="*/ 187426 w 3348846"/>
                      <a:gd name="connsiteY2" fmla="*/ 432877 h 2094162"/>
                      <a:gd name="connsiteX3" fmla="*/ 300846 w 3348846"/>
                      <a:gd name="connsiteY3" fmla="*/ 674960 h 2094162"/>
                      <a:gd name="connsiteX4" fmla="*/ 413975 w 3348846"/>
                      <a:gd name="connsiteY4" fmla="*/ 909421 h 2094162"/>
                      <a:gd name="connsiteX5" fmla="*/ 587625 w 3348846"/>
                      <a:gd name="connsiteY5" fmla="*/ 1202790 h 2094162"/>
                      <a:gd name="connsiteX6" fmla="*/ 789113 w 3348846"/>
                      <a:gd name="connsiteY6" fmla="*/ 1499678 h 2094162"/>
                      <a:gd name="connsiteX7" fmla="*/ 918068 w 3348846"/>
                      <a:gd name="connsiteY7" fmla="*/ 1661896 h 2094162"/>
                      <a:gd name="connsiteX8" fmla="*/ 1011852 w 3348846"/>
                      <a:gd name="connsiteY8" fmla="*/ 1763301 h 2094162"/>
                      <a:gd name="connsiteX9" fmla="*/ 1082191 w 3348846"/>
                      <a:gd name="connsiteY9" fmla="*/ 1824113 h 2094162"/>
                      <a:gd name="connsiteX10" fmla="*/ 1169968 w 3348846"/>
                      <a:gd name="connsiteY10" fmla="*/ 1896358 h 2094162"/>
                      <a:gd name="connsiteX11" fmla="*/ 1283680 w 3348846"/>
                      <a:gd name="connsiteY11" fmla="*/ 1974609 h 2094162"/>
                      <a:gd name="connsiteX12" fmla="*/ 1406625 w 3348846"/>
                      <a:gd name="connsiteY12" fmla="*/ 2031026 h 2094162"/>
                      <a:gd name="connsiteX13" fmla="*/ 1537484 w 3348846"/>
                      <a:gd name="connsiteY13" fmla="*/ 2072203 h 2094162"/>
                      <a:gd name="connsiteX14" fmla="*/ 1635663 w 3348846"/>
                      <a:gd name="connsiteY14" fmla="*/ 2084217 h 2094162"/>
                      <a:gd name="connsiteX15" fmla="*/ 1695892 w 3348846"/>
                      <a:gd name="connsiteY15" fmla="*/ 2093744 h 2094162"/>
                      <a:gd name="connsiteX16" fmla="*/ 1789677 w 3348846"/>
                      <a:gd name="connsiteY16" fmla="*/ 2070006 h 2094162"/>
                      <a:gd name="connsiteX17" fmla="*/ 1906908 w 3348846"/>
                      <a:gd name="connsiteY17" fmla="*/ 2046560 h 2094162"/>
                      <a:gd name="connsiteX18" fmla="*/ 2035862 w 3348846"/>
                      <a:gd name="connsiteY18" fmla="*/ 1976221 h 2094162"/>
                      <a:gd name="connsiteX19" fmla="*/ 2188262 w 3348846"/>
                      <a:gd name="connsiteY19" fmla="*/ 1905883 h 2094162"/>
                      <a:gd name="connsiteX20" fmla="*/ 2305492 w 3348846"/>
                      <a:gd name="connsiteY20" fmla="*/ 1812098 h 2094162"/>
                      <a:gd name="connsiteX21" fmla="*/ 2446169 w 3348846"/>
                      <a:gd name="connsiteY21" fmla="*/ 1647975 h 2094162"/>
                      <a:gd name="connsiteX22" fmla="*/ 2586849 w 3348846"/>
                      <a:gd name="connsiteY22" fmla="*/ 1519025 h 2094162"/>
                      <a:gd name="connsiteX23" fmla="*/ 2727523 w 3348846"/>
                      <a:gd name="connsiteY23" fmla="*/ 1284560 h 2094162"/>
                      <a:gd name="connsiteX24" fmla="*/ 2879923 w 3348846"/>
                      <a:gd name="connsiteY24" fmla="*/ 1038375 h 2094162"/>
                      <a:gd name="connsiteX25" fmla="*/ 2961985 w 3348846"/>
                      <a:gd name="connsiteY25" fmla="*/ 862529 h 2094162"/>
                      <a:gd name="connsiteX26" fmla="*/ 3079215 w 3348846"/>
                      <a:gd name="connsiteY26" fmla="*/ 604621 h 2094162"/>
                      <a:gd name="connsiteX27" fmla="*/ 3219895 w 3348846"/>
                      <a:gd name="connsiteY27" fmla="*/ 323266 h 2094162"/>
                      <a:gd name="connsiteX28" fmla="*/ 3301954 w 3348846"/>
                      <a:gd name="connsiteY28" fmla="*/ 135698 h 2094162"/>
                      <a:gd name="connsiteX29" fmla="*/ 3348846 w 3348846"/>
                      <a:gd name="connsiteY29" fmla="*/ 6744 h 2094162"/>
                      <a:gd name="connsiteX30" fmla="*/ 3348846 w 3348846"/>
                      <a:gd name="connsiteY30" fmla="*/ 6744 h 2094162"/>
                      <a:gd name="connsiteX31" fmla="*/ 3348846 w 3348846"/>
                      <a:gd name="connsiteY31" fmla="*/ 6744 h 2094162"/>
                      <a:gd name="connsiteX0" fmla="*/ 0 w 3348846"/>
                      <a:gd name="connsiteY0" fmla="*/ 0 h 2094162"/>
                      <a:gd name="connsiteX1" fmla="*/ 101554 w 3348846"/>
                      <a:gd name="connsiteY1" fmla="*/ 229483 h 2094162"/>
                      <a:gd name="connsiteX2" fmla="*/ 187426 w 3348846"/>
                      <a:gd name="connsiteY2" fmla="*/ 432877 h 2094162"/>
                      <a:gd name="connsiteX3" fmla="*/ 300846 w 3348846"/>
                      <a:gd name="connsiteY3" fmla="*/ 674960 h 2094162"/>
                      <a:gd name="connsiteX4" fmla="*/ 413975 w 3348846"/>
                      <a:gd name="connsiteY4" fmla="*/ 909421 h 2094162"/>
                      <a:gd name="connsiteX5" fmla="*/ 587625 w 3348846"/>
                      <a:gd name="connsiteY5" fmla="*/ 1202790 h 2094162"/>
                      <a:gd name="connsiteX6" fmla="*/ 789113 w 3348846"/>
                      <a:gd name="connsiteY6" fmla="*/ 1499678 h 2094162"/>
                      <a:gd name="connsiteX7" fmla="*/ 918068 w 3348846"/>
                      <a:gd name="connsiteY7" fmla="*/ 1661896 h 2094162"/>
                      <a:gd name="connsiteX8" fmla="*/ 1017568 w 3348846"/>
                      <a:gd name="connsiteY8" fmla="*/ 1761396 h 2094162"/>
                      <a:gd name="connsiteX9" fmla="*/ 1082191 w 3348846"/>
                      <a:gd name="connsiteY9" fmla="*/ 1824113 h 2094162"/>
                      <a:gd name="connsiteX10" fmla="*/ 1169968 w 3348846"/>
                      <a:gd name="connsiteY10" fmla="*/ 1896358 h 2094162"/>
                      <a:gd name="connsiteX11" fmla="*/ 1283680 w 3348846"/>
                      <a:gd name="connsiteY11" fmla="*/ 1974609 h 2094162"/>
                      <a:gd name="connsiteX12" fmla="*/ 1406625 w 3348846"/>
                      <a:gd name="connsiteY12" fmla="*/ 2031026 h 2094162"/>
                      <a:gd name="connsiteX13" fmla="*/ 1537484 w 3348846"/>
                      <a:gd name="connsiteY13" fmla="*/ 2072203 h 2094162"/>
                      <a:gd name="connsiteX14" fmla="*/ 1635663 w 3348846"/>
                      <a:gd name="connsiteY14" fmla="*/ 2084217 h 2094162"/>
                      <a:gd name="connsiteX15" fmla="*/ 1695892 w 3348846"/>
                      <a:gd name="connsiteY15" fmla="*/ 2093744 h 2094162"/>
                      <a:gd name="connsiteX16" fmla="*/ 1789677 w 3348846"/>
                      <a:gd name="connsiteY16" fmla="*/ 2070006 h 2094162"/>
                      <a:gd name="connsiteX17" fmla="*/ 1906908 w 3348846"/>
                      <a:gd name="connsiteY17" fmla="*/ 2046560 h 2094162"/>
                      <a:gd name="connsiteX18" fmla="*/ 2035862 w 3348846"/>
                      <a:gd name="connsiteY18" fmla="*/ 1976221 h 2094162"/>
                      <a:gd name="connsiteX19" fmla="*/ 2188262 w 3348846"/>
                      <a:gd name="connsiteY19" fmla="*/ 1905883 h 2094162"/>
                      <a:gd name="connsiteX20" fmla="*/ 2305492 w 3348846"/>
                      <a:gd name="connsiteY20" fmla="*/ 1812098 h 2094162"/>
                      <a:gd name="connsiteX21" fmla="*/ 2446169 w 3348846"/>
                      <a:gd name="connsiteY21" fmla="*/ 1647975 h 2094162"/>
                      <a:gd name="connsiteX22" fmla="*/ 2586849 w 3348846"/>
                      <a:gd name="connsiteY22" fmla="*/ 1519025 h 2094162"/>
                      <a:gd name="connsiteX23" fmla="*/ 2727523 w 3348846"/>
                      <a:gd name="connsiteY23" fmla="*/ 1284560 h 2094162"/>
                      <a:gd name="connsiteX24" fmla="*/ 2879923 w 3348846"/>
                      <a:gd name="connsiteY24" fmla="*/ 1038375 h 2094162"/>
                      <a:gd name="connsiteX25" fmla="*/ 2961985 w 3348846"/>
                      <a:gd name="connsiteY25" fmla="*/ 862529 h 2094162"/>
                      <a:gd name="connsiteX26" fmla="*/ 3079215 w 3348846"/>
                      <a:gd name="connsiteY26" fmla="*/ 604621 h 2094162"/>
                      <a:gd name="connsiteX27" fmla="*/ 3219895 w 3348846"/>
                      <a:gd name="connsiteY27" fmla="*/ 323266 h 2094162"/>
                      <a:gd name="connsiteX28" fmla="*/ 3301954 w 3348846"/>
                      <a:gd name="connsiteY28" fmla="*/ 135698 h 2094162"/>
                      <a:gd name="connsiteX29" fmla="*/ 3348846 w 3348846"/>
                      <a:gd name="connsiteY29" fmla="*/ 6744 h 2094162"/>
                      <a:gd name="connsiteX30" fmla="*/ 3348846 w 3348846"/>
                      <a:gd name="connsiteY30" fmla="*/ 6744 h 2094162"/>
                      <a:gd name="connsiteX31" fmla="*/ 3348846 w 3348846"/>
                      <a:gd name="connsiteY31" fmla="*/ 6744 h 2094162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5862 w 3348846"/>
                      <a:gd name="connsiteY18" fmla="*/ 1976221 h 2085858"/>
                      <a:gd name="connsiteX19" fmla="*/ 2188262 w 3348846"/>
                      <a:gd name="connsiteY19" fmla="*/ 1905883 h 2085858"/>
                      <a:gd name="connsiteX20" fmla="*/ 2305492 w 3348846"/>
                      <a:gd name="connsiteY20" fmla="*/ 1812098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8262 w 3348846"/>
                      <a:gd name="connsiteY19" fmla="*/ 1905883 h 2085858"/>
                      <a:gd name="connsiteX20" fmla="*/ 2305492 w 3348846"/>
                      <a:gd name="connsiteY20" fmla="*/ 1812098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8262 w 3348846"/>
                      <a:gd name="connsiteY19" fmla="*/ 1905883 h 2085858"/>
                      <a:gd name="connsiteX20" fmla="*/ 2305492 w 3348846"/>
                      <a:gd name="connsiteY20" fmla="*/ 1812098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8262 w 3348846"/>
                      <a:gd name="connsiteY19" fmla="*/ 1900167 h 2085858"/>
                      <a:gd name="connsiteX20" fmla="*/ 2305492 w 3348846"/>
                      <a:gd name="connsiteY20" fmla="*/ 1812098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305492 w 3348846"/>
                      <a:gd name="connsiteY20" fmla="*/ 1812098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301681 w 3348846"/>
                      <a:gd name="connsiteY20" fmla="*/ 1808287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9776 w 3348846"/>
                      <a:gd name="connsiteY20" fmla="*/ 1804476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86849 w 3348846"/>
                      <a:gd name="connsiteY22" fmla="*/ 151902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81133 w 3348846"/>
                      <a:gd name="connsiteY22" fmla="*/ 1499971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7323 w 3348846"/>
                      <a:gd name="connsiteY22" fmla="*/ 1494255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6908 w 3348846"/>
                      <a:gd name="connsiteY17" fmla="*/ 2046560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27523 w 3348846"/>
                      <a:gd name="connsiteY23" fmla="*/ 1284560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25618 w 3348846"/>
                      <a:gd name="connsiteY23" fmla="*/ 1276938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19903 w 3348846"/>
                      <a:gd name="connsiteY23" fmla="*/ 1275033 h 2085858"/>
                      <a:gd name="connsiteX24" fmla="*/ 2879923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19903 w 3348846"/>
                      <a:gd name="connsiteY23" fmla="*/ 1275033 h 2085858"/>
                      <a:gd name="connsiteX24" fmla="*/ 2868492 w 3348846"/>
                      <a:gd name="connsiteY24" fmla="*/ 1038375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19903 w 3348846"/>
                      <a:gd name="connsiteY23" fmla="*/ 1275033 h 2085858"/>
                      <a:gd name="connsiteX24" fmla="*/ 2864682 w 3348846"/>
                      <a:gd name="connsiteY24" fmla="*/ 1036469 h 2085858"/>
                      <a:gd name="connsiteX25" fmla="*/ 2961985 w 3348846"/>
                      <a:gd name="connsiteY25" fmla="*/ 862529 h 2085858"/>
                      <a:gd name="connsiteX26" fmla="*/ 3079215 w 3348846"/>
                      <a:gd name="connsiteY26" fmla="*/ 604621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19903 w 3348846"/>
                      <a:gd name="connsiteY23" fmla="*/ 1275033 h 2085858"/>
                      <a:gd name="connsiteX24" fmla="*/ 2864682 w 3348846"/>
                      <a:gd name="connsiteY24" fmla="*/ 1036469 h 2085858"/>
                      <a:gd name="connsiteX25" fmla="*/ 2961985 w 3348846"/>
                      <a:gd name="connsiteY25" fmla="*/ 862529 h 2085858"/>
                      <a:gd name="connsiteX26" fmla="*/ 3086837 w 3348846"/>
                      <a:gd name="connsiteY26" fmla="*/ 602716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48846 w 3348846"/>
                      <a:gd name="connsiteY31" fmla="*/ 6744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19903 w 3348846"/>
                      <a:gd name="connsiteY23" fmla="*/ 1275033 h 2085858"/>
                      <a:gd name="connsiteX24" fmla="*/ 2864682 w 3348846"/>
                      <a:gd name="connsiteY24" fmla="*/ 1036469 h 2085858"/>
                      <a:gd name="connsiteX25" fmla="*/ 2961985 w 3348846"/>
                      <a:gd name="connsiteY25" fmla="*/ 862529 h 2085858"/>
                      <a:gd name="connsiteX26" fmla="*/ 3086837 w 3348846"/>
                      <a:gd name="connsiteY26" fmla="*/ 602716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35509 w 3348846"/>
                      <a:gd name="connsiteY31" fmla="*/ 44853 h 2085858"/>
                      <a:gd name="connsiteX0" fmla="*/ 0 w 3348846"/>
                      <a:gd name="connsiteY0" fmla="*/ 0 h 2085858"/>
                      <a:gd name="connsiteX1" fmla="*/ 101554 w 3348846"/>
                      <a:gd name="connsiteY1" fmla="*/ 229483 h 2085858"/>
                      <a:gd name="connsiteX2" fmla="*/ 187426 w 3348846"/>
                      <a:gd name="connsiteY2" fmla="*/ 432877 h 2085858"/>
                      <a:gd name="connsiteX3" fmla="*/ 300846 w 3348846"/>
                      <a:gd name="connsiteY3" fmla="*/ 674960 h 2085858"/>
                      <a:gd name="connsiteX4" fmla="*/ 413975 w 3348846"/>
                      <a:gd name="connsiteY4" fmla="*/ 909421 h 2085858"/>
                      <a:gd name="connsiteX5" fmla="*/ 587625 w 3348846"/>
                      <a:gd name="connsiteY5" fmla="*/ 1202790 h 2085858"/>
                      <a:gd name="connsiteX6" fmla="*/ 789113 w 3348846"/>
                      <a:gd name="connsiteY6" fmla="*/ 1499678 h 2085858"/>
                      <a:gd name="connsiteX7" fmla="*/ 918068 w 3348846"/>
                      <a:gd name="connsiteY7" fmla="*/ 1661896 h 2085858"/>
                      <a:gd name="connsiteX8" fmla="*/ 1017568 w 3348846"/>
                      <a:gd name="connsiteY8" fmla="*/ 1761396 h 2085858"/>
                      <a:gd name="connsiteX9" fmla="*/ 1082191 w 3348846"/>
                      <a:gd name="connsiteY9" fmla="*/ 1824113 h 2085858"/>
                      <a:gd name="connsiteX10" fmla="*/ 1169968 w 3348846"/>
                      <a:gd name="connsiteY10" fmla="*/ 1896358 h 2085858"/>
                      <a:gd name="connsiteX11" fmla="*/ 1283680 w 3348846"/>
                      <a:gd name="connsiteY11" fmla="*/ 1974609 h 2085858"/>
                      <a:gd name="connsiteX12" fmla="*/ 1406625 w 3348846"/>
                      <a:gd name="connsiteY12" fmla="*/ 2031026 h 2085858"/>
                      <a:gd name="connsiteX13" fmla="*/ 1537484 w 3348846"/>
                      <a:gd name="connsiteY13" fmla="*/ 2072203 h 2085858"/>
                      <a:gd name="connsiteX14" fmla="*/ 1635663 w 3348846"/>
                      <a:gd name="connsiteY14" fmla="*/ 2084217 h 2085858"/>
                      <a:gd name="connsiteX15" fmla="*/ 1699702 w 3348846"/>
                      <a:gd name="connsiteY15" fmla="*/ 2084216 h 2085858"/>
                      <a:gd name="connsiteX16" fmla="*/ 1789677 w 3348846"/>
                      <a:gd name="connsiteY16" fmla="*/ 2070006 h 2085858"/>
                      <a:gd name="connsiteX17" fmla="*/ 1905002 w 3348846"/>
                      <a:gd name="connsiteY17" fmla="*/ 2042749 h 2085858"/>
                      <a:gd name="connsiteX18" fmla="*/ 2037768 w 3348846"/>
                      <a:gd name="connsiteY18" fmla="*/ 1981937 h 2085858"/>
                      <a:gd name="connsiteX19" fmla="*/ 2186357 w 3348846"/>
                      <a:gd name="connsiteY19" fmla="*/ 1890640 h 2085858"/>
                      <a:gd name="connsiteX20" fmla="*/ 2295966 w 3348846"/>
                      <a:gd name="connsiteY20" fmla="*/ 1800665 h 2085858"/>
                      <a:gd name="connsiteX21" fmla="*/ 2446169 w 3348846"/>
                      <a:gd name="connsiteY21" fmla="*/ 1647975 h 2085858"/>
                      <a:gd name="connsiteX22" fmla="*/ 2571607 w 3348846"/>
                      <a:gd name="connsiteY22" fmla="*/ 1490444 h 2085858"/>
                      <a:gd name="connsiteX23" fmla="*/ 2719903 w 3348846"/>
                      <a:gd name="connsiteY23" fmla="*/ 1275033 h 2085858"/>
                      <a:gd name="connsiteX24" fmla="*/ 2864682 w 3348846"/>
                      <a:gd name="connsiteY24" fmla="*/ 1036469 h 2085858"/>
                      <a:gd name="connsiteX25" fmla="*/ 2961985 w 3348846"/>
                      <a:gd name="connsiteY25" fmla="*/ 862529 h 2085858"/>
                      <a:gd name="connsiteX26" fmla="*/ 3086837 w 3348846"/>
                      <a:gd name="connsiteY26" fmla="*/ 602716 h 2085858"/>
                      <a:gd name="connsiteX27" fmla="*/ 3219895 w 3348846"/>
                      <a:gd name="connsiteY27" fmla="*/ 323266 h 2085858"/>
                      <a:gd name="connsiteX28" fmla="*/ 3301954 w 3348846"/>
                      <a:gd name="connsiteY28" fmla="*/ 135698 h 2085858"/>
                      <a:gd name="connsiteX29" fmla="*/ 3348846 w 3348846"/>
                      <a:gd name="connsiteY29" fmla="*/ 6744 h 2085858"/>
                      <a:gd name="connsiteX30" fmla="*/ 3348846 w 3348846"/>
                      <a:gd name="connsiteY30" fmla="*/ 6744 h 2085858"/>
                      <a:gd name="connsiteX31" fmla="*/ 3335509 w 3348846"/>
                      <a:gd name="connsiteY31" fmla="*/ 44853 h 2085858"/>
                      <a:gd name="connsiteX0" fmla="*/ 0 w 4980759"/>
                      <a:gd name="connsiteY0" fmla="*/ 1957278 h 2079114"/>
                      <a:gd name="connsiteX1" fmla="*/ 1733467 w 4980759"/>
                      <a:gd name="connsiteY1" fmla="*/ 222739 h 2079114"/>
                      <a:gd name="connsiteX2" fmla="*/ 1819339 w 4980759"/>
                      <a:gd name="connsiteY2" fmla="*/ 426133 h 2079114"/>
                      <a:gd name="connsiteX3" fmla="*/ 1932759 w 4980759"/>
                      <a:gd name="connsiteY3" fmla="*/ 668216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851770 w 4980759"/>
                      <a:gd name="connsiteY1" fmla="*/ 1699410 h 2079114"/>
                      <a:gd name="connsiteX2" fmla="*/ 1819339 w 4980759"/>
                      <a:gd name="connsiteY2" fmla="*/ 426133 h 2079114"/>
                      <a:gd name="connsiteX3" fmla="*/ 1932759 w 4980759"/>
                      <a:gd name="connsiteY3" fmla="*/ 668216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851770 w 4980759"/>
                      <a:gd name="connsiteY1" fmla="*/ 1699410 h 2079114"/>
                      <a:gd name="connsiteX2" fmla="*/ 1355288 w 4980759"/>
                      <a:gd name="connsiteY2" fmla="*/ 1863815 h 2079114"/>
                      <a:gd name="connsiteX3" fmla="*/ 1932759 w 4980759"/>
                      <a:gd name="connsiteY3" fmla="*/ 668216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882707 w 4980759"/>
                      <a:gd name="connsiteY1" fmla="*/ 1908970 h 2079114"/>
                      <a:gd name="connsiteX2" fmla="*/ 1355288 w 4980759"/>
                      <a:gd name="connsiteY2" fmla="*/ 1863815 h 2079114"/>
                      <a:gd name="connsiteX3" fmla="*/ 1932759 w 4980759"/>
                      <a:gd name="connsiteY3" fmla="*/ 668216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1355288 w 4980759"/>
                      <a:gd name="connsiteY2" fmla="*/ 1863815 h 2079114"/>
                      <a:gd name="connsiteX3" fmla="*/ 1932759 w 4980759"/>
                      <a:gd name="connsiteY3" fmla="*/ 668216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767491 w 4980759"/>
                      <a:gd name="connsiteY2" fmla="*/ 1917424 h 2079114"/>
                      <a:gd name="connsiteX3" fmla="*/ 1932759 w 4980759"/>
                      <a:gd name="connsiteY3" fmla="*/ 668216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767491 w 4980759"/>
                      <a:gd name="connsiteY2" fmla="*/ 1917424 h 2079114"/>
                      <a:gd name="connsiteX3" fmla="*/ 1112936 w 4980759"/>
                      <a:gd name="connsiteY3" fmla="*/ 1910958 h 2079114"/>
                      <a:gd name="connsiteX4" fmla="*/ 2045888 w 4980759"/>
                      <a:gd name="connsiteY4" fmla="*/ 902677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767491 w 4980759"/>
                      <a:gd name="connsiteY2" fmla="*/ 1917424 h 2079114"/>
                      <a:gd name="connsiteX3" fmla="*/ 1112936 w 4980759"/>
                      <a:gd name="connsiteY3" fmla="*/ 1910958 h 2079114"/>
                      <a:gd name="connsiteX4" fmla="*/ 1543168 w 4980759"/>
                      <a:gd name="connsiteY4" fmla="*/ 1814021 h 2079114"/>
                      <a:gd name="connsiteX5" fmla="*/ 2219538 w 4980759"/>
                      <a:gd name="connsiteY5" fmla="*/ 1196046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767491 w 4980759"/>
                      <a:gd name="connsiteY2" fmla="*/ 1917424 h 2079114"/>
                      <a:gd name="connsiteX3" fmla="*/ 1112936 w 4980759"/>
                      <a:gd name="connsiteY3" fmla="*/ 1910958 h 2079114"/>
                      <a:gd name="connsiteX4" fmla="*/ 1543168 w 4980759"/>
                      <a:gd name="connsiteY4" fmla="*/ 1814021 h 2079114"/>
                      <a:gd name="connsiteX5" fmla="*/ 1879235 w 4980759"/>
                      <a:gd name="connsiteY5" fmla="*/ 1819854 h 2079114"/>
                      <a:gd name="connsiteX6" fmla="*/ 2421026 w 4980759"/>
                      <a:gd name="connsiteY6" fmla="*/ 1492934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767491 w 4980759"/>
                      <a:gd name="connsiteY2" fmla="*/ 1917424 h 2079114"/>
                      <a:gd name="connsiteX3" fmla="*/ 1112936 w 4980759"/>
                      <a:gd name="connsiteY3" fmla="*/ 1910958 h 2079114"/>
                      <a:gd name="connsiteX4" fmla="*/ 1543168 w 4980759"/>
                      <a:gd name="connsiteY4" fmla="*/ 1814021 h 2079114"/>
                      <a:gd name="connsiteX5" fmla="*/ 1879235 w 4980759"/>
                      <a:gd name="connsiteY5" fmla="*/ 1819854 h 2079114"/>
                      <a:gd name="connsiteX6" fmla="*/ 2382355 w 4980759"/>
                      <a:gd name="connsiteY6" fmla="*/ 1751229 h 2079114"/>
                      <a:gd name="connsiteX7" fmla="*/ 2549981 w 4980759"/>
                      <a:gd name="connsiteY7" fmla="*/ 165515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434124 w 4980759"/>
                      <a:gd name="connsiteY1" fmla="*/ 1957705 h 2079114"/>
                      <a:gd name="connsiteX2" fmla="*/ 767491 w 4980759"/>
                      <a:gd name="connsiteY2" fmla="*/ 1917424 h 2079114"/>
                      <a:gd name="connsiteX3" fmla="*/ 1112936 w 4980759"/>
                      <a:gd name="connsiteY3" fmla="*/ 1910958 h 2079114"/>
                      <a:gd name="connsiteX4" fmla="*/ 1543168 w 4980759"/>
                      <a:gd name="connsiteY4" fmla="*/ 1814021 h 2079114"/>
                      <a:gd name="connsiteX5" fmla="*/ 1879235 w 4980759"/>
                      <a:gd name="connsiteY5" fmla="*/ 1819854 h 2079114"/>
                      <a:gd name="connsiteX6" fmla="*/ 2382355 w 4980759"/>
                      <a:gd name="connsiteY6" fmla="*/ 1751229 h 2079114"/>
                      <a:gd name="connsiteX7" fmla="*/ 2549982 w 4980759"/>
                      <a:gd name="connsiteY7" fmla="*/ 173800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980759"/>
                      <a:gd name="connsiteY0" fmla="*/ 1957278 h 2079114"/>
                      <a:gd name="connsiteX1" fmla="*/ 279441 w 4980759"/>
                      <a:gd name="connsiteY1" fmla="*/ 1962579 h 2079114"/>
                      <a:gd name="connsiteX2" fmla="*/ 767491 w 4980759"/>
                      <a:gd name="connsiteY2" fmla="*/ 1917424 h 2079114"/>
                      <a:gd name="connsiteX3" fmla="*/ 1112936 w 4980759"/>
                      <a:gd name="connsiteY3" fmla="*/ 1910958 h 2079114"/>
                      <a:gd name="connsiteX4" fmla="*/ 1543168 w 4980759"/>
                      <a:gd name="connsiteY4" fmla="*/ 1814021 h 2079114"/>
                      <a:gd name="connsiteX5" fmla="*/ 1879235 w 4980759"/>
                      <a:gd name="connsiteY5" fmla="*/ 1819854 h 2079114"/>
                      <a:gd name="connsiteX6" fmla="*/ 2382355 w 4980759"/>
                      <a:gd name="connsiteY6" fmla="*/ 1751229 h 2079114"/>
                      <a:gd name="connsiteX7" fmla="*/ 2549982 w 4980759"/>
                      <a:gd name="connsiteY7" fmla="*/ 1738002 h 2079114"/>
                      <a:gd name="connsiteX8" fmla="*/ 2649481 w 4980759"/>
                      <a:gd name="connsiteY8" fmla="*/ 1754652 h 2079114"/>
                      <a:gd name="connsiteX9" fmla="*/ 2714104 w 4980759"/>
                      <a:gd name="connsiteY9" fmla="*/ 1817369 h 2079114"/>
                      <a:gd name="connsiteX10" fmla="*/ 2801881 w 4980759"/>
                      <a:gd name="connsiteY10" fmla="*/ 1889614 h 2079114"/>
                      <a:gd name="connsiteX11" fmla="*/ 2915593 w 4980759"/>
                      <a:gd name="connsiteY11" fmla="*/ 1967865 h 2079114"/>
                      <a:gd name="connsiteX12" fmla="*/ 3038538 w 4980759"/>
                      <a:gd name="connsiteY12" fmla="*/ 2024282 h 2079114"/>
                      <a:gd name="connsiteX13" fmla="*/ 3169397 w 4980759"/>
                      <a:gd name="connsiteY13" fmla="*/ 2065459 h 2079114"/>
                      <a:gd name="connsiteX14" fmla="*/ 3267576 w 4980759"/>
                      <a:gd name="connsiteY14" fmla="*/ 2077473 h 2079114"/>
                      <a:gd name="connsiteX15" fmla="*/ 3331615 w 4980759"/>
                      <a:gd name="connsiteY15" fmla="*/ 2077472 h 2079114"/>
                      <a:gd name="connsiteX16" fmla="*/ 3421590 w 4980759"/>
                      <a:gd name="connsiteY16" fmla="*/ 2063262 h 2079114"/>
                      <a:gd name="connsiteX17" fmla="*/ 3536915 w 4980759"/>
                      <a:gd name="connsiteY17" fmla="*/ 2036005 h 2079114"/>
                      <a:gd name="connsiteX18" fmla="*/ 3669681 w 4980759"/>
                      <a:gd name="connsiteY18" fmla="*/ 1975193 h 2079114"/>
                      <a:gd name="connsiteX19" fmla="*/ 3818270 w 4980759"/>
                      <a:gd name="connsiteY19" fmla="*/ 1883896 h 2079114"/>
                      <a:gd name="connsiteX20" fmla="*/ 3927879 w 4980759"/>
                      <a:gd name="connsiteY20" fmla="*/ 1793921 h 2079114"/>
                      <a:gd name="connsiteX21" fmla="*/ 4078082 w 4980759"/>
                      <a:gd name="connsiteY21" fmla="*/ 1641231 h 2079114"/>
                      <a:gd name="connsiteX22" fmla="*/ 4203520 w 4980759"/>
                      <a:gd name="connsiteY22" fmla="*/ 1483700 h 2079114"/>
                      <a:gd name="connsiteX23" fmla="*/ 4351816 w 4980759"/>
                      <a:gd name="connsiteY23" fmla="*/ 1268289 h 2079114"/>
                      <a:gd name="connsiteX24" fmla="*/ 4496595 w 4980759"/>
                      <a:gd name="connsiteY24" fmla="*/ 1029725 h 2079114"/>
                      <a:gd name="connsiteX25" fmla="*/ 4593898 w 4980759"/>
                      <a:gd name="connsiteY25" fmla="*/ 855785 h 2079114"/>
                      <a:gd name="connsiteX26" fmla="*/ 4718750 w 4980759"/>
                      <a:gd name="connsiteY26" fmla="*/ 595972 h 2079114"/>
                      <a:gd name="connsiteX27" fmla="*/ 4851808 w 4980759"/>
                      <a:gd name="connsiteY27" fmla="*/ 316522 h 2079114"/>
                      <a:gd name="connsiteX28" fmla="*/ 4933867 w 4980759"/>
                      <a:gd name="connsiteY28" fmla="*/ 128954 h 2079114"/>
                      <a:gd name="connsiteX29" fmla="*/ 4980759 w 4980759"/>
                      <a:gd name="connsiteY29" fmla="*/ 0 h 2079114"/>
                      <a:gd name="connsiteX30" fmla="*/ 4980759 w 4980759"/>
                      <a:gd name="connsiteY30" fmla="*/ 0 h 2079114"/>
                      <a:gd name="connsiteX31" fmla="*/ 4967422 w 4980759"/>
                      <a:gd name="connsiteY31" fmla="*/ 38109 h 2079114"/>
                      <a:gd name="connsiteX0" fmla="*/ 0 w 4880215"/>
                      <a:gd name="connsiteY0" fmla="*/ 1962151 h 2079114"/>
                      <a:gd name="connsiteX1" fmla="*/ 178897 w 4880215"/>
                      <a:gd name="connsiteY1" fmla="*/ 1962579 h 2079114"/>
                      <a:gd name="connsiteX2" fmla="*/ 666947 w 4880215"/>
                      <a:gd name="connsiteY2" fmla="*/ 1917424 h 2079114"/>
                      <a:gd name="connsiteX3" fmla="*/ 1012392 w 4880215"/>
                      <a:gd name="connsiteY3" fmla="*/ 1910958 h 2079114"/>
                      <a:gd name="connsiteX4" fmla="*/ 1442624 w 4880215"/>
                      <a:gd name="connsiteY4" fmla="*/ 1814021 h 2079114"/>
                      <a:gd name="connsiteX5" fmla="*/ 1778691 w 4880215"/>
                      <a:gd name="connsiteY5" fmla="*/ 1819854 h 2079114"/>
                      <a:gd name="connsiteX6" fmla="*/ 2281811 w 4880215"/>
                      <a:gd name="connsiteY6" fmla="*/ 1751229 h 2079114"/>
                      <a:gd name="connsiteX7" fmla="*/ 2449438 w 4880215"/>
                      <a:gd name="connsiteY7" fmla="*/ 1738002 h 2079114"/>
                      <a:gd name="connsiteX8" fmla="*/ 2548937 w 4880215"/>
                      <a:gd name="connsiteY8" fmla="*/ 1754652 h 2079114"/>
                      <a:gd name="connsiteX9" fmla="*/ 2613560 w 4880215"/>
                      <a:gd name="connsiteY9" fmla="*/ 1817369 h 2079114"/>
                      <a:gd name="connsiteX10" fmla="*/ 2701337 w 4880215"/>
                      <a:gd name="connsiteY10" fmla="*/ 1889614 h 2079114"/>
                      <a:gd name="connsiteX11" fmla="*/ 2815049 w 4880215"/>
                      <a:gd name="connsiteY11" fmla="*/ 1967865 h 2079114"/>
                      <a:gd name="connsiteX12" fmla="*/ 2937994 w 4880215"/>
                      <a:gd name="connsiteY12" fmla="*/ 2024282 h 2079114"/>
                      <a:gd name="connsiteX13" fmla="*/ 3068853 w 4880215"/>
                      <a:gd name="connsiteY13" fmla="*/ 2065459 h 2079114"/>
                      <a:gd name="connsiteX14" fmla="*/ 3167032 w 4880215"/>
                      <a:gd name="connsiteY14" fmla="*/ 2077473 h 2079114"/>
                      <a:gd name="connsiteX15" fmla="*/ 3231071 w 4880215"/>
                      <a:gd name="connsiteY15" fmla="*/ 2077472 h 2079114"/>
                      <a:gd name="connsiteX16" fmla="*/ 3321046 w 4880215"/>
                      <a:gd name="connsiteY16" fmla="*/ 2063262 h 2079114"/>
                      <a:gd name="connsiteX17" fmla="*/ 3436371 w 4880215"/>
                      <a:gd name="connsiteY17" fmla="*/ 2036005 h 2079114"/>
                      <a:gd name="connsiteX18" fmla="*/ 3569137 w 4880215"/>
                      <a:gd name="connsiteY18" fmla="*/ 1975193 h 2079114"/>
                      <a:gd name="connsiteX19" fmla="*/ 3717726 w 4880215"/>
                      <a:gd name="connsiteY19" fmla="*/ 1883896 h 2079114"/>
                      <a:gd name="connsiteX20" fmla="*/ 3827335 w 4880215"/>
                      <a:gd name="connsiteY20" fmla="*/ 1793921 h 2079114"/>
                      <a:gd name="connsiteX21" fmla="*/ 3977538 w 4880215"/>
                      <a:gd name="connsiteY21" fmla="*/ 1641231 h 2079114"/>
                      <a:gd name="connsiteX22" fmla="*/ 4102976 w 4880215"/>
                      <a:gd name="connsiteY22" fmla="*/ 1483700 h 2079114"/>
                      <a:gd name="connsiteX23" fmla="*/ 4251272 w 4880215"/>
                      <a:gd name="connsiteY23" fmla="*/ 1268289 h 2079114"/>
                      <a:gd name="connsiteX24" fmla="*/ 4396051 w 4880215"/>
                      <a:gd name="connsiteY24" fmla="*/ 1029725 h 2079114"/>
                      <a:gd name="connsiteX25" fmla="*/ 4493354 w 4880215"/>
                      <a:gd name="connsiteY25" fmla="*/ 855785 h 2079114"/>
                      <a:gd name="connsiteX26" fmla="*/ 4618206 w 4880215"/>
                      <a:gd name="connsiteY26" fmla="*/ 595972 h 2079114"/>
                      <a:gd name="connsiteX27" fmla="*/ 4751264 w 4880215"/>
                      <a:gd name="connsiteY27" fmla="*/ 316522 h 2079114"/>
                      <a:gd name="connsiteX28" fmla="*/ 4833323 w 4880215"/>
                      <a:gd name="connsiteY28" fmla="*/ 128954 h 2079114"/>
                      <a:gd name="connsiteX29" fmla="*/ 4880215 w 4880215"/>
                      <a:gd name="connsiteY29" fmla="*/ 0 h 2079114"/>
                      <a:gd name="connsiteX30" fmla="*/ 4880215 w 4880215"/>
                      <a:gd name="connsiteY30" fmla="*/ 0 h 2079114"/>
                      <a:gd name="connsiteX31" fmla="*/ 4866878 w 4880215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873740 w 4926620"/>
                      <a:gd name="connsiteY20" fmla="*/ 1793921 h 2079114"/>
                      <a:gd name="connsiteX21" fmla="*/ 4023943 w 4926620"/>
                      <a:gd name="connsiteY21" fmla="*/ 1641231 h 2079114"/>
                      <a:gd name="connsiteX22" fmla="*/ 4149381 w 4926620"/>
                      <a:gd name="connsiteY22" fmla="*/ 1483700 h 2079114"/>
                      <a:gd name="connsiteX23" fmla="*/ 4297677 w 4926620"/>
                      <a:gd name="connsiteY23" fmla="*/ 1268289 h 2079114"/>
                      <a:gd name="connsiteX24" fmla="*/ 4442456 w 4926620"/>
                      <a:gd name="connsiteY24" fmla="*/ 1029725 h 2079114"/>
                      <a:gd name="connsiteX25" fmla="*/ 4539759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873740 w 4926620"/>
                      <a:gd name="connsiteY20" fmla="*/ 1793921 h 2079114"/>
                      <a:gd name="connsiteX21" fmla="*/ 4023943 w 4926620"/>
                      <a:gd name="connsiteY21" fmla="*/ 1641231 h 2079114"/>
                      <a:gd name="connsiteX22" fmla="*/ 4149381 w 4926620"/>
                      <a:gd name="connsiteY22" fmla="*/ 1483700 h 2079114"/>
                      <a:gd name="connsiteX23" fmla="*/ 4297677 w 4926620"/>
                      <a:gd name="connsiteY23" fmla="*/ 1268289 h 2079114"/>
                      <a:gd name="connsiteX24" fmla="*/ 4442456 w 4926620"/>
                      <a:gd name="connsiteY24" fmla="*/ 1029725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873740 w 4926620"/>
                      <a:gd name="connsiteY20" fmla="*/ 1793921 h 2079114"/>
                      <a:gd name="connsiteX21" fmla="*/ 4023943 w 4926620"/>
                      <a:gd name="connsiteY21" fmla="*/ 1641231 h 2079114"/>
                      <a:gd name="connsiteX22" fmla="*/ 4149381 w 4926620"/>
                      <a:gd name="connsiteY22" fmla="*/ 1483700 h 2079114"/>
                      <a:gd name="connsiteX23" fmla="*/ 4297677 w 4926620"/>
                      <a:gd name="connsiteY23" fmla="*/ 1268289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873740 w 4926620"/>
                      <a:gd name="connsiteY20" fmla="*/ 1793921 h 2079114"/>
                      <a:gd name="connsiteX21" fmla="*/ 4023943 w 4926620"/>
                      <a:gd name="connsiteY21" fmla="*/ 1641231 h 2079114"/>
                      <a:gd name="connsiteX22" fmla="*/ 4149381 w 4926620"/>
                      <a:gd name="connsiteY22" fmla="*/ 1483700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873740 w 4926620"/>
                      <a:gd name="connsiteY20" fmla="*/ 1793921 h 2079114"/>
                      <a:gd name="connsiteX21" fmla="*/ 4023943 w 4926620"/>
                      <a:gd name="connsiteY21" fmla="*/ 1641231 h 2079114"/>
                      <a:gd name="connsiteX22" fmla="*/ 4017899 w 4926620"/>
                      <a:gd name="connsiteY22" fmla="*/ 1283886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873740 w 4926620"/>
                      <a:gd name="connsiteY20" fmla="*/ 1793921 h 2079114"/>
                      <a:gd name="connsiteX21" fmla="*/ 3784185 w 4926620"/>
                      <a:gd name="connsiteY21" fmla="*/ 1397556 h 2079114"/>
                      <a:gd name="connsiteX22" fmla="*/ 4017899 w 4926620"/>
                      <a:gd name="connsiteY22" fmla="*/ 1283886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764131 w 4926620"/>
                      <a:gd name="connsiteY19" fmla="*/ 1883896 h 2079114"/>
                      <a:gd name="connsiteX20" fmla="*/ 3564373 w 4926620"/>
                      <a:gd name="connsiteY20" fmla="*/ 1491764 h 2079114"/>
                      <a:gd name="connsiteX21" fmla="*/ 3784185 w 4926620"/>
                      <a:gd name="connsiteY21" fmla="*/ 1397556 h 2079114"/>
                      <a:gd name="connsiteX22" fmla="*/ 4017899 w 4926620"/>
                      <a:gd name="connsiteY22" fmla="*/ 1283886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615542 w 4926620"/>
                      <a:gd name="connsiteY18" fmla="*/ 1975193 h 2079114"/>
                      <a:gd name="connsiteX19" fmla="*/ 3385158 w 4926620"/>
                      <a:gd name="connsiteY19" fmla="*/ 1591486 h 2079114"/>
                      <a:gd name="connsiteX20" fmla="*/ 3564373 w 4926620"/>
                      <a:gd name="connsiteY20" fmla="*/ 1491764 h 2079114"/>
                      <a:gd name="connsiteX21" fmla="*/ 3784185 w 4926620"/>
                      <a:gd name="connsiteY21" fmla="*/ 1397556 h 2079114"/>
                      <a:gd name="connsiteX22" fmla="*/ 4017899 w 4926620"/>
                      <a:gd name="connsiteY22" fmla="*/ 1283886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213366 w 4926620"/>
                      <a:gd name="connsiteY18" fmla="*/ 1614554 h 2079114"/>
                      <a:gd name="connsiteX19" fmla="*/ 3385158 w 4926620"/>
                      <a:gd name="connsiteY19" fmla="*/ 1591486 h 2079114"/>
                      <a:gd name="connsiteX20" fmla="*/ 3564373 w 4926620"/>
                      <a:gd name="connsiteY20" fmla="*/ 1491764 h 2079114"/>
                      <a:gd name="connsiteX21" fmla="*/ 3784185 w 4926620"/>
                      <a:gd name="connsiteY21" fmla="*/ 1397556 h 2079114"/>
                      <a:gd name="connsiteX22" fmla="*/ 4017899 w 4926620"/>
                      <a:gd name="connsiteY22" fmla="*/ 1283886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79114"/>
                      <a:gd name="connsiteX1" fmla="*/ 225302 w 4926620"/>
                      <a:gd name="connsiteY1" fmla="*/ 1962579 h 2079114"/>
                      <a:gd name="connsiteX2" fmla="*/ 713352 w 4926620"/>
                      <a:gd name="connsiteY2" fmla="*/ 1917424 h 2079114"/>
                      <a:gd name="connsiteX3" fmla="*/ 1058797 w 4926620"/>
                      <a:gd name="connsiteY3" fmla="*/ 1910958 h 2079114"/>
                      <a:gd name="connsiteX4" fmla="*/ 1489029 w 4926620"/>
                      <a:gd name="connsiteY4" fmla="*/ 1814021 h 2079114"/>
                      <a:gd name="connsiteX5" fmla="*/ 1825096 w 4926620"/>
                      <a:gd name="connsiteY5" fmla="*/ 1819854 h 2079114"/>
                      <a:gd name="connsiteX6" fmla="*/ 2328216 w 4926620"/>
                      <a:gd name="connsiteY6" fmla="*/ 1751229 h 2079114"/>
                      <a:gd name="connsiteX7" fmla="*/ 2495843 w 4926620"/>
                      <a:gd name="connsiteY7" fmla="*/ 1738002 h 2079114"/>
                      <a:gd name="connsiteX8" fmla="*/ 2595342 w 4926620"/>
                      <a:gd name="connsiteY8" fmla="*/ 1754652 h 2079114"/>
                      <a:gd name="connsiteX9" fmla="*/ 2659965 w 4926620"/>
                      <a:gd name="connsiteY9" fmla="*/ 1817369 h 2079114"/>
                      <a:gd name="connsiteX10" fmla="*/ 2747742 w 4926620"/>
                      <a:gd name="connsiteY10" fmla="*/ 1889614 h 2079114"/>
                      <a:gd name="connsiteX11" fmla="*/ 2861454 w 4926620"/>
                      <a:gd name="connsiteY11" fmla="*/ 1967865 h 2079114"/>
                      <a:gd name="connsiteX12" fmla="*/ 2984399 w 4926620"/>
                      <a:gd name="connsiteY12" fmla="*/ 2024282 h 2079114"/>
                      <a:gd name="connsiteX13" fmla="*/ 3115258 w 4926620"/>
                      <a:gd name="connsiteY13" fmla="*/ 2065459 h 2079114"/>
                      <a:gd name="connsiteX14" fmla="*/ 3213437 w 4926620"/>
                      <a:gd name="connsiteY14" fmla="*/ 2077473 h 2079114"/>
                      <a:gd name="connsiteX15" fmla="*/ 3277476 w 4926620"/>
                      <a:gd name="connsiteY15" fmla="*/ 2077472 h 2079114"/>
                      <a:gd name="connsiteX16" fmla="*/ 3367451 w 4926620"/>
                      <a:gd name="connsiteY16" fmla="*/ 2063262 h 2079114"/>
                      <a:gd name="connsiteX17" fmla="*/ 3482776 w 4926620"/>
                      <a:gd name="connsiteY17" fmla="*/ 2036005 h 2079114"/>
                      <a:gd name="connsiteX18" fmla="*/ 3213366 w 4926620"/>
                      <a:gd name="connsiteY18" fmla="*/ 1614554 h 2079114"/>
                      <a:gd name="connsiteX19" fmla="*/ 3331019 w 4926620"/>
                      <a:gd name="connsiteY19" fmla="*/ 1562246 h 2079114"/>
                      <a:gd name="connsiteX20" fmla="*/ 3564373 w 4926620"/>
                      <a:gd name="connsiteY20" fmla="*/ 1491764 h 2079114"/>
                      <a:gd name="connsiteX21" fmla="*/ 3784185 w 4926620"/>
                      <a:gd name="connsiteY21" fmla="*/ 1397556 h 2079114"/>
                      <a:gd name="connsiteX22" fmla="*/ 4017899 w 4926620"/>
                      <a:gd name="connsiteY22" fmla="*/ 1283886 h 2079114"/>
                      <a:gd name="connsiteX23" fmla="*/ 4204867 w 4926620"/>
                      <a:gd name="connsiteY23" fmla="*/ 1141578 h 2079114"/>
                      <a:gd name="connsiteX24" fmla="*/ 4341913 w 4926620"/>
                      <a:gd name="connsiteY24" fmla="*/ 1010231 h 2079114"/>
                      <a:gd name="connsiteX25" fmla="*/ 4516558 w 4926620"/>
                      <a:gd name="connsiteY25" fmla="*/ 855785 h 2079114"/>
                      <a:gd name="connsiteX26" fmla="*/ 4664611 w 4926620"/>
                      <a:gd name="connsiteY26" fmla="*/ 595972 h 2079114"/>
                      <a:gd name="connsiteX27" fmla="*/ 4797669 w 4926620"/>
                      <a:gd name="connsiteY27" fmla="*/ 316522 h 2079114"/>
                      <a:gd name="connsiteX28" fmla="*/ 4879728 w 4926620"/>
                      <a:gd name="connsiteY28" fmla="*/ 128954 h 2079114"/>
                      <a:gd name="connsiteX29" fmla="*/ 4926620 w 4926620"/>
                      <a:gd name="connsiteY29" fmla="*/ 0 h 2079114"/>
                      <a:gd name="connsiteX30" fmla="*/ 4926620 w 4926620"/>
                      <a:gd name="connsiteY30" fmla="*/ 0 h 2079114"/>
                      <a:gd name="connsiteX31" fmla="*/ 4913283 w 4926620"/>
                      <a:gd name="connsiteY31" fmla="*/ 38109 h 2079114"/>
                      <a:gd name="connsiteX0" fmla="*/ 0 w 4926620"/>
                      <a:gd name="connsiteY0" fmla="*/ 1971898 h 2095523"/>
                      <a:gd name="connsiteX1" fmla="*/ 225302 w 4926620"/>
                      <a:gd name="connsiteY1" fmla="*/ 1962579 h 2095523"/>
                      <a:gd name="connsiteX2" fmla="*/ 713352 w 4926620"/>
                      <a:gd name="connsiteY2" fmla="*/ 1917424 h 2095523"/>
                      <a:gd name="connsiteX3" fmla="*/ 1058797 w 4926620"/>
                      <a:gd name="connsiteY3" fmla="*/ 1910958 h 2095523"/>
                      <a:gd name="connsiteX4" fmla="*/ 1489029 w 4926620"/>
                      <a:gd name="connsiteY4" fmla="*/ 1814021 h 2095523"/>
                      <a:gd name="connsiteX5" fmla="*/ 1825096 w 4926620"/>
                      <a:gd name="connsiteY5" fmla="*/ 1819854 h 2095523"/>
                      <a:gd name="connsiteX6" fmla="*/ 2328216 w 4926620"/>
                      <a:gd name="connsiteY6" fmla="*/ 1751229 h 2095523"/>
                      <a:gd name="connsiteX7" fmla="*/ 2495843 w 4926620"/>
                      <a:gd name="connsiteY7" fmla="*/ 1738002 h 2095523"/>
                      <a:gd name="connsiteX8" fmla="*/ 2595342 w 4926620"/>
                      <a:gd name="connsiteY8" fmla="*/ 1754652 h 2095523"/>
                      <a:gd name="connsiteX9" fmla="*/ 2659965 w 4926620"/>
                      <a:gd name="connsiteY9" fmla="*/ 1817369 h 2095523"/>
                      <a:gd name="connsiteX10" fmla="*/ 2747742 w 4926620"/>
                      <a:gd name="connsiteY10" fmla="*/ 1889614 h 2095523"/>
                      <a:gd name="connsiteX11" fmla="*/ 2861454 w 4926620"/>
                      <a:gd name="connsiteY11" fmla="*/ 1967865 h 2095523"/>
                      <a:gd name="connsiteX12" fmla="*/ 2984399 w 4926620"/>
                      <a:gd name="connsiteY12" fmla="*/ 2024282 h 2095523"/>
                      <a:gd name="connsiteX13" fmla="*/ 3115258 w 4926620"/>
                      <a:gd name="connsiteY13" fmla="*/ 2065459 h 2095523"/>
                      <a:gd name="connsiteX14" fmla="*/ 3213437 w 4926620"/>
                      <a:gd name="connsiteY14" fmla="*/ 2077473 h 2095523"/>
                      <a:gd name="connsiteX15" fmla="*/ 3277476 w 4926620"/>
                      <a:gd name="connsiteY15" fmla="*/ 2077472 h 2095523"/>
                      <a:gd name="connsiteX16" fmla="*/ 3367451 w 4926620"/>
                      <a:gd name="connsiteY16" fmla="*/ 2063262 h 2095523"/>
                      <a:gd name="connsiteX17" fmla="*/ 3119271 w 4926620"/>
                      <a:gd name="connsiteY17" fmla="*/ 1689987 h 2095523"/>
                      <a:gd name="connsiteX18" fmla="*/ 3213366 w 4926620"/>
                      <a:gd name="connsiteY18" fmla="*/ 1614554 h 2095523"/>
                      <a:gd name="connsiteX19" fmla="*/ 3331019 w 4926620"/>
                      <a:gd name="connsiteY19" fmla="*/ 1562246 h 2095523"/>
                      <a:gd name="connsiteX20" fmla="*/ 3564373 w 4926620"/>
                      <a:gd name="connsiteY20" fmla="*/ 1491764 h 2095523"/>
                      <a:gd name="connsiteX21" fmla="*/ 3784185 w 4926620"/>
                      <a:gd name="connsiteY21" fmla="*/ 1397556 h 2095523"/>
                      <a:gd name="connsiteX22" fmla="*/ 4017899 w 4926620"/>
                      <a:gd name="connsiteY22" fmla="*/ 1283886 h 2095523"/>
                      <a:gd name="connsiteX23" fmla="*/ 4204867 w 4926620"/>
                      <a:gd name="connsiteY23" fmla="*/ 1141578 h 2095523"/>
                      <a:gd name="connsiteX24" fmla="*/ 4341913 w 4926620"/>
                      <a:gd name="connsiteY24" fmla="*/ 1010231 h 2095523"/>
                      <a:gd name="connsiteX25" fmla="*/ 4516558 w 4926620"/>
                      <a:gd name="connsiteY25" fmla="*/ 855785 h 2095523"/>
                      <a:gd name="connsiteX26" fmla="*/ 4664611 w 4926620"/>
                      <a:gd name="connsiteY26" fmla="*/ 595972 h 2095523"/>
                      <a:gd name="connsiteX27" fmla="*/ 4797669 w 4926620"/>
                      <a:gd name="connsiteY27" fmla="*/ 316522 h 2095523"/>
                      <a:gd name="connsiteX28" fmla="*/ 4879728 w 4926620"/>
                      <a:gd name="connsiteY28" fmla="*/ 128954 h 2095523"/>
                      <a:gd name="connsiteX29" fmla="*/ 4926620 w 4926620"/>
                      <a:gd name="connsiteY29" fmla="*/ 0 h 2095523"/>
                      <a:gd name="connsiteX30" fmla="*/ 4926620 w 4926620"/>
                      <a:gd name="connsiteY30" fmla="*/ 0 h 2095523"/>
                      <a:gd name="connsiteX31" fmla="*/ 4913283 w 4926620"/>
                      <a:gd name="connsiteY31" fmla="*/ 38109 h 2095523"/>
                      <a:gd name="connsiteX0" fmla="*/ 1306 w 4927926"/>
                      <a:gd name="connsiteY0" fmla="*/ 1971898 h 2095523"/>
                      <a:gd name="connsiteX1" fmla="*/ 64191 w 4927926"/>
                      <a:gd name="connsiteY1" fmla="*/ 1982073 h 2095523"/>
                      <a:gd name="connsiteX2" fmla="*/ 714658 w 4927926"/>
                      <a:gd name="connsiteY2" fmla="*/ 1917424 h 2095523"/>
                      <a:gd name="connsiteX3" fmla="*/ 1060103 w 4927926"/>
                      <a:gd name="connsiteY3" fmla="*/ 1910958 h 2095523"/>
                      <a:gd name="connsiteX4" fmla="*/ 1490335 w 4927926"/>
                      <a:gd name="connsiteY4" fmla="*/ 1814021 h 2095523"/>
                      <a:gd name="connsiteX5" fmla="*/ 1826402 w 4927926"/>
                      <a:gd name="connsiteY5" fmla="*/ 1819854 h 2095523"/>
                      <a:gd name="connsiteX6" fmla="*/ 2329522 w 4927926"/>
                      <a:gd name="connsiteY6" fmla="*/ 1751229 h 2095523"/>
                      <a:gd name="connsiteX7" fmla="*/ 2497149 w 4927926"/>
                      <a:gd name="connsiteY7" fmla="*/ 1738002 h 2095523"/>
                      <a:gd name="connsiteX8" fmla="*/ 2596648 w 4927926"/>
                      <a:gd name="connsiteY8" fmla="*/ 1754652 h 2095523"/>
                      <a:gd name="connsiteX9" fmla="*/ 2661271 w 4927926"/>
                      <a:gd name="connsiteY9" fmla="*/ 1817369 h 2095523"/>
                      <a:gd name="connsiteX10" fmla="*/ 2749048 w 4927926"/>
                      <a:gd name="connsiteY10" fmla="*/ 1889614 h 2095523"/>
                      <a:gd name="connsiteX11" fmla="*/ 2862760 w 4927926"/>
                      <a:gd name="connsiteY11" fmla="*/ 1967865 h 2095523"/>
                      <a:gd name="connsiteX12" fmla="*/ 2985705 w 4927926"/>
                      <a:gd name="connsiteY12" fmla="*/ 2024282 h 2095523"/>
                      <a:gd name="connsiteX13" fmla="*/ 3116564 w 4927926"/>
                      <a:gd name="connsiteY13" fmla="*/ 2065459 h 2095523"/>
                      <a:gd name="connsiteX14" fmla="*/ 3214743 w 4927926"/>
                      <a:gd name="connsiteY14" fmla="*/ 2077473 h 2095523"/>
                      <a:gd name="connsiteX15" fmla="*/ 3278782 w 4927926"/>
                      <a:gd name="connsiteY15" fmla="*/ 2077472 h 2095523"/>
                      <a:gd name="connsiteX16" fmla="*/ 3368757 w 4927926"/>
                      <a:gd name="connsiteY16" fmla="*/ 2063262 h 2095523"/>
                      <a:gd name="connsiteX17" fmla="*/ 3120577 w 4927926"/>
                      <a:gd name="connsiteY17" fmla="*/ 1689987 h 2095523"/>
                      <a:gd name="connsiteX18" fmla="*/ 3214672 w 4927926"/>
                      <a:gd name="connsiteY18" fmla="*/ 1614554 h 2095523"/>
                      <a:gd name="connsiteX19" fmla="*/ 3332325 w 4927926"/>
                      <a:gd name="connsiteY19" fmla="*/ 1562246 h 2095523"/>
                      <a:gd name="connsiteX20" fmla="*/ 3565679 w 4927926"/>
                      <a:gd name="connsiteY20" fmla="*/ 1491764 h 2095523"/>
                      <a:gd name="connsiteX21" fmla="*/ 3785491 w 4927926"/>
                      <a:gd name="connsiteY21" fmla="*/ 1397556 h 2095523"/>
                      <a:gd name="connsiteX22" fmla="*/ 4019205 w 4927926"/>
                      <a:gd name="connsiteY22" fmla="*/ 1283886 h 2095523"/>
                      <a:gd name="connsiteX23" fmla="*/ 4206173 w 4927926"/>
                      <a:gd name="connsiteY23" fmla="*/ 1141578 h 2095523"/>
                      <a:gd name="connsiteX24" fmla="*/ 4343219 w 4927926"/>
                      <a:gd name="connsiteY24" fmla="*/ 1010231 h 2095523"/>
                      <a:gd name="connsiteX25" fmla="*/ 4517864 w 4927926"/>
                      <a:gd name="connsiteY25" fmla="*/ 855785 h 2095523"/>
                      <a:gd name="connsiteX26" fmla="*/ 4665917 w 4927926"/>
                      <a:gd name="connsiteY26" fmla="*/ 595972 h 2095523"/>
                      <a:gd name="connsiteX27" fmla="*/ 4798975 w 4927926"/>
                      <a:gd name="connsiteY27" fmla="*/ 316522 h 2095523"/>
                      <a:gd name="connsiteX28" fmla="*/ 4881034 w 4927926"/>
                      <a:gd name="connsiteY28" fmla="*/ 128954 h 2095523"/>
                      <a:gd name="connsiteX29" fmla="*/ 4927926 w 4927926"/>
                      <a:gd name="connsiteY29" fmla="*/ 0 h 2095523"/>
                      <a:gd name="connsiteX30" fmla="*/ 4927926 w 4927926"/>
                      <a:gd name="connsiteY30" fmla="*/ 0 h 2095523"/>
                      <a:gd name="connsiteX31" fmla="*/ 4914589 w 4927926"/>
                      <a:gd name="connsiteY31" fmla="*/ 38109 h 2095523"/>
                      <a:gd name="connsiteX0" fmla="*/ 0 w 4926620"/>
                      <a:gd name="connsiteY0" fmla="*/ 1971898 h 2095523"/>
                      <a:gd name="connsiteX1" fmla="*/ 132492 w 4926620"/>
                      <a:gd name="connsiteY1" fmla="*/ 1982073 h 2095523"/>
                      <a:gd name="connsiteX2" fmla="*/ 713352 w 4926620"/>
                      <a:gd name="connsiteY2" fmla="*/ 1917424 h 2095523"/>
                      <a:gd name="connsiteX3" fmla="*/ 1058797 w 4926620"/>
                      <a:gd name="connsiteY3" fmla="*/ 1910958 h 2095523"/>
                      <a:gd name="connsiteX4" fmla="*/ 1489029 w 4926620"/>
                      <a:gd name="connsiteY4" fmla="*/ 1814021 h 2095523"/>
                      <a:gd name="connsiteX5" fmla="*/ 1825096 w 4926620"/>
                      <a:gd name="connsiteY5" fmla="*/ 1819854 h 2095523"/>
                      <a:gd name="connsiteX6" fmla="*/ 2328216 w 4926620"/>
                      <a:gd name="connsiteY6" fmla="*/ 1751229 h 2095523"/>
                      <a:gd name="connsiteX7" fmla="*/ 2495843 w 4926620"/>
                      <a:gd name="connsiteY7" fmla="*/ 1738002 h 2095523"/>
                      <a:gd name="connsiteX8" fmla="*/ 2595342 w 4926620"/>
                      <a:gd name="connsiteY8" fmla="*/ 1754652 h 2095523"/>
                      <a:gd name="connsiteX9" fmla="*/ 2659965 w 4926620"/>
                      <a:gd name="connsiteY9" fmla="*/ 1817369 h 2095523"/>
                      <a:gd name="connsiteX10" fmla="*/ 2747742 w 4926620"/>
                      <a:gd name="connsiteY10" fmla="*/ 1889614 h 2095523"/>
                      <a:gd name="connsiteX11" fmla="*/ 2861454 w 4926620"/>
                      <a:gd name="connsiteY11" fmla="*/ 1967865 h 2095523"/>
                      <a:gd name="connsiteX12" fmla="*/ 2984399 w 4926620"/>
                      <a:gd name="connsiteY12" fmla="*/ 2024282 h 2095523"/>
                      <a:gd name="connsiteX13" fmla="*/ 3115258 w 4926620"/>
                      <a:gd name="connsiteY13" fmla="*/ 2065459 h 2095523"/>
                      <a:gd name="connsiteX14" fmla="*/ 3213437 w 4926620"/>
                      <a:gd name="connsiteY14" fmla="*/ 2077473 h 2095523"/>
                      <a:gd name="connsiteX15" fmla="*/ 3277476 w 4926620"/>
                      <a:gd name="connsiteY15" fmla="*/ 2077472 h 2095523"/>
                      <a:gd name="connsiteX16" fmla="*/ 3367451 w 4926620"/>
                      <a:gd name="connsiteY16" fmla="*/ 2063262 h 2095523"/>
                      <a:gd name="connsiteX17" fmla="*/ 3119271 w 4926620"/>
                      <a:gd name="connsiteY17" fmla="*/ 1689987 h 2095523"/>
                      <a:gd name="connsiteX18" fmla="*/ 3213366 w 4926620"/>
                      <a:gd name="connsiteY18" fmla="*/ 1614554 h 2095523"/>
                      <a:gd name="connsiteX19" fmla="*/ 3331019 w 4926620"/>
                      <a:gd name="connsiteY19" fmla="*/ 1562246 h 2095523"/>
                      <a:gd name="connsiteX20" fmla="*/ 3564373 w 4926620"/>
                      <a:gd name="connsiteY20" fmla="*/ 1491764 h 2095523"/>
                      <a:gd name="connsiteX21" fmla="*/ 3784185 w 4926620"/>
                      <a:gd name="connsiteY21" fmla="*/ 1397556 h 2095523"/>
                      <a:gd name="connsiteX22" fmla="*/ 4017899 w 4926620"/>
                      <a:gd name="connsiteY22" fmla="*/ 1283886 h 2095523"/>
                      <a:gd name="connsiteX23" fmla="*/ 4204867 w 4926620"/>
                      <a:gd name="connsiteY23" fmla="*/ 1141578 h 2095523"/>
                      <a:gd name="connsiteX24" fmla="*/ 4341913 w 4926620"/>
                      <a:gd name="connsiteY24" fmla="*/ 1010231 h 2095523"/>
                      <a:gd name="connsiteX25" fmla="*/ 4516558 w 4926620"/>
                      <a:gd name="connsiteY25" fmla="*/ 855785 h 2095523"/>
                      <a:gd name="connsiteX26" fmla="*/ 4664611 w 4926620"/>
                      <a:gd name="connsiteY26" fmla="*/ 595972 h 2095523"/>
                      <a:gd name="connsiteX27" fmla="*/ 4797669 w 4926620"/>
                      <a:gd name="connsiteY27" fmla="*/ 316522 h 2095523"/>
                      <a:gd name="connsiteX28" fmla="*/ 4879728 w 4926620"/>
                      <a:gd name="connsiteY28" fmla="*/ 128954 h 2095523"/>
                      <a:gd name="connsiteX29" fmla="*/ 4926620 w 4926620"/>
                      <a:gd name="connsiteY29" fmla="*/ 0 h 2095523"/>
                      <a:gd name="connsiteX30" fmla="*/ 4926620 w 4926620"/>
                      <a:gd name="connsiteY30" fmla="*/ 0 h 2095523"/>
                      <a:gd name="connsiteX31" fmla="*/ 4913283 w 4926620"/>
                      <a:gd name="connsiteY31" fmla="*/ 38109 h 2095523"/>
                      <a:gd name="connsiteX0" fmla="*/ 0 w 4926620"/>
                      <a:gd name="connsiteY0" fmla="*/ 1971898 h 2095523"/>
                      <a:gd name="connsiteX1" fmla="*/ 132492 w 4926620"/>
                      <a:gd name="connsiteY1" fmla="*/ 1982073 h 2095523"/>
                      <a:gd name="connsiteX2" fmla="*/ 713352 w 4926620"/>
                      <a:gd name="connsiteY2" fmla="*/ 1917424 h 2095523"/>
                      <a:gd name="connsiteX3" fmla="*/ 1058797 w 4926620"/>
                      <a:gd name="connsiteY3" fmla="*/ 1910958 h 2095523"/>
                      <a:gd name="connsiteX4" fmla="*/ 1489029 w 4926620"/>
                      <a:gd name="connsiteY4" fmla="*/ 1814021 h 2095523"/>
                      <a:gd name="connsiteX5" fmla="*/ 1825096 w 4926620"/>
                      <a:gd name="connsiteY5" fmla="*/ 1819854 h 2095523"/>
                      <a:gd name="connsiteX6" fmla="*/ 2328216 w 4926620"/>
                      <a:gd name="connsiteY6" fmla="*/ 1751229 h 2095523"/>
                      <a:gd name="connsiteX7" fmla="*/ 2495843 w 4926620"/>
                      <a:gd name="connsiteY7" fmla="*/ 1738002 h 2095523"/>
                      <a:gd name="connsiteX8" fmla="*/ 2595342 w 4926620"/>
                      <a:gd name="connsiteY8" fmla="*/ 1754652 h 2095523"/>
                      <a:gd name="connsiteX9" fmla="*/ 2659965 w 4926620"/>
                      <a:gd name="connsiteY9" fmla="*/ 1817369 h 2095523"/>
                      <a:gd name="connsiteX10" fmla="*/ 2747742 w 4926620"/>
                      <a:gd name="connsiteY10" fmla="*/ 1889614 h 2095523"/>
                      <a:gd name="connsiteX11" fmla="*/ 2861454 w 4926620"/>
                      <a:gd name="connsiteY11" fmla="*/ 1967865 h 2095523"/>
                      <a:gd name="connsiteX12" fmla="*/ 2984399 w 4926620"/>
                      <a:gd name="connsiteY12" fmla="*/ 2024282 h 2095523"/>
                      <a:gd name="connsiteX13" fmla="*/ 3115258 w 4926620"/>
                      <a:gd name="connsiteY13" fmla="*/ 2065459 h 2095523"/>
                      <a:gd name="connsiteX14" fmla="*/ 3213437 w 4926620"/>
                      <a:gd name="connsiteY14" fmla="*/ 2077473 h 2095523"/>
                      <a:gd name="connsiteX15" fmla="*/ 3277476 w 4926620"/>
                      <a:gd name="connsiteY15" fmla="*/ 2077472 h 2095523"/>
                      <a:gd name="connsiteX16" fmla="*/ 3367451 w 4926620"/>
                      <a:gd name="connsiteY16" fmla="*/ 2063262 h 2095523"/>
                      <a:gd name="connsiteX17" fmla="*/ 3119271 w 4926620"/>
                      <a:gd name="connsiteY17" fmla="*/ 1689987 h 2095523"/>
                      <a:gd name="connsiteX18" fmla="*/ 3213366 w 4926620"/>
                      <a:gd name="connsiteY18" fmla="*/ 1614554 h 2095523"/>
                      <a:gd name="connsiteX19" fmla="*/ 3331019 w 4926620"/>
                      <a:gd name="connsiteY19" fmla="*/ 1562246 h 2095523"/>
                      <a:gd name="connsiteX20" fmla="*/ 3564373 w 4926620"/>
                      <a:gd name="connsiteY20" fmla="*/ 1491764 h 2095523"/>
                      <a:gd name="connsiteX21" fmla="*/ 3784185 w 4926620"/>
                      <a:gd name="connsiteY21" fmla="*/ 1397556 h 2095523"/>
                      <a:gd name="connsiteX22" fmla="*/ 4017899 w 4926620"/>
                      <a:gd name="connsiteY22" fmla="*/ 1283886 h 2095523"/>
                      <a:gd name="connsiteX23" fmla="*/ 4204867 w 4926620"/>
                      <a:gd name="connsiteY23" fmla="*/ 1141578 h 2095523"/>
                      <a:gd name="connsiteX24" fmla="*/ 4341913 w 4926620"/>
                      <a:gd name="connsiteY24" fmla="*/ 1010231 h 2095523"/>
                      <a:gd name="connsiteX25" fmla="*/ 4516558 w 4926620"/>
                      <a:gd name="connsiteY25" fmla="*/ 855785 h 2095523"/>
                      <a:gd name="connsiteX26" fmla="*/ 4664611 w 4926620"/>
                      <a:gd name="connsiteY26" fmla="*/ 595972 h 2095523"/>
                      <a:gd name="connsiteX27" fmla="*/ 4797669 w 4926620"/>
                      <a:gd name="connsiteY27" fmla="*/ 316522 h 2095523"/>
                      <a:gd name="connsiteX28" fmla="*/ 4879728 w 4926620"/>
                      <a:gd name="connsiteY28" fmla="*/ 128954 h 2095523"/>
                      <a:gd name="connsiteX29" fmla="*/ 4926620 w 4926620"/>
                      <a:gd name="connsiteY29" fmla="*/ 0 h 2095523"/>
                      <a:gd name="connsiteX30" fmla="*/ 4926620 w 4926620"/>
                      <a:gd name="connsiteY30" fmla="*/ 0 h 2095523"/>
                      <a:gd name="connsiteX31" fmla="*/ 4913283 w 4926620"/>
                      <a:gd name="connsiteY31" fmla="*/ 38109 h 2095523"/>
                      <a:gd name="connsiteX0" fmla="*/ 0 w 4926620"/>
                      <a:gd name="connsiteY0" fmla="*/ 1971898 h 2095523"/>
                      <a:gd name="connsiteX1" fmla="*/ 132492 w 4926620"/>
                      <a:gd name="connsiteY1" fmla="*/ 1982073 h 2095523"/>
                      <a:gd name="connsiteX2" fmla="*/ 713352 w 4926620"/>
                      <a:gd name="connsiteY2" fmla="*/ 1917424 h 2095523"/>
                      <a:gd name="connsiteX3" fmla="*/ 1058797 w 4926620"/>
                      <a:gd name="connsiteY3" fmla="*/ 1910958 h 2095523"/>
                      <a:gd name="connsiteX4" fmla="*/ 1489029 w 4926620"/>
                      <a:gd name="connsiteY4" fmla="*/ 1814021 h 2095523"/>
                      <a:gd name="connsiteX5" fmla="*/ 1825096 w 4926620"/>
                      <a:gd name="connsiteY5" fmla="*/ 1819854 h 2095523"/>
                      <a:gd name="connsiteX6" fmla="*/ 2328216 w 4926620"/>
                      <a:gd name="connsiteY6" fmla="*/ 1751229 h 2095523"/>
                      <a:gd name="connsiteX7" fmla="*/ 2495843 w 4926620"/>
                      <a:gd name="connsiteY7" fmla="*/ 1738002 h 2095523"/>
                      <a:gd name="connsiteX8" fmla="*/ 2595342 w 4926620"/>
                      <a:gd name="connsiteY8" fmla="*/ 1754652 h 2095523"/>
                      <a:gd name="connsiteX9" fmla="*/ 2659965 w 4926620"/>
                      <a:gd name="connsiteY9" fmla="*/ 1817369 h 2095523"/>
                      <a:gd name="connsiteX10" fmla="*/ 2747742 w 4926620"/>
                      <a:gd name="connsiteY10" fmla="*/ 1889614 h 2095523"/>
                      <a:gd name="connsiteX11" fmla="*/ 2861454 w 4926620"/>
                      <a:gd name="connsiteY11" fmla="*/ 1967865 h 2095523"/>
                      <a:gd name="connsiteX12" fmla="*/ 2984399 w 4926620"/>
                      <a:gd name="connsiteY12" fmla="*/ 2024282 h 2095523"/>
                      <a:gd name="connsiteX13" fmla="*/ 3115258 w 4926620"/>
                      <a:gd name="connsiteY13" fmla="*/ 2065459 h 2095523"/>
                      <a:gd name="connsiteX14" fmla="*/ 3213437 w 4926620"/>
                      <a:gd name="connsiteY14" fmla="*/ 2077473 h 2095523"/>
                      <a:gd name="connsiteX15" fmla="*/ 3277476 w 4926620"/>
                      <a:gd name="connsiteY15" fmla="*/ 2077472 h 2095523"/>
                      <a:gd name="connsiteX16" fmla="*/ 3367451 w 4926620"/>
                      <a:gd name="connsiteY16" fmla="*/ 2063262 h 2095523"/>
                      <a:gd name="connsiteX17" fmla="*/ 3119271 w 4926620"/>
                      <a:gd name="connsiteY17" fmla="*/ 1689987 h 2095523"/>
                      <a:gd name="connsiteX18" fmla="*/ 3213366 w 4926620"/>
                      <a:gd name="connsiteY18" fmla="*/ 1614554 h 2095523"/>
                      <a:gd name="connsiteX19" fmla="*/ 3331019 w 4926620"/>
                      <a:gd name="connsiteY19" fmla="*/ 1562246 h 2095523"/>
                      <a:gd name="connsiteX20" fmla="*/ 3564373 w 4926620"/>
                      <a:gd name="connsiteY20" fmla="*/ 1491764 h 2095523"/>
                      <a:gd name="connsiteX21" fmla="*/ 3784185 w 4926620"/>
                      <a:gd name="connsiteY21" fmla="*/ 1397556 h 2095523"/>
                      <a:gd name="connsiteX22" fmla="*/ 4017899 w 4926620"/>
                      <a:gd name="connsiteY22" fmla="*/ 1283886 h 2095523"/>
                      <a:gd name="connsiteX23" fmla="*/ 4204867 w 4926620"/>
                      <a:gd name="connsiteY23" fmla="*/ 1141578 h 2095523"/>
                      <a:gd name="connsiteX24" fmla="*/ 4341913 w 4926620"/>
                      <a:gd name="connsiteY24" fmla="*/ 1010231 h 2095523"/>
                      <a:gd name="connsiteX25" fmla="*/ 4516558 w 4926620"/>
                      <a:gd name="connsiteY25" fmla="*/ 855785 h 2095523"/>
                      <a:gd name="connsiteX26" fmla="*/ 4664611 w 4926620"/>
                      <a:gd name="connsiteY26" fmla="*/ 595972 h 2095523"/>
                      <a:gd name="connsiteX27" fmla="*/ 4797669 w 4926620"/>
                      <a:gd name="connsiteY27" fmla="*/ 316522 h 2095523"/>
                      <a:gd name="connsiteX28" fmla="*/ 4879728 w 4926620"/>
                      <a:gd name="connsiteY28" fmla="*/ 128954 h 2095523"/>
                      <a:gd name="connsiteX29" fmla="*/ 4926620 w 4926620"/>
                      <a:gd name="connsiteY29" fmla="*/ 0 h 2095523"/>
                      <a:gd name="connsiteX30" fmla="*/ 4926620 w 4926620"/>
                      <a:gd name="connsiteY30" fmla="*/ 0 h 2095523"/>
                      <a:gd name="connsiteX31" fmla="*/ 4913283 w 4926620"/>
                      <a:gd name="connsiteY31" fmla="*/ 38109 h 2095523"/>
                      <a:gd name="connsiteX0" fmla="*/ 0 w 4926620"/>
                      <a:gd name="connsiteY0" fmla="*/ 1971898 h 2095523"/>
                      <a:gd name="connsiteX1" fmla="*/ 132492 w 4926620"/>
                      <a:gd name="connsiteY1" fmla="*/ 1982073 h 2095523"/>
                      <a:gd name="connsiteX2" fmla="*/ 713352 w 4926620"/>
                      <a:gd name="connsiteY2" fmla="*/ 1917424 h 2095523"/>
                      <a:gd name="connsiteX3" fmla="*/ 1058797 w 4926620"/>
                      <a:gd name="connsiteY3" fmla="*/ 1910958 h 2095523"/>
                      <a:gd name="connsiteX4" fmla="*/ 1489029 w 4926620"/>
                      <a:gd name="connsiteY4" fmla="*/ 1814021 h 2095523"/>
                      <a:gd name="connsiteX5" fmla="*/ 1825096 w 4926620"/>
                      <a:gd name="connsiteY5" fmla="*/ 1819854 h 2095523"/>
                      <a:gd name="connsiteX6" fmla="*/ 2328216 w 4926620"/>
                      <a:gd name="connsiteY6" fmla="*/ 1751229 h 2095523"/>
                      <a:gd name="connsiteX7" fmla="*/ 2495843 w 4926620"/>
                      <a:gd name="connsiteY7" fmla="*/ 1738002 h 2095523"/>
                      <a:gd name="connsiteX8" fmla="*/ 2595342 w 4926620"/>
                      <a:gd name="connsiteY8" fmla="*/ 1754652 h 2095523"/>
                      <a:gd name="connsiteX9" fmla="*/ 2659965 w 4926620"/>
                      <a:gd name="connsiteY9" fmla="*/ 1817369 h 2095523"/>
                      <a:gd name="connsiteX10" fmla="*/ 2747742 w 4926620"/>
                      <a:gd name="connsiteY10" fmla="*/ 1889614 h 2095523"/>
                      <a:gd name="connsiteX11" fmla="*/ 2861454 w 4926620"/>
                      <a:gd name="connsiteY11" fmla="*/ 1967865 h 2095523"/>
                      <a:gd name="connsiteX12" fmla="*/ 2984399 w 4926620"/>
                      <a:gd name="connsiteY12" fmla="*/ 2024282 h 2095523"/>
                      <a:gd name="connsiteX13" fmla="*/ 3115258 w 4926620"/>
                      <a:gd name="connsiteY13" fmla="*/ 2065459 h 2095523"/>
                      <a:gd name="connsiteX14" fmla="*/ 3213437 w 4926620"/>
                      <a:gd name="connsiteY14" fmla="*/ 2077473 h 2095523"/>
                      <a:gd name="connsiteX15" fmla="*/ 3277476 w 4926620"/>
                      <a:gd name="connsiteY15" fmla="*/ 2077472 h 2095523"/>
                      <a:gd name="connsiteX16" fmla="*/ 3367451 w 4926620"/>
                      <a:gd name="connsiteY16" fmla="*/ 2063262 h 2095523"/>
                      <a:gd name="connsiteX17" fmla="*/ 3119271 w 4926620"/>
                      <a:gd name="connsiteY17" fmla="*/ 1689987 h 2095523"/>
                      <a:gd name="connsiteX18" fmla="*/ 3213366 w 4926620"/>
                      <a:gd name="connsiteY18" fmla="*/ 1614554 h 2095523"/>
                      <a:gd name="connsiteX19" fmla="*/ 3331019 w 4926620"/>
                      <a:gd name="connsiteY19" fmla="*/ 1562246 h 2095523"/>
                      <a:gd name="connsiteX20" fmla="*/ 3564373 w 4926620"/>
                      <a:gd name="connsiteY20" fmla="*/ 1491764 h 2095523"/>
                      <a:gd name="connsiteX21" fmla="*/ 3784185 w 4926620"/>
                      <a:gd name="connsiteY21" fmla="*/ 1397556 h 2095523"/>
                      <a:gd name="connsiteX22" fmla="*/ 4017899 w 4926620"/>
                      <a:gd name="connsiteY22" fmla="*/ 1283886 h 2095523"/>
                      <a:gd name="connsiteX23" fmla="*/ 4204867 w 4926620"/>
                      <a:gd name="connsiteY23" fmla="*/ 1141578 h 2095523"/>
                      <a:gd name="connsiteX24" fmla="*/ 4341913 w 4926620"/>
                      <a:gd name="connsiteY24" fmla="*/ 1010231 h 2095523"/>
                      <a:gd name="connsiteX25" fmla="*/ 4516558 w 4926620"/>
                      <a:gd name="connsiteY25" fmla="*/ 855785 h 2095523"/>
                      <a:gd name="connsiteX26" fmla="*/ 4664611 w 4926620"/>
                      <a:gd name="connsiteY26" fmla="*/ 595972 h 2095523"/>
                      <a:gd name="connsiteX27" fmla="*/ 4797669 w 4926620"/>
                      <a:gd name="connsiteY27" fmla="*/ 316522 h 2095523"/>
                      <a:gd name="connsiteX28" fmla="*/ 4879728 w 4926620"/>
                      <a:gd name="connsiteY28" fmla="*/ 128954 h 2095523"/>
                      <a:gd name="connsiteX29" fmla="*/ 4926620 w 4926620"/>
                      <a:gd name="connsiteY29" fmla="*/ 0 h 2095523"/>
                      <a:gd name="connsiteX30" fmla="*/ 4926620 w 4926620"/>
                      <a:gd name="connsiteY30" fmla="*/ 0 h 2095523"/>
                      <a:gd name="connsiteX31" fmla="*/ 4913283 w 4926620"/>
                      <a:gd name="connsiteY31" fmla="*/ 38109 h 2095523"/>
                      <a:gd name="connsiteX0" fmla="*/ 0 w 4794128"/>
                      <a:gd name="connsiteY0" fmla="*/ 1982073 h 2095523"/>
                      <a:gd name="connsiteX1" fmla="*/ 580860 w 4794128"/>
                      <a:gd name="connsiteY1" fmla="*/ 1917424 h 2095523"/>
                      <a:gd name="connsiteX2" fmla="*/ 926305 w 4794128"/>
                      <a:gd name="connsiteY2" fmla="*/ 1910958 h 2095523"/>
                      <a:gd name="connsiteX3" fmla="*/ 1356537 w 4794128"/>
                      <a:gd name="connsiteY3" fmla="*/ 1814021 h 2095523"/>
                      <a:gd name="connsiteX4" fmla="*/ 1692604 w 4794128"/>
                      <a:gd name="connsiteY4" fmla="*/ 1819854 h 2095523"/>
                      <a:gd name="connsiteX5" fmla="*/ 2195724 w 4794128"/>
                      <a:gd name="connsiteY5" fmla="*/ 1751229 h 2095523"/>
                      <a:gd name="connsiteX6" fmla="*/ 2363351 w 4794128"/>
                      <a:gd name="connsiteY6" fmla="*/ 1738002 h 2095523"/>
                      <a:gd name="connsiteX7" fmla="*/ 2462850 w 4794128"/>
                      <a:gd name="connsiteY7" fmla="*/ 1754652 h 2095523"/>
                      <a:gd name="connsiteX8" fmla="*/ 2527473 w 4794128"/>
                      <a:gd name="connsiteY8" fmla="*/ 1817369 h 2095523"/>
                      <a:gd name="connsiteX9" fmla="*/ 2615250 w 4794128"/>
                      <a:gd name="connsiteY9" fmla="*/ 1889614 h 2095523"/>
                      <a:gd name="connsiteX10" fmla="*/ 2728962 w 4794128"/>
                      <a:gd name="connsiteY10" fmla="*/ 1967865 h 2095523"/>
                      <a:gd name="connsiteX11" fmla="*/ 2851907 w 4794128"/>
                      <a:gd name="connsiteY11" fmla="*/ 2024282 h 2095523"/>
                      <a:gd name="connsiteX12" fmla="*/ 2982766 w 4794128"/>
                      <a:gd name="connsiteY12" fmla="*/ 2065459 h 2095523"/>
                      <a:gd name="connsiteX13" fmla="*/ 3080945 w 4794128"/>
                      <a:gd name="connsiteY13" fmla="*/ 2077473 h 2095523"/>
                      <a:gd name="connsiteX14" fmla="*/ 3144984 w 4794128"/>
                      <a:gd name="connsiteY14" fmla="*/ 2077472 h 2095523"/>
                      <a:gd name="connsiteX15" fmla="*/ 3234959 w 4794128"/>
                      <a:gd name="connsiteY15" fmla="*/ 2063262 h 2095523"/>
                      <a:gd name="connsiteX16" fmla="*/ 2986779 w 4794128"/>
                      <a:gd name="connsiteY16" fmla="*/ 1689987 h 2095523"/>
                      <a:gd name="connsiteX17" fmla="*/ 3080874 w 4794128"/>
                      <a:gd name="connsiteY17" fmla="*/ 1614554 h 2095523"/>
                      <a:gd name="connsiteX18" fmla="*/ 3198527 w 4794128"/>
                      <a:gd name="connsiteY18" fmla="*/ 1562246 h 2095523"/>
                      <a:gd name="connsiteX19" fmla="*/ 3431881 w 4794128"/>
                      <a:gd name="connsiteY19" fmla="*/ 1491764 h 2095523"/>
                      <a:gd name="connsiteX20" fmla="*/ 3651693 w 4794128"/>
                      <a:gd name="connsiteY20" fmla="*/ 1397556 h 2095523"/>
                      <a:gd name="connsiteX21" fmla="*/ 3885407 w 4794128"/>
                      <a:gd name="connsiteY21" fmla="*/ 1283886 h 2095523"/>
                      <a:gd name="connsiteX22" fmla="*/ 4072375 w 4794128"/>
                      <a:gd name="connsiteY22" fmla="*/ 1141578 h 2095523"/>
                      <a:gd name="connsiteX23" fmla="*/ 4209421 w 4794128"/>
                      <a:gd name="connsiteY23" fmla="*/ 1010231 h 2095523"/>
                      <a:gd name="connsiteX24" fmla="*/ 4384066 w 4794128"/>
                      <a:gd name="connsiteY24" fmla="*/ 855785 h 2095523"/>
                      <a:gd name="connsiteX25" fmla="*/ 4532119 w 4794128"/>
                      <a:gd name="connsiteY25" fmla="*/ 595972 h 2095523"/>
                      <a:gd name="connsiteX26" fmla="*/ 4665177 w 4794128"/>
                      <a:gd name="connsiteY26" fmla="*/ 316522 h 2095523"/>
                      <a:gd name="connsiteX27" fmla="*/ 4747236 w 4794128"/>
                      <a:gd name="connsiteY27" fmla="*/ 128954 h 2095523"/>
                      <a:gd name="connsiteX28" fmla="*/ 4794128 w 4794128"/>
                      <a:gd name="connsiteY28" fmla="*/ 0 h 2095523"/>
                      <a:gd name="connsiteX29" fmla="*/ 4794128 w 4794128"/>
                      <a:gd name="connsiteY29" fmla="*/ 0 h 2095523"/>
                      <a:gd name="connsiteX30" fmla="*/ 4780791 w 4794128"/>
                      <a:gd name="connsiteY30" fmla="*/ 38109 h 2095523"/>
                      <a:gd name="connsiteX0" fmla="*/ 0 w 5041622"/>
                      <a:gd name="connsiteY0" fmla="*/ 1972326 h 2095523"/>
                      <a:gd name="connsiteX1" fmla="*/ 828354 w 5041622"/>
                      <a:gd name="connsiteY1" fmla="*/ 1917424 h 2095523"/>
                      <a:gd name="connsiteX2" fmla="*/ 1173799 w 5041622"/>
                      <a:gd name="connsiteY2" fmla="*/ 1910958 h 2095523"/>
                      <a:gd name="connsiteX3" fmla="*/ 1604031 w 5041622"/>
                      <a:gd name="connsiteY3" fmla="*/ 1814021 h 2095523"/>
                      <a:gd name="connsiteX4" fmla="*/ 1940098 w 5041622"/>
                      <a:gd name="connsiteY4" fmla="*/ 1819854 h 2095523"/>
                      <a:gd name="connsiteX5" fmla="*/ 2443218 w 5041622"/>
                      <a:gd name="connsiteY5" fmla="*/ 1751229 h 2095523"/>
                      <a:gd name="connsiteX6" fmla="*/ 2610845 w 5041622"/>
                      <a:gd name="connsiteY6" fmla="*/ 1738002 h 2095523"/>
                      <a:gd name="connsiteX7" fmla="*/ 2710344 w 5041622"/>
                      <a:gd name="connsiteY7" fmla="*/ 1754652 h 2095523"/>
                      <a:gd name="connsiteX8" fmla="*/ 2774967 w 5041622"/>
                      <a:gd name="connsiteY8" fmla="*/ 1817369 h 2095523"/>
                      <a:gd name="connsiteX9" fmla="*/ 2862744 w 5041622"/>
                      <a:gd name="connsiteY9" fmla="*/ 1889614 h 2095523"/>
                      <a:gd name="connsiteX10" fmla="*/ 2976456 w 5041622"/>
                      <a:gd name="connsiteY10" fmla="*/ 1967865 h 2095523"/>
                      <a:gd name="connsiteX11" fmla="*/ 3099401 w 5041622"/>
                      <a:gd name="connsiteY11" fmla="*/ 2024282 h 2095523"/>
                      <a:gd name="connsiteX12" fmla="*/ 3230260 w 5041622"/>
                      <a:gd name="connsiteY12" fmla="*/ 2065459 h 2095523"/>
                      <a:gd name="connsiteX13" fmla="*/ 3328439 w 5041622"/>
                      <a:gd name="connsiteY13" fmla="*/ 2077473 h 2095523"/>
                      <a:gd name="connsiteX14" fmla="*/ 3392478 w 5041622"/>
                      <a:gd name="connsiteY14" fmla="*/ 2077472 h 2095523"/>
                      <a:gd name="connsiteX15" fmla="*/ 3482453 w 5041622"/>
                      <a:gd name="connsiteY15" fmla="*/ 2063262 h 2095523"/>
                      <a:gd name="connsiteX16" fmla="*/ 3234273 w 5041622"/>
                      <a:gd name="connsiteY16" fmla="*/ 1689987 h 2095523"/>
                      <a:gd name="connsiteX17" fmla="*/ 3328368 w 5041622"/>
                      <a:gd name="connsiteY17" fmla="*/ 1614554 h 2095523"/>
                      <a:gd name="connsiteX18" fmla="*/ 3446021 w 5041622"/>
                      <a:gd name="connsiteY18" fmla="*/ 1562246 h 2095523"/>
                      <a:gd name="connsiteX19" fmla="*/ 3679375 w 5041622"/>
                      <a:gd name="connsiteY19" fmla="*/ 1491764 h 2095523"/>
                      <a:gd name="connsiteX20" fmla="*/ 3899187 w 5041622"/>
                      <a:gd name="connsiteY20" fmla="*/ 1397556 h 2095523"/>
                      <a:gd name="connsiteX21" fmla="*/ 4132901 w 5041622"/>
                      <a:gd name="connsiteY21" fmla="*/ 1283886 h 2095523"/>
                      <a:gd name="connsiteX22" fmla="*/ 4319869 w 5041622"/>
                      <a:gd name="connsiteY22" fmla="*/ 1141578 h 2095523"/>
                      <a:gd name="connsiteX23" fmla="*/ 4456915 w 5041622"/>
                      <a:gd name="connsiteY23" fmla="*/ 1010231 h 2095523"/>
                      <a:gd name="connsiteX24" fmla="*/ 4631560 w 5041622"/>
                      <a:gd name="connsiteY24" fmla="*/ 855785 h 2095523"/>
                      <a:gd name="connsiteX25" fmla="*/ 4779613 w 5041622"/>
                      <a:gd name="connsiteY25" fmla="*/ 595972 h 2095523"/>
                      <a:gd name="connsiteX26" fmla="*/ 4912671 w 5041622"/>
                      <a:gd name="connsiteY26" fmla="*/ 316522 h 2095523"/>
                      <a:gd name="connsiteX27" fmla="*/ 4994730 w 5041622"/>
                      <a:gd name="connsiteY27" fmla="*/ 128954 h 2095523"/>
                      <a:gd name="connsiteX28" fmla="*/ 5041622 w 5041622"/>
                      <a:gd name="connsiteY28" fmla="*/ 0 h 2095523"/>
                      <a:gd name="connsiteX29" fmla="*/ 5041622 w 5041622"/>
                      <a:gd name="connsiteY29" fmla="*/ 0 h 2095523"/>
                      <a:gd name="connsiteX30" fmla="*/ 5028285 w 5041622"/>
                      <a:gd name="connsiteY30" fmla="*/ 38109 h 2095523"/>
                      <a:gd name="connsiteX0" fmla="*/ 0 w 5041622"/>
                      <a:gd name="connsiteY0" fmla="*/ 1972326 h 2095523"/>
                      <a:gd name="connsiteX1" fmla="*/ 828354 w 5041622"/>
                      <a:gd name="connsiteY1" fmla="*/ 1917424 h 2095523"/>
                      <a:gd name="connsiteX2" fmla="*/ 1173799 w 5041622"/>
                      <a:gd name="connsiteY2" fmla="*/ 1910958 h 2095523"/>
                      <a:gd name="connsiteX3" fmla="*/ 1604031 w 5041622"/>
                      <a:gd name="connsiteY3" fmla="*/ 1814021 h 2095523"/>
                      <a:gd name="connsiteX4" fmla="*/ 1940098 w 5041622"/>
                      <a:gd name="connsiteY4" fmla="*/ 1819854 h 2095523"/>
                      <a:gd name="connsiteX5" fmla="*/ 2443218 w 5041622"/>
                      <a:gd name="connsiteY5" fmla="*/ 1751229 h 2095523"/>
                      <a:gd name="connsiteX6" fmla="*/ 2610845 w 5041622"/>
                      <a:gd name="connsiteY6" fmla="*/ 1738002 h 2095523"/>
                      <a:gd name="connsiteX7" fmla="*/ 2710344 w 5041622"/>
                      <a:gd name="connsiteY7" fmla="*/ 1754652 h 2095523"/>
                      <a:gd name="connsiteX8" fmla="*/ 2774967 w 5041622"/>
                      <a:gd name="connsiteY8" fmla="*/ 1817369 h 2095523"/>
                      <a:gd name="connsiteX9" fmla="*/ 2862744 w 5041622"/>
                      <a:gd name="connsiteY9" fmla="*/ 1889614 h 2095523"/>
                      <a:gd name="connsiteX10" fmla="*/ 2976456 w 5041622"/>
                      <a:gd name="connsiteY10" fmla="*/ 1967865 h 2095523"/>
                      <a:gd name="connsiteX11" fmla="*/ 3099401 w 5041622"/>
                      <a:gd name="connsiteY11" fmla="*/ 2024282 h 2095523"/>
                      <a:gd name="connsiteX12" fmla="*/ 3230260 w 5041622"/>
                      <a:gd name="connsiteY12" fmla="*/ 2065459 h 2095523"/>
                      <a:gd name="connsiteX13" fmla="*/ 3328439 w 5041622"/>
                      <a:gd name="connsiteY13" fmla="*/ 2077473 h 2095523"/>
                      <a:gd name="connsiteX14" fmla="*/ 3392478 w 5041622"/>
                      <a:gd name="connsiteY14" fmla="*/ 2077472 h 2095523"/>
                      <a:gd name="connsiteX15" fmla="*/ 3482453 w 5041622"/>
                      <a:gd name="connsiteY15" fmla="*/ 2063262 h 2095523"/>
                      <a:gd name="connsiteX16" fmla="*/ 3234273 w 5041622"/>
                      <a:gd name="connsiteY16" fmla="*/ 1689987 h 2095523"/>
                      <a:gd name="connsiteX17" fmla="*/ 3328368 w 5041622"/>
                      <a:gd name="connsiteY17" fmla="*/ 1614554 h 2095523"/>
                      <a:gd name="connsiteX18" fmla="*/ 3446021 w 5041622"/>
                      <a:gd name="connsiteY18" fmla="*/ 1562246 h 2095523"/>
                      <a:gd name="connsiteX19" fmla="*/ 3679375 w 5041622"/>
                      <a:gd name="connsiteY19" fmla="*/ 1491764 h 2095523"/>
                      <a:gd name="connsiteX20" fmla="*/ 3899187 w 5041622"/>
                      <a:gd name="connsiteY20" fmla="*/ 1397556 h 2095523"/>
                      <a:gd name="connsiteX21" fmla="*/ 4132901 w 5041622"/>
                      <a:gd name="connsiteY21" fmla="*/ 1283886 h 2095523"/>
                      <a:gd name="connsiteX22" fmla="*/ 4319869 w 5041622"/>
                      <a:gd name="connsiteY22" fmla="*/ 1141578 h 2095523"/>
                      <a:gd name="connsiteX23" fmla="*/ 4456915 w 5041622"/>
                      <a:gd name="connsiteY23" fmla="*/ 1010231 h 2095523"/>
                      <a:gd name="connsiteX24" fmla="*/ 4631560 w 5041622"/>
                      <a:gd name="connsiteY24" fmla="*/ 855785 h 2095523"/>
                      <a:gd name="connsiteX25" fmla="*/ 4779613 w 5041622"/>
                      <a:gd name="connsiteY25" fmla="*/ 595972 h 2095523"/>
                      <a:gd name="connsiteX26" fmla="*/ 4912671 w 5041622"/>
                      <a:gd name="connsiteY26" fmla="*/ 316522 h 2095523"/>
                      <a:gd name="connsiteX27" fmla="*/ 4994730 w 5041622"/>
                      <a:gd name="connsiteY27" fmla="*/ 128954 h 2095523"/>
                      <a:gd name="connsiteX28" fmla="*/ 5041622 w 5041622"/>
                      <a:gd name="connsiteY28" fmla="*/ 0 h 2095523"/>
                      <a:gd name="connsiteX29" fmla="*/ 5041622 w 5041622"/>
                      <a:gd name="connsiteY29" fmla="*/ 0 h 2095523"/>
                      <a:gd name="connsiteX30" fmla="*/ 5028285 w 5041622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758747 w 4972015"/>
                      <a:gd name="connsiteY1" fmla="*/ 1917424 h 2095523"/>
                      <a:gd name="connsiteX2" fmla="*/ 1104192 w 4972015"/>
                      <a:gd name="connsiteY2" fmla="*/ 1910958 h 2095523"/>
                      <a:gd name="connsiteX3" fmla="*/ 1534424 w 4972015"/>
                      <a:gd name="connsiteY3" fmla="*/ 1814021 h 2095523"/>
                      <a:gd name="connsiteX4" fmla="*/ 1870491 w 4972015"/>
                      <a:gd name="connsiteY4" fmla="*/ 1819854 h 2095523"/>
                      <a:gd name="connsiteX5" fmla="*/ 2373611 w 4972015"/>
                      <a:gd name="connsiteY5" fmla="*/ 1751229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87506 w 4972015"/>
                      <a:gd name="connsiteY1" fmla="*/ 1946666 h 2095523"/>
                      <a:gd name="connsiteX2" fmla="*/ 1104192 w 4972015"/>
                      <a:gd name="connsiteY2" fmla="*/ 1910958 h 2095523"/>
                      <a:gd name="connsiteX3" fmla="*/ 1534424 w 4972015"/>
                      <a:gd name="connsiteY3" fmla="*/ 1814021 h 2095523"/>
                      <a:gd name="connsiteX4" fmla="*/ 1870491 w 4972015"/>
                      <a:gd name="connsiteY4" fmla="*/ 1819854 h 2095523"/>
                      <a:gd name="connsiteX5" fmla="*/ 2373611 w 4972015"/>
                      <a:gd name="connsiteY5" fmla="*/ 1751229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87506 w 4972015"/>
                      <a:gd name="connsiteY1" fmla="*/ 1946666 h 2095523"/>
                      <a:gd name="connsiteX2" fmla="*/ 717483 w 4972015"/>
                      <a:gd name="connsiteY2" fmla="*/ 1940199 h 2095523"/>
                      <a:gd name="connsiteX3" fmla="*/ 1534424 w 4972015"/>
                      <a:gd name="connsiteY3" fmla="*/ 1814021 h 2095523"/>
                      <a:gd name="connsiteX4" fmla="*/ 1870491 w 4972015"/>
                      <a:gd name="connsiteY4" fmla="*/ 1819854 h 2095523"/>
                      <a:gd name="connsiteX5" fmla="*/ 2373611 w 4972015"/>
                      <a:gd name="connsiteY5" fmla="*/ 1751229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87506 w 4972015"/>
                      <a:gd name="connsiteY1" fmla="*/ 1946666 h 2095523"/>
                      <a:gd name="connsiteX2" fmla="*/ 717483 w 4972015"/>
                      <a:gd name="connsiteY2" fmla="*/ 1940199 h 2095523"/>
                      <a:gd name="connsiteX3" fmla="*/ 1534424 w 4972015"/>
                      <a:gd name="connsiteY3" fmla="*/ 1814021 h 2095523"/>
                      <a:gd name="connsiteX4" fmla="*/ 1870491 w 4972015"/>
                      <a:gd name="connsiteY4" fmla="*/ 1819854 h 2095523"/>
                      <a:gd name="connsiteX5" fmla="*/ 2373611 w 4972015"/>
                      <a:gd name="connsiteY5" fmla="*/ 1751229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87506 w 4972015"/>
                      <a:gd name="connsiteY1" fmla="*/ 1946666 h 2095523"/>
                      <a:gd name="connsiteX2" fmla="*/ 717483 w 4972015"/>
                      <a:gd name="connsiteY2" fmla="*/ 1940199 h 2095523"/>
                      <a:gd name="connsiteX3" fmla="*/ 1016235 w 4972015"/>
                      <a:gd name="connsiteY3" fmla="*/ 1901744 h 2095523"/>
                      <a:gd name="connsiteX4" fmla="*/ 1870491 w 4972015"/>
                      <a:gd name="connsiteY4" fmla="*/ 1819854 h 2095523"/>
                      <a:gd name="connsiteX5" fmla="*/ 2373611 w 4972015"/>
                      <a:gd name="connsiteY5" fmla="*/ 1751229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87506 w 4972015"/>
                      <a:gd name="connsiteY1" fmla="*/ 1946666 h 2095523"/>
                      <a:gd name="connsiteX2" fmla="*/ 717483 w 4972015"/>
                      <a:gd name="connsiteY2" fmla="*/ 1940199 h 2095523"/>
                      <a:gd name="connsiteX3" fmla="*/ 1016235 w 4972015"/>
                      <a:gd name="connsiteY3" fmla="*/ 1901744 h 2095523"/>
                      <a:gd name="connsiteX4" fmla="*/ 1151213 w 4972015"/>
                      <a:gd name="connsiteY4" fmla="*/ 1892957 h 2095523"/>
                      <a:gd name="connsiteX5" fmla="*/ 2373611 w 4972015"/>
                      <a:gd name="connsiteY5" fmla="*/ 1751229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87506 w 4972015"/>
                      <a:gd name="connsiteY1" fmla="*/ 1946666 h 2095523"/>
                      <a:gd name="connsiteX2" fmla="*/ 717483 w 4972015"/>
                      <a:gd name="connsiteY2" fmla="*/ 1940199 h 2095523"/>
                      <a:gd name="connsiteX3" fmla="*/ 1016235 w 4972015"/>
                      <a:gd name="connsiteY3" fmla="*/ 1901744 h 2095523"/>
                      <a:gd name="connsiteX4" fmla="*/ 1151213 w 4972015"/>
                      <a:gd name="connsiteY4" fmla="*/ 1892957 h 2095523"/>
                      <a:gd name="connsiteX5" fmla="*/ 1399105 w 4972015"/>
                      <a:gd name="connsiteY5" fmla="*/ 1858446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717483 w 4972015"/>
                      <a:gd name="connsiteY2" fmla="*/ 1940199 h 2095523"/>
                      <a:gd name="connsiteX3" fmla="*/ 1016235 w 4972015"/>
                      <a:gd name="connsiteY3" fmla="*/ 1901744 h 2095523"/>
                      <a:gd name="connsiteX4" fmla="*/ 1151213 w 4972015"/>
                      <a:gd name="connsiteY4" fmla="*/ 1892957 h 2095523"/>
                      <a:gd name="connsiteX5" fmla="*/ 1399105 w 4972015"/>
                      <a:gd name="connsiteY5" fmla="*/ 1858446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39597 w 4972015"/>
                      <a:gd name="connsiteY2" fmla="*/ 1954819 h 2095523"/>
                      <a:gd name="connsiteX3" fmla="*/ 1016235 w 4972015"/>
                      <a:gd name="connsiteY3" fmla="*/ 1901744 h 2095523"/>
                      <a:gd name="connsiteX4" fmla="*/ 1151213 w 4972015"/>
                      <a:gd name="connsiteY4" fmla="*/ 1892957 h 2095523"/>
                      <a:gd name="connsiteX5" fmla="*/ 1399105 w 4972015"/>
                      <a:gd name="connsiteY5" fmla="*/ 1858446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39597 w 4972015"/>
                      <a:gd name="connsiteY2" fmla="*/ 1954819 h 2095523"/>
                      <a:gd name="connsiteX3" fmla="*/ 815146 w 4972015"/>
                      <a:gd name="connsiteY3" fmla="*/ 1930985 h 2095523"/>
                      <a:gd name="connsiteX4" fmla="*/ 1151213 w 4972015"/>
                      <a:gd name="connsiteY4" fmla="*/ 1892957 h 2095523"/>
                      <a:gd name="connsiteX5" fmla="*/ 1399105 w 4972015"/>
                      <a:gd name="connsiteY5" fmla="*/ 1858446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151213 w 4972015"/>
                      <a:gd name="connsiteY4" fmla="*/ 1892957 h 2095523"/>
                      <a:gd name="connsiteX5" fmla="*/ 1399105 w 4972015"/>
                      <a:gd name="connsiteY5" fmla="*/ 1858446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151213 w 4972015"/>
                      <a:gd name="connsiteY4" fmla="*/ 1892957 h 2095523"/>
                      <a:gd name="connsiteX5" fmla="*/ 1399105 w 4972015"/>
                      <a:gd name="connsiteY5" fmla="*/ 1868193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2541238 w 4972015"/>
                      <a:gd name="connsiteY6" fmla="*/ 1738002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2640737 w 4972015"/>
                      <a:gd name="connsiteY7" fmla="*/ 1754652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1913724 w 4972015"/>
                      <a:gd name="connsiteY7" fmla="*/ 1813134 h 2095523"/>
                      <a:gd name="connsiteX8" fmla="*/ 2705360 w 4972015"/>
                      <a:gd name="connsiteY8" fmla="*/ 1817369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1913724 w 4972015"/>
                      <a:gd name="connsiteY7" fmla="*/ 1813134 h 2095523"/>
                      <a:gd name="connsiteX8" fmla="*/ 2171703 w 4972015"/>
                      <a:gd name="connsiteY8" fmla="*/ 1802748 h 2095523"/>
                      <a:gd name="connsiteX9" fmla="*/ 2793137 w 4972015"/>
                      <a:gd name="connsiteY9" fmla="*/ 1889614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1913724 w 4972015"/>
                      <a:gd name="connsiteY7" fmla="*/ 1813134 h 2095523"/>
                      <a:gd name="connsiteX8" fmla="*/ 2171703 w 4972015"/>
                      <a:gd name="connsiteY8" fmla="*/ 1802748 h 2095523"/>
                      <a:gd name="connsiteX9" fmla="*/ 2816339 w 4972015"/>
                      <a:gd name="connsiteY9" fmla="*/ 1870120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1913724 w 4972015"/>
                      <a:gd name="connsiteY7" fmla="*/ 1813134 h 2095523"/>
                      <a:gd name="connsiteX8" fmla="*/ 2171703 w 4972015"/>
                      <a:gd name="connsiteY8" fmla="*/ 1802748 h 2095523"/>
                      <a:gd name="connsiteX9" fmla="*/ 2491504 w 4972015"/>
                      <a:gd name="connsiteY9" fmla="*/ 1797017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387308 w 4972015"/>
                      <a:gd name="connsiteY23" fmla="*/ 1010231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1913724 w 4972015"/>
                      <a:gd name="connsiteY7" fmla="*/ 1813134 h 2095523"/>
                      <a:gd name="connsiteX8" fmla="*/ 2171703 w 4972015"/>
                      <a:gd name="connsiteY8" fmla="*/ 1802748 h 2095523"/>
                      <a:gd name="connsiteX9" fmla="*/ 2491504 w 4972015"/>
                      <a:gd name="connsiteY9" fmla="*/ 1797017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50262 w 4972015"/>
                      <a:gd name="connsiteY22" fmla="*/ 1141578 h 2095523"/>
                      <a:gd name="connsiteX23" fmla="*/ 4402776 w 4972015"/>
                      <a:gd name="connsiteY23" fmla="*/ 1019978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095523"/>
                      <a:gd name="connsiteX1" fmla="*/ 302430 w 4972015"/>
                      <a:gd name="connsiteY1" fmla="*/ 1951541 h 2095523"/>
                      <a:gd name="connsiteX2" fmla="*/ 555065 w 4972015"/>
                      <a:gd name="connsiteY2" fmla="*/ 1945072 h 2095523"/>
                      <a:gd name="connsiteX3" fmla="*/ 815146 w 4972015"/>
                      <a:gd name="connsiteY3" fmla="*/ 1930985 h 2095523"/>
                      <a:gd name="connsiteX4" fmla="*/ 1081606 w 4972015"/>
                      <a:gd name="connsiteY4" fmla="*/ 1907578 h 2095523"/>
                      <a:gd name="connsiteX5" fmla="*/ 1399105 w 4972015"/>
                      <a:gd name="connsiteY5" fmla="*/ 1868193 h 2095523"/>
                      <a:gd name="connsiteX6" fmla="*/ 1659542 w 4972015"/>
                      <a:gd name="connsiteY6" fmla="*/ 1840345 h 2095523"/>
                      <a:gd name="connsiteX7" fmla="*/ 1913724 w 4972015"/>
                      <a:gd name="connsiteY7" fmla="*/ 1813134 h 2095523"/>
                      <a:gd name="connsiteX8" fmla="*/ 2171703 w 4972015"/>
                      <a:gd name="connsiteY8" fmla="*/ 1802748 h 2095523"/>
                      <a:gd name="connsiteX9" fmla="*/ 2491504 w 4972015"/>
                      <a:gd name="connsiteY9" fmla="*/ 1797017 h 2095523"/>
                      <a:gd name="connsiteX10" fmla="*/ 2906849 w 4972015"/>
                      <a:gd name="connsiteY10" fmla="*/ 1967865 h 2095523"/>
                      <a:gd name="connsiteX11" fmla="*/ 3029794 w 4972015"/>
                      <a:gd name="connsiteY11" fmla="*/ 2024282 h 2095523"/>
                      <a:gd name="connsiteX12" fmla="*/ 3160653 w 4972015"/>
                      <a:gd name="connsiteY12" fmla="*/ 2065459 h 2095523"/>
                      <a:gd name="connsiteX13" fmla="*/ 3258832 w 4972015"/>
                      <a:gd name="connsiteY13" fmla="*/ 2077473 h 2095523"/>
                      <a:gd name="connsiteX14" fmla="*/ 3322871 w 4972015"/>
                      <a:gd name="connsiteY14" fmla="*/ 2077472 h 2095523"/>
                      <a:gd name="connsiteX15" fmla="*/ 3412846 w 4972015"/>
                      <a:gd name="connsiteY15" fmla="*/ 2063262 h 2095523"/>
                      <a:gd name="connsiteX16" fmla="*/ 3164666 w 4972015"/>
                      <a:gd name="connsiteY16" fmla="*/ 1689987 h 2095523"/>
                      <a:gd name="connsiteX17" fmla="*/ 3258761 w 4972015"/>
                      <a:gd name="connsiteY17" fmla="*/ 1614554 h 2095523"/>
                      <a:gd name="connsiteX18" fmla="*/ 3376414 w 4972015"/>
                      <a:gd name="connsiteY18" fmla="*/ 1562246 h 2095523"/>
                      <a:gd name="connsiteX19" fmla="*/ 3609768 w 4972015"/>
                      <a:gd name="connsiteY19" fmla="*/ 1491764 h 2095523"/>
                      <a:gd name="connsiteX20" fmla="*/ 3829580 w 4972015"/>
                      <a:gd name="connsiteY20" fmla="*/ 1397556 h 2095523"/>
                      <a:gd name="connsiteX21" fmla="*/ 4063294 w 4972015"/>
                      <a:gd name="connsiteY21" fmla="*/ 1283886 h 2095523"/>
                      <a:gd name="connsiteX22" fmla="*/ 4242527 w 4972015"/>
                      <a:gd name="connsiteY22" fmla="*/ 1161072 h 2095523"/>
                      <a:gd name="connsiteX23" fmla="*/ 4402776 w 4972015"/>
                      <a:gd name="connsiteY23" fmla="*/ 1019978 h 2095523"/>
                      <a:gd name="connsiteX24" fmla="*/ 4561953 w 4972015"/>
                      <a:gd name="connsiteY24" fmla="*/ 855785 h 2095523"/>
                      <a:gd name="connsiteX25" fmla="*/ 4710006 w 4972015"/>
                      <a:gd name="connsiteY25" fmla="*/ 595972 h 2095523"/>
                      <a:gd name="connsiteX26" fmla="*/ 4843064 w 4972015"/>
                      <a:gd name="connsiteY26" fmla="*/ 316522 h 2095523"/>
                      <a:gd name="connsiteX27" fmla="*/ 4925123 w 4972015"/>
                      <a:gd name="connsiteY27" fmla="*/ 128954 h 2095523"/>
                      <a:gd name="connsiteX28" fmla="*/ 4972015 w 4972015"/>
                      <a:gd name="connsiteY28" fmla="*/ 0 h 2095523"/>
                      <a:gd name="connsiteX29" fmla="*/ 4972015 w 4972015"/>
                      <a:gd name="connsiteY29" fmla="*/ 0 h 2095523"/>
                      <a:gd name="connsiteX30" fmla="*/ 4958678 w 4972015"/>
                      <a:gd name="connsiteY30" fmla="*/ 38109 h 2095523"/>
                      <a:gd name="connsiteX0" fmla="*/ 0 w 4972015"/>
                      <a:gd name="connsiteY0" fmla="*/ 1972326 h 2106625"/>
                      <a:gd name="connsiteX1" fmla="*/ 302430 w 4972015"/>
                      <a:gd name="connsiteY1" fmla="*/ 1951541 h 2106625"/>
                      <a:gd name="connsiteX2" fmla="*/ 555065 w 4972015"/>
                      <a:gd name="connsiteY2" fmla="*/ 1945072 h 2106625"/>
                      <a:gd name="connsiteX3" fmla="*/ 815146 w 4972015"/>
                      <a:gd name="connsiteY3" fmla="*/ 1930985 h 2106625"/>
                      <a:gd name="connsiteX4" fmla="*/ 1081606 w 4972015"/>
                      <a:gd name="connsiteY4" fmla="*/ 1907578 h 2106625"/>
                      <a:gd name="connsiteX5" fmla="*/ 1399105 w 4972015"/>
                      <a:gd name="connsiteY5" fmla="*/ 1868193 h 2106625"/>
                      <a:gd name="connsiteX6" fmla="*/ 1659542 w 4972015"/>
                      <a:gd name="connsiteY6" fmla="*/ 1840345 h 2106625"/>
                      <a:gd name="connsiteX7" fmla="*/ 1913724 w 4972015"/>
                      <a:gd name="connsiteY7" fmla="*/ 1813134 h 2106625"/>
                      <a:gd name="connsiteX8" fmla="*/ 2171703 w 4972015"/>
                      <a:gd name="connsiteY8" fmla="*/ 1802748 h 2106625"/>
                      <a:gd name="connsiteX9" fmla="*/ 2491504 w 4972015"/>
                      <a:gd name="connsiteY9" fmla="*/ 1797017 h 2106625"/>
                      <a:gd name="connsiteX10" fmla="*/ 2906849 w 4972015"/>
                      <a:gd name="connsiteY10" fmla="*/ 1967865 h 2106625"/>
                      <a:gd name="connsiteX11" fmla="*/ 3029794 w 4972015"/>
                      <a:gd name="connsiteY11" fmla="*/ 2024282 h 2106625"/>
                      <a:gd name="connsiteX12" fmla="*/ 3160653 w 4972015"/>
                      <a:gd name="connsiteY12" fmla="*/ 2065459 h 2106625"/>
                      <a:gd name="connsiteX13" fmla="*/ 3258832 w 4972015"/>
                      <a:gd name="connsiteY13" fmla="*/ 2077473 h 2106625"/>
                      <a:gd name="connsiteX14" fmla="*/ 3322871 w 4972015"/>
                      <a:gd name="connsiteY14" fmla="*/ 2077472 h 2106625"/>
                      <a:gd name="connsiteX15" fmla="*/ 3164666 w 4972015"/>
                      <a:gd name="connsiteY15" fmla="*/ 1689987 h 2106625"/>
                      <a:gd name="connsiteX16" fmla="*/ 3258761 w 4972015"/>
                      <a:gd name="connsiteY16" fmla="*/ 1614554 h 2106625"/>
                      <a:gd name="connsiteX17" fmla="*/ 3376414 w 4972015"/>
                      <a:gd name="connsiteY17" fmla="*/ 1562246 h 2106625"/>
                      <a:gd name="connsiteX18" fmla="*/ 3609768 w 4972015"/>
                      <a:gd name="connsiteY18" fmla="*/ 1491764 h 2106625"/>
                      <a:gd name="connsiteX19" fmla="*/ 3829580 w 4972015"/>
                      <a:gd name="connsiteY19" fmla="*/ 1397556 h 2106625"/>
                      <a:gd name="connsiteX20" fmla="*/ 4063294 w 4972015"/>
                      <a:gd name="connsiteY20" fmla="*/ 1283886 h 2106625"/>
                      <a:gd name="connsiteX21" fmla="*/ 4242527 w 4972015"/>
                      <a:gd name="connsiteY21" fmla="*/ 1161072 h 2106625"/>
                      <a:gd name="connsiteX22" fmla="*/ 4402776 w 4972015"/>
                      <a:gd name="connsiteY22" fmla="*/ 1019978 h 2106625"/>
                      <a:gd name="connsiteX23" fmla="*/ 4561953 w 4972015"/>
                      <a:gd name="connsiteY23" fmla="*/ 855785 h 2106625"/>
                      <a:gd name="connsiteX24" fmla="*/ 4710006 w 4972015"/>
                      <a:gd name="connsiteY24" fmla="*/ 595972 h 2106625"/>
                      <a:gd name="connsiteX25" fmla="*/ 4843064 w 4972015"/>
                      <a:gd name="connsiteY25" fmla="*/ 316522 h 2106625"/>
                      <a:gd name="connsiteX26" fmla="*/ 4925123 w 4972015"/>
                      <a:gd name="connsiteY26" fmla="*/ 128954 h 2106625"/>
                      <a:gd name="connsiteX27" fmla="*/ 4972015 w 4972015"/>
                      <a:gd name="connsiteY27" fmla="*/ 0 h 2106625"/>
                      <a:gd name="connsiteX28" fmla="*/ 4972015 w 4972015"/>
                      <a:gd name="connsiteY28" fmla="*/ 0 h 2106625"/>
                      <a:gd name="connsiteX29" fmla="*/ 4958678 w 4972015"/>
                      <a:gd name="connsiteY29" fmla="*/ 38109 h 2106625"/>
                      <a:gd name="connsiteX0" fmla="*/ 0 w 4972015"/>
                      <a:gd name="connsiteY0" fmla="*/ 1972326 h 2106625"/>
                      <a:gd name="connsiteX1" fmla="*/ 302430 w 4972015"/>
                      <a:gd name="connsiteY1" fmla="*/ 1951541 h 2106625"/>
                      <a:gd name="connsiteX2" fmla="*/ 555065 w 4972015"/>
                      <a:gd name="connsiteY2" fmla="*/ 1945072 h 2106625"/>
                      <a:gd name="connsiteX3" fmla="*/ 815146 w 4972015"/>
                      <a:gd name="connsiteY3" fmla="*/ 1930985 h 2106625"/>
                      <a:gd name="connsiteX4" fmla="*/ 1081606 w 4972015"/>
                      <a:gd name="connsiteY4" fmla="*/ 1907578 h 2106625"/>
                      <a:gd name="connsiteX5" fmla="*/ 1399105 w 4972015"/>
                      <a:gd name="connsiteY5" fmla="*/ 1868193 h 2106625"/>
                      <a:gd name="connsiteX6" fmla="*/ 1659542 w 4972015"/>
                      <a:gd name="connsiteY6" fmla="*/ 1840345 h 2106625"/>
                      <a:gd name="connsiteX7" fmla="*/ 1913724 w 4972015"/>
                      <a:gd name="connsiteY7" fmla="*/ 1813134 h 2106625"/>
                      <a:gd name="connsiteX8" fmla="*/ 2171703 w 4972015"/>
                      <a:gd name="connsiteY8" fmla="*/ 1802748 h 2106625"/>
                      <a:gd name="connsiteX9" fmla="*/ 2491504 w 4972015"/>
                      <a:gd name="connsiteY9" fmla="*/ 1797017 h 2106625"/>
                      <a:gd name="connsiteX10" fmla="*/ 2906849 w 4972015"/>
                      <a:gd name="connsiteY10" fmla="*/ 1967865 h 2106625"/>
                      <a:gd name="connsiteX11" fmla="*/ 3029794 w 4972015"/>
                      <a:gd name="connsiteY11" fmla="*/ 2024282 h 2106625"/>
                      <a:gd name="connsiteX12" fmla="*/ 3160653 w 4972015"/>
                      <a:gd name="connsiteY12" fmla="*/ 2065459 h 2106625"/>
                      <a:gd name="connsiteX13" fmla="*/ 3258832 w 4972015"/>
                      <a:gd name="connsiteY13" fmla="*/ 2077473 h 2106625"/>
                      <a:gd name="connsiteX14" fmla="*/ 3322872 w 4972015"/>
                      <a:gd name="connsiteY14" fmla="*/ 2077472 h 2106625"/>
                      <a:gd name="connsiteX15" fmla="*/ 3164666 w 4972015"/>
                      <a:gd name="connsiteY15" fmla="*/ 1689987 h 2106625"/>
                      <a:gd name="connsiteX16" fmla="*/ 3258761 w 4972015"/>
                      <a:gd name="connsiteY16" fmla="*/ 1614554 h 2106625"/>
                      <a:gd name="connsiteX17" fmla="*/ 3376414 w 4972015"/>
                      <a:gd name="connsiteY17" fmla="*/ 1562246 h 2106625"/>
                      <a:gd name="connsiteX18" fmla="*/ 3609768 w 4972015"/>
                      <a:gd name="connsiteY18" fmla="*/ 1491764 h 2106625"/>
                      <a:gd name="connsiteX19" fmla="*/ 3829580 w 4972015"/>
                      <a:gd name="connsiteY19" fmla="*/ 1397556 h 2106625"/>
                      <a:gd name="connsiteX20" fmla="*/ 4063294 w 4972015"/>
                      <a:gd name="connsiteY20" fmla="*/ 1283886 h 2106625"/>
                      <a:gd name="connsiteX21" fmla="*/ 4242527 w 4972015"/>
                      <a:gd name="connsiteY21" fmla="*/ 1161072 h 2106625"/>
                      <a:gd name="connsiteX22" fmla="*/ 4402776 w 4972015"/>
                      <a:gd name="connsiteY22" fmla="*/ 1019978 h 2106625"/>
                      <a:gd name="connsiteX23" fmla="*/ 4561953 w 4972015"/>
                      <a:gd name="connsiteY23" fmla="*/ 855785 h 2106625"/>
                      <a:gd name="connsiteX24" fmla="*/ 4710006 w 4972015"/>
                      <a:gd name="connsiteY24" fmla="*/ 595972 h 2106625"/>
                      <a:gd name="connsiteX25" fmla="*/ 4843064 w 4972015"/>
                      <a:gd name="connsiteY25" fmla="*/ 316522 h 2106625"/>
                      <a:gd name="connsiteX26" fmla="*/ 4925123 w 4972015"/>
                      <a:gd name="connsiteY26" fmla="*/ 128954 h 2106625"/>
                      <a:gd name="connsiteX27" fmla="*/ 4972015 w 4972015"/>
                      <a:gd name="connsiteY27" fmla="*/ 0 h 2106625"/>
                      <a:gd name="connsiteX28" fmla="*/ 4972015 w 4972015"/>
                      <a:gd name="connsiteY28" fmla="*/ 0 h 2106625"/>
                      <a:gd name="connsiteX29" fmla="*/ 4958678 w 4972015"/>
                      <a:gd name="connsiteY29" fmla="*/ 38109 h 2106625"/>
                      <a:gd name="connsiteX0" fmla="*/ 0 w 4972015"/>
                      <a:gd name="connsiteY0" fmla="*/ 1972326 h 2104204"/>
                      <a:gd name="connsiteX1" fmla="*/ 302430 w 4972015"/>
                      <a:gd name="connsiteY1" fmla="*/ 1951541 h 2104204"/>
                      <a:gd name="connsiteX2" fmla="*/ 555065 w 4972015"/>
                      <a:gd name="connsiteY2" fmla="*/ 1945072 h 2104204"/>
                      <a:gd name="connsiteX3" fmla="*/ 815146 w 4972015"/>
                      <a:gd name="connsiteY3" fmla="*/ 1930985 h 2104204"/>
                      <a:gd name="connsiteX4" fmla="*/ 1081606 w 4972015"/>
                      <a:gd name="connsiteY4" fmla="*/ 1907578 h 2104204"/>
                      <a:gd name="connsiteX5" fmla="*/ 1399105 w 4972015"/>
                      <a:gd name="connsiteY5" fmla="*/ 1868193 h 2104204"/>
                      <a:gd name="connsiteX6" fmla="*/ 1659542 w 4972015"/>
                      <a:gd name="connsiteY6" fmla="*/ 1840345 h 2104204"/>
                      <a:gd name="connsiteX7" fmla="*/ 1913724 w 4972015"/>
                      <a:gd name="connsiteY7" fmla="*/ 1813134 h 2104204"/>
                      <a:gd name="connsiteX8" fmla="*/ 2171703 w 4972015"/>
                      <a:gd name="connsiteY8" fmla="*/ 1802748 h 2104204"/>
                      <a:gd name="connsiteX9" fmla="*/ 2491504 w 4972015"/>
                      <a:gd name="connsiteY9" fmla="*/ 1797017 h 2104204"/>
                      <a:gd name="connsiteX10" fmla="*/ 2906849 w 4972015"/>
                      <a:gd name="connsiteY10" fmla="*/ 1967865 h 2104204"/>
                      <a:gd name="connsiteX11" fmla="*/ 3029794 w 4972015"/>
                      <a:gd name="connsiteY11" fmla="*/ 2024282 h 2104204"/>
                      <a:gd name="connsiteX12" fmla="*/ 3160653 w 4972015"/>
                      <a:gd name="connsiteY12" fmla="*/ 2065459 h 2104204"/>
                      <a:gd name="connsiteX13" fmla="*/ 3258832 w 4972015"/>
                      <a:gd name="connsiteY13" fmla="*/ 2077473 h 2104204"/>
                      <a:gd name="connsiteX14" fmla="*/ 3164666 w 4972015"/>
                      <a:gd name="connsiteY14" fmla="*/ 1689987 h 2104204"/>
                      <a:gd name="connsiteX15" fmla="*/ 3258761 w 4972015"/>
                      <a:gd name="connsiteY15" fmla="*/ 1614554 h 2104204"/>
                      <a:gd name="connsiteX16" fmla="*/ 3376414 w 4972015"/>
                      <a:gd name="connsiteY16" fmla="*/ 1562246 h 2104204"/>
                      <a:gd name="connsiteX17" fmla="*/ 3609768 w 4972015"/>
                      <a:gd name="connsiteY17" fmla="*/ 1491764 h 2104204"/>
                      <a:gd name="connsiteX18" fmla="*/ 3829580 w 4972015"/>
                      <a:gd name="connsiteY18" fmla="*/ 1397556 h 2104204"/>
                      <a:gd name="connsiteX19" fmla="*/ 4063294 w 4972015"/>
                      <a:gd name="connsiteY19" fmla="*/ 1283886 h 2104204"/>
                      <a:gd name="connsiteX20" fmla="*/ 4242527 w 4972015"/>
                      <a:gd name="connsiteY20" fmla="*/ 1161072 h 2104204"/>
                      <a:gd name="connsiteX21" fmla="*/ 4402776 w 4972015"/>
                      <a:gd name="connsiteY21" fmla="*/ 1019978 h 2104204"/>
                      <a:gd name="connsiteX22" fmla="*/ 4561953 w 4972015"/>
                      <a:gd name="connsiteY22" fmla="*/ 855785 h 2104204"/>
                      <a:gd name="connsiteX23" fmla="*/ 4710006 w 4972015"/>
                      <a:gd name="connsiteY23" fmla="*/ 595972 h 2104204"/>
                      <a:gd name="connsiteX24" fmla="*/ 4843064 w 4972015"/>
                      <a:gd name="connsiteY24" fmla="*/ 316522 h 2104204"/>
                      <a:gd name="connsiteX25" fmla="*/ 4925123 w 4972015"/>
                      <a:gd name="connsiteY25" fmla="*/ 128954 h 2104204"/>
                      <a:gd name="connsiteX26" fmla="*/ 4972015 w 4972015"/>
                      <a:gd name="connsiteY26" fmla="*/ 0 h 2104204"/>
                      <a:gd name="connsiteX27" fmla="*/ 4972015 w 4972015"/>
                      <a:gd name="connsiteY27" fmla="*/ 0 h 2104204"/>
                      <a:gd name="connsiteX28" fmla="*/ 4958678 w 4972015"/>
                      <a:gd name="connsiteY28" fmla="*/ 38109 h 2104204"/>
                      <a:gd name="connsiteX0" fmla="*/ 0 w 4972015"/>
                      <a:gd name="connsiteY0" fmla="*/ 1972326 h 2084817"/>
                      <a:gd name="connsiteX1" fmla="*/ 302430 w 4972015"/>
                      <a:gd name="connsiteY1" fmla="*/ 1951541 h 2084817"/>
                      <a:gd name="connsiteX2" fmla="*/ 555065 w 4972015"/>
                      <a:gd name="connsiteY2" fmla="*/ 1945072 h 2084817"/>
                      <a:gd name="connsiteX3" fmla="*/ 815146 w 4972015"/>
                      <a:gd name="connsiteY3" fmla="*/ 1930985 h 2084817"/>
                      <a:gd name="connsiteX4" fmla="*/ 1081606 w 4972015"/>
                      <a:gd name="connsiteY4" fmla="*/ 1907578 h 2084817"/>
                      <a:gd name="connsiteX5" fmla="*/ 1399105 w 4972015"/>
                      <a:gd name="connsiteY5" fmla="*/ 1868193 h 2084817"/>
                      <a:gd name="connsiteX6" fmla="*/ 1659542 w 4972015"/>
                      <a:gd name="connsiteY6" fmla="*/ 1840345 h 2084817"/>
                      <a:gd name="connsiteX7" fmla="*/ 1913724 w 4972015"/>
                      <a:gd name="connsiteY7" fmla="*/ 1813134 h 2084817"/>
                      <a:gd name="connsiteX8" fmla="*/ 2171703 w 4972015"/>
                      <a:gd name="connsiteY8" fmla="*/ 1802748 h 2084817"/>
                      <a:gd name="connsiteX9" fmla="*/ 2491504 w 4972015"/>
                      <a:gd name="connsiteY9" fmla="*/ 1797017 h 2084817"/>
                      <a:gd name="connsiteX10" fmla="*/ 2906849 w 4972015"/>
                      <a:gd name="connsiteY10" fmla="*/ 1967865 h 2084817"/>
                      <a:gd name="connsiteX11" fmla="*/ 3029794 w 4972015"/>
                      <a:gd name="connsiteY11" fmla="*/ 2024282 h 2084817"/>
                      <a:gd name="connsiteX12" fmla="*/ 3160653 w 4972015"/>
                      <a:gd name="connsiteY12" fmla="*/ 2065459 h 2084817"/>
                      <a:gd name="connsiteX13" fmla="*/ 3164666 w 4972015"/>
                      <a:gd name="connsiteY13" fmla="*/ 1689987 h 2084817"/>
                      <a:gd name="connsiteX14" fmla="*/ 3258761 w 4972015"/>
                      <a:gd name="connsiteY14" fmla="*/ 1614554 h 2084817"/>
                      <a:gd name="connsiteX15" fmla="*/ 3376414 w 4972015"/>
                      <a:gd name="connsiteY15" fmla="*/ 1562246 h 2084817"/>
                      <a:gd name="connsiteX16" fmla="*/ 3609768 w 4972015"/>
                      <a:gd name="connsiteY16" fmla="*/ 1491764 h 2084817"/>
                      <a:gd name="connsiteX17" fmla="*/ 3829580 w 4972015"/>
                      <a:gd name="connsiteY17" fmla="*/ 1397556 h 2084817"/>
                      <a:gd name="connsiteX18" fmla="*/ 4063294 w 4972015"/>
                      <a:gd name="connsiteY18" fmla="*/ 1283886 h 2084817"/>
                      <a:gd name="connsiteX19" fmla="*/ 4242527 w 4972015"/>
                      <a:gd name="connsiteY19" fmla="*/ 1161072 h 2084817"/>
                      <a:gd name="connsiteX20" fmla="*/ 4402776 w 4972015"/>
                      <a:gd name="connsiteY20" fmla="*/ 1019978 h 2084817"/>
                      <a:gd name="connsiteX21" fmla="*/ 4561953 w 4972015"/>
                      <a:gd name="connsiteY21" fmla="*/ 855785 h 2084817"/>
                      <a:gd name="connsiteX22" fmla="*/ 4710006 w 4972015"/>
                      <a:gd name="connsiteY22" fmla="*/ 595972 h 2084817"/>
                      <a:gd name="connsiteX23" fmla="*/ 4843064 w 4972015"/>
                      <a:gd name="connsiteY23" fmla="*/ 316522 h 2084817"/>
                      <a:gd name="connsiteX24" fmla="*/ 4925123 w 4972015"/>
                      <a:gd name="connsiteY24" fmla="*/ 128954 h 2084817"/>
                      <a:gd name="connsiteX25" fmla="*/ 4972015 w 4972015"/>
                      <a:gd name="connsiteY25" fmla="*/ 0 h 2084817"/>
                      <a:gd name="connsiteX26" fmla="*/ 4972015 w 4972015"/>
                      <a:gd name="connsiteY26" fmla="*/ 0 h 2084817"/>
                      <a:gd name="connsiteX27" fmla="*/ 4958678 w 4972015"/>
                      <a:gd name="connsiteY27" fmla="*/ 38109 h 2084817"/>
                      <a:gd name="connsiteX0" fmla="*/ 0 w 4972015"/>
                      <a:gd name="connsiteY0" fmla="*/ 1972326 h 2040335"/>
                      <a:gd name="connsiteX1" fmla="*/ 302430 w 4972015"/>
                      <a:gd name="connsiteY1" fmla="*/ 1951541 h 2040335"/>
                      <a:gd name="connsiteX2" fmla="*/ 555065 w 4972015"/>
                      <a:gd name="connsiteY2" fmla="*/ 1945072 h 2040335"/>
                      <a:gd name="connsiteX3" fmla="*/ 815146 w 4972015"/>
                      <a:gd name="connsiteY3" fmla="*/ 1930985 h 2040335"/>
                      <a:gd name="connsiteX4" fmla="*/ 1081606 w 4972015"/>
                      <a:gd name="connsiteY4" fmla="*/ 1907578 h 2040335"/>
                      <a:gd name="connsiteX5" fmla="*/ 1399105 w 4972015"/>
                      <a:gd name="connsiteY5" fmla="*/ 1868193 h 2040335"/>
                      <a:gd name="connsiteX6" fmla="*/ 1659542 w 4972015"/>
                      <a:gd name="connsiteY6" fmla="*/ 1840345 h 2040335"/>
                      <a:gd name="connsiteX7" fmla="*/ 1913724 w 4972015"/>
                      <a:gd name="connsiteY7" fmla="*/ 1813134 h 2040335"/>
                      <a:gd name="connsiteX8" fmla="*/ 2171703 w 4972015"/>
                      <a:gd name="connsiteY8" fmla="*/ 1802748 h 2040335"/>
                      <a:gd name="connsiteX9" fmla="*/ 2491504 w 4972015"/>
                      <a:gd name="connsiteY9" fmla="*/ 1797017 h 2040335"/>
                      <a:gd name="connsiteX10" fmla="*/ 2906849 w 4972015"/>
                      <a:gd name="connsiteY10" fmla="*/ 1967865 h 2040335"/>
                      <a:gd name="connsiteX11" fmla="*/ 3029794 w 4972015"/>
                      <a:gd name="connsiteY11" fmla="*/ 2024282 h 2040335"/>
                      <a:gd name="connsiteX12" fmla="*/ 3164666 w 4972015"/>
                      <a:gd name="connsiteY12" fmla="*/ 1689987 h 2040335"/>
                      <a:gd name="connsiteX13" fmla="*/ 3258761 w 4972015"/>
                      <a:gd name="connsiteY13" fmla="*/ 1614554 h 2040335"/>
                      <a:gd name="connsiteX14" fmla="*/ 3376414 w 4972015"/>
                      <a:gd name="connsiteY14" fmla="*/ 1562246 h 2040335"/>
                      <a:gd name="connsiteX15" fmla="*/ 3609768 w 4972015"/>
                      <a:gd name="connsiteY15" fmla="*/ 1491764 h 2040335"/>
                      <a:gd name="connsiteX16" fmla="*/ 3829580 w 4972015"/>
                      <a:gd name="connsiteY16" fmla="*/ 1397556 h 2040335"/>
                      <a:gd name="connsiteX17" fmla="*/ 4063294 w 4972015"/>
                      <a:gd name="connsiteY17" fmla="*/ 1283886 h 2040335"/>
                      <a:gd name="connsiteX18" fmla="*/ 4242527 w 4972015"/>
                      <a:gd name="connsiteY18" fmla="*/ 1161072 h 2040335"/>
                      <a:gd name="connsiteX19" fmla="*/ 4402776 w 4972015"/>
                      <a:gd name="connsiteY19" fmla="*/ 1019978 h 2040335"/>
                      <a:gd name="connsiteX20" fmla="*/ 4561953 w 4972015"/>
                      <a:gd name="connsiteY20" fmla="*/ 855785 h 2040335"/>
                      <a:gd name="connsiteX21" fmla="*/ 4710006 w 4972015"/>
                      <a:gd name="connsiteY21" fmla="*/ 595972 h 2040335"/>
                      <a:gd name="connsiteX22" fmla="*/ 4843064 w 4972015"/>
                      <a:gd name="connsiteY22" fmla="*/ 316522 h 2040335"/>
                      <a:gd name="connsiteX23" fmla="*/ 4925123 w 4972015"/>
                      <a:gd name="connsiteY23" fmla="*/ 128954 h 2040335"/>
                      <a:gd name="connsiteX24" fmla="*/ 4972015 w 4972015"/>
                      <a:gd name="connsiteY24" fmla="*/ 0 h 2040335"/>
                      <a:gd name="connsiteX25" fmla="*/ 4972015 w 4972015"/>
                      <a:gd name="connsiteY25" fmla="*/ 0 h 2040335"/>
                      <a:gd name="connsiteX26" fmla="*/ 4958678 w 4972015"/>
                      <a:gd name="connsiteY26" fmla="*/ 38109 h 2040335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71703 w 4972015"/>
                      <a:gd name="connsiteY8" fmla="*/ 1802748 h 1972326"/>
                      <a:gd name="connsiteX9" fmla="*/ 2491504 w 4972015"/>
                      <a:gd name="connsiteY9" fmla="*/ 1797017 h 1972326"/>
                      <a:gd name="connsiteX10" fmla="*/ 2906849 w 4972015"/>
                      <a:gd name="connsiteY10" fmla="*/ 1967865 h 1972326"/>
                      <a:gd name="connsiteX11" fmla="*/ 3164666 w 4972015"/>
                      <a:gd name="connsiteY11" fmla="*/ 1689987 h 1972326"/>
                      <a:gd name="connsiteX12" fmla="*/ 3258761 w 4972015"/>
                      <a:gd name="connsiteY12" fmla="*/ 1614554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71703 w 4972015"/>
                      <a:gd name="connsiteY8" fmla="*/ 1802748 h 1972326"/>
                      <a:gd name="connsiteX9" fmla="*/ 2491504 w 4972015"/>
                      <a:gd name="connsiteY9" fmla="*/ 1797017 h 1972326"/>
                      <a:gd name="connsiteX10" fmla="*/ 2775367 w 4972015"/>
                      <a:gd name="connsiteY10" fmla="*/ 1699823 h 1972326"/>
                      <a:gd name="connsiteX11" fmla="*/ 3164666 w 4972015"/>
                      <a:gd name="connsiteY11" fmla="*/ 1689987 h 1972326"/>
                      <a:gd name="connsiteX12" fmla="*/ 3258761 w 4972015"/>
                      <a:gd name="connsiteY12" fmla="*/ 1614554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71703 w 4972015"/>
                      <a:gd name="connsiteY8" fmla="*/ 1802748 h 1972326"/>
                      <a:gd name="connsiteX9" fmla="*/ 2491504 w 4972015"/>
                      <a:gd name="connsiteY9" fmla="*/ 1797017 h 1972326"/>
                      <a:gd name="connsiteX10" fmla="*/ 2775367 w 4972015"/>
                      <a:gd name="connsiteY10" fmla="*/ 1699823 h 1972326"/>
                      <a:gd name="connsiteX11" fmla="*/ 3102792 w 4972015"/>
                      <a:gd name="connsiteY11" fmla="*/ 1641252 h 1972326"/>
                      <a:gd name="connsiteX12" fmla="*/ 3258761 w 4972015"/>
                      <a:gd name="connsiteY12" fmla="*/ 1614554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71703 w 4972015"/>
                      <a:gd name="connsiteY8" fmla="*/ 1802748 h 1972326"/>
                      <a:gd name="connsiteX9" fmla="*/ 2491504 w 4972015"/>
                      <a:gd name="connsiteY9" fmla="*/ 1797017 h 1972326"/>
                      <a:gd name="connsiteX10" fmla="*/ 2775367 w 4972015"/>
                      <a:gd name="connsiteY10" fmla="*/ 1699823 h 1972326"/>
                      <a:gd name="connsiteX11" fmla="*/ 3102792 w 4972015"/>
                      <a:gd name="connsiteY11" fmla="*/ 1641252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71703 w 4972015"/>
                      <a:gd name="connsiteY8" fmla="*/ 1802748 h 1972326"/>
                      <a:gd name="connsiteX9" fmla="*/ 2491504 w 4972015"/>
                      <a:gd name="connsiteY9" fmla="*/ 1777523 h 1972326"/>
                      <a:gd name="connsiteX10" fmla="*/ 2775367 w 4972015"/>
                      <a:gd name="connsiteY10" fmla="*/ 1699823 h 1972326"/>
                      <a:gd name="connsiteX11" fmla="*/ 3102792 w 4972015"/>
                      <a:gd name="connsiteY11" fmla="*/ 1641252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71703 w 4972015"/>
                      <a:gd name="connsiteY8" fmla="*/ 1802748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102792 w 4972015"/>
                      <a:gd name="connsiteY11" fmla="*/ 1641252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63968 w 4972015"/>
                      <a:gd name="connsiteY8" fmla="*/ 180762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102792 w 4972015"/>
                      <a:gd name="connsiteY11" fmla="*/ 1641252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102792 w 4972015"/>
                      <a:gd name="connsiteY11" fmla="*/ 1641252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61953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13724 w 4972015"/>
                      <a:gd name="connsiteY7" fmla="*/ 1813134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9542 w 4972015"/>
                      <a:gd name="connsiteY6" fmla="*/ 1840345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68193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4063294 w 4972015"/>
                      <a:gd name="connsiteY16" fmla="*/ 1283886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3699057 w 4972015"/>
                      <a:gd name="connsiteY16" fmla="*/ 1089681 h 1972326"/>
                      <a:gd name="connsiteX17" fmla="*/ 4242527 w 4972015"/>
                      <a:gd name="connsiteY17" fmla="*/ 1161072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402776 w 4972015"/>
                      <a:gd name="connsiteY18" fmla="*/ 1019978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554218 w 4972015"/>
                      <a:gd name="connsiteY19" fmla="*/ 855785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710006 w 4972015"/>
                      <a:gd name="connsiteY20" fmla="*/ 595972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829580 w 4972015"/>
                      <a:gd name="connsiteY15" fmla="*/ 1397556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609768 w 4972015"/>
                      <a:gd name="connsiteY14" fmla="*/ 1491764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251026 w 4972015"/>
                      <a:gd name="connsiteY12" fmla="*/ 1604807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3025451 w 4972015"/>
                      <a:gd name="connsiteY11" fmla="*/ 1655873 h 1972326"/>
                      <a:gd name="connsiteX12" fmla="*/ 3082917 w 4972015"/>
                      <a:gd name="connsiteY12" fmla="*/ 1587152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7306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2829323 w 4972015"/>
                      <a:gd name="connsiteY11" fmla="*/ 1620563 h 1972326"/>
                      <a:gd name="connsiteX12" fmla="*/ 3082917 w 4972015"/>
                      <a:gd name="connsiteY12" fmla="*/ 1587152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2829323 w 4972015"/>
                      <a:gd name="connsiteY11" fmla="*/ 1620563 h 1972326"/>
                      <a:gd name="connsiteX12" fmla="*/ 3082917 w 4972015"/>
                      <a:gd name="connsiteY12" fmla="*/ 1587152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75367 w 4972015"/>
                      <a:gd name="connsiteY10" fmla="*/ 1699823 h 1972326"/>
                      <a:gd name="connsiteX11" fmla="*/ 2898930 w 4972015"/>
                      <a:gd name="connsiteY11" fmla="*/ 1659551 h 1972326"/>
                      <a:gd name="connsiteX12" fmla="*/ 3082917 w 4972015"/>
                      <a:gd name="connsiteY12" fmla="*/ 1587152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91504 w 4972015"/>
                      <a:gd name="connsiteY9" fmla="*/ 175315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82917 w 4972015"/>
                      <a:gd name="connsiteY12" fmla="*/ 1587152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82917 w 4972015"/>
                      <a:gd name="connsiteY12" fmla="*/ 1587152 h 1972326"/>
                      <a:gd name="connsiteX13" fmla="*/ 3376414 w 4972015"/>
                      <a:gd name="connsiteY13" fmla="*/ 1562246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82917 w 4972015"/>
                      <a:gd name="connsiteY12" fmla="*/ 1587152 h 1972326"/>
                      <a:gd name="connsiteX13" fmla="*/ 3256534 w 4972015"/>
                      <a:gd name="connsiteY13" fmla="*/ 1528132 h 1972326"/>
                      <a:gd name="connsiteX14" fmla="*/ 3385622 w 4972015"/>
                      <a:gd name="connsiteY14" fmla="*/ 1474109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82917 w 4972015"/>
                      <a:gd name="connsiteY12" fmla="*/ 1587152 h 1972326"/>
                      <a:gd name="connsiteX13" fmla="*/ 3256534 w 4972015"/>
                      <a:gd name="connsiteY13" fmla="*/ 1528132 h 1972326"/>
                      <a:gd name="connsiteX14" fmla="*/ 3428161 w 4972015"/>
                      <a:gd name="connsiteY14" fmla="*/ 1405880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82917 w 4972015"/>
                      <a:gd name="connsiteY12" fmla="*/ 1587152 h 1972326"/>
                      <a:gd name="connsiteX13" fmla="*/ 3244934 w 4972015"/>
                      <a:gd name="connsiteY13" fmla="*/ 1520822 h 1972326"/>
                      <a:gd name="connsiteX14" fmla="*/ 3428161 w 4972015"/>
                      <a:gd name="connsiteY14" fmla="*/ 1405880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90650 w 4972015"/>
                      <a:gd name="connsiteY12" fmla="*/ 1592026 h 1972326"/>
                      <a:gd name="connsiteX13" fmla="*/ 3244934 w 4972015"/>
                      <a:gd name="connsiteY13" fmla="*/ 1520822 h 1972326"/>
                      <a:gd name="connsiteX14" fmla="*/ 3428161 w 4972015"/>
                      <a:gd name="connsiteY14" fmla="*/ 1405880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90650 w 4972015"/>
                      <a:gd name="connsiteY12" fmla="*/ 1592026 h 1972326"/>
                      <a:gd name="connsiteX13" fmla="*/ 3244934 w 4972015"/>
                      <a:gd name="connsiteY13" fmla="*/ 1520822 h 1972326"/>
                      <a:gd name="connsiteX14" fmla="*/ 3428161 w 4972015"/>
                      <a:gd name="connsiteY14" fmla="*/ 1405880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72326 h 1972326"/>
                      <a:gd name="connsiteX1" fmla="*/ 302430 w 4972015"/>
                      <a:gd name="connsiteY1" fmla="*/ 1951541 h 1972326"/>
                      <a:gd name="connsiteX2" fmla="*/ 555065 w 4972015"/>
                      <a:gd name="connsiteY2" fmla="*/ 1945072 h 1972326"/>
                      <a:gd name="connsiteX3" fmla="*/ 815146 w 4972015"/>
                      <a:gd name="connsiteY3" fmla="*/ 1930985 h 1972326"/>
                      <a:gd name="connsiteX4" fmla="*/ 1081606 w 4972015"/>
                      <a:gd name="connsiteY4" fmla="*/ 1907578 h 1972326"/>
                      <a:gd name="connsiteX5" fmla="*/ 1399105 w 4972015"/>
                      <a:gd name="connsiteY5" fmla="*/ 1880377 h 1972326"/>
                      <a:gd name="connsiteX6" fmla="*/ 1651808 w 4972015"/>
                      <a:gd name="connsiteY6" fmla="*/ 1850092 h 1972326"/>
                      <a:gd name="connsiteX7" fmla="*/ 1929193 w 4972015"/>
                      <a:gd name="connsiteY7" fmla="*/ 1822881 h 1972326"/>
                      <a:gd name="connsiteX8" fmla="*/ 2156233 w 4972015"/>
                      <a:gd name="connsiteY8" fmla="*/ 1793002 h 1972326"/>
                      <a:gd name="connsiteX9" fmla="*/ 2487636 w 4972015"/>
                      <a:gd name="connsiteY9" fmla="*/ 1745846 h 1972326"/>
                      <a:gd name="connsiteX10" fmla="*/ 2748298 w 4972015"/>
                      <a:gd name="connsiteY10" fmla="*/ 1697387 h 1972326"/>
                      <a:gd name="connsiteX11" fmla="*/ 2898930 w 4972015"/>
                      <a:gd name="connsiteY11" fmla="*/ 1659551 h 1972326"/>
                      <a:gd name="connsiteX12" fmla="*/ 3094518 w 4972015"/>
                      <a:gd name="connsiteY12" fmla="*/ 1596899 h 1972326"/>
                      <a:gd name="connsiteX13" fmla="*/ 3244934 w 4972015"/>
                      <a:gd name="connsiteY13" fmla="*/ 1520822 h 1972326"/>
                      <a:gd name="connsiteX14" fmla="*/ 3428161 w 4972015"/>
                      <a:gd name="connsiteY14" fmla="*/ 1405880 h 1972326"/>
                      <a:gd name="connsiteX15" fmla="*/ 3605434 w 4972015"/>
                      <a:gd name="connsiteY15" fmla="*/ 1238661 h 1972326"/>
                      <a:gd name="connsiteX16" fmla="*/ 3699057 w 4972015"/>
                      <a:gd name="connsiteY16" fmla="*/ 1089681 h 1972326"/>
                      <a:gd name="connsiteX17" fmla="*/ 3990363 w 4972015"/>
                      <a:gd name="connsiteY17" fmla="*/ 931559 h 1972326"/>
                      <a:gd name="connsiteX18" fmla="*/ 4206649 w 4972015"/>
                      <a:gd name="connsiteY18" fmla="*/ 790463 h 1972326"/>
                      <a:gd name="connsiteX19" fmla="*/ 4302054 w 4972015"/>
                      <a:gd name="connsiteY19" fmla="*/ 679236 h 1972326"/>
                      <a:gd name="connsiteX20" fmla="*/ 4485860 w 4972015"/>
                      <a:gd name="connsiteY20" fmla="*/ 543007 h 1972326"/>
                      <a:gd name="connsiteX21" fmla="*/ 4843064 w 4972015"/>
                      <a:gd name="connsiteY21" fmla="*/ 316522 h 1972326"/>
                      <a:gd name="connsiteX22" fmla="*/ 4925123 w 4972015"/>
                      <a:gd name="connsiteY22" fmla="*/ 128954 h 1972326"/>
                      <a:gd name="connsiteX23" fmla="*/ 4972015 w 4972015"/>
                      <a:gd name="connsiteY23" fmla="*/ 0 h 1972326"/>
                      <a:gd name="connsiteX24" fmla="*/ 4972015 w 4972015"/>
                      <a:gd name="connsiteY24" fmla="*/ 0 h 1972326"/>
                      <a:gd name="connsiteX25" fmla="*/ 4958678 w 4972015"/>
                      <a:gd name="connsiteY25" fmla="*/ 38109 h 1972326"/>
                      <a:gd name="connsiteX0" fmla="*/ 0 w 4972015"/>
                      <a:gd name="connsiteY0" fmla="*/ 1969890 h 1969890"/>
                      <a:gd name="connsiteX1" fmla="*/ 302430 w 4972015"/>
                      <a:gd name="connsiteY1" fmla="*/ 1951541 h 1969890"/>
                      <a:gd name="connsiteX2" fmla="*/ 555065 w 4972015"/>
                      <a:gd name="connsiteY2" fmla="*/ 1945072 h 1969890"/>
                      <a:gd name="connsiteX3" fmla="*/ 815146 w 4972015"/>
                      <a:gd name="connsiteY3" fmla="*/ 1930985 h 1969890"/>
                      <a:gd name="connsiteX4" fmla="*/ 1081606 w 4972015"/>
                      <a:gd name="connsiteY4" fmla="*/ 1907578 h 1969890"/>
                      <a:gd name="connsiteX5" fmla="*/ 1399105 w 4972015"/>
                      <a:gd name="connsiteY5" fmla="*/ 1880377 h 1969890"/>
                      <a:gd name="connsiteX6" fmla="*/ 1651808 w 4972015"/>
                      <a:gd name="connsiteY6" fmla="*/ 1850092 h 1969890"/>
                      <a:gd name="connsiteX7" fmla="*/ 1929193 w 4972015"/>
                      <a:gd name="connsiteY7" fmla="*/ 1822881 h 1969890"/>
                      <a:gd name="connsiteX8" fmla="*/ 2156233 w 4972015"/>
                      <a:gd name="connsiteY8" fmla="*/ 1793002 h 1969890"/>
                      <a:gd name="connsiteX9" fmla="*/ 2487636 w 4972015"/>
                      <a:gd name="connsiteY9" fmla="*/ 1745846 h 1969890"/>
                      <a:gd name="connsiteX10" fmla="*/ 2748298 w 4972015"/>
                      <a:gd name="connsiteY10" fmla="*/ 1697387 h 1969890"/>
                      <a:gd name="connsiteX11" fmla="*/ 2898930 w 4972015"/>
                      <a:gd name="connsiteY11" fmla="*/ 1659551 h 1969890"/>
                      <a:gd name="connsiteX12" fmla="*/ 3094518 w 4972015"/>
                      <a:gd name="connsiteY12" fmla="*/ 1596899 h 1969890"/>
                      <a:gd name="connsiteX13" fmla="*/ 3244934 w 4972015"/>
                      <a:gd name="connsiteY13" fmla="*/ 1520822 h 1969890"/>
                      <a:gd name="connsiteX14" fmla="*/ 3428161 w 4972015"/>
                      <a:gd name="connsiteY14" fmla="*/ 1405880 h 1969890"/>
                      <a:gd name="connsiteX15" fmla="*/ 3605434 w 4972015"/>
                      <a:gd name="connsiteY15" fmla="*/ 1238661 h 1969890"/>
                      <a:gd name="connsiteX16" fmla="*/ 3699057 w 4972015"/>
                      <a:gd name="connsiteY16" fmla="*/ 1089681 h 1969890"/>
                      <a:gd name="connsiteX17" fmla="*/ 3990363 w 4972015"/>
                      <a:gd name="connsiteY17" fmla="*/ 931559 h 1969890"/>
                      <a:gd name="connsiteX18" fmla="*/ 4206649 w 4972015"/>
                      <a:gd name="connsiteY18" fmla="*/ 790463 h 1969890"/>
                      <a:gd name="connsiteX19" fmla="*/ 4302054 w 4972015"/>
                      <a:gd name="connsiteY19" fmla="*/ 679236 h 1969890"/>
                      <a:gd name="connsiteX20" fmla="*/ 4485860 w 4972015"/>
                      <a:gd name="connsiteY20" fmla="*/ 543007 h 1969890"/>
                      <a:gd name="connsiteX21" fmla="*/ 4843064 w 4972015"/>
                      <a:gd name="connsiteY21" fmla="*/ 316522 h 1969890"/>
                      <a:gd name="connsiteX22" fmla="*/ 4925123 w 4972015"/>
                      <a:gd name="connsiteY22" fmla="*/ 128954 h 1969890"/>
                      <a:gd name="connsiteX23" fmla="*/ 4972015 w 4972015"/>
                      <a:gd name="connsiteY23" fmla="*/ 0 h 1969890"/>
                      <a:gd name="connsiteX24" fmla="*/ 4972015 w 4972015"/>
                      <a:gd name="connsiteY24" fmla="*/ 0 h 1969890"/>
                      <a:gd name="connsiteX25" fmla="*/ 4958678 w 4972015"/>
                      <a:gd name="connsiteY25" fmla="*/ 38109 h 1969890"/>
                      <a:gd name="connsiteX0" fmla="*/ 13315 w 4985330"/>
                      <a:gd name="connsiteY0" fmla="*/ 1969890 h 1971704"/>
                      <a:gd name="connsiteX1" fmla="*/ 25490 w 4985330"/>
                      <a:gd name="connsiteY1" fmla="*/ 1970462 h 1971704"/>
                      <a:gd name="connsiteX2" fmla="*/ 315745 w 4985330"/>
                      <a:gd name="connsiteY2" fmla="*/ 1951541 h 1971704"/>
                      <a:gd name="connsiteX3" fmla="*/ 568380 w 4985330"/>
                      <a:gd name="connsiteY3" fmla="*/ 1945072 h 1971704"/>
                      <a:gd name="connsiteX4" fmla="*/ 828461 w 4985330"/>
                      <a:gd name="connsiteY4" fmla="*/ 1930985 h 1971704"/>
                      <a:gd name="connsiteX5" fmla="*/ 1094921 w 4985330"/>
                      <a:gd name="connsiteY5" fmla="*/ 1907578 h 1971704"/>
                      <a:gd name="connsiteX6" fmla="*/ 1412420 w 4985330"/>
                      <a:gd name="connsiteY6" fmla="*/ 1880377 h 1971704"/>
                      <a:gd name="connsiteX7" fmla="*/ 1665123 w 4985330"/>
                      <a:gd name="connsiteY7" fmla="*/ 1850092 h 1971704"/>
                      <a:gd name="connsiteX8" fmla="*/ 1942508 w 4985330"/>
                      <a:gd name="connsiteY8" fmla="*/ 1822881 h 1971704"/>
                      <a:gd name="connsiteX9" fmla="*/ 2169548 w 4985330"/>
                      <a:gd name="connsiteY9" fmla="*/ 1793002 h 1971704"/>
                      <a:gd name="connsiteX10" fmla="*/ 2500951 w 4985330"/>
                      <a:gd name="connsiteY10" fmla="*/ 1745846 h 1971704"/>
                      <a:gd name="connsiteX11" fmla="*/ 2761613 w 4985330"/>
                      <a:gd name="connsiteY11" fmla="*/ 1697387 h 1971704"/>
                      <a:gd name="connsiteX12" fmla="*/ 2912245 w 4985330"/>
                      <a:gd name="connsiteY12" fmla="*/ 1659551 h 1971704"/>
                      <a:gd name="connsiteX13" fmla="*/ 3107833 w 4985330"/>
                      <a:gd name="connsiteY13" fmla="*/ 1596899 h 1971704"/>
                      <a:gd name="connsiteX14" fmla="*/ 3258249 w 4985330"/>
                      <a:gd name="connsiteY14" fmla="*/ 1520822 h 1971704"/>
                      <a:gd name="connsiteX15" fmla="*/ 3441476 w 4985330"/>
                      <a:gd name="connsiteY15" fmla="*/ 1405880 h 1971704"/>
                      <a:gd name="connsiteX16" fmla="*/ 3618749 w 4985330"/>
                      <a:gd name="connsiteY16" fmla="*/ 1238661 h 1971704"/>
                      <a:gd name="connsiteX17" fmla="*/ 3712372 w 4985330"/>
                      <a:gd name="connsiteY17" fmla="*/ 1089681 h 1971704"/>
                      <a:gd name="connsiteX18" fmla="*/ 4003678 w 4985330"/>
                      <a:gd name="connsiteY18" fmla="*/ 931559 h 1971704"/>
                      <a:gd name="connsiteX19" fmla="*/ 4219964 w 4985330"/>
                      <a:gd name="connsiteY19" fmla="*/ 790463 h 1971704"/>
                      <a:gd name="connsiteX20" fmla="*/ 4315369 w 4985330"/>
                      <a:gd name="connsiteY20" fmla="*/ 679236 h 1971704"/>
                      <a:gd name="connsiteX21" fmla="*/ 4499175 w 4985330"/>
                      <a:gd name="connsiteY21" fmla="*/ 543007 h 1971704"/>
                      <a:gd name="connsiteX22" fmla="*/ 4856379 w 4985330"/>
                      <a:gd name="connsiteY22" fmla="*/ 316522 h 1971704"/>
                      <a:gd name="connsiteX23" fmla="*/ 4938438 w 4985330"/>
                      <a:gd name="connsiteY23" fmla="*/ 128954 h 1971704"/>
                      <a:gd name="connsiteX24" fmla="*/ 4985330 w 4985330"/>
                      <a:gd name="connsiteY24" fmla="*/ 0 h 1971704"/>
                      <a:gd name="connsiteX25" fmla="*/ 4985330 w 4985330"/>
                      <a:gd name="connsiteY25" fmla="*/ 0 h 1971704"/>
                      <a:gd name="connsiteX26" fmla="*/ 4971993 w 4985330"/>
                      <a:gd name="connsiteY26" fmla="*/ 38109 h 1971704"/>
                      <a:gd name="connsiteX0" fmla="*/ 0 w 4972015"/>
                      <a:gd name="connsiteY0" fmla="*/ 1969890 h 1969890"/>
                      <a:gd name="connsiteX1" fmla="*/ 120453 w 4972015"/>
                      <a:gd name="connsiteY1" fmla="*/ 1955841 h 1969890"/>
                      <a:gd name="connsiteX2" fmla="*/ 302430 w 4972015"/>
                      <a:gd name="connsiteY2" fmla="*/ 1951541 h 1969890"/>
                      <a:gd name="connsiteX3" fmla="*/ 555065 w 4972015"/>
                      <a:gd name="connsiteY3" fmla="*/ 1945072 h 1969890"/>
                      <a:gd name="connsiteX4" fmla="*/ 815146 w 4972015"/>
                      <a:gd name="connsiteY4" fmla="*/ 1930985 h 1969890"/>
                      <a:gd name="connsiteX5" fmla="*/ 1081606 w 4972015"/>
                      <a:gd name="connsiteY5" fmla="*/ 1907578 h 1969890"/>
                      <a:gd name="connsiteX6" fmla="*/ 1399105 w 4972015"/>
                      <a:gd name="connsiteY6" fmla="*/ 1880377 h 1969890"/>
                      <a:gd name="connsiteX7" fmla="*/ 1651808 w 4972015"/>
                      <a:gd name="connsiteY7" fmla="*/ 1850092 h 1969890"/>
                      <a:gd name="connsiteX8" fmla="*/ 1929193 w 4972015"/>
                      <a:gd name="connsiteY8" fmla="*/ 1822881 h 1969890"/>
                      <a:gd name="connsiteX9" fmla="*/ 2156233 w 4972015"/>
                      <a:gd name="connsiteY9" fmla="*/ 1793002 h 1969890"/>
                      <a:gd name="connsiteX10" fmla="*/ 2487636 w 4972015"/>
                      <a:gd name="connsiteY10" fmla="*/ 1745846 h 1969890"/>
                      <a:gd name="connsiteX11" fmla="*/ 2748298 w 4972015"/>
                      <a:gd name="connsiteY11" fmla="*/ 1697387 h 1969890"/>
                      <a:gd name="connsiteX12" fmla="*/ 2898930 w 4972015"/>
                      <a:gd name="connsiteY12" fmla="*/ 1659551 h 1969890"/>
                      <a:gd name="connsiteX13" fmla="*/ 3094518 w 4972015"/>
                      <a:gd name="connsiteY13" fmla="*/ 1596899 h 1969890"/>
                      <a:gd name="connsiteX14" fmla="*/ 3244934 w 4972015"/>
                      <a:gd name="connsiteY14" fmla="*/ 1520822 h 1969890"/>
                      <a:gd name="connsiteX15" fmla="*/ 3428161 w 4972015"/>
                      <a:gd name="connsiteY15" fmla="*/ 1405880 h 1969890"/>
                      <a:gd name="connsiteX16" fmla="*/ 3605434 w 4972015"/>
                      <a:gd name="connsiteY16" fmla="*/ 1238661 h 1969890"/>
                      <a:gd name="connsiteX17" fmla="*/ 3699057 w 4972015"/>
                      <a:gd name="connsiteY17" fmla="*/ 1089681 h 1969890"/>
                      <a:gd name="connsiteX18" fmla="*/ 3990363 w 4972015"/>
                      <a:gd name="connsiteY18" fmla="*/ 931559 h 1969890"/>
                      <a:gd name="connsiteX19" fmla="*/ 4206649 w 4972015"/>
                      <a:gd name="connsiteY19" fmla="*/ 790463 h 1969890"/>
                      <a:gd name="connsiteX20" fmla="*/ 4302054 w 4972015"/>
                      <a:gd name="connsiteY20" fmla="*/ 679236 h 1969890"/>
                      <a:gd name="connsiteX21" fmla="*/ 4485860 w 4972015"/>
                      <a:gd name="connsiteY21" fmla="*/ 543007 h 1969890"/>
                      <a:gd name="connsiteX22" fmla="*/ 4843064 w 4972015"/>
                      <a:gd name="connsiteY22" fmla="*/ 316522 h 1969890"/>
                      <a:gd name="connsiteX23" fmla="*/ 4925123 w 4972015"/>
                      <a:gd name="connsiteY23" fmla="*/ 128954 h 1969890"/>
                      <a:gd name="connsiteX24" fmla="*/ 4972015 w 4972015"/>
                      <a:gd name="connsiteY24" fmla="*/ 0 h 1969890"/>
                      <a:gd name="connsiteX25" fmla="*/ 4972015 w 4972015"/>
                      <a:gd name="connsiteY25" fmla="*/ 0 h 1969890"/>
                      <a:gd name="connsiteX26" fmla="*/ 4958678 w 4972015"/>
                      <a:gd name="connsiteY26" fmla="*/ 38109 h 1969890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20902 w 4987483"/>
                      <a:gd name="connsiteY16" fmla="*/ 1238661 h 1957974"/>
                      <a:gd name="connsiteX17" fmla="*/ 3714525 w 4987483"/>
                      <a:gd name="connsiteY17" fmla="*/ 1089681 h 1957974"/>
                      <a:gd name="connsiteX18" fmla="*/ 4005831 w 4987483"/>
                      <a:gd name="connsiteY18" fmla="*/ 931559 h 1957974"/>
                      <a:gd name="connsiteX19" fmla="*/ 4222117 w 4987483"/>
                      <a:gd name="connsiteY19" fmla="*/ 79046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58532 w 4987483"/>
                      <a:gd name="connsiteY22" fmla="*/ 316522 h 1957974"/>
                      <a:gd name="connsiteX23" fmla="*/ 4940591 w 4987483"/>
                      <a:gd name="connsiteY23" fmla="*/ 128954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74146 w 4987483"/>
                      <a:gd name="connsiteY26" fmla="*/ 38109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20902 w 4987483"/>
                      <a:gd name="connsiteY16" fmla="*/ 1238661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222117 w 4987483"/>
                      <a:gd name="connsiteY19" fmla="*/ 79046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58532 w 4987483"/>
                      <a:gd name="connsiteY22" fmla="*/ 316522 h 1957974"/>
                      <a:gd name="connsiteX23" fmla="*/ 4940591 w 4987483"/>
                      <a:gd name="connsiteY23" fmla="*/ 128954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74146 w 4987483"/>
                      <a:gd name="connsiteY26" fmla="*/ 38109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222117 w 4987483"/>
                      <a:gd name="connsiteY19" fmla="*/ 79046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58532 w 4987483"/>
                      <a:gd name="connsiteY22" fmla="*/ 316522 h 1957974"/>
                      <a:gd name="connsiteX23" fmla="*/ 4940591 w 4987483"/>
                      <a:gd name="connsiteY23" fmla="*/ 128954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74146 w 4987483"/>
                      <a:gd name="connsiteY26" fmla="*/ 38109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58532 w 4987483"/>
                      <a:gd name="connsiteY22" fmla="*/ 316522 h 1957974"/>
                      <a:gd name="connsiteX23" fmla="*/ 4940591 w 4987483"/>
                      <a:gd name="connsiteY23" fmla="*/ 128954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74146 w 4987483"/>
                      <a:gd name="connsiteY26" fmla="*/ 38109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27596 w 4987483"/>
                      <a:gd name="connsiteY22" fmla="*/ 311648 h 1957974"/>
                      <a:gd name="connsiteX23" fmla="*/ 4940591 w 4987483"/>
                      <a:gd name="connsiteY23" fmla="*/ 128954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74146 w 4987483"/>
                      <a:gd name="connsiteY26" fmla="*/ 38109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27596 w 4987483"/>
                      <a:gd name="connsiteY22" fmla="*/ 311648 h 1957974"/>
                      <a:gd name="connsiteX23" fmla="*/ 4940591 w 4987483"/>
                      <a:gd name="connsiteY23" fmla="*/ 128954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827596 w 4987483"/>
                      <a:gd name="connsiteY22" fmla="*/ 311648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17522 w 4987483"/>
                      <a:gd name="connsiteY20" fmla="*/ 679236 h 1957974"/>
                      <a:gd name="connsiteX21" fmla="*/ 4501328 w 4987483"/>
                      <a:gd name="connsiteY21" fmla="*/ 543007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17522 w 4987483"/>
                      <a:gd name="connsiteY20" fmla="*/ 679236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1180 w 4987483"/>
                      <a:gd name="connsiteY19" fmla="*/ 783153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05831 w 4987483"/>
                      <a:gd name="connsiteY18" fmla="*/ 931559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780266 w 4987483"/>
                      <a:gd name="connsiteY17" fmla="*/ 1116485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51838 w 4987483"/>
                      <a:gd name="connsiteY16" fmla="*/ 1241098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443629 w 4987483"/>
                      <a:gd name="connsiteY15" fmla="*/ 1405880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260402 w 4987483"/>
                      <a:gd name="connsiteY14" fmla="*/ 1520822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3109986 w 4987483"/>
                      <a:gd name="connsiteY13" fmla="*/ 1596899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914398 w 4987483"/>
                      <a:gd name="connsiteY12" fmla="*/ 1659551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763766 w 4987483"/>
                      <a:gd name="connsiteY11" fmla="*/ 1697387 h 1957974"/>
                      <a:gd name="connsiteX12" fmla="*/ 2780339 w 4987483"/>
                      <a:gd name="connsiteY12" fmla="*/ 1597820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614239 w 4987483"/>
                      <a:gd name="connsiteY11" fmla="*/ 1671395 h 1957974"/>
                      <a:gd name="connsiteX12" fmla="*/ 2780339 w 4987483"/>
                      <a:gd name="connsiteY12" fmla="*/ 1597820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503104 w 4987483"/>
                      <a:gd name="connsiteY10" fmla="*/ 1745846 h 1957974"/>
                      <a:gd name="connsiteX11" fmla="*/ 2598770 w 4987483"/>
                      <a:gd name="connsiteY11" fmla="*/ 1668147 h 1957974"/>
                      <a:gd name="connsiteX12" fmla="*/ 2780339 w 4987483"/>
                      <a:gd name="connsiteY12" fmla="*/ 1597820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399981 w 4987483"/>
                      <a:gd name="connsiteY10" fmla="*/ 1736099 h 1957974"/>
                      <a:gd name="connsiteX11" fmla="*/ 2598770 w 4987483"/>
                      <a:gd name="connsiteY11" fmla="*/ 1668147 h 1957974"/>
                      <a:gd name="connsiteX12" fmla="*/ 2780339 w 4987483"/>
                      <a:gd name="connsiteY12" fmla="*/ 1597820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399981 w 4987483"/>
                      <a:gd name="connsiteY10" fmla="*/ 1736099 h 1957974"/>
                      <a:gd name="connsiteX11" fmla="*/ 2614239 w 4987483"/>
                      <a:gd name="connsiteY11" fmla="*/ 1668147 h 1957974"/>
                      <a:gd name="connsiteX12" fmla="*/ 2780339 w 4987483"/>
                      <a:gd name="connsiteY12" fmla="*/ 1597820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80339 w 4987483"/>
                      <a:gd name="connsiteY12" fmla="*/ 1597820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91503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914810 w 4987483"/>
                      <a:gd name="connsiteY23" fmla="*/ 158195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35387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53615 w 4987483"/>
                      <a:gd name="connsiteY20" fmla="*/ 692232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12394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26455 w 4987483"/>
                      <a:gd name="connsiteY18" fmla="*/ 944555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26671 w 4987483"/>
                      <a:gd name="connsiteY17" fmla="*/ 1100240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81755 w 4987483"/>
                      <a:gd name="connsiteY15" fmla="*/ 1379888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0651 w 4987483"/>
                      <a:gd name="connsiteY12" fmla="*/ 1604318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4239 w 4987483"/>
                      <a:gd name="connsiteY11" fmla="*/ 1668147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20606 w 4987483"/>
                      <a:gd name="connsiteY10" fmla="*/ 1732850 h 1957974"/>
                      <a:gd name="connsiteX11" fmla="*/ 2619395 w 4987483"/>
                      <a:gd name="connsiteY11" fmla="*/ 1671396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30918 w 4987483"/>
                      <a:gd name="connsiteY10" fmla="*/ 1726352 h 1957974"/>
                      <a:gd name="connsiteX11" fmla="*/ 2619395 w 4987483"/>
                      <a:gd name="connsiteY11" fmla="*/ 1671396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30918 w 4987483"/>
                      <a:gd name="connsiteY10" fmla="*/ 1726352 h 1957974"/>
                      <a:gd name="connsiteX11" fmla="*/ 2475024 w 4987483"/>
                      <a:gd name="connsiteY11" fmla="*/ 1716882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30918 w 4987483"/>
                      <a:gd name="connsiteY10" fmla="*/ 1726352 h 1957974"/>
                      <a:gd name="connsiteX11" fmla="*/ 2516273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30918 w 4987483"/>
                      <a:gd name="connsiteY10" fmla="*/ 1726352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1701 w 4987483"/>
                      <a:gd name="connsiteY9" fmla="*/ 1793002 h 1957974"/>
                      <a:gd name="connsiteX10" fmla="*/ 2410294 w 4987483"/>
                      <a:gd name="connsiteY10" fmla="*/ 1729601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6857 w 4987483"/>
                      <a:gd name="connsiteY9" fmla="*/ 1793002 h 1957974"/>
                      <a:gd name="connsiteX10" fmla="*/ 2410294 w 4987483"/>
                      <a:gd name="connsiteY10" fmla="*/ 1729601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22881 h 1957974"/>
                      <a:gd name="connsiteX9" fmla="*/ 2176857 w 4987483"/>
                      <a:gd name="connsiteY9" fmla="*/ 1780006 h 1957974"/>
                      <a:gd name="connsiteX10" fmla="*/ 2410294 w 4987483"/>
                      <a:gd name="connsiteY10" fmla="*/ 1729601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19632 h 1957974"/>
                      <a:gd name="connsiteX9" fmla="*/ 2176857 w 4987483"/>
                      <a:gd name="connsiteY9" fmla="*/ 1780006 h 1957974"/>
                      <a:gd name="connsiteX10" fmla="*/ 2410294 w 4987483"/>
                      <a:gd name="connsiteY10" fmla="*/ 1729601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19632 h 1957974"/>
                      <a:gd name="connsiteX9" fmla="*/ 2176857 w 4987483"/>
                      <a:gd name="connsiteY9" fmla="*/ 1780006 h 1957974"/>
                      <a:gd name="connsiteX10" fmla="*/ 2410294 w 4987483"/>
                      <a:gd name="connsiteY10" fmla="*/ 1729601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19632 h 1957974"/>
                      <a:gd name="connsiteX9" fmla="*/ 2176857 w 4987483"/>
                      <a:gd name="connsiteY9" fmla="*/ 1780006 h 1957974"/>
                      <a:gd name="connsiteX10" fmla="*/ 2410294 w 4987483"/>
                      <a:gd name="connsiteY10" fmla="*/ 1729601 h 1957974"/>
                      <a:gd name="connsiteX11" fmla="*/ 2536897 w 4987483"/>
                      <a:gd name="connsiteY11" fmla="*/ 1697388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19632 h 1957974"/>
                      <a:gd name="connsiteX9" fmla="*/ 2176857 w 4987483"/>
                      <a:gd name="connsiteY9" fmla="*/ 1780006 h 1957974"/>
                      <a:gd name="connsiteX10" fmla="*/ 2410294 w 4987483"/>
                      <a:gd name="connsiteY10" fmla="*/ 1729601 h 1957974"/>
                      <a:gd name="connsiteX11" fmla="*/ 2562678 w 4987483"/>
                      <a:gd name="connsiteY11" fmla="*/ 1690890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  <a:gd name="connsiteX0" fmla="*/ 0 w 4987483"/>
                      <a:gd name="connsiteY0" fmla="*/ 1957706 h 1957974"/>
                      <a:gd name="connsiteX1" fmla="*/ 135921 w 4987483"/>
                      <a:gd name="connsiteY1" fmla="*/ 1955841 h 1957974"/>
                      <a:gd name="connsiteX2" fmla="*/ 317898 w 4987483"/>
                      <a:gd name="connsiteY2" fmla="*/ 1951541 h 1957974"/>
                      <a:gd name="connsiteX3" fmla="*/ 570533 w 4987483"/>
                      <a:gd name="connsiteY3" fmla="*/ 1945072 h 1957974"/>
                      <a:gd name="connsiteX4" fmla="*/ 830614 w 4987483"/>
                      <a:gd name="connsiteY4" fmla="*/ 1930985 h 1957974"/>
                      <a:gd name="connsiteX5" fmla="*/ 1097074 w 4987483"/>
                      <a:gd name="connsiteY5" fmla="*/ 1907578 h 1957974"/>
                      <a:gd name="connsiteX6" fmla="*/ 1414573 w 4987483"/>
                      <a:gd name="connsiteY6" fmla="*/ 1880377 h 1957974"/>
                      <a:gd name="connsiteX7" fmla="*/ 1667276 w 4987483"/>
                      <a:gd name="connsiteY7" fmla="*/ 1850092 h 1957974"/>
                      <a:gd name="connsiteX8" fmla="*/ 1944661 w 4987483"/>
                      <a:gd name="connsiteY8" fmla="*/ 1819632 h 1957974"/>
                      <a:gd name="connsiteX9" fmla="*/ 2176857 w 4987483"/>
                      <a:gd name="connsiteY9" fmla="*/ 1780006 h 1957974"/>
                      <a:gd name="connsiteX10" fmla="*/ 2384513 w 4987483"/>
                      <a:gd name="connsiteY10" fmla="*/ 1732850 h 1957974"/>
                      <a:gd name="connsiteX11" fmla="*/ 2562678 w 4987483"/>
                      <a:gd name="connsiteY11" fmla="*/ 1690890 h 1957974"/>
                      <a:gd name="connsiteX12" fmla="*/ 2795807 w 4987483"/>
                      <a:gd name="connsiteY12" fmla="*/ 1610816 h 1957974"/>
                      <a:gd name="connsiteX13" fmla="*/ 2970771 w 4987483"/>
                      <a:gd name="connsiteY13" fmla="*/ 1548164 h 1957974"/>
                      <a:gd name="connsiteX14" fmla="*/ 3177904 w 4987483"/>
                      <a:gd name="connsiteY14" fmla="*/ 1465589 h 1957974"/>
                      <a:gd name="connsiteX15" fmla="*/ 3366287 w 4987483"/>
                      <a:gd name="connsiteY15" fmla="*/ 1373390 h 1957974"/>
                      <a:gd name="connsiteX16" fmla="*/ 3620902 w 4987483"/>
                      <a:gd name="connsiteY16" fmla="*/ 1228102 h 1957974"/>
                      <a:gd name="connsiteX17" fmla="*/ 3800890 w 4987483"/>
                      <a:gd name="connsiteY17" fmla="*/ 1109987 h 1957974"/>
                      <a:gd name="connsiteX18" fmla="*/ 4016143 w 4987483"/>
                      <a:gd name="connsiteY18" fmla="*/ 951053 h 1957974"/>
                      <a:gd name="connsiteX19" fmla="*/ 4196336 w 4987483"/>
                      <a:gd name="connsiteY19" fmla="*/ 822141 h 1957974"/>
                      <a:gd name="connsiteX20" fmla="*/ 4369083 w 4987483"/>
                      <a:gd name="connsiteY20" fmla="*/ 688983 h 1957974"/>
                      <a:gd name="connsiteX21" fmla="*/ 4619919 w 4987483"/>
                      <a:gd name="connsiteY21" fmla="*/ 468280 h 1957974"/>
                      <a:gd name="connsiteX22" fmla="*/ 4755411 w 4987483"/>
                      <a:gd name="connsiteY22" fmla="*/ 334391 h 1957974"/>
                      <a:gd name="connsiteX23" fmla="*/ 4899342 w 4987483"/>
                      <a:gd name="connsiteY23" fmla="*/ 154946 h 1957974"/>
                      <a:gd name="connsiteX24" fmla="*/ 4987483 w 4987483"/>
                      <a:gd name="connsiteY24" fmla="*/ 0 h 1957974"/>
                      <a:gd name="connsiteX25" fmla="*/ 4987483 w 4987483"/>
                      <a:gd name="connsiteY25" fmla="*/ 0 h 1957974"/>
                      <a:gd name="connsiteX26" fmla="*/ 4963835 w 4987483"/>
                      <a:gd name="connsiteY26" fmla="*/ 67350 h 1957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4987483" h="1957974">
                        <a:moveTo>
                          <a:pt x="0" y="1957706"/>
                        </a:moveTo>
                        <a:cubicBezTo>
                          <a:pt x="2029" y="1957801"/>
                          <a:pt x="85516" y="1958899"/>
                          <a:pt x="135921" y="1955841"/>
                        </a:cubicBezTo>
                        <a:lnTo>
                          <a:pt x="317898" y="1951541"/>
                        </a:lnTo>
                        <a:lnTo>
                          <a:pt x="570533" y="1945072"/>
                        </a:lnTo>
                        <a:cubicBezTo>
                          <a:pt x="655986" y="1941646"/>
                          <a:pt x="742857" y="1937234"/>
                          <a:pt x="830614" y="1930985"/>
                        </a:cubicBezTo>
                        <a:cubicBezTo>
                          <a:pt x="918371" y="1924736"/>
                          <a:pt x="999748" y="1917231"/>
                          <a:pt x="1097074" y="1907578"/>
                        </a:cubicBezTo>
                        <a:lnTo>
                          <a:pt x="1414573" y="1880377"/>
                        </a:lnTo>
                        <a:lnTo>
                          <a:pt x="1667276" y="1850092"/>
                        </a:lnTo>
                        <a:lnTo>
                          <a:pt x="1944661" y="1819632"/>
                        </a:lnTo>
                        <a:cubicBezTo>
                          <a:pt x="2028732" y="1810117"/>
                          <a:pt x="2103548" y="1794470"/>
                          <a:pt x="2176857" y="1780006"/>
                        </a:cubicBezTo>
                        <a:cubicBezTo>
                          <a:pt x="2250166" y="1765542"/>
                          <a:pt x="2320210" y="1747703"/>
                          <a:pt x="2384513" y="1732850"/>
                        </a:cubicBezTo>
                        <a:cubicBezTo>
                          <a:pt x="2448816" y="1717997"/>
                          <a:pt x="2494129" y="1711229"/>
                          <a:pt x="2562678" y="1690890"/>
                        </a:cubicBezTo>
                        <a:cubicBezTo>
                          <a:pt x="2631227" y="1670551"/>
                          <a:pt x="2718097" y="1637507"/>
                          <a:pt x="2795807" y="1610816"/>
                        </a:cubicBezTo>
                        <a:cubicBezTo>
                          <a:pt x="2863823" y="1587028"/>
                          <a:pt x="2907088" y="1572368"/>
                          <a:pt x="2970771" y="1548164"/>
                        </a:cubicBezTo>
                        <a:cubicBezTo>
                          <a:pt x="3034454" y="1523960"/>
                          <a:pt x="3111985" y="1494718"/>
                          <a:pt x="3177904" y="1465589"/>
                        </a:cubicBezTo>
                        <a:cubicBezTo>
                          <a:pt x="3243823" y="1436460"/>
                          <a:pt x="3292454" y="1412971"/>
                          <a:pt x="3366287" y="1373390"/>
                        </a:cubicBezTo>
                        <a:cubicBezTo>
                          <a:pt x="3440120" y="1333809"/>
                          <a:pt x="3548468" y="1272003"/>
                          <a:pt x="3620902" y="1228102"/>
                        </a:cubicBezTo>
                        <a:cubicBezTo>
                          <a:pt x="3693336" y="1184202"/>
                          <a:pt x="3735017" y="1156162"/>
                          <a:pt x="3800890" y="1109987"/>
                        </a:cubicBezTo>
                        <a:cubicBezTo>
                          <a:pt x="3866764" y="1063812"/>
                          <a:pt x="3950235" y="999027"/>
                          <a:pt x="4016143" y="951053"/>
                        </a:cubicBezTo>
                        <a:cubicBezTo>
                          <a:pt x="4082051" y="903079"/>
                          <a:pt x="4137513" y="865819"/>
                          <a:pt x="4196336" y="822141"/>
                        </a:cubicBezTo>
                        <a:cubicBezTo>
                          <a:pt x="4255159" y="778463"/>
                          <a:pt x="4298486" y="747960"/>
                          <a:pt x="4369083" y="688983"/>
                        </a:cubicBezTo>
                        <a:cubicBezTo>
                          <a:pt x="4439680" y="630006"/>
                          <a:pt x="4555531" y="527379"/>
                          <a:pt x="4619919" y="468280"/>
                        </a:cubicBezTo>
                        <a:cubicBezTo>
                          <a:pt x="4684307" y="409181"/>
                          <a:pt x="4708841" y="386613"/>
                          <a:pt x="4755411" y="334391"/>
                        </a:cubicBezTo>
                        <a:cubicBezTo>
                          <a:pt x="4801981" y="282169"/>
                          <a:pt x="4860663" y="210678"/>
                          <a:pt x="4899342" y="154946"/>
                        </a:cubicBezTo>
                        <a:cubicBezTo>
                          <a:pt x="4938021" y="99214"/>
                          <a:pt x="4987483" y="0"/>
                          <a:pt x="4987483" y="0"/>
                        </a:cubicBezTo>
                        <a:lnTo>
                          <a:pt x="4987483" y="0"/>
                        </a:lnTo>
                        <a:lnTo>
                          <a:pt x="4963835" y="67350"/>
                        </a:lnTo>
                      </a:path>
                    </a:pathLst>
                  </a:custGeom>
                  <a:ln w="63500">
                    <a:solidFill>
                      <a:srgbClr val="92D050"/>
                    </a:solidFill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426E3C7-B435-412C-80E5-81F1A708F87A}"/>
                    </a:ext>
                  </a:extLst>
                </p:cNvPr>
                <p:cNvSpPr txBox="1"/>
                <p:nvPr/>
              </p:nvSpPr>
              <p:spPr>
                <a:xfrm>
                  <a:off x="6629403" y="5791200"/>
                  <a:ext cx="380997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/>
                    <a:t>t</a:t>
                  </a:r>
                </a:p>
              </p:txBody>
            </p: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FE72FC7-E535-4A73-97C8-2F73470BFC9D}"/>
                  </a:ext>
                </a:extLst>
              </p:cNvPr>
              <p:cNvSpPr txBox="1"/>
              <p:nvPr/>
            </p:nvSpPr>
            <p:spPr>
              <a:xfrm rot="10800000">
                <a:off x="7433096" y="3383101"/>
                <a:ext cx="643400" cy="3170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{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D95E06E-4CBB-4749-98F2-81860657724E}"/>
                  </a:ext>
                </a:extLst>
              </p:cNvPr>
              <p:cNvSpPr txBox="1"/>
              <p:nvPr/>
            </p:nvSpPr>
            <p:spPr>
              <a:xfrm>
                <a:off x="7504616" y="4663353"/>
                <a:ext cx="68221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ƒ (t)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756BA75-B9BD-4721-8BC8-203309539AB4}"/>
                </a:ext>
              </a:extLst>
            </p:cNvPr>
            <p:cNvSpPr txBox="1"/>
            <p:nvPr/>
          </p:nvSpPr>
          <p:spPr>
            <a:xfrm rot="5400000">
              <a:off x="6609508" y="3560051"/>
              <a:ext cx="30480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dirty="0"/>
                <a:t>{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7473436-ABC3-4BF2-841B-3A70E0CC02CE}"/>
                </a:ext>
              </a:extLst>
            </p:cNvPr>
            <p:cNvSpPr txBox="1"/>
            <p:nvPr/>
          </p:nvSpPr>
          <p:spPr>
            <a:xfrm>
              <a:off x="6491372" y="3364468"/>
              <a:ext cx="51902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dirty="0"/>
                <a:t>Δ</a:t>
              </a:r>
              <a:r>
                <a:rPr lang="en-US" dirty="0"/>
                <a:t>t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ECAF79C-63F7-4864-BF61-008E36459C86}"/>
              </a:ext>
            </a:extLst>
          </p:cNvPr>
          <p:cNvSpPr txBox="1"/>
          <p:nvPr/>
        </p:nvSpPr>
        <p:spPr>
          <a:xfrm>
            <a:off x="0" y="6629401"/>
            <a:ext cx="3505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4286884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86FE0-82E8-4BC7-9834-355B0D1F1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006AC-CA27-41CA-81FB-B6049C295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why the units of the area under the curve are the units of the Y axis times units of the X axis</a:t>
            </a:r>
          </a:p>
        </p:txBody>
      </p:sp>
    </p:spTree>
    <p:extLst>
      <p:ext uri="{BB962C8B-B14F-4D97-AF65-F5344CB8AC3E}">
        <p14:creationId xmlns:p14="http://schemas.microsoft.com/office/powerpoint/2010/main" val="3431274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066800"/>
            <a:ext cx="8839200" cy="5638800"/>
          </a:xfrm>
        </p:spPr>
        <p:txBody>
          <a:bodyPr/>
          <a:lstStyle/>
          <a:p>
            <a:r>
              <a:rPr lang="en-US" dirty="0"/>
              <a:t>The area under the curve between a and b (“n” rectangles) is approximately equal to the sum:</a:t>
            </a:r>
          </a:p>
          <a:p>
            <a:r>
              <a:rPr lang="en-US" dirty="0"/>
              <a:t>S</a:t>
            </a:r>
            <a:r>
              <a:rPr lang="en-US" baseline="-25000" dirty="0"/>
              <a:t>n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ƒ(t</a:t>
            </a:r>
            <a:r>
              <a:rPr lang="en-US" baseline="-25000" dirty="0"/>
              <a:t>1</a:t>
            </a:r>
            <a:r>
              <a:rPr lang="en-US" dirty="0"/>
              <a:t>)</a:t>
            </a:r>
            <a:r>
              <a:rPr lang="el-GR" dirty="0"/>
              <a:t>Δ</a:t>
            </a:r>
            <a:r>
              <a:rPr lang="en-US" dirty="0"/>
              <a:t>t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ƒ(t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l-GR" dirty="0"/>
              <a:t>Δ</a:t>
            </a:r>
            <a:r>
              <a:rPr lang="en-US" dirty="0"/>
              <a:t>t</a:t>
            </a:r>
            <a:r>
              <a:rPr lang="en-US" sz="2000" dirty="0"/>
              <a:t> </a:t>
            </a:r>
            <a:r>
              <a:rPr lang="en-US" dirty="0"/>
              <a:t>+…+</a:t>
            </a:r>
            <a:r>
              <a:rPr lang="en-US" sz="2000" dirty="0"/>
              <a:t> </a:t>
            </a:r>
            <a:r>
              <a:rPr lang="en-US" dirty="0"/>
              <a:t>ƒ(</a:t>
            </a:r>
            <a:r>
              <a:rPr lang="en-US" dirty="0" err="1"/>
              <a:t>t</a:t>
            </a:r>
            <a:r>
              <a:rPr lang="en-US" baseline="-25000" dirty="0" err="1"/>
              <a:t>n</a:t>
            </a:r>
            <a:r>
              <a:rPr lang="en-US" dirty="0"/>
              <a:t>)</a:t>
            </a:r>
            <a:r>
              <a:rPr lang="el-GR" dirty="0"/>
              <a:t>Δ</a:t>
            </a:r>
            <a:r>
              <a:rPr lang="en-US" dirty="0"/>
              <a:t>t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38EA88C-5F2D-4944-BAE3-A1B0A9DDFDD1}"/>
              </a:ext>
            </a:extLst>
          </p:cNvPr>
          <p:cNvGrpSpPr/>
          <p:nvPr/>
        </p:nvGrpSpPr>
        <p:grpSpPr>
          <a:xfrm>
            <a:off x="4724400" y="3886200"/>
            <a:ext cx="4267200" cy="3276600"/>
            <a:chOff x="4724400" y="3429000"/>
            <a:chExt cx="4267200" cy="32766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BD87458-36AD-4BFF-BB6B-3F17872A1E45}"/>
                </a:ext>
              </a:extLst>
            </p:cNvPr>
            <p:cNvGrpSpPr/>
            <p:nvPr/>
          </p:nvGrpSpPr>
          <p:grpSpPr>
            <a:xfrm>
              <a:off x="4724400" y="3429000"/>
              <a:ext cx="4114800" cy="3276600"/>
              <a:chOff x="4724400" y="3276600"/>
              <a:chExt cx="4114800" cy="327660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9EE7462-B414-4DF0-946A-6A4A57B30814}"/>
                  </a:ext>
                </a:extLst>
              </p:cNvPr>
              <p:cNvGrpSpPr/>
              <p:nvPr/>
            </p:nvGrpSpPr>
            <p:grpSpPr>
              <a:xfrm>
                <a:off x="4724400" y="3276600"/>
                <a:ext cx="4114800" cy="3276600"/>
                <a:chOff x="4724400" y="3276600"/>
                <a:chExt cx="4114800" cy="3276600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11ACC18F-6A95-47C3-9CB8-5F46C4892725}"/>
                    </a:ext>
                  </a:extLst>
                </p:cNvPr>
                <p:cNvGrpSpPr/>
                <p:nvPr/>
              </p:nvGrpSpPr>
              <p:grpSpPr>
                <a:xfrm>
                  <a:off x="4724400" y="3276600"/>
                  <a:ext cx="4114800" cy="2914710"/>
                  <a:chOff x="4724400" y="3276600"/>
                  <a:chExt cx="4114800" cy="2914710"/>
                </a:xfrm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91C862E8-B86F-4B7E-8E96-CB0A77FB6973}"/>
                      </a:ext>
                    </a:extLst>
                  </p:cNvPr>
                  <p:cNvGrpSpPr/>
                  <p:nvPr/>
                </p:nvGrpSpPr>
                <p:grpSpPr>
                  <a:xfrm>
                    <a:off x="4724400" y="3276600"/>
                    <a:ext cx="4114800" cy="2667000"/>
                    <a:chOff x="4287328" y="3886200"/>
                    <a:chExt cx="4114800" cy="2667000"/>
                  </a:xfrm>
                </p:grpSpPr>
                <p:grpSp>
                  <p:nvGrpSpPr>
                    <p:cNvPr id="41" name="Group 40">
                      <a:extLst>
                        <a:ext uri="{FF2B5EF4-FFF2-40B4-BE49-F238E27FC236}">
                          <a16:creationId xmlns:a16="http://schemas.microsoft.com/office/drawing/2014/main" id="{7D78383E-3A0C-4FE7-8B71-A0FF893F82C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642450" y="4191000"/>
                      <a:ext cx="3663350" cy="2209800"/>
                      <a:chOff x="3118450" y="4267200"/>
                      <a:chExt cx="3663350" cy="2209800"/>
                    </a:xfrm>
                  </p:grpSpPr>
                  <p:sp>
                    <p:nvSpPr>
                      <p:cNvPr id="45" name="Rectangle 44">
                        <a:extLst>
                          <a:ext uri="{FF2B5EF4-FFF2-40B4-BE49-F238E27FC236}">
                            <a16:creationId xmlns:a16="http://schemas.microsoft.com/office/drawing/2014/main" id="{B0A323B6-9F17-41BA-A65B-DA0CFE067A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18450" y="6172199"/>
                        <a:ext cx="304798" cy="304799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" name="Rectangle 45">
                        <a:extLst>
                          <a:ext uri="{FF2B5EF4-FFF2-40B4-BE49-F238E27FC236}">
                            <a16:creationId xmlns:a16="http://schemas.microsoft.com/office/drawing/2014/main" id="{C6FB38C3-0C22-4AA7-8B08-C1FD5921F5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27562" y="5715000"/>
                        <a:ext cx="310552" cy="7620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" name="Rectangle 46">
                        <a:extLst>
                          <a:ext uri="{FF2B5EF4-FFF2-40B4-BE49-F238E27FC236}">
                            <a16:creationId xmlns:a16="http://schemas.microsoft.com/office/drawing/2014/main" id="{4BE35735-4DA3-4138-B9D9-C83B5ACFBF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42428" y="5334000"/>
                        <a:ext cx="295689" cy="1142999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" name="Rectangle 47">
                        <a:extLst>
                          <a:ext uri="{FF2B5EF4-FFF2-40B4-BE49-F238E27FC236}">
                            <a16:creationId xmlns:a16="http://schemas.microsoft.com/office/drawing/2014/main" id="{128201E6-E6EB-44F1-AA7E-3BF7D2A4CB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42431" y="5029200"/>
                        <a:ext cx="295691" cy="1447799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" name="Rectangle 48">
                        <a:extLst>
                          <a:ext uri="{FF2B5EF4-FFF2-40B4-BE49-F238E27FC236}">
                            <a16:creationId xmlns:a16="http://schemas.microsoft.com/office/drawing/2014/main" id="{659F2ED1-C6CD-443F-8806-FBFFC6EE5F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42436" y="4800599"/>
                        <a:ext cx="295692" cy="1676399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" name="Rectangle 49">
                        <a:extLst>
                          <a:ext uri="{FF2B5EF4-FFF2-40B4-BE49-F238E27FC236}">
                            <a16:creationId xmlns:a16="http://schemas.microsoft.com/office/drawing/2014/main" id="{49E73D96-940E-4049-AA2F-8C3BF85EC4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42442" y="4613694"/>
                        <a:ext cx="300487" cy="1863304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Rectangle 50">
                        <a:extLst>
                          <a:ext uri="{FF2B5EF4-FFF2-40B4-BE49-F238E27FC236}">
                            <a16:creationId xmlns:a16="http://schemas.microsoft.com/office/drawing/2014/main" id="{86BC97B9-2F38-4CA4-9C95-C664DC3A08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47243" y="4492924"/>
                        <a:ext cx="311989" cy="1984075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Rectangle 51">
                        <a:extLst>
                          <a:ext uri="{FF2B5EF4-FFF2-40B4-BE49-F238E27FC236}">
                            <a16:creationId xmlns:a16="http://schemas.microsoft.com/office/drawing/2014/main" id="{5B065A51-AA9A-479B-A6ED-D4AB368D048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63546" y="4389408"/>
                        <a:ext cx="288985" cy="2087592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Rectangle 52">
                        <a:extLst>
                          <a:ext uri="{FF2B5EF4-FFF2-40B4-BE49-F238E27FC236}">
                            <a16:creationId xmlns:a16="http://schemas.microsoft.com/office/drawing/2014/main" id="{46B732B9-8AEC-434A-A1C0-2FCF627838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56845" y="4389406"/>
                        <a:ext cx="297611" cy="2087593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Rectangle 53">
                        <a:extLst>
                          <a:ext uri="{FF2B5EF4-FFF2-40B4-BE49-F238E27FC236}">
                            <a16:creationId xmlns:a16="http://schemas.microsoft.com/office/drawing/2014/main" id="{5A3061BF-2D7D-41AA-8BE7-F3B06EA8A5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58770" y="4267200"/>
                        <a:ext cx="304800" cy="22098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Rectangle 54">
                        <a:extLst>
                          <a:ext uri="{FF2B5EF4-FFF2-40B4-BE49-F238E27FC236}">
                            <a16:creationId xmlns:a16="http://schemas.microsoft.com/office/drawing/2014/main" id="{752E0DB0-E7DB-4A68-84DB-E5E84D22D1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7884" y="4267200"/>
                        <a:ext cx="304800" cy="22098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Rectangle 55">
                        <a:extLst>
                          <a:ext uri="{FF2B5EF4-FFF2-40B4-BE49-F238E27FC236}">
                            <a16:creationId xmlns:a16="http://schemas.microsoft.com/office/drawing/2014/main" id="{B2E3FD57-62E1-4070-B8B6-3066BC3BBD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7000" y="4267200"/>
                        <a:ext cx="304800" cy="2209800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42" name="Straight Connector 41">
                      <a:extLst>
                        <a:ext uri="{FF2B5EF4-FFF2-40B4-BE49-F238E27FC236}">
                          <a16:creationId xmlns:a16="http://schemas.microsoft.com/office/drawing/2014/main" id="{756B7E54-5083-4E08-A186-2C9614237AE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419600" y="3886200"/>
                      <a:ext cx="0" cy="266700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Connector 42">
                      <a:extLst>
                        <a:ext uri="{FF2B5EF4-FFF2-40B4-BE49-F238E27FC236}">
                          <a16:creationId xmlns:a16="http://schemas.microsoft.com/office/drawing/2014/main" id="{6568B839-1708-4A87-B8B5-BD0128E28AB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4287328" y="6400800"/>
                      <a:ext cx="411480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4" name="Freeform: Shape 43">
                      <a:extLst>
                        <a:ext uri="{FF2B5EF4-FFF2-40B4-BE49-F238E27FC236}">
                          <a16:creationId xmlns:a16="http://schemas.microsoft.com/office/drawing/2014/main" id="{16398C79-1C87-422E-A790-CDE7A407348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4651562" y="4190997"/>
                      <a:ext cx="3654235" cy="2209801"/>
                    </a:xfrm>
                    <a:custGeom>
                      <a:avLst/>
                      <a:gdLst>
                        <a:gd name="connsiteX0" fmla="*/ 0 w 3352800"/>
                        <a:gd name="connsiteY0" fmla="*/ 23447 h 2102130"/>
                        <a:gd name="connsiteX1" fmla="*/ 105508 w 3352800"/>
                        <a:gd name="connsiteY1" fmla="*/ 222739 h 2102130"/>
                        <a:gd name="connsiteX2" fmla="*/ 187569 w 3352800"/>
                        <a:gd name="connsiteY2" fmla="*/ 433754 h 2102130"/>
                        <a:gd name="connsiteX3" fmla="*/ 304800 w 3352800"/>
                        <a:gd name="connsiteY3" fmla="*/ 668216 h 2102130"/>
                        <a:gd name="connsiteX4" fmla="*/ 410308 w 3352800"/>
                        <a:gd name="connsiteY4" fmla="*/ 902677 h 2102130"/>
                        <a:gd name="connsiteX5" fmla="*/ 574431 w 3352800"/>
                        <a:gd name="connsiteY5" fmla="*/ 1207477 h 2102130"/>
                        <a:gd name="connsiteX6" fmla="*/ 785446 w 3352800"/>
                        <a:gd name="connsiteY6" fmla="*/ 1500554 h 2102130"/>
                        <a:gd name="connsiteX7" fmla="*/ 914400 w 3352800"/>
                        <a:gd name="connsiteY7" fmla="*/ 1664677 h 2102130"/>
                        <a:gd name="connsiteX8" fmla="*/ 1008185 w 3352800"/>
                        <a:gd name="connsiteY8" fmla="*/ 1758462 h 2102130"/>
                        <a:gd name="connsiteX9" fmla="*/ 1078523 w 3352800"/>
                        <a:gd name="connsiteY9" fmla="*/ 1828800 h 2102130"/>
                        <a:gd name="connsiteX10" fmla="*/ 1160585 w 3352800"/>
                        <a:gd name="connsiteY10" fmla="*/ 1899139 h 2102130"/>
                        <a:gd name="connsiteX11" fmla="*/ 1289539 w 3352800"/>
                        <a:gd name="connsiteY11" fmla="*/ 1981200 h 2102130"/>
                        <a:gd name="connsiteX12" fmla="*/ 1406769 w 3352800"/>
                        <a:gd name="connsiteY12" fmla="*/ 2028093 h 2102130"/>
                        <a:gd name="connsiteX13" fmla="*/ 1535723 w 3352800"/>
                        <a:gd name="connsiteY13" fmla="*/ 2074985 h 2102130"/>
                        <a:gd name="connsiteX14" fmla="*/ 1652954 w 3352800"/>
                        <a:gd name="connsiteY14" fmla="*/ 2098431 h 2102130"/>
                        <a:gd name="connsiteX15" fmla="*/ 1699846 w 3352800"/>
                        <a:gd name="connsiteY15" fmla="*/ 2098431 h 2102130"/>
                        <a:gd name="connsiteX16" fmla="*/ 1793631 w 3352800"/>
                        <a:gd name="connsiteY16" fmla="*/ 2063262 h 2102130"/>
                        <a:gd name="connsiteX17" fmla="*/ 1910862 w 3352800"/>
                        <a:gd name="connsiteY17" fmla="*/ 2039816 h 2102130"/>
                        <a:gd name="connsiteX18" fmla="*/ 2039816 w 3352800"/>
                        <a:gd name="connsiteY18" fmla="*/ 1969477 h 2102130"/>
                        <a:gd name="connsiteX19" fmla="*/ 2192216 w 3352800"/>
                        <a:gd name="connsiteY19" fmla="*/ 1899139 h 2102130"/>
                        <a:gd name="connsiteX20" fmla="*/ 2309446 w 3352800"/>
                        <a:gd name="connsiteY20" fmla="*/ 1805354 h 2102130"/>
                        <a:gd name="connsiteX21" fmla="*/ 2450123 w 3352800"/>
                        <a:gd name="connsiteY21" fmla="*/ 1641231 h 2102130"/>
                        <a:gd name="connsiteX22" fmla="*/ 2567354 w 3352800"/>
                        <a:gd name="connsiteY22" fmla="*/ 1477108 h 2102130"/>
                        <a:gd name="connsiteX23" fmla="*/ 2731477 w 3352800"/>
                        <a:gd name="connsiteY23" fmla="*/ 1277816 h 2102130"/>
                        <a:gd name="connsiteX24" fmla="*/ 2883877 w 3352800"/>
                        <a:gd name="connsiteY24" fmla="*/ 1031631 h 2102130"/>
                        <a:gd name="connsiteX25" fmla="*/ 2965939 w 3352800"/>
                        <a:gd name="connsiteY25" fmla="*/ 855785 h 2102130"/>
                        <a:gd name="connsiteX26" fmla="*/ 3083169 w 3352800"/>
                        <a:gd name="connsiteY26" fmla="*/ 597877 h 2102130"/>
                        <a:gd name="connsiteX27" fmla="*/ 3200400 w 3352800"/>
                        <a:gd name="connsiteY27" fmla="*/ 328247 h 2102130"/>
                        <a:gd name="connsiteX28" fmla="*/ 3305908 w 3352800"/>
                        <a:gd name="connsiteY28" fmla="*/ 128954 h 2102130"/>
                        <a:gd name="connsiteX29" fmla="*/ 3352800 w 3352800"/>
                        <a:gd name="connsiteY29" fmla="*/ 0 h 2102130"/>
                        <a:gd name="connsiteX30" fmla="*/ 3352800 w 3352800"/>
                        <a:gd name="connsiteY30" fmla="*/ 0 h 2102130"/>
                        <a:gd name="connsiteX31" fmla="*/ 3352800 w 3352800"/>
                        <a:gd name="connsiteY31" fmla="*/ 0 h 2102130"/>
                        <a:gd name="connsiteX0" fmla="*/ 0 w 3330428"/>
                        <a:gd name="connsiteY0" fmla="*/ 35172 h 2102130"/>
                        <a:gd name="connsiteX1" fmla="*/ 83136 w 3330428"/>
                        <a:gd name="connsiteY1" fmla="*/ 222739 h 2102130"/>
                        <a:gd name="connsiteX2" fmla="*/ 165197 w 3330428"/>
                        <a:gd name="connsiteY2" fmla="*/ 433754 h 2102130"/>
                        <a:gd name="connsiteX3" fmla="*/ 282428 w 3330428"/>
                        <a:gd name="connsiteY3" fmla="*/ 668216 h 2102130"/>
                        <a:gd name="connsiteX4" fmla="*/ 387936 w 3330428"/>
                        <a:gd name="connsiteY4" fmla="*/ 902677 h 2102130"/>
                        <a:gd name="connsiteX5" fmla="*/ 552059 w 3330428"/>
                        <a:gd name="connsiteY5" fmla="*/ 1207477 h 2102130"/>
                        <a:gd name="connsiteX6" fmla="*/ 763074 w 3330428"/>
                        <a:gd name="connsiteY6" fmla="*/ 1500554 h 2102130"/>
                        <a:gd name="connsiteX7" fmla="*/ 892028 w 3330428"/>
                        <a:gd name="connsiteY7" fmla="*/ 1664677 h 2102130"/>
                        <a:gd name="connsiteX8" fmla="*/ 985813 w 3330428"/>
                        <a:gd name="connsiteY8" fmla="*/ 1758462 h 2102130"/>
                        <a:gd name="connsiteX9" fmla="*/ 1056151 w 3330428"/>
                        <a:gd name="connsiteY9" fmla="*/ 1828800 h 2102130"/>
                        <a:gd name="connsiteX10" fmla="*/ 1138213 w 3330428"/>
                        <a:gd name="connsiteY10" fmla="*/ 1899139 h 2102130"/>
                        <a:gd name="connsiteX11" fmla="*/ 1267167 w 3330428"/>
                        <a:gd name="connsiteY11" fmla="*/ 1981200 h 2102130"/>
                        <a:gd name="connsiteX12" fmla="*/ 1384397 w 3330428"/>
                        <a:gd name="connsiteY12" fmla="*/ 2028093 h 2102130"/>
                        <a:gd name="connsiteX13" fmla="*/ 1513351 w 3330428"/>
                        <a:gd name="connsiteY13" fmla="*/ 2074985 h 2102130"/>
                        <a:gd name="connsiteX14" fmla="*/ 1630582 w 3330428"/>
                        <a:gd name="connsiteY14" fmla="*/ 2098431 h 2102130"/>
                        <a:gd name="connsiteX15" fmla="*/ 1677474 w 3330428"/>
                        <a:gd name="connsiteY15" fmla="*/ 2098431 h 2102130"/>
                        <a:gd name="connsiteX16" fmla="*/ 1771259 w 3330428"/>
                        <a:gd name="connsiteY16" fmla="*/ 2063262 h 2102130"/>
                        <a:gd name="connsiteX17" fmla="*/ 1888490 w 3330428"/>
                        <a:gd name="connsiteY17" fmla="*/ 2039816 h 2102130"/>
                        <a:gd name="connsiteX18" fmla="*/ 2017444 w 3330428"/>
                        <a:gd name="connsiteY18" fmla="*/ 1969477 h 2102130"/>
                        <a:gd name="connsiteX19" fmla="*/ 2169844 w 3330428"/>
                        <a:gd name="connsiteY19" fmla="*/ 1899139 h 2102130"/>
                        <a:gd name="connsiteX20" fmla="*/ 2287074 w 3330428"/>
                        <a:gd name="connsiteY20" fmla="*/ 1805354 h 2102130"/>
                        <a:gd name="connsiteX21" fmla="*/ 2427751 w 3330428"/>
                        <a:gd name="connsiteY21" fmla="*/ 1641231 h 2102130"/>
                        <a:gd name="connsiteX22" fmla="*/ 2544982 w 3330428"/>
                        <a:gd name="connsiteY22" fmla="*/ 1477108 h 2102130"/>
                        <a:gd name="connsiteX23" fmla="*/ 2709105 w 3330428"/>
                        <a:gd name="connsiteY23" fmla="*/ 1277816 h 2102130"/>
                        <a:gd name="connsiteX24" fmla="*/ 2861505 w 3330428"/>
                        <a:gd name="connsiteY24" fmla="*/ 1031631 h 2102130"/>
                        <a:gd name="connsiteX25" fmla="*/ 2943567 w 3330428"/>
                        <a:gd name="connsiteY25" fmla="*/ 855785 h 2102130"/>
                        <a:gd name="connsiteX26" fmla="*/ 3060797 w 3330428"/>
                        <a:gd name="connsiteY26" fmla="*/ 597877 h 2102130"/>
                        <a:gd name="connsiteX27" fmla="*/ 3178028 w 3330428"/>
                        <a:gd name="connsiteY27" fmla="*/ 328247 h 2102130"/>
                        <a:gd name="connsiteX28" fmla="*/ 3283536 w 3330428"/>
                        <a:gd name="connsiteY28" fmla="*/ 128954 h 2102130"/>
                        <a:gd name="connsiteX29" fmla="*/ 3330428 w 3330428"/>
                        <a:gd name="connsiteY29" fmla="*/ 0 h 2102130"/>
                        <a:gd name="connsiteX30" fmla="*/ 3330428 w 3330428"/>
                        <a:gd name="connsiteY30" fmla="*/ 0 h 2102130"/>
                        <a:gd name="connsiteX31" fmla="*/ 3330428 w 3330428"/>
                        <a:gd name="connsiteY31" fmla="*/ 0 h 2102130"/>
                        <a:gd name="connsiteX0" fmla="*/ 0 w 3330428"/>
                        <a:gd name="connsiteY0" fmla="*/ 35172 h 2102130"/>
                        <a:gd name="connsiteX1" fmla="*/ 83136 w 3330428"/>
                        <a:gd name="connsiteY1" fmla="*/ 222739 h 2102130"/>
                        <a:gd name="connsiteX2" fmla="*/ 165197 w 3330428"/>
                        <a:gd name="connsiteY2" fmla="*/ 433754 h 2102130"/>
                        <a:gd name="connsiteX3" fmla="*/ 282428 w 3330428"/>
                        <a:gd name="connsiteY3" fmla="*/ 668216 h 2102130"/>
                        <a:gd name="connsiteX4" fmla="*/ 387936 w 3330428"/>
                        <a:gd name="connsiteY4" fmla="*/ 902677 h 2102130"/>
                        <a:gd name="connsiteX5" fmla="*/ 552059 w 3330428"/>
                        <a:gd name="connsiteY5" fmla="*/ 1207477 h 2102130"/>
                        <a:gd name="connsiteX6" fmla="*/ 763074 w 3330428"/>
                        <a:gd name="connsiteY6" fmla="*/ 1500554 h 2102130"/>
                        <a:gd name="connsiteX7" fmla="*/ 892028 w 3330428"/>
                        <a:gd name="connsiteY7" fmla="*/ 1664677 h 2102130"/>
                        <a:gd name="connsiteX8" fmla="*/ 985813 w 3330428"/>
                        <a:gd name="connsiteY8" fmla="*/ 1758462 h 2102130"/>
                        <a:gd name="connsiteX9" fmla="*/ 1056151 w 3330428"/>
                        <a:gd name="connsiteY9" fmla="*/ 1828800 h 2102130"/>
                        <a:gd name="connsiteX10" fmla="*/ 1138213 w 3330428"/>
                        <a:gd name="connsiteY10" fmla="*/ 1899139 h 2102130"/>
                        <a:gd name="connsiteX11" fmla="*/ 1267167 w 3330428"/>
                        <a:gd name="connsiteY11" fmla="*/ 1981200 h 2102130"/>
                        <a:gd name="connsiteX12" fmla="*/ 1384397 w 3330428"/>
                        <a:gd name="connsiteY12" fmla="*/ 2028093 h 2102130"/>
                        <a:gd name="connsiteX13" fmla="*/ 1513351 w 3330428"/>
                        <a:gd name="connsiteY13" fmla="*/ 2074985 h 2102130"/>
                        <a:gd name="connsiteX14" fmla="*/ 1630582 w 3330428"/>
                        <a:gd name="connsiteY14" fmla="*/ 2098431 h 2102130"/>
                        <a:gd name="connsiteX15" fmla="*/ 1677474 w 3330428"/>
                        <a:gd name="connsiteY15" fmla="*/ 2098431 h 2102130"/>
                        <a:gd name="connsiteX16" fmla="*/ 1771259 w 3330428"/>
                        <a:gd name="connsiteY16" fmla="*/ 2063262 h 2102130"/>
                        <a:gd name="connsiteX17" fmla="*/ 1888490 w 3330428"/>
                        <a:gd name="connsiteY17" fmla="*/ 2039816 h 2102130"/>
                        <a:gd name="connsiteX18" fmla="*/ 2017444 w 3330428"/>
                        <a:gd name="connsiteY18" fmla="*/ 1969477 h 2102130"/>
                        <a:gd name="connsiteX19" fmla="*/ 2169844 w 3330428"/>
                        <a:gd name="connsiteY19" fmla="*/ 1899139 h 2102130"/>
                        <a:gd name="connsiteX20" fmla="*/ 2287074 w 3330428"/>
                        <a:gd name="connsiteY20" fmla="*/ 1805354 h 2102130"/>
                        <a:gd name="connsiteX21" fmla="*/ 2427751 w 3330428"/>
                        <a:gd name="connsiteY21" fmla="*/ 1641231 h 2102130"/>
                        <a:gd name="connsiteX22" fmla="*/ 2568431 w 3330428"/>
                        <a:gd name="connsiteY22" fmla="*/ 1512281 h 2102130"/>
                        <a:gd name="connsiteX23" fmla="*/ 2709105 w 3330428"/>
                        <a:gd name="connsiteY23" fmla="*/ 1277816 h 2102130"/>
                        <a:gd name="connsiteX24" fmla="*/ 2861505 w 3330428"/>
                        <a:gd name="connsiteY24" fmla="*/ 1031631 h 2102130"/>
                        <a:gd name="connsiteX25" fmla="*/ 2943567 w 3330428"/>
                        <a:gd name="connsiteY25" fmla="*/ 855785 h 2102130"/>
                        <a:gd name="connsiteX26" fmla="*/ 3060797 w 3330428"/>
                        <a:gd name="connsiteY26" fmla="*/ 597877 h 2102130"/>
                        <a:gd name="connsiteX27" fmla="*/ 3178028 w 3330428"/>
                        <a:gd name="connsiteY27" fmla="*/ 328247 h 2102130"/>
                        <a:gd name="connsiteX28" fmla="*/ 3283536 w 3330428"/>
                        <a:gd name="connsiteY28" fmla="*/ 128954 h 2102130"/>
                        <a:gd name="connsiteX29" fmla="*/ 3330428 w 3330428"/>
                        <a:gd name="connsiteY29" fmla="*/ 0 h 2102130"/>
                        <a:gd name="connsiteX30" fmla="*/ 3330428 w 3330428"/>
                        <a:gd name="connsiteY30" fmla="*/ 0 h 2102130"/>
                        <a:gd name="connsiteX31" fmla="*/ 3330428 w 3330428"/>
                        <a:gd name="connsiteY31" fmla="*/ 0 h 2102130"/>
                        <a:gd name="connsiteX0" fmla="*/ 0 w 3330428"/>
                        <a:gd name="connsiteY0" fmla="*/ 35172 h 2102130"/>
                        <a:gd name="connsiteX1" fmla="*/ 83136 w 3330428"/>
                        <a:gd name="connsiteY1" fmla="*/ 222739 h 2102130"/>
                        <a:gd name="connsiteX2" fmla="*/ 165197 w 3330428"/>
                        <a:gd name="connsiteY2" fmla="*/ 433754 h 2102130"/>
                        <a:gd name="connsiteX3" fmla="*/ 282428 w 3330428"/>
                        <a:gd name="connsiteY3" fmla="*/ 668216 h 2102130"/>
                        <a:gd name="connsiteX4" fmla="*/ 387936 w 3330428"/>
                        <a:gd name="connsiteY4" fmla="*/ 902677 h 2102130"/>
                        <a:gd name="connsiteX5" fmla="*/ 552059 w 3330428"/>
                        <a:gd name="connsiteY5" fmla="*/ 1207477 h 2102130"/>
                        <a:gd name="connsiteX6" fmla="*/ 763074 w 3330428"/>
                        <a:gd name="connsiteY6" fmla="*/ 1500554 h 2102130"/>
                        <a:gd name="connsiteX7" fmla="*/ 892028 w 3330428"/>
                        <a:gd name="connsiteY7" fmla="*/ 1664677 h 2102130"/>
                        <a:gd name="connsiteX8" fmla="*/ 985813 w 3330428"/>
                        <a:gd name="connsiteY8" fmla="*/ 1758462 h 2102130"/>
                        <a:gd name="connsiteX9" fmla="*/ 1056151 w 3330428"/>
                        <a:gd name="connsiteY9" fmla="*/ 1828800 h 2102130"/>
                        <a:gd name="connsiteX10" fmla="*/ 1138213 w 3330428"/>
                        <a:gd name="connsiteY10" fmla="*/ 1899139 h 2102130"/>
                        <a:gd name="connsiteX11" fmla="*/ 1267167 w 3330428"/>
                        <a:gd name="connsiteY11" fmla="*/ 1981200 h 2102130"/>
                        <a:gd name="connsiteX12" fmla="*/ 1384397 w 3330428"/>
                        <a:gd name="connsiteY12" fmla="*/ 2028093 h 2102130"/>
                        <a:gd name="connsiteX13" fmla="*/ 1513351 w 3330428"/>
                        <a:gd name="connsiteY13" fmla="*/ 2074985 h 2102130"/>
                        <a:gd name="connsiteX14" fmla="*/ 1630582 w 3330428"/>
                        <a:gd name="connsiteY14" fmla="*/ 2098431 h 2102130"/>
                        <a:gd name="connsiteX15" fmla="*/ 1677474 w 3330428"/>
                        <a:gd name="connsiteY15" fmla="*/ 2098431 h 2102130"/>
                        <a:gd name="connsiteX16" fmla="*/ 1771259 w 3330428"/>
                        <a:gd name="connsiteY16" fmla="*/ 2063262 h 2102130"/>
                        <a:gd name="connsiteX17" fmla="*/ 1888490 w 3330428"/>
                        <a:gd name="connsiteY17" fmla="*/ 2039816 h 2102130"/>
                        <a:gd name="connsiteX18" fmla="*/ 2017444 w 3330428"/>
                        <a:gd name="connsiteY18" fmla="*/ 1969477 h 2102130"/>
                        <a:gd name="connsiteX19" fmla="*/ 2169844 w 3330428"/>
                        <a:gd name="connsiteY19" fmla="*/ 1899139 h 2102130"/>
                        <a:gd name="connsiteX20" fmla="*/ 2287074 w 3330428"/>
                        <a:gd name="connsiteY20" fmla="*/ 1805354 h 2102130"/>
                        <a:gd name="connsiteX21" fmla="*/ 2427751 w 3330428"/>
                        <a:gd name="connsiteY21" fmla="*/ 1641231 h 2102130"/>
                        <a:gd name="connsiteX22" fmla="*/ 2568431 w 3330428"/>
                        <a:gd name="connsiteY22" fmla="*/ 1512281 h 2102130"/>
                        <a:gd name="connsiteX23" fmla="*/ 2709105 w 3330428"/>
                        <a:gd name="connsiteY23" fmla="*/ 1277816 h 2102130"/>
                        <a:gd name="connsiteX24" fmla="*/ 2861505 w 3330428"/>
                        <a:gd name="connsiteY24" fmla="*/ 1031631 h 2102130"/>
                        <a:gd name="connsiteX25" fmla="*/ 2943567 w 3330428"/>
                        <a:gd name="connsiteY25" fmla="*/ 855785 h 2102130"/>
                        <a:gd name="connsiteX26" fmla="*/ 3060797 w 3330428"/>
                        <a:gd name="connsiteY26" fmla="*/ 597877 h 2102130"/>
                        <a:gd name="connsiteX27" fmla="*/ 3201477 w 3330428"/>
                        <a:gd name="connsiteY27" fmla="*/ 316522 h 2102130"/>
                        <a:gd name="connsiteX28" fmla="*/ 3283536 w 3330428"/>
                        <a:gd name="connsiteY28" fmla="*/ 128954 h 2102130"/>
                        <a:gd name="connsiteX29" fmla="*/ 3330428 w 3330428"/>
                        <a:gd name="connsiteY29" fmla="*/ 0 h 2102130"/>
                        <a:gd name="connsiteX30" fmla="*/ 3330428 w 3330428"/>
                        <a:gd name="connsiteY30" fmla="*/ 0 h 2102130"/>
                        <a:gd name="connsiteX31" fmla="*/ 3330428 w 3330428"/>
                        <a:gd name="connsiteY31" fmla="*/ 0 h 2102130"/>
                        <a:gd name="connsiteX0" fmla="*/ 0 w 3330428"/>
                        <a:gd name="connsiteY0" fmla="*/ 35172 h 2102130"/>
                        <a:gd name="connsiteX1" fmla="*/ 83136 w 3330428"/>
                        <a:gd name="connsiteY1" fmla="*/ 222739 h 2102130"/>
                        <a:gd name="connsiteX2" fmla="*/ 169008 w 3330428"/>
                        <a:gd name="connsiteY2" fmla="*/ 426133 h 2102130"/>
                        <a:gd name="connsiteX3" fmla="*/ 282428 w 3330428"/>
                        <a:gd name="connsiteY3" fmla="*/ 668216 h 2102130"/>
                        <a:gd name="connsiteX4" fmla="*/ 387936 w 3330428"/>
                        <a:gd name="connsiteY4" fmla="*/ 902677 h 2102130"/>
                        <a:gd name="connsiteX5" fmla="*/ 552059 w 3330428"/>
                        <a:gd name="connsiteY5" fmla="*/ 1207477 h 2102130"/>
                        <a:gd name="connsiteX6" fmla="*/ 763074 w 3330428"/>
                        <a:gd name="connsiteY6" fmla="*/ 1500554 h 2102130"/>
                        <a:gd name="connsiteX7" fmla="*/ 892028 w 3330428"/>
                        <a:gd name="connsiteY7" fmla="*/ 1664677 h 2102130"/>
                        <a:gd name="connsiteX8" fmla="*/ 985813 w 3330428"/>
                        <a:gd name="connsiteY8" fmla="*/ 1758462 h 2102130"/>
                        <a:gd name="connsiteX9" fmla="*/ 1056151 w 3330428"/>
                        <a:gd name="connsiteY9" fmla="*/ 1828800 h 2102130"/>
                        <a:gd name="connsiteX10" fmla="*/ 1138213 w 3330428"/>
                        <a:gd name="connsiteY10" fmla="*/ 1899139 h 2102130"/>
                        <a:gd name="connsiteX11" fmla="*/ 1267167 w 3330428"/>
                        <a:gd name="connsiteY11" fmla="*/ 1981200 h 2102130"/>
                        <a:gd name="connsiteX12" fmla="*/ 1384397 w 3330428"/>
                        <a:gd name="connsiteY12" fmla="*/ 2028093 h 2102130"/>
                        <a:gd name="connsiteX13" fmla="*/ 1513351 w 3330428"/>
                        <a:gd name="connsiteY13" fmla="*/ 2074985 h 2102130"/>
                        <a:gd name="connsiteX14" fmla="*/ 1630582 w 3330428"/>
                        <a:gd name="connsiteY14" fmla="*/ 2098431 h 2102130"/>
                        <a:gd name="connsiteX15" fmla="*/ 1677474 w 3330428"/>
                        <a:gd name="connsiteY15" fmla="*/ 2098431 h 2102130"/>
                        <a:gd name="connsiteX16" fmla="*/ 1771259 w 3330428"/>
                        <a:gd name="connsiteY16" fmla="*/ 2063262 h 2102130"/>
                        <a:gd name="connsiteX17" fmla="*/ 1888490 w 3330428"/>
                        <a:gd name="connsiteY17" fmla="*/ 2039816 h 2102130"/>
                        <a:gd name="connsiteX18" fmla="*/ 2017444 w 3330428"/>
                        <a:gd name="connsiteY18" fmla="*/ 1969477 h 2102130"/>
                        <a:gd name="connsiteX19" fmla="*/ 2169844 w 3330428"/>
                        <a:gd name="connsiteY19" fmla="*/ 1899139 h 2102130"/>
                        <a:gd name="connsiteX20" fmla="*/ 2287074 w 3330428"/>
                        <a:gd name="connsiteY20" fmla="*/ 1805354 h 2102130"/>
                        <a:gd name="connsiteX21" fmla="*/ 2427751 w 3330428"/>
                        <a:gd name="connsiteY21" fmla="*/ 1641231 h 2102130"/>
                        <a:gd name="connsiteX22" fmla="*/ 2568431 w 3330428"/>
                        <a:gd name="connsiteY22" fmla="*/ 1512281 h 2102130"/>
                        <a:gd name="connsiteX23" fmla="*/ 2709105 w 3330428"/>
                        <a:gd name="connsiteY23" fmla="*/ 1277816 h 2102130"/>
                        <a:gd name="connsiteX24" fmla="*/ 2861505 w 3330428"/>
                        <a:gd name="connsiteY24" fmla="*/ 1031631 h 2102130"/>
                        <a:gd name="connsiteX25" fmla="*/ 2943567 w 3330428"/>
                        <a:gd name="connsiteY25" fmla="*/ 855785 h 2102130"/>
                        <a:gd name="connsiteX26" fmla="*/ 3060797 w 3330428"/>
                        <a:gd name="connsiteY26" fmla="*/ 597877 h 2102130"/>
                        <a:gd name="connsiteX27" fmla="*/ 3201477 w 3330428"/>
                        <a:gd name="connsiteY27" fmla="*/ 316522 h 2102130"/>
                        <a:gd name="connsiteX28" fmla="*/ 3283536 w 3330428"/>
                        <a:gd name="connsiteY28" fmla="*/ 128954 h 2102130"/>
                        <a:gd name="connsiteX29" fmla="*/ 3330428 w 3330428"/>
                        <a:gd name="connsiteY29" fmla="*/ 0 h 2102130"/>
                        <a:gd name="connsiteX30" fmla="*/ 3330428 w 3330428"/>
                        <a:gd name="connsiteY30" fmla="*/ 0 h 2102130"/>
                        <a:gd name="connsiteX31" fmla="*/ 3330428 w 3330428"/>
                        <a:gd name="connsiteY31" fmla="*/ 0 h 2102130"/>
                        <a:gd name="connsiteX0" fmla="*/ 0 w 3330428"/>
                        <a:gd name="connsiteY0" fmla="*/ 35172 h 2102130"/>
                        <a:gd name="connsiteX1" fmla="*/ 83136 w 3330428"/>
                        <a:gd name="connsiteY1" fmla="*/ 222739 h 2102130"/>
                        <a:gd name="connsiteX2" fmla="*/ 169008 w 3330428"/>
                        <a:gd name="connsiteY2" fmla="*/ 426133 h 2102130"/>
                        <a:gd name="connsiteX3" fmla="*/ 282428 w 3330428"/>
                        <a:gd name="connsiteY3" fmla="*/ 668216 h 2102130"/>
                        <a:gd name="connsiteX4" fmla="*/ 387936 w 3330428"/>
                        <a:gd name="connsiteY4" fmla="*/ 902677 h 2102130"/>
                        <a:gd name="connsiteX5" fmla="*/ 557775 w 3330428"/>
                        <a:gd name="connsiteY5" fmla="*/ 1201761 h 2102130"/>
                        <a:gd name="connsiteX6" fmla="*/ 763074 w 3330428"/>
                        <a:gd name="connsiteY6" fmla="*/ 1500554 h 2102130"/>
                        <a:gd name="connsiteX7" fmla="*/ 892028 w 3330428"/>
                        <a:gd name="connsiteY7" fmla="*/ 1664677 h 2102130"/>
                        <a:gd name="connsiteX8" fmla="*/ 985813 w 3330428"/>
                        <a:gd name="connsiteY8" fmla="*/ 1758462 h 2102130"/>
                        <a:gd name="connsiteX9" fmla="*/ 1056151 w 3330428"/>
                        <a:gd name="connsiteY9" fmla="*/ 1828800 h 2102130"/>
                        <a:gd name="connsiteX10" fmla="*/ 1138213 w 3330428"/>
                        <a:gd name="connsiteY10" fmla="*/ 1899139 h 2102130"/>
                        <a:gd name="connsiteX11" fmla="*/ 1267167 w 3330428"/>
                        <a:gd name="connsiteY11" fmla="*/ 1981200 h 2102130"/>
                        <a:gd name="connsiteX12" fmla="*/ 1384397 w 3330428"/>
                        <a:gd name="connsiteY12" fmla="*/ 2028093 h 2102130"/>
                        <a:gd name="connsiteX13" fmla="*/ 1513351 w 3330428"/>
                        <a:gd name="connsiteY13" fmla="*/ 2074985 h 2102130"/>
                        <a:gd name="connsiteX14" fmla="*/ 1630582 w 3330428"/>
                        <a:gd name="connsiteY14" fmla="*/ 2098431 h 2102130"/>
                        <a:gd name="connsiteX15" fmla="*/ 1677474 w 3330428"/>
                        <a:gd name="connsiteY15" fmla="*/ 2098431 h 2102130"/>
                        <a:gd name="connsiteX16" fmla="*/ 1771259 w 3330428"/>
                        <a:gd name="connsiteY16" fmla="*/ 2063262 h 2102130"/>
                        <a:gd name="connsiteX17" fmla="*/ 1888490 w 3330428"/>
                        <a:gd name="connsiteY17" fmla="*/ 2039816 h 2102130"/>
                        <a:gd name="connsiteX18" fmla="*/ 2017444 w 3330428"/>
                        <a:gd name="connsiteY18" fmla="*/ 1969477 h 2102130"/>
                        <a:gd name="connsiteX19" fmla="*/ 2169844 w 3330428"/>
                        <a:gd name="connsiteY19" fmla="*/ 1899139 h 2102130"/>
                        <a:gd name="connsiteX20" fmla="*/ 2287074 w 3330428"/>
                        <a:gd name="connsiteY20" fmla="*/ 1805354 h 2102130"/>
                        <a:gd name="connsiteX21" fmla="*/ 2427751 w 3330428"/>
                        <a:gd name="connsiteY21" fmla="*/ 1641231 h 2102130"/>
                        <a:gd name="connsiteX22" fmla="*/ 2568431 w 3330428"/>
                        <a:gd name="connsiteY22" fmla="*/ 1512281 h 2102130"/>
                        <a:gd name="connsiteX23" fmla="*/ 2709105 w 3330428"/>
                        <a:gd name="connsiteY23" fmla="*/ 1277816 h 2102130"/>
                        <a:gd name="connsiteX24" fmla="*/ 2861505 w 3330428"/>
                        <a:gd name="connsiteY24" fmla="*/ 1031631 h 2102130"/>
                        <a:gd name="connsiteX25" fmla="*/ 2943567 w 3330428"/>
                        <a:gd name="connsiteY25" fmla="*/ 855785 h 2102130"/>
                        <a:gd name="connsiteX26" fmla="*/ 3060797 w 3330428"/>
                        <a:gd name="connsiteY26" fmla="*/ 597877 h 2102130"/>
                        <a:gd name="connsiteX27" fmla="*/ 3201477 w 3330428"/>
                        <a:gd name="connsiteY27" fmla="*/ 316522 h 2102130"/>
                        <a:gd name="connsiteX28" fmla="*/ 3283536 w 3330428"/>
                        <a:gd name="connsiteY28" fmla="*/ 128954 h 2102130"/>
                        <a:gd name="connsiteX29" fmla="*/ 3330428 w 3330428"/>
                        <a:gd name="connsiteY29" fmla="*/ 0 h 2102130"/>
                        <a:gd name="connsiteX30" fmla="*/ 3330428 w 3330428"/>
                        <a:gd name="connsiteY30" fmla="*/ 0 h 2102130"/>
                        <a:gd name="connsiteX31" fmla="*/ 3330428 w 3330428"/>
                        <a:gd name="connsiteY31" fmla="*/ 0 h 2102130"/>
                        <a:gd name="connsiteX0" fmla="*/ 0 w 3330428"/>
                        <a:gd name="connsiteY0" fmla="*/ 35172 h 2102130"/>
                        <a:gd name="connsiteX1" fmla="*/ 83136 w 3330428"/>
                        <a:gd name="connsiteY1" fmla="*/ 222739 h 2102130"/>
                        <a:gd name="connsiteX2" fmla="*/ 169008 w 3330428"/>
                        <a:gd name="connsiteY2" fmla="*/ 426133 h 2102130"/>
                        <a:gd name="connsiteX3" fmla="*/ 282428 w 3330428"/>
                        <a:gd name="connsiteY3" fmla="*/ 668216 h 2102130"/>
                        <a:gd name="connsiteX4" fmla="*/ 387936 w 3330428"/>
                        <a:gd name="connsiteY4" fmla="*/ 902677 h 2102130"/>
                        <a:gd name="connsiteX5" fmla="*/ 563491 w 3330428"/>
                        <a:gd name="connsiteY5" fmla="*/ 1197951 h 2102130"/>
                        <a:gd name="connsiteX6" fmla="*/ 763074 w 3330428"/>
                        <a:gd name="connsiteY6" fmla="*/ 1500554 h 2102130"/>
                        <a:gd name="connsiteX7" fmla="*/ 892028 w 3330428"/>
                        <a:gd name="connsiteY7" fmla="*/ 1664677 h 2102130"/>
                        <a:gd name="connsiteX8" fmla="*/ 985813 w 3330428"/>
                        <a:gd name="connsiteY8" fmla="*/ 1758462 h 2102130"/>
                        <a:gd name="connsiteX9" fmla="*/ 1056151 w 3330428"/>
                        <a:gd name="connsiteY9" fmla="*/ 1828800 h 2102130"/>
                        <a:gd name="connsiteX10" fmla="*/ 1138213 w 3330428"/>
                        <a:gd name="connsiteY10" fmla="*/ 1899139 h 2102130"/>
                        <a:gd name="connsiteX11" fmla="*/ 1267167 w 3330428"/>
                        <a:gd name="connsiteY11" fmla="*/ 1981200 h 2102130"/>
                        <a:gd name="connsiteX12" fmla="*/ 1384397 w 3330428"/>
                        <a:gd name="connsiteY12" fmla="*/ 2028093 h 2102130"/>
                        <a:gd name="connsiteX13" fmla="*/ 1513351 w 3330428"/>
                        <a:gd name="connsiteY13" fmla="*/ 2074985 h 2102130"/>
                        <a:gd name="connsiteX14" fmla="*/ 1630582 w 3330428"/>
                        <a:gd name="connsiteY14" fmla="*/ 2098431 h 2102130"/>
                        <a:gd name="connsiteX15" fmla="*/ 1677474 w 3330428"/>
                        <a:gd name="connsiteY15" fmla="*/ 2098431 h 2102130"/>
                        <a:gd name="connsiteX16" fmla="*/ 1771259 w 3330428"/>
                        <a:gd name="connsiteY16" fmla="*/ 2063262 h 2102130"/>
                        <a:gd name="connsiteX17" fmla="*/ 1888490 w 3330428"/>
                        <a:gd name="connsiteY17" fmla="*/ 2039816 h 2102130"/>
                        <a:gd name="connsiteX18" fmla="*/ 2017444 w 3330428"/>
                        <a:gd name="connsiteY18" fmla="*/ 1969477 h 2102130"/>
                        <a:gd name="connsiteX19" fmla="*/ 2169844 w 3330428"/>
                        <a:gd name="connsiteY19" fmla="*/ 1899139 h 2102130"/>
                        <a:gd name="connsiteX20" fmla="*/ 2287074 w 3330428"/>
                        <a:gd name="connsiteY20" fmla="*/ 1805354 h 2102130"/>
                        <a:gd name="connsiteX21" fmla="*/ 2427751 w 3330428"/>
                        <a:gd name="connsiteY21" fmla="*/ 1641231 h 2102130"/>
                        <a:gd name="connsiteX22" fmla="*/ 2568431 w 3330428"/>
                        <a:gd name="connsiteY22" fmla="*/ 1512281 h 2102130"/>
                        <a:gd name="connsiteX23" fmla="*/ 2709105 w 3330428"/>
                        <a:gd name="connsiteY23" fmla="*/ 1277816 h 2102130"/>
                        <a:gd name="connsiteX24" fmla="*/ 2861505 w 3330428"/>
                        <a:gd name="connsiteY24" fmla="*/ 1031631 h 2102130"/>
                        <a:gd name="connsiteX25" fmla="*/ 2943567 w 3330428"/>
                        <a:gd name="connsiteY25" fmla="*/ 855785 h 2102130"/>
                        <a:gd name="connsiteX26" fmla="*/ 3060797 w 3330428"/>
                        <a:gd name="connsiteY26" fmla="*/ 597877 h 2102130"/>
                        <a:gd name="connsiteX27" fmla="*/ 3201477 w 3330428"/>
                        <a:gd name="connsiteY27" fmla="*/ 316522 h 2102130"/>
                        <a:gd name="connsiteX28" fmla="*/ 3283536 w 3330428"/>
                        <a:gd name="connsiteY28" fmla="*/ 128954 h 2102130"/>
                        <a:gd name="connsiteX29" fmla="*/ 3330428 w 3330428"/>
                        <a:gd name="connsiteY29" fmla="*/ 0 h 2102130"/>
                        <a:gd name="connsiteX30" fmla="*/ 3330428 w 3330428"/>
                        <a:gd name="connsiteY30" fmla="*/ 0 h 2102130"/>
                        <a:gd name="connsiteX31" fmla="*/ 3330428 w 3330428"/>
                        <a:gd name="connsiteY31" fmla="*/ 0 h 2102130"/>
                        <a:gd name="connsiteX0" fmla="*/ 0 w 3330428"/>
                        <a:gd name="connsiteY0" fmla="*/ 35172 h 2102130"/>
                        <a:gd name="connsiteX1" fmla="*/ 83136 w 3330428"/>
                        <a:gd name="connsiteY1" fmla="*/ 222739 h 2102130"/>
                        <a:gd name="connsiteX2" fmla="*/ 169008 w 3330428"/>
                        <a:gd name="connsiteY2" fmla="*/ 426133 h 2102130"/>
                        <a:gd name="connsiteX3" fmla="*/ 282428 w 3330428"/>
                        <a:gd name="connsiteY3" fmla="*/ 668216 h 2102130"/>
                        <a:gd name="connsiteX4" fmla="*/ 395557 w 3330428"/>
                        <a:gd name="connsiteY4" fmla="*/ 902677 h 2102130"/>
                        <a:gd name="connsiteX5" fmla="*/ 563491 w 3330428"/>
                        <a:gd name="connsiteY5" fmla="*/ 1197951 h 2102130"/>
                        <a:gd name="connsiteX6" fmla="*/ 763074 w 3330428"/>
                        <a:gd name="connsiteY6" fmla="*/ 1500554 h 2102130"/>
                        <a:gd name="connsiteX7" fmla="*/ 892028 w 3330428"/>
                        <a:gd name="connsiteY7" fmla="*/ 1664677 h 2102130"/>
                        <a:gd name="connsiteX8" fmla="*/ 985813 w 3330428"/>
                        <a:gd name="connsiteY8" fmla="*/ 1758462 h 2102130"/>
                        <a:gd name="connsiteX9" fmla="*/ 1056151 w 3330428"/>
                        <a:gd name="connsiteY9" fmla="*/ 1828800 h 2102130"/>
                        <a:gd name="connsiteX10" fmla="*/ 1138213 w 3330428"/>
                        <a:gd name="connsiteY10" fmla="*/ 1899139 h 2102130"/>
                        <a:gd name="connsiteX11" fmla="*/ 1267167 w 3330428"/>
                        <a:gd name="connsiteY11" fmla="*/ 1981200 h 2102130"/>
                        <a:gd name="connsiteX12" fmla="*/ 1384397 w 3330428"/>
                        <a:gd name="connsiteY12" fmla="*/ 2028093 h 2102130"/>
                        <a:gd name="connsiteX13" fmla="*/ 1513351 w 3330428"/>
                        <a:gd name="connsiteY13" fmla="*/ 2074985 h 2102130"/>
                        <a:gd name="connsiteX14" fmla="*/ 1630582 w 3330428"/>
                        <a:gd name="connsiteY14" fmla="*/ 2098431 h 2102130"/>
                        <a:gd name="connsiteX15" fmla="*/ 1677474 w 3330428"/>
                        <a:gd name="connsiteY15" fmla="*/ 2098431 h 2102130"/>
                        <a:gd name="connsiteX16" fmla="*/ 1771259 w 3330428"/>
                        <a:gd name="connsiteY16" fmla="*/ 2063262 h 2102130"/>
                        <a:gd name="connsiteX17" fmla="*/ 1888490 w 3330428"/>
                        <a:gd name="connsiteY17" fmla="*/ 2039816 h 2102130"/>
                        <a:gd name="connsiteX18" fmla="*/ 2017444 w 3330428"/>
                        <a:gd name="connsiteY18" fmla="*/ 1969477 h 2102130"/>
                        <a:gd name="connsiteX19" fmla="*/ 2169844 w 3330428"/>
                        <a:gd name="connsiteY19" fmla="*/ 1899139 h 2102130"/>
                        <a:gd name="connsiteX20" fmla="*/ 2287074 w 3330428"/>
                        <a:gd name="connsiteY20" fmla="*/ 1805354 h 2102130"/>
                        <a:gd name="connsiteX21" fmla="*/ 2427751 w 3330428"/>
                        <a:gd name="connsiteY21" fmla="*/ 1641231 h 2102130"/>
                        <a:gd name="connsiteX22" fmla="*/ 2568431 w 3330428"/>
                        <a:gd name="connsiteY22" fmla="*/ 1512281 h 2102130"/>
                        <a:gd name="connsiteX23" fmla="*/ 2709105 w 3330428"/>
                        <a:gd name="connsiteY23" fmla="*/ 1277816 h 2102130"/>
                        <a:gd name="connsiteX24" fmla="*/ 2861505 w 3330428"/>
                        <a:gd name="connsiteY24" fmla="*/ 1031631 h 2102130"/>
                        <a:gd name="connsiteX25" fmla="*/ 2943567 w 3330428"/>
                        <a:gd name="connsiteY25" fmla="*/ 855785 h 2102130"/>
                        <a:gd name="connsiteX26" fmla="*/ 3060797 w 3330428"/>
                        <a:gd name="connsiteY26" fmla="*/ 597877 h 2102130"/>
                        <a:gd name="connsiteX27" fmla="*/ 3201477 w 3330428"/>
                        <a:gd name="connsiteY27" fmla="*/ 316522 h 2102130"/>
                        <a:gd name="connsiteX28" fmla="*/ 3283536 w 3330428"/>
                        <a:gd name="connsiteY28" fmla="*/ 128954 h 2102130"/>
                        <a:gd name="connsiteX29" fmla="*/ 3330428 w 3330428"/>
                        <a:gd name="connsiteY29" fmla="*/ 0 h 2102130"/>
                        <a:gd name="connsiteX30" fmla="*/ 3330428 w 3330428"/>
                        <a:gd name="connsiteY30" fmla="*/ 0 h 2102130"/>
                        <a:gd name="connsiteX31" fmla="*/ 3330428 w 3330428"/>
                        <a:gd name="connsiteY31" fmla="*/ 0 h 2102130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1909 w 3348846"/>
                        <a:gd name="connsiteY5" fmla="*/ 1204695 h 2108874"/>
                        <a:gd name="connsiteX6" fmla="*/ 781492 w 3348846"/>
                        <a:gd name="connsiteY6" fmla="*/ 1507298 h 2108874"/>
                        <a:gd name="connsiteX7" fmla="*/ 910446 w 3348846"/>
                        <a:gd name="connsiteY7" fmla="*/ 1671421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1909 w 3348846"/>
                        <a:gd name="connsiteY5" fmla="*/ 1204695 h 2108874"/>
                        <a:gd name="connsiteX6" fmla="*/ 781492 w 3348846"/>
                        <a:gd name="connsiteY6" fmla="*/ 1507298 h 2108874"/>
                        <a:gd name="connsiteX7" fmla="*/ 910446 w 3348846"/>
                        <a:gd name="connsiteY7" fmla="*/ 1671421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1909 w 3348846"/>
                        <a:gd name="connsiteY5" fmla="*/ 1204695 h 2108874"/>
                        <a:gd name="connsiteX6" fmla="*/ 781492 w 3348846"/>
                        <a:gd name="connsiteY6" fmla="*/ 1507298 h 2108874"/>
                        <a:gd name="connsiteX7" fmla="*/ 910446 w 3348846"/>
                        <a:gd name="connsiteY7" fmla="*/ 1671421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1909 w 3348846"/>
                        <a:gd name="connsiteY5" fmla="*/ 1204695 h 2108874"/>
                        <a:gd name="connsiteX6" fmla="*/ 781492 w 3348846"/>
                        <a:gd name="connsiteY6" fmla="*/ 1507298 h 2108874"/>
                        <a:gd name="connsiteX7" fmla="*/ 912352 w 3348846"/>
                        <a:gd name="connsiteY7" fmla="*/ 1665706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1909 w 3348846"/>
                        <a:gd name="connsiteY5" fmla="*/ 1204695 h 2108874"/>
                        <a:gd name="connsiteX6" fmla="*/ 781492 w 3348846"/>
                        <a:gd name="connsiteY6" fmla="*/ 1507298 h 2108874"/>
                        <a:gd name="connsiteX7" fmla="*/ 918068 w 3348846"/>
                        <a:gd name="connsiteY7" fmla="*/ 1661896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1909 w 3348846"/>
                        <a:gd name="connsiteY5" fmla="*/ 1204695 h 2108874"/>
                        <a:gd name="connsiteX6" fmla="*/ 783397 w 3348846"/>
                        <a:gd name="connsiteY6" fmla="*/ 1503488 h 2108874"/>
                        <a:gd name="connsiteX7" fmla="*/ 918068 w 3348846"/>
                        <a:gd name="connsiteY7" fmla="*/ 1661896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1909 w 3348846"/>
                        <a:gd name="connsiteY5" fmla="*/ 1204695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7625 w 3348846"/>
                        <a:gd name="connsiteY5" fmla="*/ 1202790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04231 w 3348846"/>
                        <a:gd name="connsiteY8" fmla="*/ 1765206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7625 w 3348846"/>
                        <a:gd name="connsiteY5" fmla="*/ 1202790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11852 w 3348846"/>
                        <a:gd name="connsiteY8" fmla="*/ 1763301 h 2108874"/>
                        <a:gd name="connsiteX9" fmla="*/ 1074569 w 3348846"/>
                        <a:gd name="connsiteY9" fmla="*/ 1835544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7625 w 3348846"/>
                        <a:gd name="connsiteY5" fmla="*/ 1202790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11852 w 3348846"/>
                        <a:gd name="connsiteY8" fmla="*/ 1763301 h 2108874"/>
                        <a:gd name="connsiteX9" fmla="*/ 1082191 w 3348846"/>
                        <a:gd name="connsiteY9" fmla="*/ 1829829 h 2108874"/>
                        <a:gd name="connsiteX10" fmla="*/ 1156631 w 3348846"/>
                        <a:gd name="connsiteY10" fmla="*/ 1905883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7625 w 3348846"/>
                        <a:gd name="connsiteY5" fmla="*/ 1202790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11852 w 3348846"/>
                        <a:gd name="connsiteY8" fmla="*/ 1763301 h 2108874"/>
                        <a:gd name="connsiteX9" fmla="*/ 1082191 w 3348846"/>
                        <a:gd name="connsiteY9" fmla="*/ 1829829 h 2108874"/>
                        <a:gd name="connsiteX10" fmla="*/ 1164252 w 3348846"/>
                        <a:gd name="connsiteY10" fmla="*/ 1896358 h 2108874"/>
                        <a:gd name="connsiteX11" fmla="*/ 1285585 w 3348846"/>
                        <a:gd name="connsiteY11" fmla="*/ 1987944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7625 w 3348846"/>
                        <a:gd name="connsiteY5" fmla="*/ 1202790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11852 w 3348846"/>
                        <a:gd name="connsiteY8" fmla="*/ 1763301 h 2108874"/>
                        <a:gd name="connsiteX9" fmla="*/ 1082191 w 3348846"/>
                        <a:gd name="connsiteY9" fmla="*/ 1829829 h 2108874"/>
                        <a:gd name="connsiteX10" fmla="*/ 1164252 w 3348846"/>
                        <a:gd name="connsiteY10" fmla="*/ 1896358 h 2108874"/>
                        <a:gd name="connsiteX11" fmla="*/ 1279870 w 3348846"/>
                        <a:gd name="connsiteY11" fmla="*/ 1978419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7625 w 3348846"/>
                        <a:gd name="connsiteY5" fmla="*/ 1202790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11852 w 3348846"/>
                        <a:gd name="connsiteY8" fmla="*/ 1763301 h 2108874"/>
                        <a:gd name="connsiteX9" fmla="*/ 1082191 w 3348846"/>
                        <a:gd name="connsiteY9" fmla="*/ 1829829 h 2108874"/>
                        <a:gd name="connsiteX10" fmla="*/ 1164252 w 3348846"/>
                        <a:gd name="connsiteY10" fmla="*/ 1896358 h 2108874"/>
                        <a:gd name="connsiteX11" fmla="*/ 1279870 w 3348846"/>
                        <a:gd name="connsiteY11" fmla="*/ 1978419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8874"/>
                        <a:gd name="connsiteX1" fmla="*/ 101554 w 3348846"/>
                        <a:gd name="connsiteY1" fmla="*/ 229483 h 2108874"/>
                        <a:gd name="connsiteX2" fmla="*/ 187426 w 3348846"/>
                        <a:gd name="connsiteY2" fmla="*/ 432877 h 2108874"/>
                        <a:gd name="connsiteX3" fmla="*/ 300846 w 3348846"/>
                        <a:gd name="connsiteY3" fmla="*/ 674960 h 2108874"/>
                        <a:gd name="connsiteX4" fmla="*/ 413975 w 3348846"/>
                        <a:gd name="connsiteY4" fmla="*/ 909421 h 2108874"/>
                        <a:gd name="connsiteX5" fmla="*/ 587625 w 3348846"/>
                        <a:gd name="connsiteY5" fmla="*/ 1202790 h 2108874"/>
                        <a:gd name="connsiteX6" fmla="*/ 789113 w 3348846"/>
                        <a:gd name="connsiteY6" fmla="*/ 1499678 h 2108874"/>
                        <a:gd name="connsiteX7" fmla="*/ 918068 w 3348846"/>
                        <a:gd name="connsiteY7" fmla="*/ 1661896 h 2108874"/>
                        <a:gd name="connsiteX8" fmla="*/ 1011852 w 3348846"/>
                        <a:gd name="connsiteY8" fmla="*/ 1763301 h 2108874"/>
                        <a:gd name="connsiteX9" fmla="*/ 1082191 w 3348846"/>
                        <a:gd name="connsiteY9" fmla="*/ 1829829 h 2108874"/>
                        <a:gd name="connsiteX10" fmla="*/ 1164252 w 3348846"/>
                        <a:gd name="connsiteY10" fmla="*/ 1896358 h 2108874"/>
                        <a:gd name="connsiteX11" fmla="*/ 1283680 w 3348846"/>
                        <a:gd name="connsiteY11" fmla="*/ 1974609 h 2108874"/>
                        <a:gd name="connsiteX12" fmla="*/ 1402815 w 3348846"/>
                        <a:gd name="connsiteY12" fmla="*/ 2034837 h 2108874"/>
                        <a:gd name="connsiteX13" fmla="*/ 1531769 w 3348846"/>
                        <a:gd name="connsiteY13" fmla="*/ 2081729 h 2108874"/>
                        <a:gd name="connsiteX14" fmla="*/ 1649000 w 3348846"/>
                        <a:gd name="connsiteY14" fmla="*/ 2105175 h 2108874"/>
                        <a:gd name="connsiteX15" fmla="*/ 1695892 w 3348846"/>
                        <a:gd name="connsiteY15" fmla="*/ 2105175 h 2108874"/>
                        <a:gd name="connsiteX16" fmla="*/ 1789677 w 3348846"/>
                        <a:gd name="connsiteY16" fmla="*/ 2070006 h 2108874"/>
                        <a:gd name="connsiteX17" fmla="*/ 1906908 w 3348846"/>
                        <a:gd name="connsiteY17" fmla="*/ 2046560 h 2108874"/>
                        <a:gd name="connsiteX18" fmla="*/ 2035862 w 3348846"/>
                        <a:gd name="connsiteY18" fmla="*/ 1976221 h 2108874"/>
                        <a:gd name="connsiteX19" fmla="*/ 2188262 w 3348846"/>
                        <a:gd name="connsiteY19" fmla="*/ 1905883 h 2108874"/>
                        <a:gd name="connsiteX20" fmla="*/ 2305492 w 3348846"/>
                        <a:gd name="connsiteY20" fmla="*/ 1812098 h 2108874"/>
                        <a:gd name="connsiteX21" fmla="*/ 2446169 w 3348846"/>
                        <a:gd name="connsiteY21" fmla="*/ 1647975 h 2108874"/>
                        <a:gd name="connsiteX22" fmla="*/ 2586849 w 3348846"/>
                        <a:gd name="connsiteY22" fmla="*/ 1519025 h 2108874"/>
                        <a:gd name="connsiteX23" fmla="*/ 2727523 w 3348846"/>
                        <a:gd name="connsiteY23" fmla="*/ 1284560 h 2108874"/>
                        <a:gd name="connsiteX24" fmla="*/ 2879923 w 3348846"/>
                        <a:gd name="connsiteY24" fmla="*/ 1038375 h 2108874"/>
                        <a:gd name="connsiteX25" fmla="*/ 2961985 w 3348846"/>
                        <a:gd name="connsiteY25" fmla="*/ 862529 h 2108874"/>
                        <a:gd name="connsiteX26" fmla="*/ 3079215 w 3348846"/>
                        <a:gd name="connsiteY26" fmla="*/ 604621 h 2108874"/>
                        <a:gd name="connsiteX27" fmla="*/ 3219895 w 3348846"/>
                        <a:gd name="connsiteY27" fmla="*/ 323266 h 2108874"/>
                        <a:gd name="connsiteX28" fmla="*/ 3301954 w 3348846"/>
                        <a:gd name="connsiteY28" fmla="*/ 135698 h 2108874"/>
                        <a:gd name="connsiteX29" fmla="*/ 3348846 w 3348846"/>
                        <a:gd name="connsiteY29" fmla="*/ 6744 h 2108874"/>
                        <a:gd name="connsiteX30" fmla="*/ 3348846 w 3348846"/>
                        <a:gd name="connsiteY30" fmla="*/ 6744 h 2108874"/>
                        <a:gd name="connsiteX31" fmla="*/ 3348846 w 3348846"/>
                        <a:gd name="connsiteY31" fmla="*/ 6744 h 2108874"/>
                        <a:gd name="connsiteX0" fmla="*/ 0 w 3348846"/>
                        <a:gd name="connsiteY0" fmla="*/ 0 h 2106521"/>
                        <a:gd name="connsiteX1" fmla="*/ 101554 w 3348846"/>
                        <a:gd name="connsiteY1" fmla="*/ 229483 h 2106521"/>
                        <a:gd name="connsiteX2" fmla="*/ 187426 w 3348846"/>
                        <a:gd name="connsiteY2" fmla="*/ 432877 h 2106521"/>
                        <a:gd name="connsiteX3" fmla="*/ 300846 w 3348846"/>
                        <a:gd name="connsiteY3" fmla="*/ 674960 h 2106521"/>
                        <a:gd name="connsiteX4" fmla="*/ 413975 w 3348846"/>
                        <a:gd name="connsiteY4" fmla="*/ 909421 h 2106521"/>
                        <a:gd name="connsiteX5" fmla="*/ 587625 w 3348846"/>
                        <a:gd name="connsiteY5" fmla="*/ 1202790 h 2106521"/>
                        <a:gd name="connsiteX6" fmla="*/ 789113 w 3348846"/>
                        <a:gd name="connsiteY6" fmla="*/ 1499678 h 2106521"/>
                        <a:gd name="connsiteX7" fmla="*/ 918068 w 3348846"/>
                        <a:gd name="connsiteY7" fmla="*/ 1661896 h 2106521"/>
                        <a:gd name="connsiteX8" fmla="*/ 1011852 w 3348846"/>
                        <a:gd name="connsiteY8" fmla="*/ 1763301 h 2106521"/>
                        <a:gd name="connsiteX9" fmla="*/ 1082191 w 3348846"/>
                        <a:gd name="connsiteY9" fmla="*/ 1829829 h 2106521"/>
                        <a:gd name="connsiteX10" fmla="*/ 1164252 w 3348846"/>
                        <a:gd name="connsiteY10" fmla="*/ 1896358 h 2106521"/>
                        <a:gd name="connsiteX11" fmla="*/ 1283680 w 3348846"/>
                        <a:gd name="connsiteY11" fmla="*/ 1974609 h 2106521"/>
                        <a:gd name="connsiteX12" fmla="*/ 1402815 w 3348846"/>
                        <a:gd name="connsiteY12" fmla="*/ 2034837 h 2106521"/>
                        <a:gd name="connsiteX13" fmla="*/ 1531769 w 3348846"/>
                        <a:gd name="connsiteY13" fmla="*/ 2081729 h 2106521"/>
                        <a:gd name="connsiteX14" fmla="*/ 1652810 w 3348846"/>
                        <a:gd name="connsiteY14" fmla="*/ 2097555 h 2106521"/>
                        <a:gd name="connsiteX15" fmla="*/ 1695892 w 3348846"/>
                        <a:gd name="connsiteY15" fmla="*/ 2105175 h 2106521"/>
                        <a:gd name="connsiteX16" fmla="*/ 1789677 w 3348846"/>
                        <a:gd name="connsiteY16" fmla="*/ 2070006 h 2106521"/>
                        <a:gd name="connsiteX17" fmla="*/ 1906908 w 3348846"/>
                        <a:gd name="connsiteY17" fmla="*/ 2046560 h 2106521"/>
                        <a:gd name="connsiteX18" fmla="*/ 2035862 w 3348846"/>
                        <a:gd name="connsiteY18" fmla="*/ 1976221 h 2106521"/>
                        <a:gd name="connsiteX19" fmla="*/ 2188262 w 3348846"/>
                        <a:gd name="connsiteY19" fmla="*/ 1905883 h 2106521"/>
                        <a:gd name="connsiteX20" fmla="*/ 2305492 w 3348846"/>
                        <a:gd name="connsiteY20" fmla="*/ 1812098 h 2106521"/>
                        <a:gd name="connsiteX21" fmla="*/ 2446169 w 3348846"/>
                        <a:gd name="connsiteY21" fmla="*/ 1647975 h 2106521"/>
                        <a:gd name="connsiteX22" fmla="*/ 2586849 w 3348846"/>
                        <a:gd name="connsiteY22" fmla="*/ 1519025 h 2106521"/>
                        <a:gd name="connsiteX23" fmla="*/ 2727523 w 3348846"/>
                        <a:gd name="connsiteY23" fmla="*/ 1284560 h 2106521"/>
                        <a:gd name="connsiteX24" fmla="*/ 2879923 w 3348846"/>
                        <a:gd name="connsiteY24" fmla="*/ 1038375 h 2106521"/>
                        <a:gd name="connsiteX25" fmla="*/ 2961985 w 3348846"/>
                        <a:gd name="connsiteY25" fmla="*/ 862529 h 2106521"/>
                        <a:gd name="connsiteX26" fmla="*/ 3079215 w 3348846"/>
                        <a:gd name="connsiteY26" fmla="*/ 604621 h 2106521"/>
                        <a:gd name="connsiteX27" fmla="*/ 3219895 w 3348846"/>
                        <a:gd name="connsiteY27" fmla="*/ 323266 h 2106521"/>
                        <a:gd name="connsiteX28" fmla="*/ 3301954 w 3348846"/>
                        <a:gd name="connsiteY28" fmla="*/ 135698 h 2106521"/>
                        <a:gd name="connsiteX29" fmla="*/ 3348846 w 3348846"/>
                        <a:gd name="connsiteY29" fmla="*/ 6744 h 2106521"/>
                        <a:gd name="connsiteX30" fmla="*/ 3348846 w 3348846"/>
                        <a:gd name="connsiteY30" fmla="*/ 6744 h 2106521"/>
                        <a:gd name="connsiteX31" fmla="*/ 3348846 w 3348846"/>
                        <a:gd name="connsiteY31" fmla="*/ 6744 h 2106521"/>
                        <a:gd name="connsiteX0" fmla="*/ 0 w 3348846"/>
                        <a:gd name="connsiteY0" fmla="*/ 0 h 2098483"/>
                        <a:gd name="connsiteX1" fmla="*/ 101554 w 3348846"/>
                        <a:gd name="connsiteY1" fmla="*/ 229483 h 2098483"/>
                        <a:gd name="connsiteX2" fmla="*/ 187426 w 3348846"/>
                        <a:gd name="connsiteY2" fmla="*/ 432877 h 2098483"/>
                        <a:gd name="connsiteX3" fmla="*/ 300846 w 3348846"/>
                        <a:gd name="connsiteY3" fmla="*/ 674960 h 2098483"/>
                        <a:gd name="connsiteX4" fmla="*/ 413975 w 3348846"/>
                        <a:gd name="connsiteY4" fmla="*/ 909421 h 2098483"/>
                        <a:gd name="connsiteX5" fmla="*/ 587625 w 3348846"/>
                        <a:gd name="connsiteY5" fmla="*/ 1202790 h 2098483"/>
                        <a:gd name="connsiteX6" fmla="*/ 789113 w 3348846"/>
                        <a:gd name="connsiteY6" fmla="*/ 1499678 h 2098483"/>
                        <a:gd name="connsiteX7" fmla="*/ 918068 w 3348846"/>
                        <a:gd name="connsiteY7" fmla="*/ 1661896 h 2098483"/>
                        <a:gd name="connsiteX8" fmla="*/ 1011852 w 3348846"/>
                        <a:gd name="connsiteY8" fmla="*/ 1763301 h 2098483"/>
                        <a:gd name="connsiteX9" fmla="*/ 1082191 w 3348846"/>
                        <a:gd name="connsiteY9" fmla="*/ 1829829 h 2098483"/>
                        <a:gd name="connsiteX10" fmla="*/ 1164252 w 3348846"/>
                        <a:gd name="connsiteY10" fmla="*/ 1896358 h 2098483"/>
                        <a:gd name="connsiteX11" fmla="*/ 1283680 w 3348846"/>
                        <a:gd name="connsiteY11" fmla="*/ 1974609 h 2098483"/>
                        <a:gd name="connsiteX12" fmla="*/ 1402815 w 3348846"/>
                        <a:gd name="connsiteY12" fmla="*/ 2034837 h 2098483"/>
                        <a:gd name="connsiteX13" fmla="*/ 1531769 w 3348846"/>
                        <a:gd name="connsiteY13" fmla="*/ 2081729 h 2098483"/>
                        <a:gd name="connsiteX14" fmla="*/ 1652810 w 3348846"/>
                        <a:gd name="connsiteY14" fmla="*/ 2097555 h 2098483"/>
                        <a:gd name="connsiteX15" fmla="*/ 1695892 w 3348846"/>
                        <a:gd name="connsiteY15" fmla="*/ 2093744 h 2098483"/>
                        <a:gd name="connsiteX16" fmla="*/ 1789677 w 3348846"/>
                        <a:gd name="connsiteY16" fmla="*/ 2070006 h 2098483"/>
                        <a:gd name="connsiteX17" fmla="*/ 1906908 w 3348846"/>
                        <a:gd name="connsiteY17" fmla="*/ 2046560 h 2098483"/>
                        <a:gd name="connsiteX18" fmla="*/ 2035862 w 3348846"/>
                        <a:gd name="connsiteY18" fmla="*/ 1976221 h 2098483"/>
                        <a:gd name="connsiteX19" fmla="*/ 2188262 w 3348846"/>
                        <a:gd name="connsiteY19" fmla="*/ 1905883 h 2098483"/>
                        <a:gd name="connsiteX20" fmla="*/ 2305492 w 3348846"/>
                        <a:gd name="connsiteY20" fmla="*/ 1812098 h 2098483"/>
                        <a:gd name="connsiteX21" fmla="*/ 2446169 w 3348846"/>
                        <a:gd name="connsiteY21" fmla="*/ 1647975 h 2098483"/>
                        <a:gd name="connsiteX22" fmla="*/ 2586849 w 3348846"/>
                        <a:gd name="connsiteY22" fmla="*/ 1519025 h 2098483"/>
                        <a:gd name="connsiteX23" fmla="*/ 2727523 w 3348846"/>
                        <a:gd name="connsiteY23" fmla="*/ 1284560 h 2098483"/>
                        <a:gd name="connsiteX24" fmla="*/ 2879923 w 3348846"/>
                        <a:gd name="connsiteY24" fmla="*/ 1038375 h 2098483"/>
                        <a:gd name="connsiteX25" fmla="*/ 2961985 w 3348846"/>
                        <a:gd name="connsiteY25" fmla="*/ 862529 h 2098483"/>
                        <a:gd name="connsiteX26" fmla="*/ 3079215 w 3348846"/>
                        <a:gd name="connsiteY26" fmla="*/ 604621 h 2098483"/>
                        <a:gd name="connsiteX27" fmla="*/ 3219895 w 3348846"/>
                        <a:gd name="connsiteY27" fmla="*/ 323266 h 2098483"/>
                        <a:gd name="connsiteX28" fmla="*/ 3301954 w 3348846"/>
                        <a:gd name="connsiteY28" fmla="*/ 135698 h 2098483"/>
                        <a:gd name="connsiteX29" fmla="*/ 3348846 w 3348846"/>
                        <a:gd name="connsiteY29" fmla="*/ 6744 h 2098483"/>
                        <a:gd name="connsiteX30" fmla="*/ 3348846 w 3348846"/>
                        <a:gd name="connsiteY30" fmla="*/ 6744 h 2098483"/>
                        <a:gd name="connsiteX31" fmla="*/ 3348846 w 3348846"/>
                        <a:gd name="connsiteY31" fmla="*/ 6744 h 2098483"/>
                        <a:gd name="connsiteX0" fmla="*/ 0 w 3348846"/>
                        <a:gd name="connsiteY0" fmla="*/ 0 h 2097086"/>
                        <a:gd name="connsiteX1" fmla="*/ 101554 w 3348846"/>
                        <a:gd name="connsiteY1" fmla="*/ 229483 h 2097086"/>
                        <a:gd name="connsiteX2" fmla="*/ 187426 w 3348846"/>
                        <a:gd name="connsiteY2" fmla="*/ 432877 h 2097086"/>
                        <a:gd name="connsiteX3" fmla="*/ 300846 w 3348846"/>
                        <a:gd name="connsiteY3" fmla="*/ 674960 h 2097086"/>
                        <a:gd name="connsiteX4" fmla="*/ 413975 w 3348846"/>
                        <a:gd name="connsiteY4" fmla="*/ 909421 h 2097086"/>
                        <a:gd name="connsiteX5" fmla="*/ 587625 w 3348846"/>
                        <a:gd name="connsiteY5" fmla="*/ 1202790 h 2097086"/>
                        <a:gd name="connsiteX6" fmla="*/ 789113 w 3348846"/>
                        <a:gd name="connsiteY6" fmla="*/ 1499678 h 2097086"/>
                        <a:gd name="connsiteX7" fmla="*/ 918068 w 3348846"/>
                        <a:gd name="connsiteY7" fmla="*/ 1661896 h 2097086"/>
                        <a:gd name="connsiteX8" fmla="*/ 1011852 w 3348846"/>
                        <a:gd name="connsiteY8" fmla="*/ 1763301 h 2097086"/>
                        <a:gd name="connsiteX9" fmla="*/ 1082191 w 3348846"/>
                        <a:gd name="connsiteY9" fmla="*/ 1829829 h 2097086"/>
                        <a:gd name="connsiteX10" fmla="*/ 1164252 w 3348846"/>
                        <a:gd name="connsiteY10" fmla="*/ 1896358 h 2097086"/>
                        <a:gd name="connsiteX11" fmla="*/ 1283680 w 3348846"/>
                        <a:gd name="connsiteY11" fmla="*/ 1974609 h 2097086"/>
                        <a:gd name="connsiteX12" fmla="*/ 1402815 w 3348846"/>
                        <a:gd name="connsiteY12" fmla="*/ 2034837 h 2097086"/>
                        <a:gd name="connsiteX13" fmla="*/ 1531769 w 3348846"/>
                        <a:gd name="connsiteY13" fmla="*/ 2081729 h 2097086"/>
                        <a:gd name="connsiteX14" fmla="*/ 1641379 w 3348846"/>
                        <a:gd name="connsiteY14" fmla="*/ 2095649 h 2097086"/>
                        <a:gd name="connsiteX15" fmla="*/ 1695892 w 3348846"/>
                        <a:gd name="connsiteY15" fmla="*/ 2093744 h 2097086"/>
                        <a:gd name="connsiteX16" fmla="*/ 1789677 w 3348846"/>
                        <a:gd name="connsiteY16" fmla="*/ 2070006 h 2097086"/>
                        <a:gd name="connsiteX17" fmla="*/ 1906908 w 3348846"/>
                        <a:gd name="connsiteY17" fmla="*/ 2046560 h 2097086"/>
                        <a:gd name="connsiteX18" fmla="*/ 2035862 w 3348846"/>
                        <a:gd name="connsiteY18" fmla="*/ 1976221 h 2097086"/>
                        <a:gd name="connsiteX19" fmla="*/ 2188262 w 3348846"/>
                        <a:gd name="connsiteY19" fmla="*/ 1905883 h 2097086"/>
                        <a:gd name="connsiteX20" fmla="*/ 2305492 w 3348846"/>
                        <a:gd name="connsiteY20" fmla="*/ 1812098 h 2097086"/>
                        <a:gd name="connsiteX21" fmla="*/ 2446169 w 3348846"/>
                        <a:gd name="connsiteY21" fmla="*/ 1647975 h 2097086"/>
                        <a:gd name="connsiteX22" fmla="*/ 2586849 w 3348846"/>
                        <a:gd name="connsiteY22" fmla="*/ 1519025 h 2097086"/>
                        <a:gd name="connsiteX23" fmla="*/ 2727523 w 3348846"/>
                        <a:gd name="connsiteY23" fmla="*/ 1284560 h 2097086"/>
                        <a:gd name="connsiteX24" fmla="*/ 2879923 w 3348846"/>
                        <a:gd name="connsiteY24" fmla="*/ 1038375 h 2097086"/>
                        <a:gd name="connsiteX25" fmla="*/ 2961985 w 3348846"/>
                        <a:gd name="connsiteY25" fmla="*/ 862529 h 2097086"/>
                        <a:gd name="connsiteX26" fmla="*/ 3079215 w 3348846"/>
                        <a:gd name="connsiteY26" fmla="*/ 604621 h 2097086"/>
                        <a:gd name="connsiteX27" fmla="*/ 3219895 w 3348846"/>
                        <a:gd name="connsiteY27" fmla="*/ 323266 h 2097086"/>
                        <a:gd name="connsiteX28" fmla="*/ 3301954 w 3348846"/>
                        <a:gd name="connsiteY28" fmla="*/ 135698 h 2097086"/>
                        <a:gd name="connsiteX29" fmla="*/ 3348846 w 3348846"/>
                        <a:gd name="connsiteY29" fmla="*/ 6744 h 2097086"/>
                        <a:gd name="connsiteX30" fmla="*/ 3348846 w 3348846"/>
                        <a:gd name="connsiteY30" fmla="*/ 6744 h 2097086"/>
                        <a:gd name="connsiteX31" fmla="*/ 3348846 w 3348846"/>
                        <a:gd name="connsiteY31" fmla="*/ 6744 h 2097086"/>
                        <a:gd name="connsiteX0" fmla="*/ 0 w 3348846"/>
                        <a:gd name="connsiteY0" fmla="*/ 0 h 2094107"/>
                        <a:gd name="connsiteX1" fmla="*/ 101554 w 3348846"/>
                        <a:gd name="connsiteY1" fmla="*/ 229483 h 2094107"/>
                        <a:gd name="connsiteX2" fmla="*/ 187426 w 3348846"/>
                        <a:gd name="connsiteY2" fmla="*/ 432877 h 2094107"/>
                        <a:gd name="connsiteX3" fmla="*/ 300846 w 3348846"/>
                        <a:gd name="connsiteY3" fmla="*/ 674960 h 2094107"/>
                        <a:gd name="connsiteX4" fmla="*/ 413975 w 3348846"/>
                        <a:gd name="connsiteY4" fmla="*/ 909421 h 2094107"/>
                        <a:gd name="connsiteX5" fmla="*/ 587625 w 3348846"/>
                        <a:gd name="connsiteY5" fmla="*/ 1202790 h 2094107"/>
                        <a:gd name="connsiteX6" fmla="*/ 789113 w 3348846"/>
                        <a:gd name="connsiteY6" fmla="*/ 1499678 h 2094107"/>
                        <a:gd name="connsiteX7" fmla="*/ 918068 w 3348846"/>
                        <a:gd name="connsiteY7" fmla="*/ 1661896 h 2094107"/>
                        <a:gd name="connsiteX8" fmla="*/ 1011852 w 3348846"/>
                        <a:gd name="connsiteY8" fmla="*/ 1763301 h 2094107"/>
                        <a:gd name="connsiteX9" fmla="*/ 1082191 w 3348846"/>
                        <a:gd name="connsiteY9" fmla="*/ 1829829 h 2094107"/>
                        <a:gd name="connsiteX10" fmla="*/ 1164252 w 3348846"/>
                        <a:gd name="connsiteY10" fmla="*/ 1896358 h 2094107"/>
                        <a:gd name="connsiteX11" fmla="*/ 1283680 w 3348846"/>
                        <a:gd name="connsiteY11" fmla="*/ 1974609 h 2094107"/>
                        <a:gd name="connsiteX12" fmla="*/ 1402815 w 3348846"/>
                        <a:gd name="connsiteY12" fmla="*/ 2034837 h 2094107"/>
                        <a:gd name="connsiteX13" fmla="*/ 1531769 w 3348846"/>
                        <a:gd name="connsiteY13" fmla="*/ 2081729 h 2094107"/>
                        <a:gd name="connsiteX14" fmla="*/ 1635663 w 3348846"/>
                        <a:gd name="connsiteY14" fmla="*/ 2084217 h 2094107"/>
                        <a:gd name="connsiteX15" fmla="*/ 1695892 w 3348846"/>
                        <a:gd name="connsiteY15" fmla="*/ 2093744 h 2094107"/>
                        <a:gd name="connsiteX16" fmla="*/ 1789677 w 3348846"/>
                        <a:gd name="connsiteY16" fmla="*/ 2070006 h 2094107"/>
                        <a:gd name="connsiteX17" fmla="*/ 1906908 w 3348846"/>
                        <a:gd name="connsiteY17" fmla="*/ 2046560 h 2094107"/>
                        <a:gd name="connsiteX18" fmla="*/ 2035862 w 3348846"/>
                        <a:gd name="connsiteY18" fmla="*/ 1976221 h 2094107"/>
                        <a:gd name="connsiteX19" fmla="*/ 2188262 w 3348846"/>
                        <a:gd name="connsiteY19" fmla="*/ 1905883 h 2094107"/>
                        <a:gd name="connsiteX20" fmla="*/ 2305492 w 3348846"/>
                        <a:gd name="connsiteY20" fmla="*/ 1812098 h 2094107"/>
                        <a:gd name="connsiteX21" fmla="*/ 2446169 w 3348846"/>
                        <a:gd name="connsiteY21" fmla="*/ 1647975 h 2094107"/>
                        <a:gd name="connsiteX22" fmla="*/ 2586849 w 3348846"/>
                        <a:gd name="connsiteY22" fmla="*/ 1519025 h 2094107"/>
                        <a:gd name="connsiteX23" fmla="*/ 2727523 w 3348846"/>
                        <a:gd name="connsiteY23" fmla="*/ 1284560 h 2094107"/>
                        <a:gd name="connsiteX24" fmla="*/ 2879923 w 3348846"/>
                        <a:gd name="connsiteY24" fmla="*/ 1038375 h 2094107"/>
                        <a:gd name="connsiteX25" fmla="*/ 2961985 w 3348846"/>
                        <a:gd name="connsiteY25" fmla="*/ 862529 h 2094107"/>
                        <a:gd name="connsiteX26" fmla="*/ 3079215 w 3348846"/>
                        <a:gd name="connsiteY26" fmla="*/ 604621 h 2094107"/>
                        <a:gd name="connsiteX27" fmla="*/ 3219895 w 3348846"/>
                        <a:gd name="connsiteY27" fmla="*/ 323266 h 2094107"/>
                        <a:gd name="connsiteX28" fmla="*/ 3301954 w 3348846"/>
                        <a:gd name="connsiteY28" fmla="*/ 135698 h 2094107"/>
                        <a:gd name="connsiteX29" fmla="*/ 3348846 w 3348846"/>
                        <a:gd name="connsiteY29" fmla="*/ 6744 h 2094107"/>
                        <a:gd name="connsiteX30" fmla="*/ 3348846 w 3348846"/>
                        <a:gd name="connsiteY30" fmla="*/ 6744 h 2094107"/>
                        <a:gd name="connsiteX31" fmla="*/ 3348846 w 3348846"/>
                        <a:gd name="connsiteY31" fmla="*/ 6744 h 2094107"/>
                        <a:gd name="connsiteX0" fmla="*/ 0 w 3348846"/>
                        <a:gd name="connsiteY0" fmla="*/ 0 h 2094117"/>
                        <a:gd name="connsiteX1" fmla="*/ 101554 w 3348846"/>
                        <a:gd name="connsiteY1" fmla="*/ 229483 h 2094117"/>
                        <a:gd name="connsiteX2" fmla="*/ 187426 w 3348846"/>
                        <a:gd name="connsiteY2" fmla="*/ 432877 h 2094117"/>
                        <a:gd name="connsiteX3" fmla="*/ 300846 w 3348846"/>
                        <a:gd name="connsiteY3" fmla="*/ 674960 h 2094117"/>
                        <a:gd name="connsiteX4" fmla="*/ 413975 w 3348846"/>
                        <a:gd name="connsiteY4" fmla="*/ 909421 h 2094117"/>
                        <a:gd name="connsiteX5" fmla="*/ 587625 w 3348846"/>
                        <a:gd name="connsiteY5" fmla="*/ 1202790 h 2094117"/>
                        <a:gd name="connsiteX6" fmla="*/ 789113 w 3348846"/>
                        <a:gd name="connsiteY6" fmla="*/ 1499678 h 2094117"/>
                        <a:gd name="connsiteX7" fmla="*/ 918068 w 3348846"/>
                        <a:gd name="connsiteY7" fmla="*/ 1661896 h 2094117"/>
                        <a:gd name="connsiteX8" fmla="*/ 1011852 w 3348846"/>
                        <a:gd name="connsiteY8" fmla="*/ 1763301 h 2094117"/>
                        <a:gd name="connsiteX9" fmla="*/ 1082191 w 3348846"/>
                        <a:gd name="connsiteY9" fmla="*/ 1829829 h 2094117"/>
                        <a:gd name="connsiteX10" fmla="*/ 1164252 w 3348846"/>
                        <a:gd name="connsiteY10" fmla="*/ 1896358 h 2094117"/>
                        <a:gd name="connsiteX11" fmla="*/ 1283680 w 3348846"/>
                        <a:gd name="connsiteY11" fmla="*/ 1974609 h 2094117"/>
                        <a:gd name="connsiteX12" fmla="*/ 1402815 w 3348846"/>
                        <a:gd name="connsiteY12" fmla="*/ 2034837 h 2094117"/>
                        <a:gd name="connsiteX13" fmla="*/ 1535579 w 3348846"/>
                        <a:gd name="connsiteY13" fmla="*/ 2079824 h 2094117"/>
                        <a:gd name="connsiteX14" fmla="*/ 1635663 w 3348846"/>
                        <a:gd name="connsiteY14" fmla="*/ 2084217 h 2094117"/>
                        <a:gd name="connsiteX15" fmla="*/ 1695892 w 3348846"/>
                        <a:gd name="connsiteY15" fmla="*/ 2093744 h 2094117"/>
                        <a:gd name="connsiteX16" fmla="*/ 1789677 w 3348846"/>
                        <a:gd name="connsiteY16" fmla="*/ 2070006 h 2094117"/>
                        <a:gd name="connsiteX17" fmla="*/ 1906908 w 3348846"/>
                        <a:gd name="connsiteY17" fmla="*/ 2046560 h 2094117"/>
                        <a:gd name="connsiteX18" fmla="*/ 2035862 w 3348846"/>
                        <a:gd name="connsiteY18" fmla="*/ 1976221 h 2094117"/>
                        <a:gd name="connsiteX19" fmla="*/ 2188262 w 3348846"/>
                        <a:gd name="connsiteY19" fmla="*/ 1905883 h 2094117"/>
                        <a:gd name="connsiteX20" fmla="*/ 2305492 w 3348846"/>
                        <a:gd name="connsiteY20" fmla="*/ 1812098 h 2094117"/>
                        <a:gd name="connsiteX21" fmla="*/ 2446169 w 3348846"/>
                        <a:gd name="connsiteY21" fmla="*/ 1647975 h 2094117"/>
                        <a:gd name="connsiteX22" fmla="*/ 2586849 w 3348846"/>
                        <a:gd name="connsiteY22" fmla="*/ 1519025 h 2094117"/>
                        <a:gd name="connsiteX23" fmla="*/ 2727523 w 3348846"/>
                        <a:gd name="connsiteY23" fmla="*/ 1284560 h 2094117"/>
                        <a:gd name="connsiteX24" fmla="*/ 2879923 w 3348846"/>
                        <a:gd name="connsiteY24" fmla="*/ 1038375 h 2094117"/>
                        <a:gd name="connsiteX25" fmla="*/ 2961985 w 3348846"/>
                        <a:gd name="connsiteY25" fmla="*/ 862529 h 2094117"/>
                        <a:gd name="connsiteX26" fmla="*/ 3079215 w 3348846"/>
                        <a:gd name="connsiteY26" fmla="*/ 604621 h 2094117"/>
                        <a:gd name="connsiteX27" fmla="*/ 3219895 w 3348846"/>
                        <a:gd name="connsiteY27" fmla="*/ 323266 h 2094117"/>
                        <a:gd name="connsiteX28" fmla="*/ 3301954 w 3348846"/>
                        <a:gd name="connsiteY28" fmla="*/ 135698 h 2094117"/>
                        <a:gd name="connsiteX29" fmla="*/ 3348846 w 3348846"/>
                        <a:gd name="connsiteY29" fmla="*/ 6744 h 2094117"/>
                        <a:gd name="connsiteX30" fmla="*/ 3348846 w 3348846"/>
                        <a:gd name="connsiteY30" fmla="*/ 6744 h 2094117"/>
                        <a:gd name="connsiteX31" fmla="*/ 3348846 w 3348846"/>
                        <a:gd name="connsiteY31" fmla="*/ 6744 h 2094117"/>
                        <a:gd name="connsiteX0" fmla="*/ 0 w 3348846"/>
                        <a:gd name="connsiteY0" fmla="*/ 0 h 2094162"/>
                        <a:gd name="connsiteX1" fmla="*/ 101554 w 3348846"/>
                        <a:gd name="connsiteY1" fmla="*/ 229483 h 2094162"/>
                        <a:gd name="connsiteX2" fmla="*/ 187426 w 3348846"/>
                        <a:gd name="connsiteY2" fmla="*/ 432877 h 2094162"/>
                        <a:gd name="connsiteX3" fmla="*/ 300846 w 3348846"/>
                        <a:gd name="connsiteY3" fmla="*/ 674960 h 2094162"/>
                        <a:gd name="connsiteX4" fmla="*/ 413975 w 3348846"/>
                        <a:gd name="connsiteY4" fmla="*/ 909421 h 2094162"/>
                        <a:gd name="connsiteX5" fmla="*/ 587625 w 3348846"/>
                        <a:gd name="connsiteY5" fmla="*/ 1202790 h 2094162"/>
                        <a:gd name="connsiteX6" fmla="*/ 789113 w 3348846"/>
                        <a:gd name="connsiteY6" fmla="*/ 1499678 h 2094162"/>
                        <a:gd name="connsiteX7" fmla="*/ 918068 w 3348846"/>
                        <a:gd name="connsiteY7" fmla="*/ 1661896 h 2094162"/>
                        <a:gd name="connsiteX8" fmla="*/ 1011852 w 3348846"/>
                        <a:gd name="connsiteY8" fmla="*/ 1763301 h 2094162"/>
                        <a:gd name="connsiteX9" fmla="*/ 1082191 w 3348846"/>
                        <a:gd name="connsiteY9" fmla="*/ 1829829 h 2094162"/>
                        <a:gd name="connsiteX10" fmla="*/ 1164252 w 3348846"/>
                        <a:gd name="connsiteY10" fmla="*/ 1896358 h 2094162"/>
                        <a:gd name="connsiteX11" fmla="*/ 1283680 w 3348846"/>
                        <a:gd name="connsiteY11" fmla="*/ 1974609 h 2094162"/>
                        <a:gd name="connsiteX12" fmla="*/ 1402815 w 3348846"/>
                        <a:gd name="connsiteY12" fmla="*/ 2034837 h 2094162"/>
                        <a:gd name="connsiteX13" fmla="*/ 1537484 w 3348846"/>
                        <a:gd name="connsiteY13" fmla="*/ 2072203 h 2094162"/>
                        <a:gd name="connsiteX14" fmla="*/ 1635663 w 3348846"/>
                        <a:gd name="connsiteY14" fmla="*/ 2084217 h 2094162"/>
                        <a:gd name="connsiteX15" fmla="*/ 1695892 w 3348846"/>
                        <a:gd name="connsiteY15" fmla="*/ 2093744 h 2094162"/>
                        <a:gd name="connsiteX16" fmla="*/ 1789677 w 3348846"/>
                        <a:gd name="connsiteY16" fmla="*/ 2070006 h 2094162"/>
                        <a:gd name="connsiteX17" fmla="*/ 1906908 w 3348846"/>
                        <a:gd name="connsiteY17" fmla="*/ 2046560 h 2094162"/>
                        <a:gd name="connsiteX18" fmla="*/ 2035862 w 3348846"/>
                        <a:gd name="connsiteY18" fmla="*/ 1976221 h 2094162"/>
                        <a:gd name="connsiteX19" fmla="*/ 2188262 w 3348846"/>
                        <a:gd name="connsiteY19" fmla="*/ 1905883 h 2094162"/>
                        <a:gd name="connsiteX20" fmla="*/ 2305492 w 3348846"/>
                        <a:gd name="connsiteY20" fmla="*/ 1812098 h 2094162"/>
                        <a:gd name="connsiteX21" fmla="*/ 2446169 w 3348846"/>
                        <a:gd name="connsiteY21" fmla="*/ 1647975 h 2094162"/>
                        <a:gd name="connsiteX22" fmla="*/ 2586849 w 3348846"/>
                        <a:gd name="connsiteY22" fmla="*/ 1519025 h 2094162"/>
                        <a:gd name="connsiteX23" fmla="*/ 2727523 w 3348846"/>
                        <a:gd name="connsiteY23" fmla="*/ 1284560 h 2094162"/>
                        <a:gd name="connsiteX24" fmla="*/ 2879923 w 3348846"/>
                        <a:gd name="connsiteY24" fmla="*/ 1038375 h 2094162"/>
                        <a:gd name="connsiteX25" fmla="*/ 2961985 w 3348846"/>
                        <a:gd name="connsiteY25" fmla="*/ 862529 h 2094162"/>
                        <a:gd name="connsiteX26" fmla="*/ 3079215 w 3348846"/>
                        <a:gd name="connsiteY26" fmla="*/ 604621 h 2094162"/>
                        <a:gd name="connsiteX27" fmla="*/ 3219895 w 3348846"/>
                        <a:gd name="connsiteY27" fmla="*/ 323266 h 2094162"/>
                        <a:gd name="connsiteX28" fmla="*/ 3301954 w 3348846"/>
                        <a:gd name="connsiteY28" fmla="*/ 135698 h 2094162"/>
                        <a:gd name="connsiteX29" fmla="*/ 3348846 w 3348846"/>
                        <a:gd name="connsiteY29" fmla="*/ 6744 h 2094162"/>
                        <a:gd name="connsiteX30" fmla="*/ 3348846 w 3348846"/>
                        <a:gd name="connsiteY30" fmla="*/ 6744 h 2094162"/>
                        <a:gd name="connsiteX31" fmla="*/ 3348846 w 3348846"/>
                        <a:gd name="connsiteY31" fmla="*/ 6744 h 2094162"/>
                        <a:gd name="connsiteX0" fmla="*/ 0 w 3348846"/>
                        <a:gd name="connsiteY0" fmla="*/ 0 h 2094162"/>
                        <a:gd name="connsiteX1" fmla="*/ 101554 w 3348846"/>
                        <a:gd name="connsiteY1" fmla="*/ 229483 h 2094162"/>
                        <a:gd name="connsiteX2" fmla="*/ 187426 w 3348846"/>
                        <a:gd name="connsiteY2" fmla="*/ 432877 h 2094162"/>
                        <a:gd name="connsiteX3" fmla="*/ 300846 w 3348846"/>
                        <a:gd name="connsiteY3" fmla="*/ 674960 h 2094162"/>
                        <a:gd name="connsiteX4" fmla="*/ 413975 w 3348846"/>
                        <a:gd name="connsiteY4" fmla="*/ 909421 h 2094162"/>
                        <a:gd name="connsiteX5" fmla="*/ 587625 w 3348846"/>
                        <a:gd name="connsiteY5" fmla="*/ 1202790 h 2094162"/>
                        <a:gd name="connsiteX6" fmla="*/ 789113 w 3348846"/>
                        <a:gd name="connsiteY6" fmla="*/ 1499678 h 2094162"/>
                        <a:gd name="connsiteX7" fmla="*/ 918068 w 3348846"/>
                        <a:gd name="connsiteY7" fmla="*/ 1661896 h 2094162"/>
                        <a:gd name="connsiteX8" fmla="*/ 1011852 w 3348846"/>
                        <a:gd name="connsiteY8" fmla="*/ 1763301 h 2094162"/>
                        <a:gd name="connsiteX9" fmla="*/ 1082191 w 3348846"/>
                        <a:gd name="connsiteY9" fmla="*/ 1829829 h 2094162"/>
                        <a:gd name="connsiteX10" fmla="*/ 1164252 w 3348846"/>
                        <a:gd name="connsiteY10" fmla="*/ 1896358 h 2094162"/>
                        <a:gd name="connsiteX11" fmla="*/ 1283680 w 3348846"/>
                        <a:gd name="connsiteY11" fmla="*/ 1974609 h 2094162"/>
                        <a:gd name="connsiteX12" fmla="*/ 1406625 w 3348846"/>
                        <a:gd name="connsiteY12" fmla="*/ 2031026 h 2094162"/>
                        <a:gd name="connsiteX13" fmla="*/ 1537484 w 3348846"/>
                        <a:gd name="connsiteY13" fmla="*/ 2072203 h 2094162"/>
                        <a:gd name="connsiteX14" fmla="*/ 1635663 w 3348846"/>
                        <a:gd name="connsiteY14" fmla="*/ 2084217 h 2094162"/>
                        <a:gd name="connsiteX15" fmla="*/ 1695892 w 3348846"/>
                        <a:gd name="connsiteY15" fmla="*/ 2093744 h 2094162"/>
                        <a:gd name="connsiteX16" fmla="*/ 1789677 w 3348846"/>
                        <a:gd name="connsiteY16" fmla="*/ 2070006 h 2094162"/>
                        <a:gd name="connsiteX17" fmla="*/ 1906908 w 3348846"/>
                        <a:gd name="connsiteY17" fmla="*/ 2046560 h 2094162"/>
                        <a:gd name="connsiteX18" fmla="*/ 2035862 w 3348846"/>
                        <a:gd name="connsiteY18" fmla="*/ 1976221 h 2094162"/>
                        <a:gd name="connsiteX19" fmla="*/ 2188262 w 3348846"/>
                        <a:gd name="connsiteY19" fmla="*/ 1905883 h 2094162"/>
                        <a:gd name="connsiteX20" fmla="*/ 2305492 w 3348846"/>
                        <a:gd name="connsiteY20" fmla="*/ 1812098 h 2094162"/>
                        <a:gd name="connsiteX21" fmla="*/ 2446169 w 3348846"/>
                        <a:gd name="connsiteY21" fmla="*/ 1647975 h 2094162"/>
                        <a:gd name="connsiteX22" fmla="*/ 2586849 w 3348846"/>
                        <a:gd name="connsiteY22" fmla="*/ 1519025 h 2094162"/>
                        <a:gd name="connsiteX23" fmla="*/ 2727523 w 3348846"/>
                        <a:gd name="connsiteY23" fmla="*/ 1284560 h 2094162"/>
                        <a:gd name="connsiteX24" fmla="*/ 2879923 w 3348846"/>
                        <a:gd name="connsiteY24" fmla="*/ 1038375 h 2094162"/>
                        <a:gd name="connsiteX25" fmla="*/ 2961985 w 3348846"/>
                        <a:gd name="connsiteY25" fmla="*/ 862529 h 2094162"/>
                        <a:gd name="connsiteX26" fmla="*/ 3079215 w 3348846"/>
                        <a:gd name="connsiteY26" fmla="*/ 604621 h 2094162"/>
                        <a:gd name="connsiteX27" fmla="*/ 3219895 w 3348846"/>
                        <a:gd name="connsiteY27" fmla="*/ 323266 h 2094162"/>
                        <a:gd name="connsiteX28" fmla="*/ 3301954 w 3348846"/>
                        <a:gd name="connsiteY28" fmla="*/ 135698 h 2094162"/>
                        <a:gd name="connsiteX29" fmla="*/ 3348846 w 3348846"/>
                        <a:gd name="connsiteY29" fmla="*/ 6744 h 2094162"/>
                        <a:gd name="connsiteX30" fmla="*/ 3348846 w 3348846"/>
                        <a:gd name="connsiteY30" fmla="*/ 6744 h 2094162"/>
                        <a:gd name="connsiteX31" fmla="*/ 3348846 w 3348846"/>
                        <a:gd name="connsiteY31" fmla="*/ 6744 h 2094162"/>
                        <a:gd name="connsiteX0" fmla="*/ 0 w 3348846"/>
                        <a:gd name="connsiteY0" fmla="*/ 0 h 2094162"/>
                        <a:gd name="connsiteX1" fmla="*/ 101554 w 3348846"/>
                        <a:gd name="connsiteY1" fmla="*/ 229483 h 2094162"/>
                        <a:gd name="connsiteX2" fmla="*/ 187426 w 3348846"/>
                        <a:gd name="connsiteY2" fmla="*/ 432877 h 2094162"/>
                        <a:gd name="connsiteX3" fmla="*/ 300846 w 3348846"/>
                        <a:gd name="connsiteY3" fmla="*/ 674960 h 2094162"/>
                        <a:gd name="connsiteX4" fmla="*/ 413975 w 3348846"/>
                        <a:gd name="connsiteY4" fmla="*/ 909421 h 2094162"/>
                        <a:gd name="connsiteX5" fmla="*/ 587625 w 3348846"/>
                        <a:gd name="connsiteY5" fmla="*/ 1202790 h 2094162"/>
                        <a:gd name="connsiteX6" fmla="*/ 789113 w 3348846"/>
                        <a:gd name="connsiteY6" fmla="*/ 1499678 h 2094162"/>
                        <a:gd name="connsiteX7" fmla="*/ 918068 w 3348846"/>
                        <a:gd name="connsiteY7" fmla="*/ 1661896 h 2094162"/>
                        <a:gd name="connsiteX8" fmla="*/ 1011852 w 3348846"/>
                        <a:gd name="connsiteY8" fmla="*/ 1763301 h 2094162"/>
                        <a:gd name="connsiteX9" fmla="*/ 1082191 w 3348846"/>
                        <a:gd name="connsiteY9" fmla="*/ 1829829 h 2094162"/>
                        <a:gd name="connsiteX10" fmla="*/ 1169968 w 3348846"/>
                        <a:gd name="connsiteY10" fmla="*/ 1896358 h 2094162"/>
                        <a:gd name="connsiteX11" fmla="*/ 1283680 w 3348846"/>
                        <a:gd name="connsiteY11" fmla="*/ 1974609 h 2094162"/>
                        <a:gd name="connsiteX12" fmla="*/ 1406625 w 3348846"/>
                        <a:gd name="connsiteY12" fmla="*/ 2031026 h 2094162"/>
                        <a:gd name="connsiteX13" fmla="*/ 1537484 w 3348846"/>
                        <a:gd name="connsiteY13" fmla="*/ 2072203 h 2094162"/>
                        <a:gd name="connsiteX14" fmla="*/ 1635663 w 3348846"/>
                        <a:gd name="connsiteY14" fmla="*/ 2084217 h 2094162"/>
                        <a:gd name="connsiteX15" fmla="*/ 1695892 w 3348846"/>
                        <a:gd name="connsiteY15" fmla="*/ 2093744 h 2094162"/>
                        <a:gd name="connsiteX16" fmla="*/ 1789677 w 3348846"/>
                        <a:gd name="connsiteY16" fmla="*/ 2070006 h 2094162"/>
                        <a:gd name="connsiteX17" fmla="*/ 1906908 w 3348846"/>
                        <a:gd name="connsiteY17" fmla="*/ 2046560 h 2094162"/>
                        <a:gd name="connsiteX18" fmla="*/ 2035862 w 3348846"/>
                        <a:gd name="connsiteY18" fmla="*/ 1976221 h 2094162"/>
                        <a:gd name="connsiteX19" fmla="*/ 2188262 w 3348846"/>
                        <a:gd name="connsiteY19" fmla="*/ 1905883 h 2094162"/>
                        <a:gd name="connsiteX20" fmla="*/ 2305492 w 3348846"/>
                        <a:gd name="connsiteY20" fmla="*/ 1812098 h 2094162"/>
                        <a:gd name="connsiteX21" fmla="*/ 2446169 w 3348846"/>
                        <a:gd name="connsiteY21" fmla="*/ 1647975 h 2094162"/>
                        <a:gd name="connsiteX22" fmla="*/ 2586849 w 3348846"/>
                        <a:gd name="connsiteY22" fmla="*/ 1519025 h 2094162"/>
                        <a:gd name="connsiteX23" fmla="*/ 2727523 w 3348846"/>
                        <a:gd name="connsiteY23" fmla="*/ 1284560 h 2094162"/>
                        <a:gd name="connsiteX24" fmla="*/ 2879923 w 3348846"/>
                        <a:gd name="connsiteY24" fmla="*/ 1038375 h 2094162"/>
                        <a:gd name="connsiteX25" fmla="*/ 2961985 w 3348846"/>
                        <a:gd name="connsiteY25" fmla="*/ 862529 h 2094162"/>
                        <a:gd name="connsiteX26" fmla="*/ 3079215 w 3348846"/>
                        <a:gd name="connsiteY26" fmla="*/ 604621 h 2094162"/>
                        <a:gd name="connsiteX27" fmla="*/ 3219895 w 3348846"/>
                        <a:gd name="connsiteY27" fmla="*/ 323266 h 2094162"/>
                        <a:gd name="connsiteX28" fmla="*/ 3301954 w 3348846"/>
                        <a:gd name="connsiteY28" fmla="*/ 135698 h 2094162"/>
                        <a:gd name="connsiteX29" fmla="*/ 3348846 w 3348846"/>
                        <a:gd name="connsiteY29" fmla="*/ 6744 h 2094162"/>
                        <a:gd name="connsiteX30" fmla="*/ 3348846 w 3348846"/>
                        <a:gd name="connsiteY30" fmla="*/ 6744 h 2094162"/>
                        <a:gd name="connsiteX31" fmla="*/ 3348846 w 3348846"/>
                        <a:gd name="connsiteY31" fmla="*/ 6744 h 2094162"/>
                        <a:gd name="connsiteX0" fmla="*/ 0 w 3348846"/>
                        <a:gd name="connsiteY0" fmla="*/ 0 h 2094162"/>
                        <a:gd name="connsiteX1" fmla="*/ 101554 w 3348846"/>
                        <a:gd name="connsiteY1" fmla="*/ 229483 h 2094162"/>
                        <a:gd name="connsiteX2" fmla="*/ 187426 w 3348846"/>
                        <a:gd name="connsiteY2" fmla="*/ 432877 h 2094162"/>
                        <a:gd name="connsiteX3" fmla="*/ 300846 w 3348846"/>
                        <a:gd name="connsiteY3" fmla="*/ 674960 h 2094162"/>
                        <a:gd name="connsiteX4" fmla="*/ 413975 w 3348846"/>
                        <a:gd name="connsiteY4" fmla="*/ 909421 h 2094162"/>
                        <a:gd name="connsiteX5" fmla="*/ 587625 w 3348846"/>
                        <a:gd name="connsiteY5" fmla="*/ 1202790 h 2094162"/>
                        <a:gd name="connsiteX6" fmla="*/ 789113 w 3348846"/>
                        <a:gd name="connsiteY6" fmla="*/ 1499678 h 2094162"/>
                        <a:gd name="connsiteX7" fmla="*/ 918068 w 3348846"/>
                        <a:gd name="connsiteY7" fmla="*/ 1661896 h 2094162"/>
                        <a:gd name="connsiteX8" fmla="*/ 1011852 w 3348846"/>
                        <a:gd name="connsiteY8" fmla="*/ 1763301 h 2094162"/>
                        <a:gd name="connsiteX9" fmla="*/ 1082191 w 3348846"/>
                        <a:gd name="connsiteY9" fmla="*/ 1824113 h 2094162"/>
                        <a:gd name="connsiteX10" fmla="*/ 1169968 w 3348846"/>
                        <a:gd name="connsiteY10" fmla="*/ 1896358 h 2094162"/>
                        <a:gd name="connsiteX11" fmla="*/ 1283680 w 3348846"/>
                        <a:gd name="connsiteY11" fmla="*/ 1974609 h 2094162"/>
                        <a:gd name="connsiteX12" fmla="*/ 1406625 w 3348846"/>
                        <a:gd name="connsiteY12" fmla="*/ 2031026 h 2094162"/>
                        <a:gd name="connsiteX13" fmla="*/ 1537484 w 3348846"/>
                        <a:gd name="connsiteY13" fmla="*/ 2072203 h 2094162"/>
                        <a:gd name="connsiteX14" fmla="*/ 1635663 w 3348846"/>
                        <a:gd name="connsiteY14" fmla="*/ 2084217 h 2094162"/>
                        <a:gd name="connsiteX15" fmla="*/ 1695892 w 3348846"/>
                        <a:gd name="connsiteY15" fmla="*/ 2093744 h 2094162"/>
                        <a:gd name="connsiteX16" fmla="*/ 1789677 w 3348846"/>
                        <a:gd name="connsiteY16" fmla="*/ 2070006 h 2094162"/>
                        <a:gd name="connsiteX17" fmla="*/ 1906908 w 3348846"/>
                        <a:gd name="connsiteY17" fmla="*/ 2046560 h 2094162"/>
                        <a:gd name="connsiteX18" fmla="*/ 2035862 w 3348846"/>
                        <a:gd name="connsiteY18" fmla="*/ 1976221 h 2094162"/>
                        <a:gd name="connsiteX19" fmla="*/ 2188262 w 3348846"/>
                        <a:gd name="connsiteY19" fmla="*/ 1905883 h 2094162"/>
                        <a:gd name="connsiteX20" fmla="*/ 2305492 w 3348846"/>
                        <a:gd name="connsiteY20" fmla="*/ 1812098 h 2094162"/>
                        <a:gd name="connsiteX21" fmla="*/ 2446169 w 3348846"/>
                        <a:gd name="connsiteY21" fmla="*/ 1647975 h 2094162"/>
                        <a:gd name="connsiteX22" fmla="*/ 2586849 w 3348846"/>
                        <a:gd name="connsiteY22" fmla="*/ 1519025 h 2094162"/>
                        <a:gd name="connsiteX23" fmla="*/ 2727523 w 3348846"/>
                        <a:gd name="connsiteY23" fmla="*/ 1284560 h 2094162"/>
                        <a:gd name="connsiteX24" fmla="*/ 2879923 w 3348846"/>
                        <a:gd name="connsiteY24" fmla="*/ 1038375 h 2094162"/>
                        <a:gd name="connsiteX25" fmla="*/ 2961985 w 3348846"/>
                        <a:gd name="connsiteY25" fmla="*/ 862529 h 2094162"/>
                        <a:gd name="connsiteX26" fmla="*/ 3079215 w 3348846"/>
                        <a:gd name="connsiteY26" fmla="*/ 604621 h 2094162"/>
                        <a:gd name="connsiteX27" fmla="*/ 3219895 w 3348846"/>
                        <a:gd name="connsiteY27" fmla="*/ 323266 h 2094162"/>
                        <a:gd name="connsiteX28" fmla="*/ 3301954 w 3348846"/>
                        <a:gd name="connsiteY28" fmla="*/ 135698 h 2094162"/>
                        <a:gd name="connsiteX29" fmla="*/ 3348846 w 3348846"/>
                        <a:gd name="connsiteY29" fmla="*/ 6744 h 2094162"/>
                        <a:gd name="connsiteX30" fmla="*/ 3348846 w 3348846"/>
                        <a:gd name="connsiteY30" fmla="*/ 6744 h 2094162"/>
                        <a:gd name="connsiteX31" fmla="*/ 3348846 w 3348846"/>
                        <a:gd name="connsiteY31" fmla="*/ 6744 h 2094162"/>
                        <a:gd name="connsiteX0" fmla="*/ 0 w 3348846"/>
                        <a:gd name="connsiteY0" fmla="*/ 0 h 2094162"/>
                        <a:gd name="connsiteX1" fmla="*/ 101554 w 3348846"/>
                        <a:gd name="connsiteY1" fmla="*/ 229483 h 2094162"/>
                        <a:gd name="connsiteX2" fmla="*/ 187426 w 3348846"/>
                        <a:gd name="connsiteY2" fmla="*/ 432877 h 2094162"/>
                        <a:gd name="connsiteX3" fmla="*/ 300846 w 3348846"/>
                        <a:gd name="connsiteY3" fmla="*/ 674960 h 2094162"/>
                        <a:gd name="connsiteX4" fmla="*/ 413975 w 3348846"/>
                        <a:gd name="connsiteY4" fmla="*/ 909421 h 2094162"/>
                        <a:gd name="connsiteX5" fmla="*/ 587625 w 3348846"/>
                        <a:gd name="connsiteY5" fmla="*/ 1202790 h 2094162"/>
                        <a:gd name="connsiteX6" fmla="*/ 789113 w 3348846"/>
                        <a:gd name="connsiteY6" fmla="*/ 1499678 h 2094162"/>
                        <a:gd name="connsiteX7" fmla="*/ 918068 w 3348846"/>
                        <a:gd name="connsiteY7" fmla="*/ 1661896 h 2094162"/>
                        <a:gd name="connsiteX8" fmla="*/ 1017568 w 3348846"/>
                        <a:gd name="connsiteY8" fmla="*/ 1761396 h 2094162"/>
                        <a:gd name="connsiteX9" fmla="*/ 1082191 w 3348846"/>
                        <a:gd name="connsiteY9" fmla="*/ 1824113 h 2094162"/>
                        <a:gd name="connsiteX10" fmla="*/ 1169968 w 3348846"/>
                        <a:gd name="connsiteY10" fmla="*/ 1896358 h 2094162"/>
                        <a:gd name="connsiteX11" fmla="*/ 1283680 w 3348846"/>
                        <a:gd name="connsiteY11" fmla="*/ 1974609 h 2094162"/>
                        <a:gd name="connsiteX12" fmla="*/ 1406625 w 3348846"/>
                        <a:gd name="connsiteY12" fmla="*/ 2031026 h 2094162"/>
                        <a:gd name="connsiteX13" fmla="*/ 1537484 w 3348846"/>
                        <a:gd name="connsiteY13" fmla="*/ 2072203 h 2094162"/>
                        <a:gd name="connsiteX14" fmla="*/ 1635663 w 3348846"/>
                        <a:gd name="connsiteY14" fmla="*/ 2084217 h 2094162"/>
                        <a:gd name="connsiteX15" fmla="*/ 1695892 w 3348846"/>
                        <a:gd name="connsiteY15" fmla="*/ 2093744 h 2094162"/>
                        <a:gd name="connsiteX16" fmla="*/ 1789677 w 3348846"/>
                        <a:gd name="connsiteY16" fmla="*/ 2070006 h 2094162"/>
                        <a:gd name="connsiteX17" fmla="*/ 1906908 w 3348846"/>
                        <a:gd name="connsiteY17" fmla="*/ 2046560 h 2094162"/>
                        <a:gd name="connsiteX18" fmla="*/ 2035862 w 3348846"/>
                        <a:gd name="connsiteY18" fmla="*/ 1976221 h 2094162"/>
                        <a:gd name="connsiteX19" fmla="*/ 2188262 w 3348846"/>
                        <a:gd name="connsiteY19" fmla="*/ 1905883 h 2094162"/>
                        <a:gd name="connsiteX20" fmla="*/ 2305492 w 3348846"/>
                        <a:gd name="connsiteY20" fmla="*/ 1812098 h 2094162"/>
                        <a:gd name="connsiteX21" fmla="*/ 2446169 w 3348846"/>
                        <a:gd name="connsiteY21" fmla="*/ 1647975 h 2094162"/>
                        <a:gd name="connsiteX22" fmla="*/ 2586849 w 3348846"/>
                        <a:gd name="connsiteY22" fmla="*/ 1519025 h 2094162"/>
                        <a:gd name="connsiteX23" fmla="*/ 2727523 w 3348846"/>
                        <a:gd name="connsiteY23" fmla="*/ 1284560 h 2094162"/>
                        <a:gd name="connsiteX24" fmla="*/ 2879923 w 3348846"/>
                        <a:gd name="connsiteY24" fmla="*/ 1038375 h 2094162"/>
                        <a:gd name="connsiteX25" fmla="*/ 2961985 w 3348846"/>
                        <a:gd name="connsiteY25" fmla="*/ 862529 h 2094162"/>
                        <a:gd name="connsiteX26" fmla="*/ 3079215 w 3348846"/>
                        <a:gd name="connsiteY26" fmla="*/ 604621 h 2094162"/>
                        <a:gd name="connsiteX27" fmla="*/ 3219895 w 3348846"/>
                        <a:gd name="connsiteY27" fmla="*/ 323266 h 2094162"/>
                        <a:gd name="connsiteX28" fmla="*/ 3301954 w 3348846"/>
                        <a:gd name="connsiteY28" fmla="*/ 135698 h 2094162"/>
                        <a:gd name="connsiteX29" fmla="*/ 3348846 w 3348846"/>
                        <a:gd name="connsiteY29" fmla="*/ 6744 h 2094162"/>
                        <a:gd name="connsiteX30" fmla="*/ 3348846 w 3348846"/>
                        <a:gd name="connsiteY30" fmla="*/ 6744 h 2094162"/>
                        <a:gd name="connsiteX31" fmla="*/ 3348846 w 3348846"/>
                        <a:gd name="connsiteY31" fmla="*/ 6744 h 2094162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5862 w 3348846"/>
                        <a:gd name="connsiteY18" fmla="*/ 1976221 h 2085858"/>
                        <a:gd name="connsiteX19" fmla="*/ 2188262 w 3348846"/>
                        <a:gd name="connsiteY19" fmla="*/ 1905883 h 2085858"/>
                        <a:gd name="connsiteX20" fmla="*/ 2305492 w 3348846"/>
                        <a:gd name="connsiteY20" fmla="*/ 1812098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8262 w 3348846"/>
                        <a:gd name="connsiteY19" fmla="*/ 1905883 h 2085858"/>
                        <a:gd name="connsiteX20" fmla="*/ 2305492 w 3348846"/>
                        <a:gd name="connsiteY20" fmla="*/ 1812098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8262 w 3348846"/>
                        <a:gd name="connsiteY19" fmla="*/ 1905883 h 2085858"/>
                        <a:gd name="connsiteX20" fmla="*/ 2305492 w 3348846"/>
                        <a:gd name="connsiteY20" fmla="*/ 1812098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8262 w 3348846"/>
                        <a:gd name="connsiteY19" fmla="*/ 1900167 h 2085858"/>
                        <a:gd name="connsiteX20" fmla="*/ 2305492 w 3348846"/>
                        <a:gd name="connsiteY20" fmla="*/ 1812098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305492 w 3348846"/>
                        <a:gd name="connsiteY20" fmla="*/ 1812098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301681 w 3348846"/>
                        <a:gd name="connsiteY20" fmla="*/ 1808287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9776 w 3348846"/>
                        <a:gd name="connsiteY20" fmla="*/ 1804476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86849 w 3348846"/>
                        <a:gd name="connsiteY22" fmla="*/ 151902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81133 w 3348846"/>
                        <a:gd name="connsiteY22" fmla="*/ 1499971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7323 w 3348846"/>
                        <a:gd name="connsiteY22" fmla="*/ 1494255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6908 w 3348846"/>
                        <a:gd name="connsiteY17" fmla="*/ 2046560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27523 w 3348846"/>
                        <a:gd name="connsiteY23" fmla="*/ 1284560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25618 w 3348846"/>
                        <a:gd name="connsiteY23" fmla="*/ 1276938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19903 w 3348846"/>
                        <a:gd name="connsiteY23" fmla="*/ 1275033 h 2085858"/>
                        <a:gd name="connsiteX24" fmla="*/ 2879923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19903 w 3348846"/>
                        <a:gd name="connsiteY23" fmla="*/ 1275033 h 2085858"/>
                        <a:gd name="connsiteX24" fmla="*/ 2868492 w 3348846"/>
                        <a:gd name="connsiteY24" fmla="*/ 1038375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19903 w 3348846"/>
                        <a:gd name="connsiteY23" fmla="*/ 1275033 h 2085858"/>
                        <a:gd name="connsiteX24" fmla="*/ 2864682 w 3348846"/>
                        <a:gd name="connsiteY24" fmla="*/ 1036469 h 2085858"/>
                        <a:gd name="connsiteX25" fmla="*/ 2961985 w 3348846"/>
                        <a:gd name="connsiteY25" fmla="*/ 862529 h 2085858"/>
                        <a:gd name="connsiteX26" fmla="*/ 3079215 w 3348846"/>
                        <a:gd name="connsiteY26" fmla="*/ 604621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19903 w 3348846"/>
                        <a:gd name="connsiteY23" fmla="*/ 1275033 h 2085858"/>
                        <a:gd name="connsiteX24" fmla="*/ 2864682 w 3348846"/>
                        <a:gd name="connsiteY24" fmla="*/ 1036469 h 2085858"/>
                        <a:gd name="connsiteX25" fmla="*/ 2961985 w 3348846"/>
                        <a:gd name="connsiteY25" fmla="*/ 862529 h 2085858"/>
                        <a:gd name="connsiteX26" fmla="*/ 3086837 w 3348846"/>
                        <a:gd name="connsiteY26" fmla="*/ 602716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48846 w 3348846"/>
                        <a:gd name="connsiteY31" fmla="*/ 6744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19903 w 3348846"/>
                        <a:gd name="connsiteY23" fmla="*/ 1275033 h 2085858"/>
                        <a:gd name="connsiteX24" fmla="*/ 2864682 w 3348846"/>
                        <a:gd name="connsiteY24" fmla="*/ 1036469 h 2085858"/>
                        <a:gd name="connsiteX25" fmla="*/ 2961985 w 3348846"/>
                        <a:gd name="connsiteY25" fmla="*/ 862529 h 2085858"/>
                        <a:gd name="connsiteX26" fmla="*/ 3086837 w 3348846"/>
                        <a:gd name="connsiteY26" fmla="*/ 602716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35509 w 3348846"/>
                        <a:gd name="connsiteY31" fmla="*/ 44853 h 2085858"/>
                        <a:gd name="connsiteX0" fmla="*/ 0 w 3348846"/>
                        <a:gd name="connsiteY0" fmla="*/ 0 h 2085858"/>
                        <a:gd name="connsiteX1" fmla="*/ 101554 w 3348846"/>
                        <a:gd name="connsiteY1" fmla="*/ 229483 h 2085858"/>
                        <a:gd name="connsiteX2" fmla="*/ 187426 w 3348846"/>
                        <a:gd name="connsiteY2" fmla="*/ 432877 h 2085858"/>
                        <a:gd name="connsiteX3" fmla="*/ 300846 w 3348846"/>
                        <a:gd name="connsiteY3" fmla="*/ 674960 h 2085858"/>
                        <a:gd name="connsiteX4" fmla="*/ 413975 w 3348846"/>
                        <a:gd name="connsiteY4" fmla="*/ 909421 h 2085858"/>
                        <a:gd name="connsiteX5" fmla="*/ 587625 w 3348846"/>
                        <a:gd name="connsiteY5" fmla="*/ 1202790 h 2085858"/>
                        <a:gd name="connsiteX6" fmla="*/ 789113 w 3348846"/>
                        <a:gd name="connsiteY6" fmla="*/ 1499678 h 2085858"/>
                        <a:gd name="connsiteX7" fmla="*/ 918068 w 3348846"/>
                        <a:gd name="connsiteY7" fmla="*/ 1661896 h 2085858"/>
                        <a:gd name="connsiteX8" fmla="*/ 1017568 w 3348846"/>
                        <a:gd name="connsiteY8" fmla="*/ 1761396 h 2085858"/>
                        <a:gd name="connsiteX9" fmla="*/ 1082191 w 3348846"/>
                        <a:gd name="connsiteY9" fmla="*/ 1824113 h 2085858"/>
                        <a:gd name="connsiteX10" fmla="*/ 1169968 w 3348846"/>
                        <a:gd name="connsiteY10" fmla="*/ 1896358 h 2085858"/>
                        <a:gd name="connsiteX11" fmla="*/ 1283680 w 3348846"/>
                        <a:gd name="connsiteY11" fmla="*/ 1974609 h 2085858"/>
                        <a:gd name="connsiteX12" fmla="*/ 1406625 w 3348846"/>
                        <a:gd name="connsiteY12" fmla="*/ 2031026 h 2085858"/>
                        <a:gd name="connsiteX13" fmla="*/ 1537484 w 3348846"/>
                        <a:gd name="connsiteY13" fmla="*/ 2072203 h 2085858"/>
                        <a:gd name="connsiteX14" fmla="*/ 1635663 w 3348846"/>
                        <a:gd name="connsiteY14" fmla="*/ 2084217 h 2085858"/>
                        <a:gd name="connsiteX15" fmla="*/ 1699702 w 3348846"/>
                        <a:gd name="connsiteY15" fmla="*/ 2084216 h 2085858"/>
                        <a:gd name="connsiteX16" fmla="*/ 1789677 w 3348846"/>
                        <a:gd name="connsiteY16" fmla="*/ 2070006 h 2085858"/>
                        <a:gd name="connsiteX17" fmla="*/ 1905002 w 3348846"/>
                        <a:gd name="connsiteY17" fmla="*/ 2042749 h 2085858"/>
                        <a:gd name="connsiteX18" fmla="*/ 2037768 w 3348846"/>
                        <a:gd name="connsiteY18" fmla="*/ 1981937 h 2085858"/>
                        <a:gd name="connsiteX19" fmla="*/ 2186357 w 3348846"/>
                        <a:gd name="connsiteY19" fmla="*/ 1890640 h 2085858"/>
                        <a:gd name="connsiteX20" fmla="*/ 2295966 w 3348846"/>
                        <a:gd name="connsiteY20" fmla="*/ 1800665 h 2085858"/>
                        <a:gd name="connsiteX21" fmla="*/ 2446169 w 3348846"/>
                        <a:gd name="connsiteY21" fmla="*/ 1647975 h 2085858"/>
                        <a:gd name="connsiteX22" fmla="*/ 2571607 w 3348846"/>
                        <a:gd name="connsiteY22" fmla="*/ 1490444 h 2085858"/>
                        <a:gd name="connsiteX23" fmla="*/ 2719903 w 3348846"/>
                        <a:gd name="connsiteY23" fmla="*/ 1275033 h 2085858"/>
                        <a:gd name="connsiteX24" fmla="*/ 2864682 w 3348846"/>
                        <a:gd name="connsiteY24" fmla="*/ 1036469 h 2085858"/>
                        <a:gd name="connsiteX25" fmla="*/ 2961985 w 3348846"/>
                        <a:gd name="connsiteY25" fmla="*/ 862529 h 2085858"/>
                        <a:gd name="connsiteX26" fmla="*/ 3086837 w 3348846"/>
                        <a:gd name="connsiteY26" fmla="*/ 602716 h 2085858"/>
                        <a:gd name="connsiteX27" fmla="*/ 3219895 w 3348846"/>
                        <a:gd name="connsiteY27" fmla="*/ 323266 h 2085858"/>
                        <a:gd name="connsiteX28" fmla="*/ 3301954 w 3348846"/>
                        <a:gd name="connsiteY28" fmla="*/ 135698 h 2085858"/>
                        <a:gd name="connsiteX29" fmla="*/ 3348846 w 3348846"/>
                        <a:gd name="connsiteY29" fmla="*/ 6744 h 2085858"/>
                        <a:gd name="connsiteX30" fmla="*/ 3348846 w 3348846"/>
                        <a:gd name="connsiteY30" fmla="*/ 6744 h 2085858"/>
                        <a:gd name="connsiteX31" fmla="*/ 3335509 w 3348846"/>
                        <a:gd name="connsiteY31" fmla="*/ 44853 h 2085858"/>
                        <a:gd name="connsiteX0" fmla="*/ 0 w 4980759"/>
                        <a:gd name="connsiteY0" fmla="*/ 1957278 h 2079114"/>
                        <a:gd name="connsiteX1" fmla="*/ 1733467 w 4980759"/>
                        <a:gd name="connsiteY1" fmla="*/ 222739 h 2079114"/>
                        <a:gd name="connsiteX2" fmla="*/ 1819339 w 4980759"/>
                        <a:gd name="connsiteY2" fmla="*/ 426133 h 2079114"/>
                        <a:gd name="connsiteX3" fmla="*/ 1932759 w 4980759"/>
                        <a:gd name="connsiteY3" fmla="*/ 668216 h 2079114"/>
                        <a:gd name="connsiteX4" fmla="*/ 2045888 w 4980759"/>
                        <a:gd name="connsiteY4" fmla="*/ 902677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851770 w 4980759"/>
                        <a:gd name="connsiteY1" fmla="*/ 1699410 h 2079114"/>
                        <a:gd name="connsiteX2" fmla="*/ 1819339 w 4980759"/>
                        <a:gd name="connsiteY2" fmla="*/ 426133 h 2079114"/>
                        <a:gd name="connsiteX3" fmla="*/ 1932759 w 4980759"/>
                        <a:gd name="connsiteY3" fmla="*/ 668216 h 2079114"/>
                        <a:gd name="connsiteX4" fmla="*/ 2045888 w 4980759"/>
                        <a:gd name="connsiteY4" fmla="*/ 902677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851770 w 4980759"/>
                        <a:gd name="connsiteY1" fmla="*/ 1699410 h 2079114"/>
                        <a:gd name="connsiteX2" fmla="*/ 1355288 w 4980759"/>
                        <a:gd name="connsiteY2" fmla="*/ 1863815 h 2079114"/>
                        <a:gd name="connsiteX3" fmla="*/ 1932759 w 4980759"/>
                        <a:gd name="connsiteY3" fmla="*/ 668216 h 2079114"/>
                        <a:gd name="connsiteX4" fmla="*/ 2045888 w 4980759"/>
                        <a:gd name="connsiteY4" fmla="*/ 902677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882707 w 4980759"/>
                        <a:gd name="connsiteY1" fmla="*/ 1908970 h 2079114"/>
                        <a:gd name="connsiteX2" fmla="*/ 1355288 w 4980759"/>
                        <a:gd name="connsiteY2" fmla="*/ 1863815 h 2079114"/>
                        <a:gd name="connsiteX3" fmla="*/ 1932759 w 4980759"/>
                        <a:gd name="connsiteY3" fmla="*/ 668216 h 2079114"/>
                        <a:gd name="connsiteX4" fmla="*/ 2045888 w 4980759"/>
                        <a:gd name="connsiteY4" fmla="*/ 902677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434124 w 4980759"/>
                        <a:gd name="connsiteY1" fmla="*/ 1957705 h 2079114"/>
                        <a:gd name="connsiteX2" fmla="*/ 1355288 w 4980759"/>
                        <a:gd name="connsiteY2" fmla="*/ 1863815 h 2079114"/>
                        <a:gd name="connsiteX3" fmla="*/ 1932759 w 4980759"/>
                        <a:gd name="connsiteY3" fmla="*/ 668216 h 2079114"/>
                        <a:gd name="connsiteX4" fmla="*/ 2045888 w 4980759"/>
                        <a:gd name="connsiteY4" fmla="*/ 902677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434124 w 4980759"/>
                        <a:gd name="connsiteY1" fmla="*/ 1957705 h 2079114"/>
                        <a:gd name="connsiteX2" fmla="*/ 767491 w 4980759"/>
                        <a:gd name="connsiteY2" fmla="*/ 1917424 h 2079114"/>
                        <a:gd name="connsiteX3" fmla="*/ 1932759 w 4980759"/>
                        <a:gd name="connsiteY3" fmla="*/ 668216 h 2079114"/>
                        <a:gd name="connsiteX4" fmla="*/ 2045888 w 4980759"/>
                        <a:gd name="connsiteY4" fmla="*/ 902677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434124 w 4980759"/>
                        <a:gd name="connsiteY1" fmla="*/ 1957705 h 2079114"/>
                        <a:gd name="connsiteX2" fmla="*/ 767491 w 4980759"/>
                        <a:gd name="connsiteY2" fmla="*/ 1917424 h 2079114"/>
                        <a:gd name="connsiteX3" fmla="*/ 1112936 w 4980759"/>
                        <a:gd name="connsiteY3" fmla="*/ 1910958 h 2079114"/>
                        <a:gd name="connsiteX4" fmla="*/ 2045888 w 4980759"/>
                        <a:gd name="connsiteY4" fmla="*/ 902677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434124 w 4980759"/>
                        <a:gd name="connsiteY1" fmla="*/ 1957705 h 2079114"/>
                        <a:gd name="connsiteX2" fmla="*/ 767491 w 4980759"/>
                        <a:gd name="connsiteY2" fmla="*/ 1917424 h 2079114"/>
                        <a:gd name="connsiteX3" fmla="*/ 1112936 w 4980759"/>
                        <a:gd name="connsiteY3" fmla="*/ 1910958 h 2079114"/>
                        <a:gd name="connsiteX4" fmla="*/ 1543168 w 4980759"/>
                        <a:gd name="connsiteY4" fmla="*/ 1814021 h 2079114"/>
                        <a:gd name="connsiteX5" fmla="*/ 2219538 w 4980759"/>
                        <a:gd name="connsiteY5" fmla="*/ 1196046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434124 w 4980759"/>
                        <a:gd name="connsiteY1" fmla="*/ 1957705 h 2079114"/>
                        <a:gd name="connsiteX2" fmla="*/ 767491 w 4980759"/>
                        <a:gd name="connsiteY2" fmla="*/ 1917424 h 2079114"/>
                        <a:gd name="connsiteX3" fmla="*/ 1112936 w 4980759"/>
                        <a:gd name="connsiteY3" fmla="*/ 1910958 h 2079114"/>
                        <a:gd name="connsiteX4" fmla="*/ 1543168 w 4980759"/>
                        <a:gd name="connsiteY4" fmla="*/ 1814021 h 2079114"/>
                        <a:gd name="connsiteX5" fmla="*/ 1879235 w 4980759"/>
                        <a:gd name="connsiteY5" fmla="*/ 1819854 h 2079114"/>
                        <a:gd name="connsiteX6" fmla="*/ 2421026 w 4980759"/>
                        <a:gd name="connsiteY6" fmla="*/ 1492934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434124 w 4980759"/>
                        <a:gd name="connsiteY1" fmla="*/ 1957705 h 2079114"/>
                        <a:gd name="connsiteX2" fmla="*/ 767491 w 4980759"/>
                        <a:gd name="connsiteY2" fmla="*/ 1917424 h 2079114"/>
                        <a:gd name="connsiteX3" fmla="*/ 1112936 w 4980759"/>
                        <a:gd name="connsiteY3" fmla="*/ 1910958 h 2079114"/>
                        <a:gd name="connsiteX4" fmla="*/ 1543168 w 4980759"/>
                        <a:gd name="connsiteY4" fmla="*/ 1814021 h 2079114"/>
                        <a:gd name="connsiteX5" fmla="*/ 1879235 w 4980759"/>
                        <a:gd name="connsiteY5" fmla="*/ 1819854 h 2079114"/>
                        <a:gd name="connsiteX6" fmla="*/ 2382355 w 4980759"/>
                        <a:gd name="connsiteY6" fmla="*/ 1751229 h 2079114"/>
                        <a:gd name="connsiteX7" fmla="*/ 2549981 w 4980759"/>
                        <a:gd name="connsiteY7" fmla="*/ 165515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434124 w 4980759"/>
                        <a:gd name="connsiteY1" fmla="*/ 1957705 h 2079114"/>
                        <a:gd name="connsiteX2" fmla="*/ 767491 w 4980759"/>
                        <a:gd name="connsiteY2" fmla="*/ 1917424 h 2079114"/>
                        <a:gd name="connsiteX3" fmla="*/ 1112936 w 4980759"/>
                        <a:gd name="connsiteY3" fmla="*/ 1910958 h 2079114"/>
                        <a:gd name="connsiteX4" fmla="*/ 1543168 w 4980759"/>
                        <a:gd name="connsiteY4" fmla="*/ 1814021 h 2079114"/>
                        <a:gd name="connsiteX5" fmla="*/ 1879235 w 4980759"/>
                        <a:gd name="connsiteY5" fmla="*/ 1819854 h 2079114"/>
                        <a:gd name="connsiteX6" fmla="*/ 2382355 w 4980759"/>
                        <a:gd name="connsiteY6" fmla="*/ 1751229 h 2079114"/>
                        <a:gd name="connsiteX7" fmla="*/ 2549982 w 4980759"/>
                        <a:gd name="connsiteY7" fmla="*/ 173800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980759"/>
                        <a:gd name="connsiteY0" fmla="*/ 1957278 h 2079114"/>
                        <a:gd name="connsiteX1" fmla="*/ 279441 w 4980759"/>
                        <a:gd name="connsiteY1" fmla="*/ 1962579 h 2079114"/>
                        <a:gd name="connsiteX2" fmla="*/ 767491 w 4980759"/>
                        <a:gd name="connsiteY2" fmla="*/ 1917424 h 2079114"/>
                        <a:gd name="connsiteX3" fmla="*/ 1112936 w 4980759"/>
                        <a:gd name="connsiteY3" fmla="*/ 1910958 h 2079114"/>
                        <a:gd name="connsiteX4" fmla="*/ 1543168 w 4980759"/>
                        <a:gd name="connsiteY4" fmla="*/ 1814021 h 2079114"/>
                        <a:gd name="connsiteX5" fmla="*/ 1879235 w 4980759"/>
                        <a:gd name="connsiteY5" fmla="*/ 1819854 h 2079114"/>
                        <a:gd name="connsiteX6" fmla="*/ 2382355 w 4980759"/>
                        <a:gd name="connsiteY6" fmla="*/ 1751229 h 2079114"/>
                        <a:gd name="connsiteX7" fmla="*/ 2549982 w 4980759"/>
                        <a:gd name="connsiteY7" fmla="*/ 1738002 h 2079114"/>
                        <a:gd name="connsiteX8" fmla="*/ 2649481 w 4980759"/>
                        <a:gd name="connsiteY8" fmla="*/ 1754652 h 2079114"/>
                        <a:gd name="connsiteX9" fmla="*/ 2714104 w 4980759"/>
                        <a:gd name="connsiteY9" fmla="*/ 1817369 h 2079114"/>
                        <a:gd name="connsiteX10" fmla="*/ 2801881 w 4980759"/>
                        <a:gd name="connsiteY10" fmla="*/ 1889614 h 2079114"/>
                        <a:gd name="connsiteX11" fmla="*/ 2915593 w 4980759"/>
                        <a:gd name="connsiteY11" fmla="*/ 1967865 h 2079114"/>
                        <a:gd name="connsiteX12" fmla="*/ 3038538 w 4980759"/>
                        <a:gd name="connsiteY12" fmla="*/ 2024282 h 2079114"/>
                        <a:gd name="connsiteX13" fmla="*/ 3169397 w 4980759"/>
                        <a:gd name="connsiteY13" fmla="*/ 2065459 h 2079114"/>
                        <a:gd name="connsiteX14" fmla="*/ 3267576 w 4980759"/>
                        <a:gd name="connsiteY14" fmla="*/ 2077473 h 2079114"/>
                        <a:gd name="connsiteX15" fmla="*/ 3331615 w 4980759"/>
                        <a:gd name="connsiteY15" fmla="*/ 2077472 h 2079114"/>
                        <a:gd name="connsiteX16" fmla="*/ 3421590 w 4980759"/>
                        <a:gd name="connsiteY16" fmla="*/ 2063262 h 2079114"/>
                        <a:gd name="connsiteX17" fmla="*/ 3536915 w 4980759"/>
                        <a:gd name="connsiteY17" fmla="*/ 2036005 h 2079114"/>
                        <a:gd name="connsiteX18" fmla="*/ 3669681 w 4980759"/>
                        <a:gd name="connsiteY18" fmla="*/ 1975193 h 2079114"/>
                        <a:gd name="connsiteX19" fmla="*/ 3818270 w 4980759"/>
                        <a:gd name="connsiteY19" fmla="*/ 1883896 h 2079114"/>
                        <a:gd name="connsiteX20" fmla="*/ 3927879 w 4980759"/>
                        <a:gd name="connsiteY20" fmla="*/ 1793921 h 2079114"/>
                        <a:gd name="connsiteX21" fmla="*/ 4078082 w 4980759"/>
                        <a:gd name="connsiteY21" fmla="*/ 1641231 h 2079114"/>
                        <a:gd name="connsiteX22" fmla="*/ 4203520 w 4980759"/>
                        <a:gd name="connsiteY22" fmla="*/ 1483700 h 2079114"/>
                        <a:gd name="connsiteX23" fmla="*/ 4351816 w 4980759"/>
                        <a:gd name="connsiteY23" fmla="*/ 1268289 h 2079114"/>
                        <a:gd name="connsiteX24" fmla="*/ 4496595 w 4980759"/>
                        <a:gd name="connsiteY24" fmla="*/ 1029725 h 2079114"/>
                        <a:gd name="connsiteX25" fmla="*/ 4593898 w 4980759"/>
                        <a:gd name="connsiteY25" fmla="*/ 855785 h 2079114"/>
                        <a:gd name="connsiteX26" fmla="*/ 4718750 w 4980759"/>
                        <a:gd name="connsiteY26" fmla="*/ 595972 h 2079114"/>
                        <a:gd name="connsiteX27" fmla="*/ 4851808 w 4980759"/>
                        <a:gd name="connsiteY27" fmla="*/ 316522 h 2079114"/>
                        <a:gd name="connsiteX28" fmla="*/ 4933867 w 4980759"/>
                        <a:gd name="connsiteY28" fmla="*/ 128954 h 2079114"/>
                        <a:gd name="connsiteX29" fmla="*/ 4980759 w 4980759"/>
                        <a:gd name="connsiteY29" fmla="*/ 0 h 2079114"/>
                        <a:gd name="connsiteX30" fmla="*/ 4980759 w 4980759"/>
                        <a:gd name="connsiteY30" fmla="*/ 0 h 2079114"/>
                        <a:gd name="connsiteX31" fmla="*/ 4967422 w 4980759"/>
                        <a:gd name="connsiteY31" fmla="*/ 38109 h 2079114"/>
                        <a:gd name="connsiteX0" fmla="*/ 0 w 4880215"/>
                        <a:gd name="connsiteY0" fmla="*/ 1962151 h 2079114"/>
                        <a:gd name="connsiteX1" fmla="*/ 178897 w 4880215"/>
                        <a:gd name="connsiteY1" fmla="*/ 1962579 h 2079114"/>
                        <a:gd name="connsiteX2" fmla="*/ 666947 w 4880215"/>
                        <a:gd name="connsiteY2" fmla="*/ 1917424 h 2079114"/>
                        <a:gd name="connsiteX3" fmla="*/ 1012392 w 4880215"/>
                        <a:gd name="connsiteY3" fmla="*/ 1910958 h 2079114"/>
                        <a:gd name="connsiteX4" fmla="*/ 1442624 w 4880215"/>
                        <a:gd name="connsiteY4" fmla="*/ 1814021 h 2079114"/>
                        <a:gd name="connsiteX5" fmla="*/ 1778691 w 4880215"/>
                        <a:gd name="connsiteY5" fmla="*/ 1819854 h 2079114"/>
                        <a:gd name="connsiteX6" fmla="*/ 2281811 w 4880215"/>
                        <a:gd name="connsiteY6" fmla="*/ 1751229 h 2079114"/>
                        <a:gd name="connsiteX7" fmla="*/ 2449438 w 4880215"/>
                        <a:gd name="connsiteY7" fmla="*/ 1738002 h 2079114"/>
                        <a:gd name="connsiteX8" fmla="*/ 2548937 w 4880215"/>
                        <a:gd name="connsiteY8" fmla="*/ 1754652 h 2079114"/>
                        <a:gd name="connsiteX9" fmla="*/ 2613560 w 4880215"/>
                        <a:gd name="connsiteY9" fmla="*/ 1817369 h 2079114"/>
                        <a:gd name="connsiteX10" fmla="*/ 2701337 w 4880215"/>
                        <a:gd name="connsiteY10" fmla="*/ 1889614 h 2079114"/>
                        <a:gd name="connsiteX11" fmla="*/ 2815049 w 4880215"/>
                        <a:gd name="connsiteY11" fmla="*/ 1967865 h 2079114"/>
                        <a:gd name="connsiteX12" fmla="*/ 2937994 w 4880215"/>
                        <a:gd name="connsiteY12" fmla="*/ 2024282 h 2079114"/>
                        <a:gd name="connsiteX13" fmla="*/ 3068853 w 4880215"/>
                        <a:gd name="connsiteY13" fmla="*/ 2065459 h 2079114"/>
                        <a:gd name="connsiteX14" fmla="*/ 3167032 w 4880215"/>
                        <a:gd name="connsiteY14" fmla="*/ 2077473 h 2079114"/>
                        <a:gd name="connsiteX15" fmla="*/ 3231071 w 4880215"/>
                        <a:gd name="connsiteY15" fmla="*/ 2077472 h 2079114"/>
                        <a:gd name="connsiteX16" fmla="*/ 3321046 w 4880215"/>
                        <a:gd name="connsiteY16" fmla="*/ 2063262 h 2079114"/>
                        <a:gd name="connsiteX17" fmla="*/ 3436371 w 4880215"/>
                        <a:gd name="connsiteY17" fmla="*/ 2036005 h 2079114"/>
                        <a:gd name="connsiteX18" fmla="*/ 3569137 w 4880215"/>
                        <a:gd name="connsiteY18" fmla="*/ 1975193 h 2079114"/>
                        <a:gd name="connsiteX19" fmla="*/ 3717726 w 4880215"/>
                        <a:gd name="connsiteY19" fmla="*/ 1883896 h 2079114"/>
                        <a:gd name="connsiteX20" fmla="*/ 3827335 w 4880215"/>
                        <a:gd name="connsiteY20" fmla="*/ 1793921 h 2079114"/>
                        <a:gd name="connsiteX21" fmla="*/ 3977538 w 4880215"/>
                        <a:gd name="connsiteY21" fmla="*/ 1641231 h 2079114"/>
                        <a:gd name="connsiteX22" fmla="*/ 4102976 w 4880215"/>
                        <a:gd name="connsiteY22" fmla="*/ 1483700 h 2079114"/>
                        <a:gd name="connsiteX23" fmla="*/ 4251272 w 4880215"/>
                        <a:gd name="connsiteY23" fmla="*/ 1268289 h 2079114"/>
                        <a:gd name="connsiteX24" fmla="*/ 4396051 w 4880215"/>
                        <a:gd name="connsiteY24" fmla="*/ 1029725 h 2079114"/>
                        <a:gd name="connsiteX25" fmla="*/ 4493354 w 4880215"/>
                        <a:gd name="connsiteY25" fmla="*/ 855785 h 2079114"/>
                        <a:gd name="connsiteX26" fmla="*/ 4618206 w 4880215"/>
                        <a:gd name="connsiteY26" fmla="*/ 595972 h 2079114"/>
                        <a:gd name="connsiteX27" fmla="*/ 4751264 w 4880215"/>
                        <a:gd name="connsiteY27" fmla="*/ 316522 h 2079114"/>
                        <a:gd name="connsiteX28" fmla="*/ 4833323 w 4880215"/>
                        <a:gd name="connsiteY28" fmla="*/ 128954 h 2079114"/>
                        <a:gd name="connsiteX29" fmla="*/ 4880215 w 4880215"/>
                        <a:gd name="connsiteY29" fmla="*/ 0 h 2079114"/>
                        <a:gd name="connsiteX30" fmla="*/ 4880215 w 4880215"/>
                        <a:gd name="connsiteY30" fmla="*/ 0 h 2079114"/>
                        <a:gd name="connsiteX31" fmla="*/ 4866878 w 4880215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764131 w 4926620"/>
                        <a:gd name="connsiteY19" fmla="*/ 1883896 h 2079114"/>
                        <a:gd name="connsiteX20" fmla="*/ 3873740 w 4926620"/>
                        <a:gd name="connsiteY20" fmla="*/ 1793921 h 2079114"/>
                        <a:gd name="connsiteX21" fmla="*/ 4023943 w 4926620"/>
                        <a:gd name="connsiteY21" fmla="*/ 1641231 h 2079114"/>
                        <a:gd name="connsiteX22" fmla="*/ 4149381 w 4926620"/>
                        <a:gd name="connsiteY22" fmla="*/ 1483700 h 2079114"/>
                        <a:gd name="connsiteX23" fmla="*/ 4297677 w 4926620"/>
                        <a:gd name="connsiteY23" fmla="*/ 1268289 h 2079114"/>
                        <a:gd name="connsiteX24" fmla="*/ 4442456 w 4926620"/>
                        <a:gd name="connsiteY24" fmla="*/ 1029725 h 2079114"/>
                        <a:gd name="connsiteX25" fmla="*/ 4539759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764131 w 4926620"/>
                        <a:gd name="connsiteY19" fmla="*/ 1883896 h 2079114"/>
                        <a:gd name="connsiteX20" fmla="*/ 3873740 w 4926620"/>
                        <a:gd name="connsiteY20" fmla="*/ 1793921 h 2079114"/>
                        <a:gd name="connsiteX21" fmla="*/ 4023943 w 4926620"/>
                        <a:gd name="connsiteY21" fmla="*/ 1641231 h 2079114"/>
                        <a:gd name="connsiteX22" fmla="*/ 4149381 w 4926620"/>
                        <a:gd name="connsiteY22" fmla="*/ 1483700 h 2079114"/>
                        <a:gd name="connsiteX23" fmla="*/ 4297677 w 4926620"/>
                        <a:gd name="connsiteY23" fmla="*/ 1268289 h 2079114"/>
                        <a:gd name="connsiteX24" fmla="*/ 4442456 w 4926620"/>
                        <a:gd name="connsiteY24" fmla="*/ 1029725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764131 w 4926620"/>
                        <a:gd name="connsiteY19" fmla="*/ 1883896 h 2079114"/>
                        <a:gd name="connsiteX20" fmla="*/ 3873740 w 4926620"/>
                        <a:gd name="connsiteY20" fmla="*/ 1793921 h 2079114"/>
                        <a:gd name="connsiteX21" fmla="*/ 4023943 w 4926620"/>
                        <a:gd name="connsiteY21" fmla="*/ 1641231 h 2079114"/>
                        <a:gd name="connsiteX22" fmla="*/ 4149381 w 4926620"/>
                        <a:gd name="connsiteY22" fmla="*/ 1483700 h 2079114"/>
                        <a:gd name="connsiteX23" fmla="*/ 4297677 w 4926620"/>
                        <a:gd name="connsiteY23" fmla="*/ 1268289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764131 w 4926620"/>
                        <a:gd name="connsiteY19" fmla="*/ 1883896 h 2079114"/>
                        <a:gd name="connsiteX20" fmla="*/ 3873740 w 4926620"/>
                        <a:gd name="connsiteY20" fmla="*/ 1793921 h 2079114"/>
                        <a:gd name="connsiteX21" fmla="*/ 4023943 w 4926620"/>
                        <a:gd name="connsiteY21" fmla="*/ 1641231 h 2079114"/>
                        <a:gd name="connsiteX22" fmla="*/ 4149381 w 4926620"/>
                        <a:gd name="connsiteY22" fmla="*/ 1483700 h 2079114"/>
                        <a:gd name="connsiteX23" fmla="*/ 4204867 w 4926620"/>
                        <a:gd name="connsiteY23" fmla="*/ 1141578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764131 w 4926620"/>
                        <a:gd name="connsiteY19" fmla="*/ 1883896 h 2079114"/>
                        <a:gd name="connsiteX20" fmla="*/ 3873740 w 4926620"/>
                        <a:gd name="connsiteY20" fmla="*/ 1793921 h 2079114"/>
                        <a:gd name="connsiteX21" fmla="*/ 4023943 w 4926620"/>
                        <a:gd name="connsiteY21" fmla="*/ 1641231 h 2079114"/>
                        <a:gd name="connsiteX22" fmla="*/ 4017899 w 4926620"/>
                        <a:gd name="connsiteY22" fmla="*/ 1283886 h 2079114"/>
                        <a:gd name="connsiteX23" fmla="*/ 4204867 w 4926620"/>
                        <a:gd name="connsiteY23" fmla="*/ 1141578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764131 w 4926620"/>
                        <a:gd name="connsiteY19" fmla="*/ 1883896 h 2079114"/>
                        <a:gd name="connsiteX20" fmla="*/ 3873740 w 4926620"/>
                        <a:gd name="connsiteY20" fmla="*/ 1793921 h 2079114"/>
                        <a:gd name="connsiteX21" fmla="*/ 3784185 w 4926620"/>
                        <a:gd name="connsiteY21" fmla="*/ 1397556 h 2079114"/>
                        <a:gd name="connsiteX22" fmla="*/ 4017899 w 4926620"/>
                        <a:gd name="connsiteY22" fmla="*/ 1283886 h 2079114"/>
                        <a:gd name="connsiteX23" fmla="*/ 4204867 w 4926620"/>
                        <a:gd name="connsiteY23" fmla="*/ 1141578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764131 w 4926620"/>
                        <a:gd name="connsiteY19" fmla="*/ 1883896 h 2079114"/>
                        <a:gd name="connsiteX20" fmla="*/ 3564373 w 4926620"/>
                        <a:gd name="connsiteY20" fmla="*/ 1491764 h 2079114"/>
                        <a:gd name="connsiteX21" fmla="*/ 3784185 w 4926620"/>
                        <a:gd name="connsiteY21" fmla="*/ 1397556 h 2079114"/>
                        <a:gd name="connsiteX22" fmla="*/ 4017899 w 4926620"/>
                        <a:gd name="connsiteY22" fmla="*/ 1283886 h 2079114"/>
                        <a:gd name="connsiteX23" fmla="*/ 4204867 w 4926620"/>
                        <a:gd name="connsiteY23" fmla="*/ 1141578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615542 w 4926620"/>
                        <a:gd name="connsiteY18" fmla="*/ 1975193 h 2079114"/>
                        <a:gd name="connsiteX19" fmla="*/ 3385158 w 4926620"/>
                        <a:gd name="connsiteY19" fmla="*/ 1591486 h 2079114"/>
                        <a:gd name="connsiteX20" fmla="*/ 3564373 w 4926620"/>
                        <a:gd name="connsiteY20" fmla="*/ 1491764 h 2079114"/>
                        <a:gd name="connsiteX21" fmla="*/ 3784185 w 4926620"/>
                        <a:gd name="connsiteY21" fmla="*/ 1397556 h 2079114"/>
                        <a:gd name="connsiteX22" fmla="*/ 4017899 w 4926620"/>
                        <a:gd name="connsiteY22" fmla="*/ 1283886 h 2079114"/>
                        <a:gd name="connsiteX23" fmla="*/ 4204867 w 4926620"/>
                        <a:gd name="connsiteY23" fmla="*/ 1141578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213366 w 4926620"/>
                        <a:gd name="connsiteY18" fmla="*/ 1614554 h 2079114"/>
                        <a:gd name="connsiteX19" fmla="*/ 3385158 w 4926620"/>
                        <a:gd name="connsiteY19" fmla="*/ 1591486 h 2079114"/>
                        <a:gd name="connsiteX20" fmla="*/ 3564373 w 4926620"/>
                        <a:gd name="connsiteY20" fmla="*/ 1491764 h 2079114"/>
                        <a:gd name="connsiteX21" fmla="*/ 3784185 w 4926620"/>
                        <a:gd name="connsiteY21" fmla="*/ 1397556 h 2079114"/>
                        <a:gd name="connsiteX22" fmla="*/ 4017899 w 4926620"/>
                        <a:gd name="connsiteY22" fmla="*/ 1283886 h 2079114"/>
                        <a:gd name="connsiteX23" fmla="*/ 4204867 w 4926620"/>
                        <a:gd name="connsiteY23" fmla="*/ 1141578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79114"/>
                        <a:gd name="connsiteX1" fmla="*/ 225302 w 4926620"/>
                        <a:gd name="connsiteY1" fmla="*/ 1962579 h 2079114"/>
                        <a:gd name="connsiteX2" fmla="*/ 713352 w 4926620"/>
                        <a:gd name="connsiteY2" fmla="*/ 1917424 h 2079114"/>
                        <a:gd name="connsiteX3" fmla="*/ 1058797 w 4926620"/>
                        <a:gd name="connsiteY3" fmla="*/ 1910958 h 2079114"/>
                        <a:gd name="connsiteX4" fmla="*/ 1489029 w 4926620"/>
                        <a:gd name="connsiteY4" fmla="*/ 1814021 h 2079114"/>
                        <a:gd name="connsiteX5" fmla="*/ 1825096 w 4926620"/>
                        <a:gd name="connsiteY5" fmla="*/ 1819854 h 2079114"/>
                        <a:gd name="connsiteX6" fmla="*/ 2328216 w 4926620"/>
                        <a:gd name="connsiteY6" fmla="*/ 1751229 h 2079114"/>
                        <a:gd name="connsiteX7" fmla="*/ 2495843 w 4926620"/>
                        <a:gd name="connsiteY7" fmla="*/ 1738002 h 2079114"/>
                        <a:gd name="connsiteX8" fmla="*/ 2595342 w 4926620"/>
                        <a:gd name="connsiteY8" fmla="*/ 1754652 h 2079114"/>
                        <a:gd name="connsiteX9" fmla="*/ 2659965 w 4926620"/>
                        <a:gd name="connsiteY9" fmla="*/ 1817369 h 2079114"/>
                        <a:gd name="connsiteX10" fmla="*/ 2747742 w 4926620"/>
                        <a:gd name="connsiteY10" fmla="*/ 1889614 h 2079114"/>
                        <a:gd name="connsiteX11" fmla="*/ 2861454 w 4926620"/>
                        <a:gd name="connsiteY11" fmla="*/ 1967865 h 2079114"/>
                        <a:gd name="connsiteX12" fmla="*/ 2984399 w 4926620"/>
                        <a:gd name="connsiteY12" fmla="*/ 2024282 h 2079114"/>
                        <a:gd name="connsiteX13" fmla="*/ 3115258 w 4926620"/>
                        <a:gd name="connsiteY13" fmla="*/ 2065459 h 2079114"/>
                        <a:gd name="connsiteX14" fmla="*/ 3213437 w 4926620"/>
                        <a:gd name="connsiteY14" fmla="*/ 2077473 h 2079114"/>
                        <a:gd name="connsiteX15" fmla="*/ 3277476 w 4926620"/>
                        <a:gd name="connsiteY15" fmla="*/ 2077472 h 2079114"/>
                        <a:gd name="connsiteX16" fmla="*/ 3367451 w 4926620"/>
                        <a:gd name="connsiteY16" fmla="*/ 2063262 h 2079114"/>
                        <a:gd name="connsiteX17" fmla="*/ 3482776 w 4926620"/>
                        <a:gd name="connsiteY17" fmla="*/ 2036005 h 2079114"/>
                        <a:gd name="connsiteX18" fmla="*/ 3213366 w 4926620"/>
                        <a:gd name="connsiteY18" fmla="*/ 1614554 h 2079114"/>
                        <a:gd name="connsiteX19" fmla="*/ 3331019 w 4926620"/>
                        <a:gd name="connsiteY19" fmla="*/ 1562246 h 2079114"/>
                        <a:gd name="connsiteX20" fmla="*/ 3564373 w 4926620"/>
                        <a:gd name="connsiteY20" fmla="*/ 1491764 h 2079114"/>
                        <a:gd name="connsiteX21" fmla="*/ 3784185 w 4926620"/>
                        <a:gd name="connsiteY21" fmla="*/ 1397556 h 2079114"/>
                        <a:gd name="connsiteX22" fmla="*/ 4017899 w 4926620"/>
                        <a:gd name="connsiteY22" fmla="*/ 1283886 h 2079114"/>
                        <a:gd name="connsiteX23" fmla="*/ 4204867 w 4926620"/>
                        <a:gd name="connsiteY23" fmla="*/ 1141578 h 2079114"/>
                        <a:gd name="connsiteX24" fmla="*/ 4341913 w 4926620"/>
                        <a:gd name="connsiteY24" fmla="*/ 1010231 h 2079114"/>
                        <a:gd name="connsiteX25" fmla="*/ 4516558 w 4926620"/>
                        <a:gd name="connsiteY25" fmla="*/ 855785 h 2079114"/>
                        <a:gd name="connsiteX26" fmla="*/ 4664611 w 4926620"/>
                        <a:gd name="connsiteY26" fmla="*/ 595972 h 2079114"/>
                        <a:gd name="connsiteX27" fmla="*/ 4797669 w 4926620"/>
                        <a:gd name="connsiteY27" fmla="*/ 316522 h 2079114"/>
                        <a:gd name="connsiteX28" fmla="*/ 4879728 w 4926620"/>
                        <a:gd name="connsiteY28" fmla="*/ 128954 h 2079114"/>
                        <a:gd name="connsiteX29" fmla="*/ 4926620 w 4926620"/>
                        <a:gd name="connsiteY29" fmla="*/ 0 h 2079114"/>
                        <a:gd name="connsiteX30" fmla="*/ 4926620 w 4926620"/>
                        <a:gd name="connsiteY30" fmla="*/ 0 h 2079114"/>
                        <a:gd name="connsiteX31" fmla="*/ 4913283 w 4926620"/>
                        <a:gd name="connsiteY31" fmla="*/ 38109 h 2079114"/>
                        <a:gd name="connsiteX0" fmla="*/ 0 w 4926620"/>
                        <a:gd name="connsiteY0" fmla="*/ 1971898 h 2095523"/>
                        <a:gd name="connsiteX1" fmla="*/ 225302 w 4926620"/>
                        <a:gd name="connsiteY1" fmla="*/ 1962579 h 2095523"/>
                        <a:gd name="connsiteX2" fmla="*/ 713352 w 4926620"/>
                        <a:gd name="connsiteY2" fmla="*/ 1917424 h 2095523"/>
                        <a:gd name="connsiteX3" fmla="*/ 1058797 w 4926620"/>
                        <a:gd name="connsiteY3" fmla="*/ 1910958 h 2095523"/>
                        <a:gd name="connsiteX4" fmla="*/ 1489029 w 4926620"/>
                        <a:gd name="connsiteY4" fmla="*/ 1814021 h 2095523"/>
                        <a:gd name="connsiteX5" fmla="*/ 1825096 w 4926620"/>
                        <a:gd name="connsiteY5" fmla="*/ 1819854 h 2095523"/>
                        <a:gd name="connsiteX6" fmla="*/ 2328216 w 4926620"/>
                        <a:gd name="connsiteY6" fmla="*/ 1751229 h 2095523"/>
                        <a:gd name="connsiteX7" fmla="*/ 2495843 w 4926620"/>
                        <a:gd name="connsiteY7" fmla="*/ 1738002 h 2095523"/>
                        <a:gd name="connsiteX8" fmla="*/ 2595342 w 4926620"/>
                        <a:gd name="connsiteY8" fmla="*/ 1754652 h 2095523"/>
                        <a:gd name="connsiteX9" fmla="*/ 2659965 w 4926620"/>
                        <a:gd name="connsiteY9" fmla="*/ 1817369 h 2095523"/>
                        <a:gd name="connsiteX10" fmla="*/ 2747742 w 4926620"/>
                        <a:gd name="connsiteY10" fmla="*/ 1889614 h 2095523"/>
                        <a:gd name="connsiteX11" fmla="*/ 2861454 w 4926620"/>
                        <a:gd name="connsiteY11" fmla="*/ 1967865 h 2095523"/>
                        <a:gd name="connsiteX12" fmla="*/ 2984399 w 4926620"/>
                        <a:gd name="connsiteY12" fmla="*/ 2024282 h 2095523"/>
                        <a:gd name="connsiteX13" fmla="*/ 3115258 w 4926620"/>
                        <a:gd name="connsiteY13" fmla="*/ 2065459 h 2095523"/>
                        <a:gd name="connsiteX14" fmla="*/ 3213437 w 4926620"/>
                        <a:gd name="connsiteY14" fmla="*/ 2077473 h 2095523"/>
                        <a:gd name="connsiteX15" fmla="*/ 3277476 w 4926620"/>
                        <a:gd name="connsiteY15" fmla="*/ 2077472 h 2095523"/>
                        <a:gd name="connsiteX16" fmla="*/ 3367451 w 4926620"/>
                        <a:gd name="connsiteY16" fmla="*/ 2063262 h 2095523"/>
                        <a:gd name="connsiteX17" fmla="*/ 3119271 w 4926620"/>
                        <a:gd name="connsiteY17" fmla="*/ 1689987 h 2095523"/>
                        <a:gd name="connsiteX18" fmla="*/ 3213366 w 4926620"/>
                        <a:gd name="connsiteY18" fmla="*/ 1614554 h 2095523"/>
                        <a:gd name="connsiteX19" fmla="*/ 3331019 w 4926620"/>
                        <a:gd name="connsiteY19" fmla="*/ 1562246 h 2095523"/>
                        <a:gd name="connsiteX20" fmla="*/ 3564373 w 4926620"/>
                        <a:gd name="connsiteY20" fmla="*/ 1491764 h 2095523"/>
                        <a:gd name="connsiteX21" fmla="*/ 3784185 w 4926620"/>
                        <a:gd name="connsiteY21" fmla="*/ 1397556 h 2095523"/>
                        <a:gd name="connsiteX22" fmla="*/ 4017899 w 4926620"/>
                        <a:gd name="connsiteY22" fmla="*/ 1283886 h 2095523"/>
                        <a:gd name="connsiteX23" fmla="*/ 4204867 w 4926620"/>
                        <a:gd name="connsiteY23" fmla="*/ 1141578 h 2095523"/>
                        <a:gd name="connsiteX24" fmla="*/ 4341913 w 4926620"/>
                        <a:gd name="connsiteY24" fmla="*/ 1010231 h 2095523"/>
                        <a:gd name="connsiteX25" fmla="*/ 4516558 w 4926620"/>
                        <a:gd name="connsiteY25" fmla="*/ 855785 h 2095523"/>
                        <a:gd name="connsiteX26" fmla="*/ 4664611 w 4926620"/>
                        <a:gd name="connsiteY26" fmla="*/ 595972 h 2095523"/>
                        <a:gd name="connsiteX27" fmla="*/ 4797669 w 4926620"/>
                        <a:gd name="connsiteY27" fmla="*/ 316522 h 2095523"/>
                        <a:gd name="connsiteX28" fmla="*/ 4879728 w 4926620"/>
                        <a:gd name="connsiteY28" fmla="*/ 128954 h 2095523"/>
                        <a:gd name="connsiteX29" fmla="*/ 4926620 w 4926620"/>
                        <a:gd name="connsiteY29" fmla="*/ 0 h 2095523"/>
                        <a:gd name="connsiteX30" fmla="*/ 4926620 w 4926620"/>
                        <a:gd name="connsiteY30" fmla="*/ 0 h 2095523"/>
                        <a:gd name="connsiteX31" fmla="*/ 4913283 w 4926620"/>
                        <a:gd name="connsiteY31" fmla="*/ 38109 h 2095523"/>
                        <a:gd name="connsiteX0" fmla="*/ 1306 w 4927926"/>
                        <a:gd name="connsiteY0" fmla="*/ 1971898 h 2095523"/>
                        <a:gd name="connsiteX1" fmla="*/ 64191 w 4927926"/>
                        <a:gd name="connsiteY1" fmla="*/ 1982073 h 2095523"/>
                        <a:gd name="connsiteX2" fmla="*/ 714658 w 4927926"/>
                        <a:gd name="connsiteY2" fmla="*/ 1917424 h 2095523"/>
                        <a:gd name="connsiteX3" fmla="*/ 1060103 w 4927926"/>
                        <a:gd name="connsiteY3" fmla="*/ 1910958 h 2095523"/>
                        <a:gd name="connsiteX4" fmla="*/ 1490335 w 4927926"/>
                        <a:gd name="connsiteY4" fmla="*/ 1814021 h 2095523"/>
                        <a:gd name="connsiteX5" fmla="*/ 1826402 w 4927926"/>
                        <a:gd name="connsiteY5" fmla="*/ 1819854 h 2095523"/>
                        <a:gd name="connsiteX6" fmla="*/ 2329522 w 4927926"/>
                        <a:gd name="connsiteY6" fmla="*/ 1751229 h 2095523"/>
                        <a:gd name="connsiteX7" fmla="*/ 2497149 w 4927926"/>
                        <a:gd name="connsiteY7" fmla="*/ 1738002 h 2095523"/>
                        <a:gd name="connsiteX8" fmla="*/ 2596648 w 4927926"/>
                        <a:gd name="connsiteY8" fmla="*/ 1754652 h 2095523"/>
                        <a:gd name="connsiteX9" fmla="*/ 2661271 w 4927926"/>
                        <a:gd name="connsiteY9" fmla="*/ 1817369 h 2095523"/>
                        <a:gd name="connsiteX10" fmla="*/ 2749048 w 4927926"/>
                        <a:gd name="connsiteY10" fmla="*/ 1889614 h 2095523"/>
                        <a:gd name="connsiteX11" fmla="*/ 2862760 w 4927926"/>
                        <a:gd name="connsiteY11" fmla="*/ 1967865 h 2095523"/>
                        <a:gd name="connsiteX12" fmla="*/ 2985705 w 4927926"/>
                        <a:gd name="connsiteY12" fmla="*/ 2024282 h 2095523"/>
                        <a:gd name="connsiteX13" fmla="*/ 3116564 w 4927926"/>
                        <a:gd name="connsiteY13" fmla="*/ 2065459 h 2095523"/>
                        <a:gd name="connsiteX14" fmla="*/ 3214743 w 4927926"/>
                        <a:gd name="connsiteY14" fmla="*/ 2077473 h 2095523"/>
                        <a:gd name="connsiteX15" fmla="*/ 3278782 w 4927926"/>
                        <a:gd name="connsiteY15" fmla="*/ 2077472 h 2095523"/>
                        <a:gd name="connsiteX16" fmla="*/ 3368757 w 4927926"/>
                        <a:gd name="connsiteY16" fmla="*/ 2063262 h 2095523"/>
                        <a:gd name="connsiteX17" fmla="*/ 3120577 w 4927926"/>
                        <a:gd name="connsiteY17" fmla="*/ 1689987 h 2095523"/>
                        <a:gd name="connsiteX18" fmla="*/ 3214672 w 4927926"/>
                        <a:gd name="connsiteY18" fmla="*/ 1614554 h 2095523"/>
                        <a:gd name="connsiteX19" fmla="*/ 3332325 w 4927926"/>
                        <a:gd name="connsiteY19" fmla="*/ 1562246 h 2095523"/>
                        <a:gd name="connsiteX20" fmla="*/ 3565679 w 4927926"/>
                        <a:gd name="connsiteY20" fmla="*/ 1491764 h 2095523"/>
                        <a:gd name="connsiteX21" fmla="*/ 3785491 w 4927926"/>
                        <a:gd name="connsiteY21" fmla="*/ 1397556 h 2095523"/>
                        <a:gd name="connsiteX22" fmla="*/ 4019205 w 4927926"/>
                        <a:gd name="connsiteY22" fmla="*/ 1283886 h 2095523"/>
                        <a:gd name="connsiteX23" fmla="*/ 4206173 w 4927926"/>
                        <a:gd name="connsiteY23" fmla="*/ 1141578 h 2095523"/>
                        <a:gd name="connsiteX24" fmla="*/ 4343219 w 4927926"/>
                        <a:gd name="connsiteY24" fmla="*/ 1010231 h 2095523"/>
                        <a:gd name="connsiteX25" fmla="*/ 4517864 w 4927926"/>
                        <a:gd name="connsiteY25" fmla="*/ 855785 h 2095523"/>
                        <a:gd name="connsiteX26" fmla="*/ 4665917 w 4927926"/>
                        <a:gd name="connsiteY26" fmla="*/ 595972 h 2095523"/>
                        <a:gd name="connsiteX27" fmla="*/ 4798975 w 4927926"/>
                        <a:gd name="connsiteY27" fmla="*/ 316522 h 2095523"/>
                        <a:gd name="connsiteX28" fmla="*/ 4881034 w 4927926"/>
                        <a:gd name="connsiteY28" fmla="*/ 128954 h 2095523"/>
                        <a:gd name="connsiteX29" fmla="*/ 4927926 w 4927926"/>
                        <a:gd name="connsiteY29" fmla="*/ 0 h 2095523"/>
                        <a:gd name="connsiteX30" fmla="*/ 4927926 w 4927926"/>
                        <a:gd name="connsiteY30" fmla="*/ 0 h 2095523"/>
                        <a:gd name="connsiteX31" fmla="*/ 4914589 w 4927926"/>
                        <a:gd name="connsiteY31" fmla="*/ 38109 h 2095523"/>
                        <a:gd name="connsiteX0" fmla="*/ 0 w 4926620"/>
                        <a:gd name="connsiteY0" fmla="*/ 1971898 h 2095523"/>
                        <a:gd name="connsiteX1" fmla="*/ 132492 w 4926620"/>
                        <a:gd name="connsiteY1" fmla="*/ 1982073 h 2095523"/>
                        <a:gd name="connsiteX2" fmla="*/ 713352 w 4926620"/>
                        <a:gd name="connsiteY2" fmla="*/ 1917424 h 2095523"/>
                        <a:gd name="connsiteX3" fmla="*/ 1058797 w 4926620"/>
                        <a:gd name="connsiteY3" fmla="*/ 1910958 h 2095523"/>
                        <a:gd name="connsiteX4" fmla="*/ 1489029 w 4926620"/>
                        <a:gd name="connsiteY4" fmla="*/ 1814021 h 2095523"/>
                        <a:gd name="connsiteX5" fmla="*/ 1825096 w 4926620"/>
                        <a:gd name="connsiteY5" fmla="*/ 1819854 h 2095523"/>
                        <a:gd name="connsiteX6" fmla="*/ 2328216 w 4926620"/>
                        <a:gd name="connsiteY6" fmla="*/ 1751229 h 2095523"/>
                        <a:gd name="connsiteX7" fmla="*/ 2495843 w 4926620"/>
                        <a:gd name="connsiteY7" fmla="*/ 1738002 h 2095523"/>
                        <a:gd name="connsiteX8" fmla="*/ 2595342 w 4926620"/>
                        <a:gd name="connsiteY8" fmla="*/ 1754652 h 2095523"/>
                        <a:gd name="connsiteX9" fmla="*/ 2659965 w 4926620"/>
                        <a:gd name="connsiteY9" fmla="*/ 1817369 h 2095523"/>
                        <a:gd name="connsiteX10" fmla="*/ 2747742 w 4926620"/>
                        <a:gd name="connsiteY10" fmla="*/ 1889614 h 2095523"/>
                        <a:gd name="connsiteX11" fmla="*/ 2861454 w 4926620"/>
                        <a:gd name="connsiteY11" fmla="*/ 1967865 h 2095523"/>
                        <a:gd name="connsiteX12" fmla="*/ 2984399 w 4926620"/>
                        <a:gd name="connsiteY12" fmla="*/ 2024282 h 2095523"/>
                        <a:gd name="connsiteX13" fmla="*/ 3115258 w 4926620"/>
                        <a:gd name="connsiteY13" fmla="*/ 2065459 h 2095523"/>
                        <a:gd name="connsiteX14" fmla="*/ 3213437 w 4926620"/>
                        <a:gd name="connsiteY14" fmla="*/ 2077473 h 2095523"/>
                        <a:gd name="connsiteX15" fmla="*/ 3277476 w 4926620"/>
                        <a:gd name="connsiteY15" fmla="*/ 2077472 h 2095523"/>
                        <a:gd name="connsiteX16" fmla="*/ 3367451 w 4926620"/>
                        <a:gd name="connsiteY16" fmla="*/ 2063262 h 2095523"/>
                        <a:gd name="connsiteX17" fmla="*/ 3119271 w 4926620"/>
                        <a:gd name="connsiteY17" fmla="*/ 1689987 h 2095523"/>
                        <a:gd name="connsiteX18" fmla="*/ 3213366 w 4926620"/>
                        <a:gd name="connsiteY18" fmla="*/ 1614554 h 2095523"/>
                        <a:gd name="connsiteX19" fmla="*/ 3331019 w 4926620"/>
                        <a:gd name="connsiteY19" fmla="*/ 1562246 h 2095523"/>
                        <a:gd name="connsiteX20" fmla="*/ 3564373 w 4926620"/>
                        <a:gd name="connsiteY20" fmla="*/ 1491764 h 2095523"/>
                        <a:gd name="connsiteX21" fmla="*/ 3784185 w 4926620"/>
                        <a:gd name="connsiteY21" fmla="*/ 1397556 h 2095523"/>
                        <a:gd name="connsiteX22" fmla="*/ 4017899 w 4926620"/>
                        <a:gd name="connsiteY22" fmla="*/ 1283886 h 2095523"/>
                        <a:gd name="connsiteX23" fmla="*/ 4204867 w 4926620"/>
                        <a:gd name="connsiteY23" fmla="*/ 1141578 h 2095523"/>
                        <a:gd name="connsiteX24" fmla="*/ 4341913 w 4926620"/>
                        <a:gd name="connsiteY24" fmla="*/ 1010231 h 2095523"/>
                        <a:gd name="connsiteX25" fmla="*/ 4516558 w 4926620"/>
                        <a:gd name="connsiteY25" fmla="*/ 855785 h 2095523"/>
                        <a:gd name="connsiteX26" fmla="*/ 4664611 w 4926620"/>
                        <a:gd name="connsiteY26" fmla="*/ 595972 h 2095523"/>
                        <a:gd name="connsiteX27" fmla="*/ 4797669 w 4926620"/>
                        <a:gd name="connsiteY27" fmla="*/ 316522 h 2095523"/>
                        <a:gd name="connsiteX28" fmla="*/ 4879728 w 4926620"/>
                        <a:gd name="connsiteY28" fmla="*/ 128954 h 2095523"/>
                        <a:gd name="connsiteX29" fmla="*/ 4926620 w 4926620"/>
                        <a:gd name="connsiteY29" fmla="*/ 0 h 2095523"/>
                        <a:gd name="connsiteX30" fmla="*/ 4926620 w 4926620"/>
                        <a:gd name="connsiteY30" fmla="*/ 0 h 2095523"/>
                        <a:gd name="connsiteX31" fmla="*/ 4913283 w 4926620"/>
                        <a:gd name="connsiteY31" fmla="*/ 38109 h 2095523"/>
                        <a:gd name="connsiteX0" fmla="*/ 0 w 4926620"/>
                        <a:gd name="connsiteY0" fmla="*/ 1971898 h 2095523"/>
                        <a:gd name="connsiteX1" fmla="*/ 132492 w 4926620"/>
                        <a:gd name="connsiteY1" fmla="*/ 1982073 h 2095523"/>
                        <a:gd name="connsiteX2" fmla="*/ 713352 w 4926620"/>
                        <a:gd name="connsiteY2" fmla="*/ 1917424 h 2095523"/>
                        <a:gd name="connsiteX3" fmla="*/ 1058797 w 4926620"/>
                        <a:gd name="connsiteY3" fmla="*/ 1910958 h 2095523"/>
                        <a:gd name="connsiteX4" fmla="*/ 1489029 w 4926620"/>
                        <a:gd name="connsiteY4" fmla="*/ 1814021 h 2095523"/>
                        <a:gd name="connsiteX5" fmla="*/ 1825096 w 4926620"/>
                        <a:gd name="connsiteY5" fmla="*/ 1819854 h 2095523"/>
                        <a:gd name="connsiteX6" fmla="*/ 2328216 w 4926620"/>
                        <a:gd name="connsiteY6" fmla="*/ 1751229 h 2095523"/>
                        <a:gd name="connsiteX7" fmla="*/ 2495843 w 4926620"/>
                        <a:gd name="connsiteY7" fmla="*/ 1738002 h 2095523"/>
                        <a:gd name="connsiteX8" fmla="*/ 2595342 w 4926620"/>
                        <a:gd name="connsiteY8" fmla="*/ 1754652 h 2095523"/>
                        <a:gd name="connsiteX9" fmla="*/ 2659965 w 4926620"/>
                        <a:gd name="connsiteY9" fmla="*/ 1817369 h 2095523"/>
                        <a:gd name="connsiteX10" fmla="*/ 2747742 w 4926620"/>
                        <a:gd name="connsiteY10" fmla="*/ 1889614 h 2095523"/>
                        <a:gd name="connsiteX11" fmla="*/ 2861454 w 4926620"/>
                        <a:gd name="connsiteY11" fmla="*/ 1967865 h 2095523"/>
                        <a:gd name="connsiteX12" fmla="*/ 2984399 w 4926620"/>
                        <a:gd name="connsiteY12" fmla="*/ 2024282 h 2095523"/>
                        <a:gd name="connsiteX13" fmla="*/ 3115258 w 4926620"/>
                        <a:gd name="connsiteY13" fmla="*/ 2065459 h 2095523"/>
                        <a:gd name="connsiteX14" fmla="*/ 3213437 w 4926620"/>
                        <a:gd name="connsiteY14" fmla="*/ 2077473 h 2095523"/>
                        <a:gd name="connsiteX15" fmla="*/ 3277476 w 4926620"/>
                        <a:gd name="connsiteY15" fmla="*/ 2077472 h 2095523"/>
                        <a:gd name="connsiteX16" fmla="*/ 3367451 w 4926620"/>
                        <a:gd name="connsiteY16" fmla="*/ 2063262 h 2095523"/>
                        <a:gd name="connsiteX17" fmla="*/ 3119271 w 4926620"/>
                        <a:gd name="connsiteY17" fmla="*/ 1689987 h 2095523"/>
                        <a:gd name="connsiteX18" fmla="*/ 3213366 w 4926620"/>
                        <a:gd name="connsiteY18" fmla="*/ 1614554 h 2095523"/>
                        <a:gd name="connsiteX19" fmla="*/ 3331019 w 4926620"/>
                        <a:gd name="connsiteY19" fmla="*/ 1562246 h 2095523"/>
                        <a:gd name="connsiteX20" fmla="*/ 3564373 w 4926620"/>
                        <a:gd name="connsiteY20" fmla="*/ 1491764 h 2095523"/>
                        <a:gd name="connsiteX21" fmla="*/ 3784185 w 4926620"/>
                        <a:gd name="connsiteY21" fmla="*/ 1397556 h 2095523"/>
                        <a:gd name="connsiteX22" fmla="*/ 4017899 w 4926620"/>
                        <a:gd name="connsiteY22" fmla="*/ 1283886 h 2095523"/>
                        <a:gd name="connsiteX23" fmla="*/ 4204867 w 4926620"/>
                        <a:gd name="connsiteY23" fmla="*/ 1141578 h 2095523"/>
                        <a:gd name="connsiteX24" fmla="*/ 4341913 w 4926620"/>
                        <a:gd name="connsiteY24" fmla="*/ 1010231 h 2095523"/>
                        <a:gd name="connsiteX25" fmla="*/ 4516558 w 4926620"/>
                        <a:gd name="connsiteY25" fmla="*/ 855785 h 2095523"/>
                        <a:gd name="connsiteX26" fmla="*/ 4664611 w 4926620"/>
                        <a:gd name="connsiteY26" fmla="*/ 595972 h 2095523"/>
                        <a:gd name="connsiteX27" fmla="*/ 4797669 w 4926620"/>
                        <a:gd name="connsiteY27" fmla="*/ 316522 h 2095523"/>
                        <a:gd name="connsiteX28" fmla="*/ 4879728 w 4926620"/>
                        <a:gd name="connsiteY28" fmla="*/ 128954 h 2095523"/>
                        <a:gd name="connsiteX29" fmla="*/ 4926620 w 4926620"/>
                        <a:gd name="connsiteY29" fmla="*/ 0 h 2095523"/>
                        <a:gd name="connsiteX30" fmla="*/ 4926620 w 4926620"/>
                        <a:gd name="connsiteY30" fmla="*/ 0 h 2095523"/>
                        <a:gd name="connsiteX31" fmla="*/ 4913283 w 4926620"/>
                        <a:gd name="connsiteY31" fmla="*/ 38109 h 2095523"/>
                        <a:gd name="connsiteX0" fmla="*/ 0 w 4926620"/>
                        <a:gd name="connsiteY0" fmla="*/ 1971898 h 2095523"/>
                        <a:gd name="connsiteX1" fmla="*/ 132492 w 4926620"/>
                        <a:gd name="connsiteY1" fmla="*/ 1982073 h 2095523"/>
                        <a:gd name="connsiteX2" fmla="*/ 713352 w 4926620"/>
                        <a:gd name="connsiteY2" fmla="*/ 1917424 h 2095523"/>
                        <a:gd name="connsiteX3" fmla="*/ 1058797 w 4926620"/>
                        <a:gd name="connsiteY3" fmla="*/ 1910958 h 2095523"/>
                        <a:gd name="connsiteX4" fmla="*/ 1489029 w 4926620"/>
                        <a:gd name="connsiteY4" fmla="*/ 1814021 h 2095523"/>
                        <a:gd name="connsiteX5" fmla="*/ 1825096 w 4926620"/>
                        <a:gd name="connsiteY5" fmla="*/ 1819854 h 2095523"/>
                        <a:gd name="connsiteX6" fmla="*/ 2328216 w 4926620"/>
                        <a:gd name="connsiteY6" fmla="*/ 1751229 h 2095523"/>
                        <a:gd name="connsiteX7" fmla="*/ 2495843 w 4926620"/>
                        <a:gd name="connsiteY7" fmla="*/ 1738002 h 2095523"/>
                        <a:gd name="connsiteX8" fmla="*/ 2595342 w 4926620"/>
                        <a:gd name="connsiteY8" fmla="*/ 1754652 h 2095523"/>
                        <a:gd name="connsiteX9" fmla="*/ 2659965 w 4926620"/>
                        <a:gd name="connsiteY9" fmla="*/ 1817369 h 2095523"/>
                        <a:gd name="connsiteX10" fmla="*/ 2747742 w 4926620"/>
                        <a:gd name="connsiteY10" fmla="*/ 1889614 h 2095523"/>
                        <a:gd name="connsiteX11" fmla="*/ 2861454 w 4926620"/>
                        <a:gd name="connsiteY11" fmla="*/ 1967865 h 2095523"/>
                        <a:gd name="connsiteX12" fmla="*/ 2984399 w 4926620"/>
                        <a:gd name="connsiteY12" fmla="*/ 2024282 h 2095523"/>
                        <a:gd name="connsiteX13" fmla="*/ 3115258 w 4926620"/>
                        <a:gd name="connsiteY13" fmla="*/ 2065459 h 2095523"/>
                        <a:gd name="connsiteX14" fmla="*/ 3213437 w 4926620"/>
                        <a:gd name="connsiteY14" fmla="*/ 2077473 h 2095523"/>
                        <a:gd name="connsiteX15" fmla="*/ 3277476 w 4926620"/>
                        <a:gd name="connsiteY15" fmla="*/ 2077472 h 2095523"/>
                        <a:gd name="connsiteX16" fmla="*/ 3367451 w 4926620"/>
                        <a:gd name="connsiteY16" fmla="*/ 2063262 h 2095523"/>
                        <a:gd name="connsiteX17" fmla="*/ 3119271 w 4926620"/>
                        <a:gd name="connsiteY17" fmla="*/ 1689987 h 2095523"/>
                        <a:gd name="connsiteX18" fmla="*/ 3213366 w 4926620"/>
                        <a:gd name="connsiteY18" fmla="*/ 1614554 h 2095523"/>
                        <a:gd name="connsiteX19" fmla="*/ 3331019 w 4926620"/>
                        <a:gd name="connsiteY19" fmla="*/ 1562246 h 2095523"/>
                        <a:gd name="connsiteX20" fmla="*/ 3564373 w 4926620"/>
                        <a:gd name="connsiteY20" fmla="*/ 1491764 h 2095523"/>
                        <a:gd name="connsiteX21" fmla="*/ 3784185 w 4926620"/>
                        <a:gd name="connsiteY21" fmla="*/ 1397556 h 2095523"/>
                        <a:gd name="connsiteX22" fmla="*/ 4017899 w 4926620"/>
                        <a:gd name="connsiteY22" fmla="*/ 1283886 h 2095523"/>
                        <a:gd name="connsiteX23" fmla="*/ 4204867 w 4926620"/>
                        <a:gd name="connsiteY23" fmla="*/ 1141578 h 2095523"/>
                        <a:gd name="connsiteX24" fmla="*/ 4341913 w 4926620"/>
                        <a:gd name="connsiteY24" fmla="*/ 1010231 h 2095523"/>
                        <a:gd name="connsiteX25" fmla="*/ 4516558 w 4926620"/>
                        <a:gd name="connsiteY25" fmla="*/ 855785 h 2095523"/>
                        <a:gd name="connsiteX26" fmla="*/ 4664611 w 4926620"/>
                        <a:gd name="connsiteY26" fmla="*/ 595972 h 2095523"/>
                        <a:gd name="connsiteX27" fmla="*/ 4797669 w 4926620"/>
                        <a:gd name="connsiteY27" fmla="*/ 316522 h 2095523"/>
                        <a:gd name="connsiteX28" fmla="*/ 4879728 w 4926620"/>
                        <a:gd name="connsiteY28" fmla="*/ 128954 h 2095523"/>
                        <a:gd name="connsiteX29" fmla="*/ 4926620 w 4926620"/>
                        <a:gd name="connsiteY29" fmla="*/ 0 h 2095523"/>
                        <a:gd name="connsiteX30" fmla="*/ 4926620 w 4926620"/>
                        <a:gd name="connsiteY30" fmla="*/ 0 h 2095523"/>
                        <a:gd name="connsiteX31" fmla="*/ 4913283 w 4926620"/>
                        <a:gd name="connsiteY31" fmla="*/ 38109 h 2095523"/>
                        <a:gd name="connsiteX0" fmla="*/ 0 w 4926620"/>
                        <a:gd name="connsiteY0" fmla="*/ 1971898 h 2095523"/>
                        <a:gd name="connsiteX1" fmla="*/ 132492 w 4926620"/>
                        <a:gd name="connsiteY1" fmla="*/ 1982073 h 2095523"/>
                        <a:gd name="connsiteX2" fmla="*/ 713352 w 4926620"/>
                        <a:gd name="connsiteY2" fmla="*/ 1917424 h 2095523"/>
                        <a:gd name="connsiteX3" fmla="*/ 1058797 w 4926620"/>
                        <a:gd name="connsiteY3" fmla="*/ 1910958 h 2095523"/>
                        <a:gd name="connsiteX4" fmla="*/ 1489029 w 4926620"/>
                        <a:gd name="connsiteY4" fmla="*/ 1814021 h 2095523"/>
                        <a:gd name="connsiteX5" fmla="*/ 1825096 w 4926620"/>
                        <a:gd name="connsiteY5" fmla="*/ 1819854 h 2095523"/>
                        <a:gd name="connsiteX6" fmla="*/ 2328216 w 4926620"/>
                        <a:gd name="connsiteY6" fmla="*/ 1751229 h 2095523"/>
                        <a:gd name="connsiteX7" fmla="*/ 2495843 w 4926620"/>
                        <a:gd name="connsiteY7" fmla="*/ 1738002 h 2095523"/>
                        <a:gd name="connsiteX8" fmla="*/ 2595342 w 4926620"/>
                        <a:gd name="connsiteY8" fmla="*/ 1754652 h 2095523"/>
                        <a:gd name="connsiteX9" fmla="*/ 2659965 w 4926620"/>
                        <a:gd name="connsiteY9" fmla="*/ 1817369 h 2095523"/>
                        <a:gd name="connsiteX10" fmla="*/ 2747742 w 4926620"/>
                        <a:gd name="connsiteY10" fmla="*/ 1889614 h 2095523"/>
                        <a:gd name="connsiteX11" fmla="*/ 2861454 w 4926620"/>
                        <a:gd name="connsiteY11" fmla="*/ 1967865 h 2095523"/>
                        <a:gd name="connsiteX12" fmla="*/ 2984399 w 4926620"/>
                        <a:gd name="connsiteY12" fmla="*/ 2024282 h 2095523"/>
                        <a:gd name="connsiteX13" fmla="*/ 3115258 w 4926620"/>
                        <a:gd name="connsiteY13" fmla="*/ 2065459 h 2095523"/>
                        <a:gd name="connsiteX14" fmla="*/ 3213437 w 4926620"/>
                        <a:gd name="connsiteY14" fmla="*/ 2077473 h 2095523"/>
                        <a:gd name="connsiteX15" fmla="*/ 3277476 w 4926620"/>
                        <a:gd name="connsiteY15" fmla="*/ 2077472 h 2095523"/>
                        <a:gd name="connsiteX16" fmla="*/ 3367451 w 4926620"/>
                        <a:gd name="connsiteY16" fmla="*/ 2063262 h 2095523"/>
                        <a:gd name="connsiteX17" fmla="*/ 3119271 w 4926620"/>
                        <a:gd name="connsiteY17" fmla="*/ 1689987 h 2095523"/>
                        <a:gd name="connsiteX18" fmla="*/ 3213366 w 4926620"/>
                        <a:gd name="connsiteY18" fmla="*/ 1614554 h 2095523"/>
                        <a:gd name="connsiteX19" fmla="*/ 3331019 w 4926620"/>
                        <a:gd name="connsiteY19" fmla="*/ 1562246 h 2095523"/>
                        <a:gd name="connsiteX20" fmla="*/ 3564373 w 4926620"/>
                        <a:gd name="connsiteY20" fmla="*/ 1491764 h 2095523"/>
                        <a:gd name="connsiteX21" fmla="*/ 3784185 w 4926620"/>
                        <a:gd name="connsiteY21" fmla="*/ 1397556 h 2095523"/>
                        <a:gd name="connsiteX22" fmla="*/ 4017899 w 4926620"/>
                        <a:gd name="connsiteY22" fmla="*/ 1283886 h 2095523"/>
                        <a:gd name="connsiteX23" fmla="*/ 4204867 w 4926620"/>
                        <a:gd name="connsiteY23" fmla="*/ 1141578 h 2095523"/>
                        <a:gd name="connsiteX24" fmla="*/ 4341913 w 4926620"/>
                        <a:gd name="connsiteY24" fmla="*/ 1010231 h 2095523"/>
                        <a:gd name="connsiteX25" fmla="*/ 4516558 w 4926620"/>
                        <a:gd name="connsiteY25" fmla="*/ 855785 h 2095523"/>
                        <a:gd name="connsiteX26" fmla="*/ 4664611 w 4926620"/>
                        <a:gd name="connsiteY26" fmla="*/ 595972 h 2095523"/>
                        <a:gd name="connsiteX27" fmla="*/ 4797669 w 4926620"/>
                        <a:gd name="connsiteY27" fmla="*/ 316522 h 2095523"/>
                        <a:gd name="connsiteX28" fmla="*/ 4879728 w 4926620"/>
                        <a:gd name="connsiteY28" fmla="*/ 128954 h 2095523"/>
                        <a:gd name="connsiteX29" fmla="*/ 4926620 w 4926620"/>
                        <a:gd name="connsiteY29" fmla="*/ 0 h 2095523"/>
                        <a:gd name="connsiteX30" fmla="*/ 4926620 w 4926620"/>
                        <a:gd name="connsiteY30" fmla="*/ 0 h 2095523"/>
                        <a:gd name="connsiteX31" fmla="*/ 4913283 w 4926620"/>
                        <a:gd name="connsiteY31" fmla="*/ 38109 h 2095523"/>
                        <a:gd name="connsiteX0" fmla="*/ 0 w 4794128"/>
                        <a:gd name="connsiteY0" fmla="*/ 1982073 h 2095523"/>
                        <a:gd name="connsiteX1" fmla="*/ 580860 w 4794128"/>
                        <a:gd name="connsiteY1" fmla="*/ 1917424 h 2095523"/>
                        <a:gd name="connsiteX2" fmla="*/ 926305 w 4794128"/>
                        <a:gd name="connsiteY2" fmla="*/ 1910958 h 2095523"/>
                        <a:gd name="connsiteX3" fmla="*/ 1356537 w 4794128"/>
                        <a:gd name="connsiteY3" fmla="*/ 1814021 h 2095523"/>
                        <a:gd name="connsiteX4" fmla="*/ 1692604 w 4794128"/>
                        <a:gd name="connsiteY4" fmla="*/ 1819854 h 2095523"/>
                        <a:gd name="connsiteX5" fmla="*/ 2195724 w 4794128"/>
                        <a:gd name="connsiteY5" fmla="*/ 1751229 h 2095523"/>
                        <a:gd name="connsiteX6" fmla="*/ 2363351 w 4794128"/>
                        <a:gd name="connsiteY6" fmla="*/ 1738002 h 2095523"/>
                        <a:gd name="connsiteX7" fmla="*/ 2462850 w 4794128"/>
                        <a:gd name="connsiteY7" fmla="*/ 1754652 h 2095523"/>
                        <a:gd name="connsiteX8" fmla="*/ 2527473 w 4794128"/>
                        <a:gd name="connsiteY8" fmla="*/ 1817369 h 2095523"/>
                        <a:gd name="connsiteX9" fmla="*/ 2615250 w 4794128"/>
                        <a:gd name="connsiteY9" fmla="*/ 1889614 h 2095523"/>
                        <a:gd name="connsiteX10" fmla="*/ 2728962 w 4794128"/>
                        <a:gd name="connsiteY10" fmla="*/ 1967865 h 2095523"/>
                        <a:gd name="connsiteX11" fmla="*/ 2851907 w 4794128"/>
                        <a:gd name="connsiteY11" fmla="*/ 2024282 h 2095523"/>
                        <a:gd name="connsiteX12" fmla="*/ 2982766 w 4794128"/>
                        <a:gd name="connsiteY12" fmla="*/ 2065459 h 2095523"/>
                        <a:gd name="connsiteX13" fmla="*/ 3080945 w 4794128"/>
                        <a:gd name="connsiteY13" fmla="*/ 2077473 h 2095523"/>
                        <a:gd name="connsiteX14" fmla="*/ 3144984 w 4794128"/>
                        <a:gd name="connsiteY14" fmla="*/ 2077472 h 2095523"/>
                        <a:gd name="connsiteX15" fmla="*/ 3234959 w 4794128"/>
                        <a:gd name="connsiteY15" fmla="*/ 2063262 h 2095523"/>
                        <a:gd name="connsiteX16" fmla="*/ 2986779 w 4794128"/>
                        <a:gd name="connsiteY16" fmla="*/ 1689987 h 2095523"/>
                        <a:gd name="connsiteX17" fmla="*/ 3080874 w 4794128"/>
                        <a:gd name="connsiteY17" fmla="*/ 1614554 h 2095523"/>
                        <a:gd name="connsiteX18" fmla="*/ 3198527 w 4794128"/>
                        <a:gd name="connsiteY18" fmla="*/ 1562246 h 2095523"/>
                        <a:gd name="connsiteX19" fmla="*/ 3431881 w 4794128"/>
                        <a:gd name="connsiteY19" fmla="*/ 1491764 h 2095523"/>
                        <a:gd name="connsiteX20" fmla="*/ 3651693 w 4794128"/>
                        <a:gd name="connsiteY20" fmla="*/ 1397556 h 2095523"/>
                        <a:gd name="connsiteX21" fmla="*/ 3885407 w 4794128"/>
                        <a:gd name="connsiteY21" fmla="*/ 1283886 h 2095523"/>
                        <a:gd name="connsiteX22" fmla="*/ 4072375 w 4794128"/>
                        <a:gd name="connsiteY22" fmla="*/ 1141578 h 2095523"/>
                        <a:gd name="connsiteX23" fmla="*/ 4209421 w 4794128"/>
                        <a:gd name="connsiteY23" fmla="*/ 1010231 h 2095523"/>
                        <a:gd name="connsiteX24" fmla="*/ 4384066 w 4794128"/>
                        <a:gd name="connsiteY24" fmla="*/ 855785 h 2095523"/>
                        <a:gd name="connsiteX25" fmla="*/ 4532119 w 4794128"/>
                        <a:gd name="connsiteY25" fmla="*/ 595972 h 2095523"/>
                        <a:gd name="connsiteX26" fmla="*/ 4665177 w 4794128"/>
                        <a:gd name="connsiteY26" fmla="*/ 316522 h 2095523"/>
                        <a:gd name="connsiteX27" fmla="*/ 4747236 w 4794128"/>
                        <a:gd name="connsiteY27" fmla="*/ 128954 h 2095523"/>
                        <a:gd name="connsiteX28" fmla="*/ 4794128 w 4794128"/>
                        <a:gd name="connsiteY28" fmla="*/ 0 h 2095523"/>
                        <a:gd name="connsiteX29" fmla="*/ 4794128 w 4794128"/>
                        <a:gd name="connsiteY29" fmla="*/ 0 h 2095523"/>
                        <a:gd name="connsiteX30" fmla="*/ 4780791 w 4794128"/>
                        <a:gd name="connsiteY30" fmla="*/ 38109 h 2095523"/>
                        <a:gd name="connsiteX0" fmla="*/ 0 w 5041622"/>
                        <a:gd name="connsiteY0" fmla="*/ 1972326 h 2095523"/>
                        <a:gd name="connsiteX1" fmla="*/ 828354 w 5041622"/>
                        <a:gd name="connsiteY1" fmla="*/ 1917424 h 2095523"/>
                        <a:gd name="connsiteX2" fmla="*/ 1173799 w 5041622"/>
                        <a:gd name="connsiteY2" fmla="*/ 1910958 h 2095523"/>
                        <a:gd name="connsiteX3" fmla="*/ 1604031 w 5041622"/>
                        <a:gd name="connsiteY3" fmla="*/ 1814021 h 2095523"/>
                        <a:gd name="connsiteX4" fmla="*/ 1940098 w 5041622"/>
                        <a:gd name="connsiteY4" fmla="*/ 1819854 h 2095523"/>
                        <a:gd name="connsiteX5" fmla="*/ 2443218 w 5041622"/>
                        <a:gd name="connsiteY5" fmla="*/ 1751229 h 2095523"/>
                        <a:gd name="connsiteX6" fmla="*/ 2610845 w 5041622"/>
                        <a:gd name="connsiteY6" fmla="*/ 1738002 h 2095523"/>
                        <a:gd name="connsiteX7" fmla="*/ 2710344 w 5041622"/>
                        <a:gd name="connsiteY7" fmla="*/ 1754652 h 2095523"/>
                        <a:gd name="connsiteX8" fmla="*/ 2774967 w 5041622"/>
                        <a:gd name="connsiteY8" fmla="*/ 1817369 h 2095523"/>
                        <a:gd name="connsiteX9" fmla="*/ 2862744 w 5041622"/>
                        <a:gd name="connsiteY9" fmla="*/ 1889614 h 2095523"/>
                        <a:gd name="connsiteX10" fmla="*/ 2976456 w 5041622"/>
                        <a:gd name="connsiteY10" fmla="*/ 1967865 h 2095523"/>
                        <a:gd name="connsiteX11" fmla="*/ 3099401 w 5041622"/>
                        <a:gd name="connsiteY11" fmla="*/ 2024282 h 2095523"/>
                        <a:gd name="connsiteX12" fmla="*/ 3230260 w 5041622"/>
                        <a:gd name="connsiteY12" fmla="*/ 2065459 h 2095523"/>
                        <a:gd name="connsiteX13" fmla="*/ 3328439 w 5041622"/>
                        <a:gd name="connsiteY13" fmla="*/ 2077473 h 2095523"/>
                        <a:gd name="connsiteX14" fmla="*/ 3392478 w 5041622"/>
                        <a:gd name="connsiteY14" fmla="*/ 2077472 h 2095523"/>
                        <a:gd name="connsiteX15" fmla="*/ 3482453 w 5041622"/>
                        <a:gd name="connsiteY15" fmla="*/ 2063262 h 2095523"/>
                        <a:gd name="connsiteX16" fmla="*/ 3234273 w 5041622"/>
                        <a:gd name="connsiteY16" fmla="*/ 1689987 h 2095523"/>
                        <a:gd name="connsiteX17" fmla="*/ 3328368 w 5041622"/>
                        <a:gd name="connsiteY17" fmla="*/ 1614554 h 2095523"/>
                        <a:gd name="connsiteX18" fmla="*/ 3446021 w 5041622"/>
                        <a:gd name="connsiteY18" fmla="*/ 1562246 h 2095523"/>
                        <a:gd name="connsiteX19" fmla="*/ 3679375 w 5041622"/>
                        <a:gd name="connsiteY19" fmla="*/ 1491764 h 2095523"/>
                        <a:gd name="connsiteX20" fmla="*/ 3899187 w 5041622"/>
                        <a:gd name="connsiteY20" fmla="*/ 1397556 h 2095523"/>
                        <a:gd name="connsiteX21" fmla="*/ 4132901 w 5041622"/>
                        <a:gd name="connsiteY21" fmla="*/ 1283886 h 2095523"/>
                        <a:gd name="connsiteX22" fmla="*/ 4319869 w 5041622"/>
                        <a:gd name="connsiteY22" fmla="*/ 1141578 h 2095523"/>
                        <a:gd name="connsiteX23" fmla="*/ 4456915 w 5041622"/>
                        <a:gd name="connsiteY23" fmla="*/ 1010231 h 2095523"/>
                        <a:gd name="connsiteX24" fmla="*/ 4631560 w 5041622"/>
                        <a:gd name="connsiteY24" fmla="*/ 855785 h 2095523"/>
                        <a:gd name="connsiteX25" fmla="*/ 4779613 w 5041622"/>
                        <a:gd name="connsiteY25" fmla="*/ 595972 h 2095523"/>
                        <a:gd name="connsiteX26" fmla="*/ 4912671 w 5041622"/>
                        <a:gd name="connsiteY26" fmla="*/ 316522 h 2095523"/>
                        <a:gd name="connsiteX27" fmla="*/ 4994730 w 5041622"/>
                        <a:gd name="connsiteY27" fmla="*/ 128954 h 2095523"/>
                        <a:gd name="connsiteX28" fmla="*/ 5041622 w 5041622"/>
                        <a:gd name="connsiteY28" fmla="*/ 0 h 2095523"/>
                        <a:gd name="connsiteX29" fmla="*/ 5041622 w 5041622"/>
                        <a:gd name="connsiteY29" fmla="*/ 0 h 2095523"/>
                        <a:gd name="connsiteX30" fmla="*/ 5028285 w 5041622"/>
                        <a:gd name="connsiteY30" fmla="*/ 38109 h 2095523"/>
                        <a:gd name="connsiteX0" fmla="*/ 0 w 5041622"/>
                        <a:gd name="connsiteY0" fmla="*/ 1972326 h 2095523"/>
                        <a:gd name="connsiteX1" fmla="*/ 828354 w 5041622"/>
                        <a:gd name="connsiteY1" fmla="*/ 1917424 h 2095523"/>
                        <a:gd name="connsiteX2" fmla="*/ 1173799 w 5041622"/>
                        <a:gd name="connsiteY2" fmla="*/ 1910958 h 2095523"/>
                        <a:gd name="connsiteX3" fmla="*/ 1604031 w 5041622"/>
                        <a:gd name="connsiteY3" fmla="*/ 1814021 h 2095523"/>
                        <a:gd name="connsiteX4" fmla="*/ 1940098 w 5041622"/>
                        <a:gd name="connsiteY4" fmla="*/ 1819854 h 2095523"/>
                        <a:gd name="connsiteX5" fmla="*/ 2443218 w 5041622"/>
                        <a:gd name="connsiteY5" fmla="*/ 1751229 h 2095523"/>
                        <a:gd name="connsiteX6" fmla="*/ 2610845 w 5041622"/>
                        <a:gd name="connsiteY6" fmla="*/ 1738002 h 2095523"/>
                        <a:gd name="connsiteX7" fmla="*/ 2710344 w 5041622"/>
                        <a:gd name="connsiteY7" fmla="*/ 1754652 h 2095523"/>
                        <a:gd name="connsiteX8" fmla="*/ 2774967 w 5041622"/>
                        <a:gd name="connsiteY8" fmla="*/ 1817369 h 2095523"/>
                        <a:gd name="connsiteX9" fmla="*/ 2862744 w 5041622"/>
                        <a:gd name="connsiteY9" fmla="*/ 1889614 h 2095523"/>
                        <a:gd name="connsiteX10" fmla="*/ 2976456 w 5041622"/>
                        <a:gd name="connsiteY10" fmla="*/ 1967865 h 2095523"/>
                        <a:gd name="connsiteX11" fmla="*/ 3099401 w 5041622"/>
                        <a:gd name="connsiteY11" fmla="*/ 2024282 h 2095523"/>
                        <a:gd name="connsiteX12" fmla="*/ 3230260 w 5041622"/>
                        <a:gd name="connsiteY12" fmla="*/ 2065459 h 2095523"/>
                        <a:gd name="connsiteX13" fmla="*/ 3328439 w 5041622"/>
                        <a:gd name="connsiteY13" fmla="*/ 2077473 h 2095523"/>
                        <a:gd name="connsiteX14" fmla="*/ 3392478 w 5041622"/>
                        <a:gd name="connsiteY14" fmla="*/ 2077472 h 2095523"/>
                        <a:gd name="connsiteX15" fmla="*/ 3482453 w 5041622"/>
                        <a:gd name="connsiteY15" fmla="*/ 2063262 h 2095523"/>
                        <a:gd name="connsiteX16" fmla="*/ 3234273 w 5041622"/>
                        <a:gd name="connsiteY16" fmla="*/ 1689987 h 2095523"/>
                        <a:gd name="connsiteX17" fmla="*/ 3328368 w 5041622"/>
                        <a:gd name="connsiteY17" fmla="*/ 1614554 h 2095523"/>
                        <a:gd name="connsiteX18" fmla="*/ 3446021 w 5041622"/>
                        <a:gd name="connsiteY18" fmla="*/ 1562246 h 2095523"/>
                        <a:gd name="connsiteX19" fmla="*/ 3679375 w 5041622"/>
                        <a:gd name="connsiteY19" fmla="*/ 1491764 h 2095523"/>
                        <a:gd name="connsiteX20" fmla="*/ 3899187 w 5041622"/>
                        <a:gd name="connsiteY20" fmla="*/ 1397556 h 2095523"/>
                        <a:gd name="connsiteX21" fmla="*/ 4132901 w 5041622"/>
                        <a:gd name="connsiteY21" fmla="*/ 1283886 h 2095523"/>
                        <a:gd name="connsiteX22" fmla="*/ 4319869 w 5041622"/>
                        <a:gd name="connsiteY22" fmla="*/ 1141578 h 2095523"/>
                        <a:gd name="connsiteX23" fmla="*/ 4456915 w 5041622"/>
                        <a:gd name="connsiteY23" fmla="*/ 1010231 h 2095523"/>
                        <a:gd name="connsiteX24" fmla="*/ 4631560 w 5041622"/>
                        <a:gd name="connsiteY24" fmla="*/ 855785 h 2095523"/>
                        <a:gd name="connsiteX25" fmla="*/ 4779613 w 5041622"/>
                        <a:gd name="connsiteY25" fmla="*/ 595972 h 2095523"/>
                        <a:gd name="connsiteX26" fmla="*/ 4912671 w 5041622"/>
                        <a:gd name="connsiteY26" fmla="*/ 316522 h 2095523"/>
                        <a:gd name="connsiteX27" fmla="*/ 4994730 w 5041622"/>
                        <a:gd name="connsiteY27" fmla="*/ 128954 h 2095523"/>
                        <a:gd name="connsiteX28" fmla="*/ 5041622 w 5041622"/>
                        <a:gd name="connsiteY28" fmla="*/ 0 h 2095523"/>
                        <a:gd name="connsiteX29" fmla="*/ 5041622 w 5041622"/>
                        <a:gd name="connsiteY29" fmla="*/ 0 h 2095523"/>
                        <a:gd name="connsiteX30" fmla="*/ 5028285 w 5041622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758747 w 4972015"/>
                        <a:gd name="connsiteY1" fmla="*/ 1917424 h 2095523"/>
                        <a:gd name="connsiteX2" fmla="*/ 1104192 w 4972015"/>
                        <a:gd name="connsiteY2" fmla="*/ 1910958 h 2095523"/>
                        <a:gd name="connsiteX3" fmla="*/ 1534424 w 4972015"/>
                        <a:gd name="connsiteY3" fmla="*/ 1814021 h 2095523"/>
                        <a:gd name="connsiteX4" fmla="*/ 1870491 w 4972015"/>
                        <a:gd name="connsiteY4" fmla="*/ 1819854 h 2095523"/>
                        <a:gd name="connsiteX5" fmla="*/ 2373611 w 4972015"/>
                        <a:gd name="connsiteY5" fmla="*/ 1751229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87506 w 4972015"/>
                        <a:gd name="connsiteY1" fmla="*/ 1946666 h 2095523"/>
                        <a:gd name="connsiteX2" fmla="*/ 1104192 w 4972015"/>
                        <a:gd name="connsiteY2" fmla="*/ 1910958 h 2095523"/>
                        <a:gd name="connsiteX3" fmla="*/ 1534424 w 4972015"/>
                        <a:gd name="connsiteY3" fmla="*/ 1814021 h 2095523"/>
                        <a:gd name="connsiteX4" fmla="*/ 1870491 w 4972015"/>
                        <a:gd name="connsiteY4" fmla="*/ 1819854 h 2095523"/>
                        <a:gd name="connsiteX5" fmla="*/ 2373611 w 4972015"/>
                        <a:gd name="connsiteY5" fmla="*/ 1751229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87506 w 4972015"/>
                        <a:gd name="connsiteY1" fmla="*/ 1946666 h 2095523"/>
                        <a:gd name="connsiteX2" fmla="*/ 717483 w 4972015"/>
                        <a:gd name="connsiteY2" fmla="*/ 1940199 h 2095523"/>
                        <a:gd name="connsiteX3" fmla="*/ 1534424 w 4972015"/>
                        <a:gd name="connsiteY3" fmla="*/ 1814021 h 2095523"/>
                        <a:gd name="connsiteX4" fmla="*/ 1870491 w 4972015"/>
                        <a:gd name="connsiteY4" fmla="*/ 1819854 h 2095523"/>
                        <a:gd name="connsiteX5" fmla="*/ 2373611 w 4972015"/>
                        <a:gd name="connsiteY5" fmla="*/ 1751229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87506 w 4972015"/>
                        <a:gd name="connsiteY1" fmla="*/ 1946666 h 2095523"/>
                        <a:gd name="connsiteX2" fmla="*/ 717483 w 4972015"/>
                        <a:gd name="connsiteY2" fmla="*/ 1940199 h 2095523"/>
                        <a:gd name="connsiteX3" fmla="*/ 1534424 w 4972015"/>
                        <a:gd name="connsiteY3" fmla="*/ 1814021 h 2095523"/>
                        <a:gd name="connsiteX4" fmla="*/ 1870491 w 4972015"/>
                        <a:gd name="connsiteY4" fmla="*/ 1819854 h 2095523"/>
                        <a:gd name="connsiteX5" fmla="*/ 2373611 w 4972015"/>
                        <a:gd name="connsiteY5" fmla="*/ 1751229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87506 w 4972015"/>
                        <a:gd name="connsiteY1" fmla="*/ 1946666 h 2095523"/>
                        <a:gd name="connsiteX2" fmla="*/ 717483 w 4972015"/>
                        <a:gd name="connsiteY2" fmla="*/ 1940199 h 2095523"/>
                        <a:gd name="connsiteX3" fmla="*/ 1016235 w 4972015"/>
                        <a:gd name="connsiteY3" fmla="*/ 1901744 h 2095523"/>
                        <a:gd name="connsiteX4" fmla="*/ 1870491 w 4972015"/>
                        <a:gd name="connsiteY4" fmla="*/ 1819854 h 2095523"/>
                        <a:gd name="connsiteX5" fmla="*/ 2373611 w 4972015"/>
                        <a:gd name="connsiteY5" fmla="*/ 1751229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87506 w 4972015"/>
                        <a:gd name="connsiteY1" fmla="*/ 1946666 h 2095523"/>
                        <a:gd name="connsiteX2" fmla="*/ 717483 w 4972015"/>
                        <a:gd name="connsiteY2" fmla="*/ 1940199 h 2095523"/>
                        <a:gd name="connsiteX3" fmla="*/ 1016235 w 4972015"/>
                        <a:gd name="connsiteY3" fmla="*/ 1901744 h 2095523"/>
                        <a:gd name="connsiteX4" fmla="*/ 1151213 w 4972015"/>
                        <a:gd name="connsiteY4" fmla="*/ 1892957 h 2095523"/>
                        <a:gd name="connsiteX5" fmla="*/ 2373611 w 4972015"/>
                        <a:gd name="connsiteY5" fmla="*/ 1751229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87506 w 4972015"/>
                        <a:gd name="connsiteY1" fmla="*/ 1946666 h 2095523"/>
                        <a:gd name="connsiteX2" fmla="*/ 717483 w 4972015"/>
                        <a:gd name="connsiteY2" fmla="*/ 1940199 h 2095523"/>
                        <a:gd name="connsiteX3" fmla="*/ 1016235 w 4972015"/>
                        <a:gd name="connsiteY3" fmla="*/ 1901744 h 2095523"/>
                        <a:gd name="connsiteX4" fmla="*/ 1151213 w 4972015"/>
                        <a:gd name="connsiteY4" fmla="*/ 1892957 h 2095523"/>
                        <a:gd name="connsiteX5" fmla="*/ 1399105 w 4972015"/>
                        <a:gd name="connsiteY5" fmla="*/ 1858446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717483 w 4972015"/>
                        <a:gd name="connsiteY2" fmla="*/ 1940199 h 2095523"/>
                        <a:gd name="connsiteX3" fmla="*/ 1016235 w 4972015"/>
                        <a:gd name="connsiteY3" fmla="*/ 1901744 h 2095523"/>
                        <a:gd name="connsiteX4" fmla="*/ 1151213 w 4972015"/>
                        <a:gd name="connsiteY4" fmla="*/ 1892957 h 2095523"/>
                        <a:gd name="connsiteX5" fmla="*/ 1399105 w 4972015"/>
                        <a:gd name="connsiteY5" fmla="*/ 1858446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39597 w 4972015"/>
                        <a:gd name="connsiteY2" fmla="*/ 1954819 h 2095523"/>
                        <a:gd name="connsiteX3" fmla="*/ 1016235 w 4972015"/>
                        <a:gd name="connsiteY3" fmla="*/ 1901744 h 2095523"/>
                        <a:gd name="connsiteX4" fmla="*/ 1151213 w 4972015"/>
                        <a:gd name="connsiteY4" fmla="*/ 1892957 h 2095523"/>
                        <a:gd name="connsiteX5" fmla="*/ 1399105 w 4972015"/>
                        <a:gd name="connsiteY5" fmla="*/ 1858446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39597 w 4972015"/>
                        <a:gd name="connsiteY2" fmla="*/ 1954819 h 2095523"/>
                        <a:gd name="connsiteX3" fmla="*/ 815146 w 4972015"/>
                        <a:gd name="connsiteY3" fmla="*/ 1930985 h 2095523"/>
                        <a:gd name="connsiteX4" fmla="*/ 1151213 w 4972015"/>
                        <a:gd name="connsiteY4" fmla="*/ 1892957 h 2095523"/>
                        <a:gd name="connsiteX5" fmla="*/ 1399105 w 4972015"/>
                        <a:gd name="connsiteY5" fmla="*/ 1858446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151213 w 4972015"/>
                        <a:gd name="connsiteY4" fmla="*/ 1892957 h 2095523"/>
                        <a:gd name="connsiteX5" fmla="*/ 1399105 w 4972015"/>
                        <a:gd name="connsiteY5" fmla="*/ 1858446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151213 w 4972015"/>
                        <a:gd name="connsiteY4" fmla="*/ 1892957 h 2095523"/>
                        <a:gd name="connsiteX5" fmla="*/ 1399105 w 4972015"/>
                        <a:gd name="connsiteY5" fmla="*/ 1868193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2541238 w 4972015"/>
                        <a:gd name="connsiteY6" fmla="*/ 1738002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1659542 w 4972015"/>
                        <a:gd name="connsiteY6" fmla="*/ 1840345 h 2095523"/>
                        <a:gd name="connsiteX7" fmla="*/ 2640737 w 4972015"/>
                        <a:gd name="connsiteY7" fmla="*/ 1754652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1659542 w 4972015"/>
                        <a:gd name="connsiteY6" fmla="*/ 1840345 h 2095523"/>
                        <a:gd name="connsiteX7" fmla="*/ 1913724 w 4972015"/>
                        <a:gd name="connsiteY7" fmla="*/ 1813134 h 2095523"/>
                        <a:gd name="connsiteX8" fmla="*/ 2705360 w 4972015"/>
                        <a:gd name="connsiteY8" fmla="*/ 1817369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1659542 w 4972015"/>
                        <a:gd name="connsiteY6" fmla="*/ 1840345 h 2095523"/>
                        <a:gd name="connsiteX7" fmla="*/ 1913724 w 4972015"/>
                        <a:gd name="connsiteY7" fmla="*/ 1813134 h 2095523"/>
                        <a:gd name="connsiteX8" fmla="*/ 2171703 w 4972015"/>
                        <a:gd name="connsiteY8" fmla="*/ 1802748 h 2095523"/>
                        <a:gd name="connsiteX9" fmla="*/ 2793137 w 4972015"/>
                        <a:gd name="connsiteY9" fmla="*/ 1889614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1659542 w 4972015"/>
                        <a:gd name="connsiteY6" fmla="*/ 1840345 h 2095523"/>
                        <a:gd name="connsiteX7" fmla="*/ 1913724 w 4972015"/>
                        <a:gd name="connsiteY7" fmla="*/ 1813134 h 2095523"/>
                        <a:gd name="connsiteX8" fmla="*/ 2171703 w 4972015"/>
                        <a:gd name="connsiteY8" fmla="*/ 1802748 h 2095523"/>
                        <a:gd name="connsiteX9" fmla="*/ 2816339 w 4972015"/>
                        <a:gd name="connsiteY9" fmla="*/ 1870120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1659542 w 4972015"/>
                        <a:gd name="connsiteY6" fmla="*/ 1840345 h 2095523"/>
                        <a:gd name="connsiteX7" fmla="*/ 1913724 w 4972015"/>
                        <a:gd name="connsiteY7" fmla="*/ 1813134 h 2095523"/>
                        <a:gd name="connsiteX8" fmla="*/ 2171703 w 4972015"/>
                        <a:gd name="connsiteY8" fmla="*/ 1802748 h 2095523"/>
                        <a:gd name="connsiteX9" fmla="*/ 2491504 w 4972015"/>
                        <a:gd name="connsiteY9" fmla="*/ 1797017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387308 w 4972015"/>
                        <a:gd name="connsiteY23" fmla="*/ 1010231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1659542 w 4972015"/>
                        <a:gd name="connsiteY6" fmla="*/ 1840345 h 2095523"/>
                        <a:gd name="connsiteX7" fmla="*/ 1913724 w 4972015"/>
                        <a:gd name="connsiteY7" fmla="*/ 1813134 h 2095523"/>
                        <a:gd name="connsiteX8" fmla="*/ 2171703 w 4972015"/>
                        <a:gd name="connsiteY8" fmla="*/ 1802748 h 2095523"/>
                        <a:gd name="connsiteX9" fmla="*/ 2491504 w 4972015"/>
                        <a:gd name="connsiteY9" fmla="*/ 1797017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50262 w 4972015"/>
                        <a:gd name="connsiteY22" fmla="*/ 1141578 h 2095523"/>
                        <a:gd name="connsiteX23" fmla="*/ 4402776 w 4972015"/>
                        <a:gd name="connsiteY23" fmla="*/ 1019978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095523"/>
                        <a:gd name="connsiteX1" fmla="*/ 302430 w 4972015"/>
                        <a:gd name="connsiteY1" fmla="*/ 1951541 h 2095523"/>
                        <a:gd name="connsiteX2" fmla="*/ 555065 w 4972015"/>
                        <a:gd name="connsiteY2" fmla="*/ 1945072 h 2095523"/>
                        <a:gd name="connsiteX3" fmla="*/ 815146 w 4972015"/>
                        <a:gd name="connsiteY3" fmla="*/ 1930985 h 2095523"/>
                        <a:gd name="connsiteX4" fmla="*/ 1081606 w 4972015"/>
                        <a:gd name="connsiteY4" fmla="*/ 1907578 h 2095523"/>
                        <a:gd name="connsiteX5" fmla="*/ 1399105 w 4972015"/>
                        <a:gd name="connsiteY5" fmla="*/ 1868193 h 2095523"/>
                        <a:gd name="connsiteX6" fmla="*/ 1659542 w 4972015"/>
                        <a:gd name="connsiteY6" fmla="*/ 1840345 h 2095523"/>
                        <a:gd name="connsiteX7" fmla="*/ 1913724 w 4972015"/>
                        <a:gd name="connsiteY7" fmla="*/ 1813134 h 2095523"/>
                        <a:gd name="connsiteX8" fmla="*/ 2171703 w 4972015"/>
                        <a:gd name="connsiteY8" fmla="*/ 1802748 h 2095523"/>
                        <a:gd name="connsiteX9" fmla="*/ 2491504 w 4972015"/>
                        <a:gd name="connsiteY9" fmla="*/ 1797017 h 2095523"/>
                        <a:gd name="connsiteX10" fmla="*/ 2906849 w 4972015"/>
                        <a:gd name="connsiteY10" fmla="*/ 1967865 h 2095523"/>
                        <a:gd name="connsiteX11" fmla="*/ 3029794 w 4972015"/>
                        <a:gd name="connsiteY11" fmla="*/ 2024282 h 2095523"/>
                        <a:gd name="connsiteX12" fmla="*/ 3160653 w 4972015"/>
                        <a:gd name="connsiteY12" fmla="*/ 2065459 h 2095523"/>
                        <a:gd name="connsiteX13" fmla="*/ 3258832 w 4972015"/>
                        <a:gd name="connsiteY13" fmla="*/ 2077473 h 2095523"/>
                        <a:gd name="connsiteX14" fmla="*/ 3322871 w 4972015"/>
                        <a:gd name="connsiteY14" fmla="*/ 2077472 h 2095523"/>
                        <a:gd name="connsiteX15" fmla="*/ 3412846 w 4972015"/>
                        <a:gd name="connsiteY15" fmla="*/ 2063262 h 2095523"/>
                        <a:gd name="connsiteX16" fmla="*/ 3164666 w 4972015"/>
                        <a:gd name="connsiteY16" fmla="*/ 1689987 h 2095523"/>
                        <a:gd name="connsiteX17" fmla="*/ 3258761 w 4972015"/>
                        <a:gd name="connsiteY17" fmla="*/ 1614554 h 2095523"/>
                        <a:gd name="connsiteX18" fmla="*/ 3376414 w 4972015"/>
                        <a:gd name="connsiteY18" fmla="*/ 1562246 h 2095523"/>
                        <a:gd name="connsiteX19" fmla="*/ 3609768 w 4972015"/>
                        <a:gd name="connsiteY19" fmla="*/ 1491764 h 2095523"/>
                        <a:gd name="connsiteX20" fmla="*/ 3829580 w 4972015"/>
                        <a:gd name="connsiteY20" fmla="*/ 1397556 h 2095523"/>
                        <a:gd name="connsiteX21" fmla="*/ 4063294 w 4972015"/>
                        <a:gd name="connsiteY21" fmla="*/ 1283886 h 2095523"/>
                        <a:gd name="connsiteX22" fmla="*/ 4242527 w 4972015"/>
                        <a:gd name="connsiteY22" fmla="*/ 1161072 h 2095523"/>
                        <a:gd name="connsiteX23" fmla="*/ 4402776 w 4972015"/>
                        <a:gd name="connsiteY23" fmla="*/ 1019978 h 2095523"/>
                        <a:gd name="connsiteX24" fmla="*/ 4561953 w 4972015"/>
                        <a:gd name="connsiteY24" fmla="*/ 855785 h 2095523"/>
                        <a:gd name="connsiteX25" fmla="*/ 4710006 w 4972015"/>
                        <a:gd name="connsiteY25" fmla="*/ 595972 h 2095523"/>
                        <a:gd name="connsiteX26" fmla="*/ 4843064 w 4972015"/>
                        <a:gd name="connsiteY26" fmla="*/ 316522 h 2095523"/>
                        <a:gd name="connsiteX27" fmla="*/ 4925123 w 4972015"/>
                        <a:gd name="connsiteY27" fmla="*/ 128954 h 2095523"/>
                        <a:gd name="connsiteX28" fmla="*/ 4972015 w 4972015"/>
                        <a:gd name="connsiteY28" fmla="*/ 0 h 2095523"/>
                        <a:gd name="connsiteX29" fmla="*/ 4972015 w 4972015"/>
                        <a:gd name="connsiteY29" fmla="*/ 0 h 2095523"/>
                        <a:gd name="connsiteX30" fmla="*/ 4958678 w 4972015"/>
                        <a:gd name="connsiteY30" fmla="*/ 38109 h 2095523"/>
                        <a:gd name="connsiteX0" fmla="*/ 0 w 4972015"/>
                        <a:gd name="connsiteY0" fmla="*/ 1972326 h 2106625"/>
                        <a:gd name="connsiteX1" fmla="*/ 302430 w 4972015"/>
                        <a:gd name="connsiteY1" fmla="*/ 1951541 h 2106625"/>
                        <a:gd name="connsiteX2" fmla="*/ 555065 w 4972015"/>
                        <a:gd name="connsiteY2" fmla="*/ 1945072 h 2106625"/>
                        <a:gd name="connsiteX3" fmla="*/ 815146 w 4972015"/>
                        <a:gd name="connsiteY3" fmla="*/ 1930985 h 2106625"/>
                        <a:gd name="connsiteX4" fmla="*/ 1081606 w 4972015"/>
                        <a:gd name="connsiteY4" fmla="*/ 1907578 h 2106625"/>
                        <a:gd name="connsiteX5" fmla="*/ 1399105 w 4972015"/>
                        <a:gd name="connsiteY5" fmla="*/ 1868193 h 2106625"/>
                        <a:gd name="connsiteX6" fmla="*/ 1659542 w 4972015"/>
                        <a:gd name="connsiteY6" fmla="*/ 1840345 h 2106625"/>
                        <a:gd name="connsiteX7" fmla="*/ 1913724 w 4972015"/>
                        <a:gd name="connsiteY7" fmla="*/ 1813134 h 2106625"/>
                        <a:gd name="connsiteX8" fmla="*/ 2171703 w 4972015"/>
                        <a:gd name="connsiteY8" fmla="*/ 1802748 h 2106625"/>
                        <a:gd name="connsiteX9" fmla="*/ 2491504 w 4972015"/>
                        <a:gd name="connsiteY9" fmla="*/ 1797017 h 2106625"/>
                        <a:gd name="connsiteX10" fmla="*/ 2906849 w 4972015"/>
                        <a:gd name="connsiteY10" fmla="*/ 1967865 h 2106625"/>
                        <a:gd name="connsiteX11" fmla="*/ 3029794 w 4972015"/>
                        <a:gd name="connsiteY11" fmla="*/ 2024282 h 2106625"/>
                        <a:gd name="connsiteX12" fmla="*/ 3160653 w 4972015"/>
                        <a:gd name="connsiteY12" fmla="*/ 2065459 h 2106625"/>
                        <a:gd name="connsiteX13" fmla="*/ 3258832 w 4972015"/>
                        <a:gd name="connsiteY13" fmla="*/ 2077473 h 2106625"/>
                        <a:gd name="connsiteX14" fmla="*/ 3322871 w 4972015"/>
                        <a:gd name="connsiteY14" fmla="*/ 2077472 h 2106625"/>
                        <a:gd name="connsiteX15" fmla="*/ 3164666 w 4972015"/>
                        <a:gd name="connsiteY15" fmla="*/ 1689987 h 2106625"/>
                        <a:gd name="connsiteX16" fmla="*/ 3258761 w 4972015"/>
                        <a:gd name="connsiteY16" fmla="*/ 1614554 h 2106625"/>
                        <a:gd name="connsiteX17" fmla="*/ 3376414 w 4972015"/>
                        <a:gd name="connsiteY17" fmla="*/ 1562246 h 2106625"/>
                        <a:gd name="connsiteX18" fmla="*/ 3609768 w 4972015"/>
                        <a:gd name="connsiteY18" fmla="*/ 1491764 h 2106625"/>
                        <a:gd name="connsiteX19" fmla="*/ 3829580 w 4972015"/>
                        <a:gd name="connsiteY19" fmla="*/ 1397556 h 2106625"/>
                        <a:gd name="connsiteX20" fmla="*/ 4063294 w 4972015"/>
                        <a:gd name="connsiteY20" fmla="*/ 1283886 h 2106625"/>
                        <a:gd name="connsiteX21" fmla="*/ 4242527 w 4972015"/>
                        <a:gd name="connsiteY21" fmla="*/ 1161072 h 2106625"/>
                        <a:gd name="connsiteX22" fmla="*/ 4402776 w 4972015"/>
                        <a:gd name="connsiteY22" fmla="*/ 1019978 h 2106625"/>
                        <a:gd name="connsiteX23" fmla="*/ 4561953 w 4972015"/>
                        <a:gd name="connsiteY23" fmla="*/ 855785 h 2106625"/>
                        <a:gd name="connsiteX24" fmla="*/ 4710006 w 4972015"/>
                        <a:gd name="connsiteY24" fmla="*/ 595972 h 2106625"/>
                        <a:gd name="connsiteX25" fmla="*/ 4843064 w 4972015"/>
                        <a:gd name="connsiteY25" fmla="*/ 316522 h 2106625"/>
                        <a:gd name="connsiteX26" fmla="*/ 4925123 w 4972015"/>
                        <a:gd name="connsiteY26" fmla="*/ 128954 h 2106625"/>
                        <a:gd name="connsiteX27" fmla="*/ 4972015 w 4972015"/>
                        <a:gd name="connsiteY27" fmla="*/ 0 h 2106625"/>
                        <a:gd name="connsiteX28" fmla="*/ 4972015 w 4972015"/>
                        <a:gd name="connsiteY28" fmla="*/ 0 h 2106625"/>
                        <a:gd name="connsiteX29" fmla="*/ 4958678 w 4972015"/>
                        <a:gd name="connsiteY29" fmla="*/ 38109 h 2106625"/>
                        <a:gd name="connsiteX0" fmla="*/ 0 w 4972015"/>
                        <a:gd name="connsiteY0" fmla="*/ 1972326 h 2106625"/>
                        <a:gd name="connsiteX1" fmla="*/ 302430 w 4972015"/>
                        <a:gd name="connsiteY1" fmla="*/ 1951541 h 2106625"/>
                        <a:gd name="connsiteX2" fmla="*/ 555065 w 4972015"/>
                        <a:gd name="connsiteY2" fmla="*/ 1945072 h 2106625"/>
                        <a:gd name="connsiteX3" fmla="*/ 815146 w 4972015"/>
                        <a:gd name="connsiteY3" fmla="*/ 1930985 h 2106625"/>
                        <a:gd name="connsiteX4" fmla="*/ 1081606 w 4972015"/>
                        <a:gd name="connsiteY4" fmla="*/ 1907578 h 2106625"/>
                        <a:gd name="connsiteX5" fmla="*/ 1399105 w 4972015"/>
                        <a:gd name="connsiteY5" fmla="*/ 1868193 h 2106625"/>
                        <a:gd name="connsiteX6" fmla="*/ 1659542 w 4972015"/>
                        <a:gd name="connsiteY6" fmla="*/ 1840345 h 2106625"/>
                        <a:gd name="connsiteX7" fmla="*/ 1913724 w 4972015"/>
                        <a:gd name="connsiteY7" fmla="*/ 1813134 h 2106625"/>
                        <a:gd name="connsiteX8" fmla="*/ 2171703 w 4972015"/>
                        <a:gd name="connsiteY8" fmla="*/ 1802748 h 2106625"/>
                        <a:gd name="connsiteX9" fmla="*/ 2491504 w 4972015"/>
                        <a:gd name="connsiteY9" fmla="*/ 1797017 h 2106625"/>
                        <a:gd name="connsiteX10" fmla="*/ 2906849 w 4972015"/>
                        <a:gd name="connsiteY10" fmla="*/ 1967865 h 2106625"/>
                        <a:gd name="connsiteX11" fmla="*/ 3029794 w 4972015"/>
                        <a:gd name="connsiteY11" fmla="*/ 2024282 h 2106625"/>
                        <a:gd name="connsiteX12" fmla="*/ 3160653 w 4972015"/>
                        <a:gd name="connsiteY12" fmla="*/ 2065459 h 2106625"/>
                        <a:gd name="connsiteX13" fmla="*/ 3258832 w 4972015"/>
                        <a:gd name="connsiteY13" fmla="*/ 2077473 h 2106625"/>
                        <a:gd name="connsiteX14" fmla="*/ 3322872 w 4972015"/>
                        <a:gd name="connsiteY14" fmla="*/ 2077472 h 2106625"/>
                        <a:gd name="connsiteX15" fmla="*/ 3164666 w 4972015"/>
                        <a:gd name="connsiteY15" fmla="*/ 1689987 h 2106625"/>
                        <a:gd name="connsiteX16" fmla="*/ 3258761 w 4972015"/>
                        <a:gd name="connsiteY16" fmla="*/ 1614554 h 2106625"/>
                        <a:gd name="connsiteX17" fmla="*/ 3376414 w 4972015"/>
                        <a:gd name="connsiteY17" fmla="*/ 1562246 h 2106625"/>
                        <a:gd name="connsiteX18" fmla="*/ 3609768 w 4972015"/>
                        <a:gd name="connsiteY18" fmla="*/ 1491764 h 2106625"/>
                        <a:gd name="connsiteX19" fmla="*/ 3829580 w 4972015"/>
                        <a:gd name="connsiteY19" fmla="*/ 1397556 h 2106625"/>
                        <a:gd name="connsiteX20" fmla="*/ 4063294 w 4972015"/>
                        <a:gd name="connsiteY20" fmla="*/ 1283886 h 2106625"/>
                        <a:gd name="connsiteX21" fmla="*/ 4242527 w 4972015"/>
                        <a:gd name="connsiteY21" fmla="*/ 1161072 h 2106625"/>
                        <a:gd name="connsiteX22" fmla="*/ 4402776 w 4972015"/>
                        <a:gd name="connsiteY22" fmla="*/ 1019978 h 2106625"/>
                        <a:gd name="connsiteX23" fmla="*/ 4561953 w 4972015"/>
                        <a:gd name="connsiteY23" fmla="*/ 855785 h 2106625"/>
                        <a:gd name="connsiteX24" fmla="*/ 4710006 w 4972015"/>
                        <a:gd name="connsiteY24" fmla="*/ 595972 h 2106625"/>
                        <a:gd name="connsiteX25" fmla="*/ 4843064 w 4972015"/>
                        <a:gd name="connsiteY25" fmla="*/ 316522 h 2106625"/>
                        <a:gd name="connsiteX26" fmla="*/ 4925123 w 4972015"/>
                        <a:gd name="connsiteY26" fmla="*/ 128954 h 2106625"/>
                        <a:gd name="connsiteX27" fmla="*/ 4972015 w 4972015"/>
                        <a:gd name="connsiteY27" fmla="*/ 0 h 2106625"/>
                        <a:gd name="connsiteX28" fmla="*/ 4972015 w 4972015"/>
                        <a:gd name="connsiteY28" fmla="*/ 0 h 2106625"/>
                        <a:gd name="connsiteX29" fmla="*/ 4958678 w 4972015"/>
                        <a:gd name="connsiteY29" fmla="*/ 38109 h 2106625"/>
                        <a:gd name="connsiteX0" fmla="*/ 0 w 4972015"/>
                        <a:gd name="connsiteY0" fmla="*/ 1972326 h 2104204"/>
                        <a:gd name="connsiteX1" fmla="*/ 302430 w 4972015"/>
                        <a:gd name="connsiteY1" fmla="*/ 1951541 h 2104204"/>
                        <a:gd name="connsiteX2" fmla="*/ 555065 w 4972015"/>
                        <a:gd name="connsiteY2" fmla="*/ 1945072 h 2104204"/>
                        <a:gd name="connsiteX3" fmla="*/ 815146 w 4972015"/>
                        <a:gd name="connsiteY3" fmla="*/ 1930985 h 2104204"/>
                        <a:gd name="connsiteX4" fmla="*/ 1081606 w 4972015"/>
                        <a:gd name="connsiteY4" fmla="*/ 1907578 h 2104204"/>
                        <a:gd name="connsiteX5" fmla="*/ 1399105 w 4972015"/>
                        <a:gd name="connsiteY5" fmla="*/ 1868193 h 2104204"/>
                        <a:gd name="connsiteX6" fmla="*/ 1659542 w 4972015"/>
                        <a:gd name="connsiteY6" fmla="*/ 1840345 h 2104204"/>
                        <a:gd name="connsiteX7" fmla="*/ 1913724 w 4972015"/>
                        <a:gd name="connsiteY7" fmla="*/ 1813134 h 2104204"/>
                        <a:gd name="connsiteX8" fmla="*/ 2171703 w 4972015"/>
                        <a:gd name="connsiteY8" fmla="*/ 1802748 h 2104204"/>
                        <a:gd name="connsiteX9" fmla="*/ 2491504 w 4972015"/>
                        <a:gd name="connsiteY9" fmla="*/ 1797017 h 2104204"/>
                        <a:gd name="connsiteX10" fmla="*/ 2906849 w 4972015"/>
                        <a:gd name="connsiteY10" fmla="*/ 1967865 h 2104204"/>
                        <a:gd name="connsiteX11" fmla="*/ 3029794 w 4972015"/>
                        <a:gd name="connsiteY11" fmla="*/ 2024282 h 2104204"/>
                        <a:gd name="connsiteX12" fmla="*/ 3160653 w 4972015"/>
                        <a:gd name="connsiteY12" fmla="*/ 2065459 h 2104204"/>
                        <a:gd name="connsiteX13" fmla="*/ 3258832 w 4972015"/>
                        <a:gd name="connsiteY13" fmla="*/ 2077473 h 2104204"/>
                        <a:gd name="connsiteX14" fmla="*/ 3164666 w 4972015"/>
                        <a:gd name="connsiteY14" fmla="*/ 1689987 h 2104204"/>
                        <a:gd name="connsiteX15" fmla="*/ 3258761 w 4972015"/>
                        <a:gd name="connsiteY15" fmla="*/ 1614554 h 2104204"/>
                        <a:gd name="connsiteX16" fmla="*/ 3376414 w 4972015"/>
                        <a:gd name="connsiteY16" fmla="*/ 1562246 h 2104204"/>
                        <a:gd name="connsiteX17" fmla="*/ 3609768 w 4972015"/>
                        <a:gd name="connsiteY17" fmla="*/ 1491764 h 2104204"/>
                        <a:gd name="connsiteX18" fmla="*/ 3829580 w 4972015"/>
                        <a:gd name="connsiteY18" fmla="*/ 1397556 h 2104204"/>
                        <a:gd name="connsiteX19" fmla="*/ 4063294 w 4972015"/>
                        <a:gd name="connsiteY19" fmla="*/ 1283886 h 2104204"/>
                        <a:gd name="connsiteX20" fmla="*/ 4242527 w 4972015"/>
                        <a:gd name="connsiteY20" fmla="*/ 1161072 h 2104204"/>
                        <a:gd name="connsiteX21" fmla="*/ 4402776 w 4972015"/>
                        <a:gd name="connsiteY21" fmla="*/ 1019978 h 2104204"/>
                        <a:gd name="connsiteX22" fmla="*/ 4561953 w 4972015"/>
                        <a:gd name="connsiteY22" fmla="*/ 855785 h 2104204"/>
                        <a:gd name="connsiteX23" fmla="*/ 4710006 w 4972015"/>
                        <a:gd name="connsiteY23" fmla="*/ 595972 h 2104204"/>
                        <a:gd name="connsiteX24" fmla="*/ 4843064 w 4972015"/>
                        <a:gd name="connsiteY24" fmla="*/ 316522 h 2104204"/>
                        <a:gd name="connsiteX25" fmla="*/ 4925123 w 4972015"/>
                        <a:gd name="connsiteY25" fmla="*/ 128954 h 2104204"/>
                        <a:gd name="connsiteX26" fmla="*/ 4972015 w 4972015"/>
                        <a:gd name="connsiteY26" fmla="*/ 0 h 2104204"/>
                        <a:gd name="connsiteX27" fmla="*/ 4972015 w 4972015"/>
                        <a:gd name="connsiteY27" fmla="*/ 0 h 2104204"/>
                        <a:gd name="connsiteX28" fmla="*/ 4958678 w 4972015"/>
                        <a:gd name="connsiteY28" fmla="*/ 38109 h 2104204"/>
                        <a:gd name="connsiteX0" fmla="*/ 0 w 4972015"/>
                        <a:gd name="connsiteY0" fmla="*/ 1972326 h 2084817"/>
                        <a:gd name="connsiteX1" fmla="*/ 302430 w 4972015"/>
                        <a:gd name="connsiteY1" fmla="*/ 1951541 h 2084817"/>
                        <a:gd name="connsiteX2" fmla="*/ 555065 w 4972015"/>
                        <a:gd name="connsiteY2" fmla="*/ 1945072 h 2084817"/>
                        <a:gd name="connsiteX3" fmla="*/ 815146 w 4972015"/>
                        <a:gd name="connsiteY3" fmla="*/ 1930985 h 2084817"/>
                        <a:gd name="connsiteX4" fmla="*/ 1081606 w 4972015"/>
                        <a:gd name="connsiteY4" fmla="*/ 1907578 h 2084817"/>
                        <a:gd name="connsiteX5" fmla="*/ 1399105 w 4972015"/>
                        <a:gd name="connsiteY5" fmla="*/ 1868193 h 2084817"/>
                        <a:gd name="connsiteX6" fmla="*/ 1659542 w 4972015"/>
                        <a:gd name="connsiteY6" fmla="*/ 1840345 h 2084817"/>
                        <a:gd name="connsiteX7" fmla="*/ 1913724 w 4972015"/>
                        <a:gd name="connsiteY7" fmla="*/ 1813134 h 2084817"/>
                        <a:gd name="connsiteX8" fmla="*/ 2171703 w 4972015"/>
                        <a:gd name="connsiteY8" fmla="*/ 1802748 h 2084817"/>
                        <a:gd name="connsiteX9" fmla="*/ 2491504 w 4972015"/>
                        <a:gd name="connsiteY9" fmla="*/ 1797017 h 2084817"/>
                        <a:gd name="connsiteX10" fmla="*/ 2906849 w 4972015"/>
                        <a:gd name="connsiteY10" fmla="*/ 1967865 h 2084817"/>
                        <a:gd name="connsiteX11" fmla="*/ 3029794 w 4972015"/>
                        <a:gd name="connsiteY11" fmla="*/ 2024282 h 2084817"/>
                        <a:gd name="connsiteX12" fmla="*/ 3160653 w 4972015"/>
                        <a:gd name="connsiteY12" fmla="*/ 2065459 h 2084817"/>
                        <a:gd name="connsiteX13" fmla="*/ 3164666 w 4972015"/>
                        <a:gd name="connsiteY13" fmla="*/ 1689987 h 2084817"/>
                        <a:gd name="connsiteX14" fmla="*/ 3258761 w 4972015"/>
                        <a:gd name="connsiteY14" fmla="*/ 1614554 h 2084817"/>
                        <a:gd name="connsiteX15" fmla="*/ 3376414 w 4972015"/>
                        <a:gd name="connsiteY15" fmla="*/ 1562246 h 2084817"/>
                        <a:gd name="connsiteX16" fmla="*/ 3609768 w 4972015"/>
                        <a:gd name="connsiteY16" fmla="*/ 1491764 h 2084817"/>
                        <a:gd name="connsiteX17" fmla="*/ 3829580 w 4972015"/>
                        <a:gd name="connsiteY17" fmla="*/ 1397556 h 2084817"/>
                        <a:gd name="connsiteX18" fmla="*/ 4063294 w 4972015"/>
                        <a:gd name="connsiteY18" fmla="*/ 1283886 h 2084817"/>
                        <a:gd name="connsiteX19" fmla="*/ 4242527 w 4972015"/>
                        <a:gd name="connsiteY19" fmla="*/ 1161072 h 2084817"/>
                        <a:gd name="connsiteX20" fmla="*/ 4402776 w 4972015"/>
                        <a:gd name="connsiteY20" fmla="*/ 1019978 h 2084817"/>
                        <a:gd name="connsiteX21" fmla="*/ 4561953 w 4972015"/>
                        <a:gd name="connsiteY21" fmla="*/ 855785 h 2084817"/>
                        <a:gd name="connsiteX22" fmla="*/ 4710006 w 4972015"/>
                        <a:gd name="connsiteY22" fmla="*/ 595972 h 2084817"/>
                        <a:gd name="connsiteX23" fmla="*/ 4843064 w 4972015"/>
                        <a:gd name="connsiteY23" fmla="*/ 316522 h 2084817"/>
                        <a:gd name="connsiteX24" fmla="*/ 4925123 w 4972015"/>
                        <a:gd name="connsiteY24" fmla="*/ 128954 h 2084817"/>
                        <a:gd name="connsiteX25" fmla="*/ 4972015 w 4972015"/>
                        <a:gd name="connsiteY25" fmla="*/ 0 h 2084817"/>
                        <a:gd name="connsiteX26" fmla="*/ 4972015 w 4972015"/>
                        <a:gd name="connsiteY26" fmla="*/ 0 h 2084817"/>
                        <a:gd name="connsiteX27" fmla="*/ 4958678 w 4972015"/>
                        <a:gd name="connsiteY27" fmla="*/ 38109 h 2084817"/>
                        <a:gd name="connsiteX0" fmla="*/ 0 w 4972015"/>
                        <a:gd name="connsiteY0" fmla="*/ 1972326 h 2040335"/>
                        <a:gd name="connsiteX1" fmla="*/ 302430 w 4972015"/>
                        <a:gd name="connsiteY1" fmla="*/ 1951541 h 2040335"/>
                        <a:gd name="connsiteX2" fmla="*/ 555065 w 4972015"/>
                        <a:gd name="connsiteY2" fmla="*/ 1945072 h 2040335"/>
                        <a:gd name="connsiteX3" fmla="*/ 815146 w 4972015"/>
                        <a:gd name="connsiteY3" fmla="*/ 1930985 h 2040335"/>
                        <a:gd name="connsiteX4" fmla="*/ 1081606 w 4972015"/>
                        <a:gd name="connsiteY4" fmla="*/ 1907578 h 2040335"/>
                        <a:gd name="connsiteX5" fmla="*/ 1399105 w 4972015"/>
                        <a:gd name="connsiteY5" fmla="*/ 1868193 h 2040335"/>
                        <a:gd name="connsiteX6" fmla="*/ 1659542 w 4972015"/>
                        <a:gd name="connsiteY6" fmla="*/ 1840345 h 2040335"/>
                        <a:gd name="connsiteX7" fmla="*/ 1913724 w 4972015"/>
                        <a:gd name="connsiteY7" fmla="*/ 1813134 h 2040335"/>
                        <a:gd name="connsiteX8" fmla="*/ 2171703 w 4972015"/>
                        <a:gd name="connsiteY8" fmla="*/ 1802748 h 2040335"/>
                        <a:gd name="connsiteX9" fmla="*/ 2491504 w 4972015"/>
                        <a:gd name="connsiteY9" fmla="*/ 1797017 h 2040335"/>
                        <a:gd name="connsiteX10" fmla="*/ 2906849 w 4972015"/>
                        <a:gd name="connsiteY10" fmla="*/ 1967865 h 2040335"/>
                        <a:gd name="connsiteX11" fmla="*/ 3029794 w 4972015"/>
                        <a:gd name="connsiteY11" fmla="*/ 2024282 h 2040335"/>
                        <a:gd name="connsiteX12" fmla="*/ 3164666 w 4972015"/>
                        <a:gd name="connsiteY12" fmla="*/ 1689987 h 2040335"/>
                        <a:gd name="connsiteX13" fmla="*/ 3258761 w 4972015"/>
                        <a:gd name="connsiteY13" fmla="*/ 1614554 h 2040335"/>
                        <a:gd name="connsiteX14" fmla="*/ 3376414 w 4972015"/>
                        <a:gd name="connsiteY14" fmla="*/ 1562246 h 2040335"/>
                        <a:gd name="connsiteX15" fmla="*/ 3609768 w 4972015"/>
                        <a:gd name="connsiteY15" fmla="*/ 1491764 h 2040335"/>
                        <a:gd name="connsiteX16" fmla="*/ 3829580 w 4972015"/>
                        <a:gd name="connsiteY16" fmla="*/ 1397556 h 2040335"/>
                        <a:gd name="connsiteX17" fmla="*/ 4063294 w 4972015"/>
                        <a:gd name="connsiteY17" fmla="*/ 1283886 h 2040335"/>
                        <a:gd name="connsiteX18" fmla="*/ 4242527 w 4972015"/>
                        <a:gd name="connsiteY18" fmla="*/ 1161072 h 2040335"/>
                        <a:gd name="connsiteX19" fmla="*/ 4402776 w 4972015"/>
                        <a:gd name="connsiteY19" fmla="*/ 1019978 h 2040335"/>
                        <a:gd name="connsiteX20" fmla="*/ 4561953 w 4972015"/>
                        <a:gd name="connsiteY20" fmla="*/ 855785 h 2040335"/>
                        <a:gd name="connsiteX21" fmla="*/ 4710006 w 4972015"/>
                        <a:gd name="connsiteY21" fmla="*/ 595972 h 2040335"/>
                        <a:gd name="connsiteX22" fmla="*/ 4843064 w 4972015"/>
                        <a:gd name="connsiteY22" fmla="*/ 316522 h 2040335"/>
                        <a:gd name="connsiteX23" fmla="*/ 4925123 w 4972015"/>
                        <a:gd name="connsiteY23" fmla="*/ 128954 h 2040335"/>
                        <a:gd name="connsiteX24" fmla="*/ 4972015 w 4972015"/>
                        <a:gd name="connsiteY24" fmla="*/ 0 h 2040335"/>
                        <a:gd name="connsiteX25" fmla="*/ 4972015 w 4972015"/>
                        <a:gd name="connsiteY25" fmla="*/ 0 h 2040335"/>
                        <a:gd name="connsiteX26" fmla="*/ 4958678 w 4972015"/>
                        <a:gd name="connsiteY26" fmla="*/ 38109 h 2040335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71703 w 4972015"/>
                        <a:gd name="connsiteY8" fmla="*/ 1802748 h 1972326"/>
                        <a:gd name="connsiteX9" fmla="*/ 2491504 w 4972015"/>
                        <a:gd name="connsiteY9" fmla="*/ 1797017 h 1972326"/>
                        <a:gd name="connsiteX10" fmla="*/ 2906849 w 4972015"/>
                        <a:gd name="connsiteY10" fmla="*/ 1967865 h 1972326"/>
                        <a:gd name="connsiteX11" fmla="*/ 3164666 w 4972015"/>
                        <a:gd name="connsiteY11" fmla="*/ 1689987 h 1972326"/>
                        <a:gd name="connsiteX12" fmla="*/ 3258761 w 4972015"/>
                        <a:gd name="connsiteY12" fmla="*/ 1614554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71703 w 4972015"/>
                        <a:gd name="connsiteY8" fmla="*/ 1802748 h 1972326"/>
                        <a:gd name="connsiteX9" fmla="*/ 2491504 w 4972015"/>
                        <a:gd name="connsiteY9" fmla="*/ 1797017 h 1972326"/>
                        <a:gd name="connsiteX10" fmla="*/ 2775367 w 4972015"/>
                        <a:gd name="connsiteY10" fmla="*/ 1699823 h 1972326"/>
                        <a:gd name="connsiteX11" fmla="*/ 3164666 w 4972015"/>
                        <a:gd name="connsiteY11" fmla="*/ 1689987 h 1972326"/>
                        <a:gd name="connsiteX12" fmla="*/ 3258761 w 4972015"/>
                        <a:gd name="connsiteY12" fmla="*/ 1614554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71703 w 4972015"/>
                        <a:gd name="connsiteY8" fmla="*/ 1802748 h 1972326"/>
                        <a:gd name="connsiteX9" fmla="*/ 2491504 w 4972015"/>
                        <a:gd name="connsiteY9" fmla="*/ 1797017 h 1972326"/>
                        <a:gd name="connsiteX10" fmla="*/ 2775367 w 4972015"/>
                        <a:gd name="connsiteY10" fmla="*/ 1699823 h 1972326"/>
                        <a:gd name="connsiteX11" fmla="*/ 3102792 w 4972015"/>
                        <a:gd name="connsiteY11" fmla="*/ 1641252 h 1972326"/>
                        <a:gd name="connsiteX12" fmla="*/ 3258761 w 4972015"/>
                        <a:gd name="connsiteY12" fmla="*/ 1614554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71703 w 4972015"/>
                        <a:gd name="connsiteY8" fmla="*/ 1802748 h 1972326"/>
                        <a:gd name="connsiteX9" fmla="*/ 2491504 w 4972015"/>
                        <a:gd name="connsiteY9" fmla="*/ 1797017 h 1972326"/>
                        <a:gd name="connsiteX10" fmla="*/ 2775367 w 4972015"/>
                        <a:gd name="connsiteY10" fmla="*/ 1699823 h 1972326"/>
                        <a:gd name="connsiteX11" fmla="*/ 3102792 w 4972015"/>
                        <a:gd name="connsiteY11" fmla="*/ 1641252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71703 w 4972015"/>
                        <a:gd name="connsiteY8" fmla="*/ 1802748 h 1972326"/>
                        <a:gd name="connsiteX9" fmla="*/ 2491504 w 4972015"/>
                        <a:gd name="connsiteY9" fmla="*/ 1777523 h 1972326"/>
                        <a:gd name="connsiteX10" fmla="*/ 2775367 w 4972015"/>
                        <a:gd name="connsiteY10" fmla="*/ 1699823 h 1972326"/>
                        <a:gd name="connsiteX11" fmla="*/ 3102792 w 4972015"/>
                        <a:gd name="connsiteY11" fmla="*/ 1641252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71703 w 4972015"/>
                        <a:gd name="connsiteY8" fmla="*/ 1802748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102792 w 4972015"/>
                        <a:gd name="connsiteY11" fmla="*/ 1641252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63968 w 4972015"/>
                        <a:gd name="connsiteY8" fmla="*/ 180762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102792 w 4972015"/>
                        <a:gd name="connsiteY11" fmla="*/ 1641252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102792 w 4972015"/>
                        <a:gd name="connsiteY11" fmla="*/ 1641252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61953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13724 w 4972015"/>
                        <a:gd name="connsiteY7" fmla="*/ 1813134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9542 w 4972015"/>
                        <a:gd name="connsiteY6" fmla="*/ 1840345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68193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4063294 w 4972015"/>
                        <a:gd name="connsiteY16" fmla="*/ 1283886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3699057 w 4972015"/>
                        <a:gd name="connsiteY16" fmla="*/ 1089681 h 1972326"/>
                        <a:gd name="connsiteX17" fmla="*/ 4242527 w 4972015"/>
                        <a:gd name="connsiteY17" fmla="*/ 1161072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402776 w 4972015"/>
                        <a:gd name="connsiteY18" fmla="*/ 1019978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554218 w 4972015"/>
                        <a:gd name="connsiteY19" fmla="*/ 855785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710006 w 4972015"/>
                        <a:gd name="connsiteY20" fmla="*/ 595972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829580 w 4972015"/>
                        <a:gd name="connsiteY15" fmla="*/ 1397556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609768 w 4972015"/>
                        <a:gd name="connsiteY14" fmla="*/ 1491764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251026 w 4972015"/>
                        <a:gd name="connsiteY12" fmla="*/ 1604807 h 1972326"/>
                        <a:gd name="connsiteX13" fmla="*/ 3376414 w 4972015"/>
                        <a:gd name="connsiteY13" fmla="*/ 1562246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3025451 w 4972015"/>
                        <a:gd name="connsiteY11" fmla="*/ 1655873 h 1972326"/>
                        <a:gd name="connsiteX12" fmla="*/ 3082917 w 4972015"/>
                        <a:gd name="connsiteY12" fmla="*/ 1587152 h 1972326"/>
                        <a:gd name="connsiteX13" fmla="*/ 3376414 w 4972015"/>
                        <a:gd name="connsiteY13" fmla="*/ 1562246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7306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2829323 w 4972015"/>
                        <a:gd name="connsiteY11" fmla="*/ 1620563 h 1972326"/>
                        <a:gd name="connsiteX12" fmla="*/ 3082917 w 4972015"/>
                        <a:gd name="connsiteY12" fmla="*/ 1587152 h 1972326"/>
                        <a:gd name="connsiteX13" fmla="*/ 3376414 w 4972015"/>
                        <a:gd name="connsiteY13" fmla="*/ 1562246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2829323 w 4972015"/>
                        <a:gd name="connsiteY11" fmla="*/ 1620563 h 1972326"/>
                        <a:gd name="connsiteX12" fmla="*/ 3082917 w 4972015"/>
                        <a:gd name="connsiteY12" fmla="*/ 1587152 h 1972326"/>
                        <a:gd name="connsiteX13" fmla="*/ 3376414 w 4972015"/>
                        <a:gd name="connsiteY13" fmla="*/ 1562246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75367 w 4972015"/>
                        <a:gd name="connsiteY10" fmla="*/ 1699823 h 1972326"/>
                        <a:gd name="connsiteX11" fmla="*/ 2898930 w 4972015"/>
                        <a:gd name="connsiteY11" fmla="*/ 1659551 h 1972326"/>
                        <a:gd name="connsiteX12" fmla="*/ 3082917 w 4972015"/>
                        <a:gd name="connsiteY12" fmla="*/ 1587152 h 1972326"/>
                        <a:gd name="connsiteX13" fmla="*/ 3376414 w 4972015"/>
                        <a:gd name="connsiteY13" fmla="*/ 1562246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91504 w 4972015"/>
                        <a:gd name="connsiteY9" fmla="*/ 175315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82917 w 4972015"/>
                        <a:gd name="connsiteY12" fmla="*/ 1587152 h 1972326"/>
                        <a:gd name="connsiteX13" fmla="*/ 3376414 w 4972015"/>
                        <a:gd name="connsiteY13" fmla="*/ 1562246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87636 w 4972015"/>
                        <a:gd name="connsiteY9" fmla="*/ 174584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82917 w 4972015"/>
                        <a:gd name="connsiteY12" fmla="*/ 1587152 h 1972326"/>
                        <a:gd name="connsiteX13" fmla="*/ 3376414 w 4972015"/>
                        <a:gd name="connsiteY13" fmla="*/ 1562246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87636 w 4972015"/>
                        <a:gd name="connsiteY9" fmla="*/ 174584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82917 w 4972015"/>
                        <a:gd name="connsiteY12" fmla="*/ 1587152 h 1972326"/>
                        <a:gd name="connsiteX13" fmla="*/ 3256534 w 4972015"/>
                        <a:gd name="connsiteY13" fmla="*/ 1528132 h 1972326"/>
                        <a:gd name="connsiteX14" fmla="*/ 3385622 w 4972015"/>
                        <a:gd name="connsiteY14" fmla="*/ 1474109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87636 w 4972015"/>
                        <a:gd name="connsiteY9" fmla="*/ 174584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82917 w 4972015"/>
                        <a:gd name="connsiteY12" fmla="*/ 1587152 h 1972326"/>
                        <a:gd name="connsiteX13" fmla="*/ 3256534 w 4972015"/>
                        <a:gd name="connsiteY13" fmla="*/ 1528132 h 1972326"/>
                        <a:gd name="connsiteX14" fmla="*/ 3428161 w 4972015"/>
                        <a:gd name="connsiteY14" fmla="*/ 1405880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87636 w 4972015"/>
                        <a:gd name="connsiteY9" fmla="*/ 174584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82917 w 4972015"/>
                        <a:gd name="connsiteY12" fmla="*/ 1587152 h 1972326"/>
                        <a:gd name="connsiteX13" fmla="*/ 3244934 w 4972015"/>
                        <a:gd name="connsiteY13" fmla="*/ 1520822 h 1972326"/>
                        <a:gd name="connsiteX14" fmla="*/ 3428161 w 4972015"/>
                        <a:gd name="connsiteY14" fmla="*/ 1405880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87636 w 4972015"/>
                        <a:gd name="connsiteY9" fmla="*/ 174584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90650 w 4972015"/>
                        <a:gd name="connsiteY12" fmla="*/ 1592026 h 1972326"/>
                        <a:gd name="connsiteX13" fmla="*/ 3244934 w 4972015"/>
                        <a:gd name="connsiteY13" fmla="*/ 1520822 h 1972326"/>
                        <a:gd name="connsiteX14" fmla="*/ 3428161 w 4972015"/>
                        <a:gd name="connsiteY14" fmla="*/ 1405880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87636 w 4972015"/>
                        <a:gd name="connsiteY9" fmla="*/ 174584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90650 w 4972015"/>
                        <a:gd name="connsiteY12" fmla="*/ 1592026 h 1972326"/>
                        <a:gd name="connsiteX13" fmla="*/ 3244934 w 4972015"/>
                        <a:gd name="connsiteY13" fmla="*/ 1520822 h 1972326"/>
                        <a:gd name="connsiteX14" fmla="*/ 3428161 w 4972015"/>
                        <a:gd name="connsiteY14" fmla="*/ 1405880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72326 h 1972326"/>
                        <a:gd name="connsiteX1" fmla="*/ 302430 w 4972015"/>
                        <a:gd name="connsiteY1" fmla="*/ 1951541 h 1972326"/>
                        <a:gd name="connsiteX2" fmla="*/ 555065 w 4972015"/>
                        <a:gd name="connsiteY2" fmla="*/ 1945072 h 1972326"/>
                        <a:gd name="connsiteX3" fmla="*/ 815146 w 4972015"/>
                        <a:gd name="connsiteY3" fmla="*/ 1930985 h 1972326"/>
                        <a:gd name="connsiteX4" fmla="*/ 1081606 w 4972015"/>
                        <a:gd name="connsiteY4" fmla="*/ 1907578 h 1972326"/>
                        <a:gd name="connsiteX5" fmla="*/ 1399105 w 4972015"/>
                        <a:gd name="connsiteY5" fmla="*/ 1880377 h 1972326"/>
                        <a:gd name="connsiteX6" fmla="*/ 1651808 w 4972015"/>
                        <a:gd name="connsiteY6" fmla="*/ 1850092 h 1972326"/>
                        <a:gd name="connsiteX7" fmla="*/ 1929193 w 4972015"/>
                        <a:gd name="connsiteY7" fmla="*/ 1822881 h 1972326"/>
                        <a:gd name="connsiteX8" fmla="*/ 2156233 w 4972015"/>
                        <a:gd name="connsiteY8" fmla="*/ 1793002 h 1972326"/>
                        <a:gd name="connsiteX9" fmla="*/ 2487636 w 4972015"/>
                        <a:gd name="connsiteY9" fmla="*/ 1745846 h 1972326"/>
                        <a:gd name="connsiteX10" fmla="*/ 2748298 w 4972015"/>
                        <a:gd name="connsiteY10" fmla="*/ 1697387 h 1972326"/>
                        <a:gd name="connsiteX11" fmla="*/ 2898930 w 4972015"/>
                        <a:gd name="connsiteY11" fmla="*/ 1659551 h 1972326"/>
                        <a:gd name="connsiteX12" fmla="*/ 3094518 w 4972015"/>
                        <a:gd name="connsiteY12" fmla="*/ 1596899 h 1972326"/>
                        <a:gd name="connsiteX13" fmla="*/ 3244934 w 4972015"/>
                        <a:gd name="connsiteY13" fmla="*/ 1520822 h 1972326"/>
                        <a:gd name="connsiteX14" fmla="*/ 3428161 w 4972015"/>
                        <a:gd name="connsiteY14" fmla="*/ 1405880 h 1972326"/>
                        <a:gd name="connsiteX15" fmla="*/ 3605434 w 4972015"/>
                        <a:gd name="connsiteY15" fmla="*/ 1238661 h 1972326"/>
                        <a:gd name="connsiteX16" fmla="*/ 3699057 w 4972015"/>
                        <a:gd name="connsiteY16" fmla="*/ 1089681 h 1972326"/>
                        <a:gd name="connsiteX17" fmla="*/ 3990363 w 4972015"/>
                        <a:gd name="connsiteY17" fmla="*/ 931559 h 1972326"/>
                        <a:gd name="connsiteX18" fmla="*/ 4206649 w 4972015"/>
                        <a:gd name="connsiteY18" fmla="*/ 790463 h 1972326"/>
                        <a:gd name="connsiteX19" fmla="*/ 4302054 w 4972015"/>
                        <a:gd name="connsiteY19" fmla="*/ 679236 h 1972326"/>
                        <a:gd name="connsiteX20" fmla="*/ 4485860 w 4972015"/>
                        <a:gd name="connsiteY20" fmla="*/ 543007 h 1972326"/>
                        <a:gd name="connsiteX21" fmla="*/ 4843064 w 4972015"/>
                        <a:gd name="connsiteY21" fmla="*/ 316522 h 1972326"/>
                        <a:gd name="connsiteX22" fmla="*/ 4925123 w 4972015"/>
                        <a:gd name="connsiteY22" fmla="*/ 128954 h 1972326"/>
                        <a:gd name="connsiteX23" fmla="*/ 4972015 w 4972015"/>
                        <a:gd name="connsiteY23" fmla="*/ 0 h 1972326"/>
                        <a:gd name="connsiteX24" fmla="*/ 4972015 w 4972015"/>
                        <a:gd name="connsiteY24" fmla="*/ 0 h 1972326"/>
                        <a:gd name="connsiteX25" fmla="*/ 4958678 w 4972015"/>
                        <a:gd name="connsiteY25" fmla="*/ 38109 h 1972326"/>
                        <a:gd name="connsiteX0" fmla="*/ 0 w 4972015"/>
                        <a:gd name="connsiteY0" fmla="*/ 1969890 h 1969890"/>
                        <a:gd name="connsiteX1" fmla="*/ 302430 w 4972015"/>
                        <a:gd name="connsiteY1" fmla="*/ 1951541 h 1969890"/>
                        <a:gd name="connsiteX2" fmla="*/ 555065 w 4972015"/>
                        <a:gd name="connsiteY2" fmla="*/ 1945072 h 1969890"/>
                        <a:gd name="connsiteX3" fmla="*/ 815146 w 4972015"/>
                        <a:gd name="connsiteY3" fmla="*/ 1930985 h 1969890"/>
                        <a:gd name="connsiteX4" fmla="*/ 1081606 w 4972015"/>
                        <a:gd name="connsiteY4" fmla="*/ 1907578 h 1969890"/>
                        <a:gd name="connsiteX5" fmla="*/ 1399105 w 4972015"/>
                        <a:gd name="connsiteY5" fmla="*/ 1880377 h 1969890"/>
                        <a:gd name="connsiteX6" fmla="*/ 1651808 w 4972015"/>
                        <a:gd name="connsiteY6" fmla="*/ 1850092 h 1969890"/>
                        <a:gd name="connsiteX7" fmla="*/ 1929193 w 4972015"/>
                        <a:gd name="connsiteY7" fmla="*/ 1822881 h 1969890"/>
                        <a:gd name="connsiteX8" fmla="*/ 2156233 w 4972015"/>
                        <a:gd name="connsiteY8" fmla="*/ 1793002 h 1969890"/>
                        <a:gd name="connsiteX9" fmla="*/ 2487636 w 4972015"/>
                        <a:gd name="connsiteY9" fmla="*/ 1745846 h 1969890"/>
                        <a:gd name="connsiteX10" fmla="*/ 2748298 w 4972015"/>
                        <a:gd name="connsiteY10" fmla="*/ 1697387 h 1969890"/>
                        <a:gd name="connsiteX11" fmla="*/ 2898930 w 4972015"/>
                        <a:gd name="connsiteY11" fmla="*/ 1659551 h 1969890"/>
                        <a:gd name="connsiteX12" fmla="*/ 3094518 w 4972015"/>
                        <a:gd name="connsiteY12" fmla="*/ 1596899 h 1969890"/>
                        <a:gd name="connsiteX13" fmla="*/ 3244934 w 4972015"/>
                        <a:gd name="connsiteY13" fmla="*/ 1520822 h 1969890"/>
                        <a:gd name="connsiteX14" fmla="*/ 3428161 w 4972015"/>
                        <a:gd name="connsiteY14" fmla="*/ 1405880 h 1969890"/>
                        <a:gd name="connsiteX15" fmla="*/ 3605434 w 4972015"/>
                        <a:gd name="connsiteY15" fmla="*/ 1238661 h 1969890"/>
                        <a:gd name="connsiteX16" fmla="*/ 3699057 w 4972015"/>
                        <a:gd name="connsiteY16" fmla="*/ 1089681 h 1969890"/>
                        <a:gd name="connsiteX17" fmla="*/ 3990363 w 4972015"/>
                        <a:gd name="connsiteY17" fmla="*/ 931559 h 1969890"/>
                        <a:gd name="connsiteX18" fmla="*/ 4206649 w 4972015"/>
                        <a:gd name="connsiteY18" fmla="*/ 790463 h 1969890"/>
                        <a:gd name="connsiteX19" fmla="*/ 4302054 w 4972015"/>
                        <a:gd name="connsiteY19" fmla="*/ 679236 h 1969890"/>
                        <a:gd name="connsiteX20" fmla="*/ 4485860 w 4972015"/>
                        <a:gd name="connsiteY20" fmla="*/ 543007 h 1969890"/>
                        <a:gd name="connsiteX21" fmla="*/ 4843064 w 4972015"/>
                        <a:gd name="connsiteY21" fmla="*/ 316522 h 1969890"/>
                        <a:gd name="connsiteX22" fmla="*/ 4925123 w 4972015"/>
                        <a:gd name="connsiteY22" fmla="*/ 128954 h 1969890"/>
                        <a:gd name="connsiteX23" fmla="*/ 4972015 w 4972015"/>
                        <a:gd name="connsiteY23" fmla="*/ 0 h 1969890"/>
                        <a:gd name="connsiteX24" fmla="*/ 4972015 w 4972015"/>
                        <a:gd name="connsiteY24" fmla="*/ 0 h 1969890"/>
                        <a:gd name="connsiteX25" fmla="*/ 4958678 w 4972015"/>
                        <a:gd name="connsiteY25" fmla="*/ 38109 h 1969890"/>
                        <a:gd name="connsiteX0" fmla="*/ 13315 w 4985330"/>
                        <a:gd name="connsiteY0" fmla="*/ 1969890 h 1971704"/>
                        <a:gd name="connsiteX1" fmla="*/ 25490 w 4985330"/>
                        <a:gd name="connsiteY1" fmla="*/ 1970462 h 1971704"/>
                        <a:gd name="connsiteX2" fmla="*/ 315745 w 4985330"/>
                        <a:gd name="connsiteY2" fmla="*/ 1951541 h 1971704"/>
                        <a:gd name="connsiteX3" fmla="*/ 568380 w 4985330"/>
                        <a:gd name="connsiteY3" fmla="*/ 1945072 h 1971704"/>
                        <a:gd name="connsiteX4" fmla="*/ 828461 w 4985330"/>
                        <a:gd name="connsiteY4" fmla="*/ 1930985 h 1971704"/>
                        <a:gd name="connsiteX5" fmla="*/ 1094921 w 4985330"/>
                        <a:gd name="connsiteY5" fmla="*/ 1907578 h 1971704"/>
                        <a:gd name="connsiteX6" fmla="*/ 1412420 w 4985330"/>
                        <a:gd name="connsiteY6" fmla="*/ 1880377 h 1971704"/>
                        <a:gd name="connsiteX7" fmla="*/ 1665123 w 4985330"/>
                        <a:gd name="connsiteY7" fmla="*/ 1850092 h 1971704"/>
                        <a:gd name="connsiteX8" fmla="*/ 1942508 w 4985330"/>
                        <a:gd name="connsiteY8" fmla="*/ 1822881 h 1971704"/>
                        <a:gd name="connsiteX9" fmla="*/ 2169548 w 4985330"/>
                        <a:gd name="connsiteY9" fmla="*/ 1793002 h 1971704"/>
                        <a:gd name="connsiteX10" fmla="*/ 2500951 w 4985330"/>
                        <a:gd name="connsiteY10" fmla="*/ 1745846 h 1971704"/>
                        <a:gd name="connsiteX11" fmla="*/ 2761613 w 4985330"/>
                        <a:gd name="connsiteY11" fmla="*/ 1697387 h 1971704"/>
                        <a:gd name="connsiteX12" fmla="*/ 2912245 w 4985330"/>
                        <a:gd name="connsiteY12" fmla="*/ 1659551 h 1971704"/>
                        <a:gd name="connsiteX13" fmla="*/ 3107833 w 4985330"/>
                        <a:gd name="connsiteY13" fmla="*/ 1596899 h 1971704"/>
                        <a:gd name="connsiteX14" fmla="*/ 3258249 w 4985330"/>
                        <a:gd name="connsiteY14" fmla="*/ 1520822 h 1971704"/>
                        <a:gd name="connsiteX15" fmla="*/ 3441476 w 4985330"/>
                        <a:gd name="connsiteY15" fmla="*/ 1405880 h 1971704"/>
                        <a:gd name="connsiteX16" fmla="*/ 3618749 w 4985330"/>
                        <a:gd name="connsiteY16" fmla="*/ 1238661 h 1971704"/>
                        <a:gd name="connsiteX17" fmla="*/ 3712372 w 4985330"/>
                        <a:gd name="connsiteY17" fmla="*/ 1089681 h 1971704"/>
                        <a:gd name="connsiteX18" fmla="*/ 4003678 w 4985330"/>
                        <a:gd name="connsiteY18" fmla="*/ 931559 h 1971704"/>
                        <a:gd name="connsiteX19" fmla="*/ 4219964 w 4985330"/>
                        <a:gd name="connsiteY19" fmla="*/ 790463 h 1971704"/>
                        <a:gd name="connsiteX20" fmla="*/ 4315369 w 4985330"/>
                        <a:gd name="connsiteY20" fmla="*/ 679236 h 1971704"/>
                        <a:gd name="connsiteX21" fmla="*/ 4499175 w 4985330"/>
                        <a:gd name="connsiteY21" fmla="*/ 543007 h 1971704"/>
                        <a:gd name="connsiteX22" fmla="*/ 4856379 w 4985330"/>
                        <a:gd name="connsiteY22" fmla="*/ 316522 h 1971704"/>
                        <a:gd name="connsiteX23" fmla="*/ 4938438 w 4985330"/>
                        <a:gd name="connsiteY23" fmla="*/ 128954 h 1971704"/>
                        <a:gd name="connsiteX24" fmla="*/ 4985330 w 4985330"/>
                        <a:gd name="connsiteY24" fmla="*/ 0 h 1971704"/>
                        <a:gd name="connsiteX25" fmla="*/ 4985330 w 4985330"/>
                        <a:gd name="connsiteY25" fmla="*/ 0 h 1971704"/>
                        <a:gd name="connsiteX26" fmla="*/ 4971993 w 4985330"/>
                        <a:gd name="connsiteY26" fmla="*/ 38109 h 1971704"/>
                        <a:gd name="connsiteX0" fmla="*/ 0 w 4972015"/>
                        <a:gd name="connsiteY0" fmla="*/ 1969890 h 1969890"/>
                        <a:gd name="connsiteX1" fmla="*/ 120453 w 4972015"/>
                        <a:gd name="connsiteY1" fmla="*/ 1955841 h 1969890"/>
                        <a:gd name="connsiteX2" fmla="*/ 302430 w 4972015"/>
                        <a:gd name="connsiteY2" fmla="*/ 1951541 h 1969890"/>
                        <a:gd name="connsiteX3" fmla="*/ 555065 w 4972015"/>
                        <a:gd name="connsiteY3" fmla="*/ 1945072 h 1969890"/>
                        <a:gd name="connsiteX4" fmla="*/ 815146 w 4972015"/>
                        <a:gd name="connsiteY4" fmla="*/ 1930985 h 1969890"/>
                        <a:gd name="connsiteX5" fmla="*/ 1081606 w 4972015"/>
                        <a:gd name="connsiteY5" fmla="*/ 1907578 h 1969890"/>
                        <a:gd name="connsiteX6" fmla="*/ 1399105 w 4972015"/>
                        <a:gd name="connsiteY6" fmla="*/ 1880377 h 1969890"/>
                        <a:gd name="connsiteX7" fmla="*/ 1651808 w 4972015"/>
                        <a:gd name="connsiteY7" fmla="*/ 1850092 h 1969890"/>
                        <a:gd name="connsiteX8" fmla="*/ 1929193 w 4972015"/>
                        <a:gd name="connsiteY8" fmla="*/ 1822881 h 1969890"/>
                        <a:gd name="connsiteX9" fmla="*/ 2156233 w 4972015"/>
                        <a:gd name="connsiteY9" fmla="*/ 1793002 h 1969890"/>
                        <a:gd name="connsiteX10" fmla="*/ 2487636 w 4972015"/>
                        <a:gd name="connsiteY10" fmla="*/ 1745846 h 1969890"/>
                        <a:gd name="connsiteX11" fmla="*/ 2748298 w 4972015"/>
                        <a:gd name="connsiteY11" fmla="*/ 1697387 h 1969890"/>
                        <a:gd name="connsiteX12" fmla="*/ 2898930 w 4972015"/>
                        <a:gd name="connsiteY12" fmla="*/ 1659551 h 1969890"/>
                        <a:gd name="connsiteX13" fmla="*/ 3094518 w 4972015"/>
                        <a:gd name="connsiteY13" fmla="*/ 1596899 h 1969890"/>
                        <a:gd name="connsiteX14" fmla="*/ 3244934 w 4972015"/>
                        <a:gd name="connsiteY14" fmla="*/ 1520822 h 1969890"/>
                        <a:gd name="connsiteX15" fmla="*/ 3428161 w 4972015"/>
                        <a:gd name="connsiteY15" fmla="*/ 1405880 h 1969890"/>
                        <a:gd name="connsiteX16" fmla="*/ 3605434 w 4972015"/>
                        <a:gd name="connsiteY16" fmla="*/ 1238661 h 1969890"/>
                        <a:gd name="connsiteX17" fmla="*/ 3699057 w 4972015"/>
                        <a:gd name="connsiteY17" fmla="*/ 1089681 h 1969890"/>
                        <a:gd name="connsiteX18" fmla="*/ 3990363 w 4972015"/>
                        <a:gd name="connsiteY18" fmla="*/ 931559 h 1969890"/>
                        <a:gd name="connsiteX19" fmla="*/ 4206649 w 4972015"/>
                        <a:gd name="connsiteY19" fmla="*/ 790463 h 1969890"/>
                        <a:gd name="connsiteX20" fmla="*/ 4302054 w 4972015"/>
                        <a:gd name="connsiteY20" fmla="*/ 679236 h 1969890"/>
                        <a:gd name="connsiteX21" fmla="*/ 4485860 w 4972015"/>
                        <a:gd name="connsiteY21" fmla="*/ 543007 h 1969890"/>
                        <a:gd name="connsiteX22" fmla="*/ 4843064 w 4972015"/>
                        <a:gd name="connsiteY22" fmla="*/ 316522 h 1969890"/>
                        <a:gd name="connsiteX23" fmla="*/ 4925123 w 4972015"/>
                        <a:gd name="connsiteY23" fmla="*/ 128954 h 1969890"/>
                        <a:gd name="connsiteX24" fmla="*/ 4972015 w 4972015"/>
                        <a:gd name="connsiteY24" fmla="*/ 0 h 1969890"/>
                        <a:gd name="connsiteX25" fmla="*/ 4972015 w 4972015"/>
                        <a:gd name="connsiteY25" fmla="*/ 0 h 1969890"/>
                        <a:gd name="connsiteX26" fmla="*/ 4958678 w 4972015"/>
                        <a:gd name="connsiteY26" fmla="*/ 38109 h 1969890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20902 w 4987483"/>
                        <a:gd name="connsiteY16" fmla="*/ 1238661 h 1957974"/>
                        <a:gd name="connsiteX17" fmla="*/ 3714525 w 4987483"/>
                        <a:gd name="connsiteY17" fmla="*/ 1089681 h 1957974"/>
                        <a:gd name="connsiteX18" fmla="*/ 4005831 w 4987483"/>
                        <a:gd name="connsiteY18" fmla="*/ 931559 h 1957974"/>
                        <a:gd name="connsiteX19" fmla="*/ 4222117 w 4987483"/>
                        <a:gd name="connsiteY19" fmla="*/ 79046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858532 w 4987483"/>
                        <a:gd name="connsiteY22" fmla="*/ 316522 h 1957974"/>
                        <a:gd name="connsiteX23" fmla="*/ 4940591 w 4987483"/>
                        <a:gd name="connsiteY23" fmla="*/ 128954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74146 w 4987483"/>
                        <a:gd name="connsiteY26" fmla="*/ 38109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20902 w 4987483"/>
                        <a:gd name="connsiteY16" fmla="*/ 1238661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222117 w 4987483"/>
                        <a:gd name="connsiteY19" fmla="*/ 79046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858532 w 4987483"/>
                        <a:gd name="connsiteY22" fmla="*/ 316522 h 1957974"/>
                        <a:gd name="connsiteX23" fmla="*/ 4940591 w 4987483"/>
                        <a:gd name="connsiteY23" fmla="*/ 128954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74146 w 4987483"/>
                        <a:gd name="connsiteY26" fmla="*/ 38109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222117 w 4987483"/>
                        <a:gd name="connsiteY19" fmla="*/ 79046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858532 w 4987483"/>
                        <a:gd name="connsiteY22" fmla="*/ 316522 h 1957974"/>
                        <a:gd name="connsiteX23" fmla="*/ 4940591 w 4987483"/>
                        <a:gd name="connsiteY23" fmla="*/ 128954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74146 w 4987483"/>
                        <a:gd name="connsiteY26" fmla="*/ 38109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1180 w 4987483"/>
                        <a:gd name="connsiteY19" fmla="*/ 78315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858532 w 4987483"/>
                        <a:gd name="connsiteY22" fmla="*/ 316522 h 1957974"/>
                        <a:gd name="connsiteX23" fmla="*/ 4940591 w 4987483"/>
                        <a:gd name="connsiteY23" fmla="*/ 128954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74146 w 4987483"/>
                        <a:gd name="connsiteY26" fmla="*/ 38109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1180 w 4987483"/>
                        <a:gd name="connsiteY19" fmla="*/ 78315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827596 w 4987483"/>
                        <a:gd name="connsiteY22" fmla="*/ 311648 h 1957974"/>
                        <a:gd name="connsiteX23" fmla="*/ 4940591 w 4987483"/>
                        <a:gd name="connsiteY23" fmla="*/ 128954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74146 w 4987483"/>
                        <a:gd name="connsiteY26" fmla="*/ 38109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1180 w 4987483"/>
                        <a:gd name="connsiteY19" fmla="*/ 78315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827596 w 4987483"/>
                        <a:gd name="connsiteY22" fmla="*/ 311648 h 1957974"/>
                        <a:gd name="connsiteX23" fmla="*/ 4940591 w 4987483"/>
                        <a:gd name="connsiteY23" fmla="*/ 128954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1180 w 4987483"/>
                        <a:gd name="connsiteY19" fmla="*/ 78315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827596 w 4987483"/>
                        <a:gd name="connsiteY22" fmla="*/ 311648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1180 w 4987483"/>
                        <a:gd name="connsiteY19" fmla="*/ 783153 h 1957974"/>
                        <a:gd name="connsiteX20" fmla="*/ 4317522 w 4987483"/>
                        <a:gd name="connsiteY20" fmla="*/ 679236 h 1957974"/>
                        <a:gd name="connsiteX21" fmla="*/ 4501328 w 4987483"/>
                        <a:gd name="connsiteY21" fmla="*/ 543007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1180 w 4987483"/>
                        <a:gd name="connsiteY19" fmla="*/ 783153 h 1957974"/>
                        <a:gd name="connsiteX20" fmla="*/ 4317522 w 4987483"/>
                        <a:gd name="connsiteY20" fmla="*/ 679236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1180 w 4987483"/>
                        <a:gd name="connsiteY19" fmla="*/ 783153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05831 w 4987483"/>
                        <a:gd name="connsiteY18" fmla="*/ 931559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780266 w 4987483"/>
                        <a:gd name="connsiteY17" fmla="*/ 1116485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51838 w 4987483"/>
                        <a:gd name="connsiteY16" fmla="*/ 1241098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443629 w 4987483"/>
                        <a:gd name="connsiteY15" fmla="*/ 1405880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260402 w 4987483"/>
                        <a:gd name="connsiteY14" fmla="*/ 1520822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3109986 w 4987483"/>
                        <a:gd name="connsiteY13" fmla="*/ 1596899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914398 w 4987483"/>
                        <a:gd name="connsiteY12" fmla="*/ 1659551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763766 w 4987483"/>
                        <a:gd name="connsiteY11" fmla="*/ 1697387 h 1957974"/>
                        <a:gd name="connsiteX12" fmla="*/ 2780339 w 4987483"/>
                        <a:gd name="connsiteY12" fmla="*/ 1597820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614239 w 4987483"/>
                        <a:gd name="connsiteY11" fmla="*/ 1671395 h 1957974"/>
                        <a:gd name="connsiteX12" fmla="*/ 2780339 w 4987483"/>
                        <a:gd name="connsiteY12" fmla="*/ 1597820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503104 w 4987483"/>
                        <a:gd name="connsiteY10" fmla="*/ 1745846 h 1957974"/>
                        <a:gd name="connsiteX11" fmla="*/ 2598770 w 4987483"/>
                        <a:gd name="connsiteY11" fmla="*/ 1668147 h 1957974"/>
                        <a:gd name="connsiteX12" fmla="*/ 2780339 w 4987483"/>
                        <a:gd name="connsiteY12" fmla="*/ 1597820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399981 w 4987483"/>
                        <a:gd name="connsiteY10" fmla="*/ 1736099 h 1957974"/>
                        <a:gd name="connsiteX11" fmla="*/ 2598770 w 4987483"/>
                        <a:gd name="connsiteY11" fmla="*/ 1668147 h 1957974"/>
                        <a:gd name="connsiteX12" fmla="*/ 2780339 w 4987483"/>
                        <a:gd name="connsiteY12" fmla="*/ 1597820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399981 w 4987483"/>
                        <a:gd name="connsiteY10" fmla="*/ 1736099 h 1957974"/>
                        <a:gd name="connsiteX11" fmla="*/ 2614239 w 4987483"/>
                        <a:gd name="connsiteY11" fmla="*/ 1668147 h 1957974"/>
                        <a:gd name="connsiteX12" fmla="*/ 2780339 w 4987483"/>
                        <a:gd name="connsiteY12" fmla="*/ 1597820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80339 w 4987483"/>
                        <a:gd name="connsiteY12" fmla="*/ 1597820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91503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914810 w 4987483"/>
                        <a:gd name="connsiteY23" fmla="*/ 158195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35387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53615 w 4987483"/>
                        <a:gd name="connsiteY20" fmla="*/ 692232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12394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26455 w 4987483"/>
                        <a:gd name="connsiteY18" fmla="*/ 944555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26671 w 4987483"/>
                        <a:gd name="connsiteY17" fmla="*/ 1100240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81755 w 4987483"/>
                        <a:gd name="connsiteY15" fmla="*/ 1379888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0651 w 4987483"/>
                        <a:gd name="connsiteY12" fmla="*/ 1604318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4239 w 4987483"/>
                        <a:gd name="connsiteY11" fmla="*/ 1668147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20606 w 4987483"/>
                        <a:gd name="connsiteY10" fmla="*/ 1732850 h 1957974"/>
                        <a:gd name="connsiteX11" fmla="*/ 2619395 w 4987483"/>
                        <a:gd name="connsiteY11" fmla="*/ 1671396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30918 w 4987483"/>
                        <a:gd name="connsiteY10" fmla="*/ 1726352 h 1957974"/>
                        <a:gd name="connsiteX11" fmla="*/ 2619395 w 4987483"/>
                        <a:gd name="connsiteY11" fmla="*/ 1671396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30918 w 4987483"/>
                        <a:gd name="connsiteY10" fmla="*/ 1726352 h 1957974"/>
                        <a:gd name="connsiteX11" fmla="*/ 2475024 w 4987483"/>
                        <a:gd name="connsiteY11" fmla="*/ 1716882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30918 w 4987483"/>
                        <a:gd name="connsiteY10" fmla="*/ 1726352 h 1957974"/>
                        <a:gd name="connsiteX11" fmla="*/ 2516273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30918 w 4987483"/>
                        <a:gd name="connsiteY10" fmla="*/ 1726352 h 1957974"/>
                        <a:gd name="connsiteX11" fmla="*/ 2536897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1701 w 4987483"/>
                        <a:gd name="connsiteY9" fmla="*/ 1793002 h 1957974"/>
                        <a:gd name="connsiteX10" fmla="*/ 2410294 w 4987483"/>
                        <a:gd name="connsiteY10" fmla="*/ 1729601 h 1957974"/>
                        <a:gd name="connsiteX11" fmla="*/ 2536897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6857 w 4987483"/>
                        <a:gd name="connsiteY9" fmla="*/ 1793002 h 1957974"/>
                        <a:gd name="connsiteX10" fmla="*/ 2410294 w 4987483"/>
                        <a:gd name="connsiteY10" fmla="*/ 1729601 h 1957974"/>
                        <a:gd name="connsiteX11" fmla="*/ 2536897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22881 h 1957974"/>
                        <a:gd name="connsiteX9" fmla="*/ 2176857 w 4987483"/>
                        <a:gd name="connsiteY9" fmla="*/ 1780006 h 1957974"/>
                        <a:gd name="connsiteX10" fmla="*/ 2410294 w 4987483"/>
                        <a:gd name="connsiteY10" fmla="*/ 1729601 h 1957974"/>
                        <a:gd name="connsiteX11" fmla="*/ 2536897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19632 h 1957974"/>
                        <a:gd name="connsiteX9" fmla="*/ 2176857 w 4987483"/>
                        <a:gd name="connsiteY9" fmla="*/ 1780006 h 1957974"/>
                        <a:gd name="connsiteX10" fmla="*/ 2410294 w 4987483"/>
                        <a:gd name="connsiteY10" fmla="*/ 1729601 h 1957974"/>
                        <a:gd name="connsiteX11" fmla="*/ 2536897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19632 h 1957974"/>
                        <a:gd name="connsiteX9" fmla="*/ 2176857 w 4987483"/>
                        <a:gd name="connsiteY9" fmla="*/ 1780006 h 1957974"/>
                        <a:gd name="connsiteX10" fmla="*/ 2410294 w 4987483"/>
                        <a:gd name="connsiteY10" fmla="*/ 1729601 h 1957974"/>
                        <a:gd name="connsiteX11" fmla="*/ 2536897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19632 h 1957974"/>
                        <a:gd name="connsiteX9" fmla="*/ 2176857 w 4987483"/>
                        <a:gd name="connsiteY9" fmla="*/ 1780006 h 1957974"/>
                        <a:gd name="connsiteX10" fmla="*/ 2410294 w 4987483"/>
                        <a:gd name="connsiteY10" fmla="*/ 1729601 h 1957974"/>
                        <a:gd name="connsiteX11" fmla="*/ 2536897 w 4987483"/>
                        <a:gd name="connsiteY11" fmla="*/ 1697388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19632 h 1957974"/>
                        <a:gd name="connsiteX9" fmla="*/ 2176857 w 4987483"/>
                        <a:gd name="connsiteY9" fmla="*/ 1780006 h 1957974"/>
                        <a:gd name="connsiteX10" fmla="*/ 2410294 w 4987483"/>
                        <a:gd name="connsiteY10" fmla="*/ 1729601 h 1957974"/>
                        <a:gd name="connsiteX11" fmla="*/ 2562678 w 4987483"/>
                        <a:gd name="connsiteY11" fmla="*/ 1690890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  <a:gd name="connsiteX0" fmla="*/ 0 w 4987483"/>
                        <a:gd name="connsiteY0" fmla="*/ 1957706 h 1957974"/>
                        <a:gd name="connsiteX1" fmla="*/ 135921 w 4987483"/>
                        <a:gd name="connsiteY1" fmla="*/ 1955841 h 1957974"/>
                        <a:gd name="connsiteX2" fmla="*/ 317898 w 4987483"/>
                        <a:gd name="connsiteY2" fmla="*/ 1951541 h 1957974"/>
                        <a:gd name="connsiteX3" fmla="*/ 570533 w 4987483"/>
                        <a:gd name="connsiteY3" fmla="*/ 1945072 h 1957974"/>
                        <a:gd name="connsiteX4" fmla="*/ 830614 w 4987483"/>
                        <a:gd name="connsiteY4" fmla="*/ 1930985 h 1957974"/>
                        <a:gd name="connsiteX5" fmla="*/ 1097074 w 4987483"/>
                        <a:gd name="connsiteY5" fmla="*/ 1907578 h 1957974"/>
                        <a:gd name="connsiteX6" fmla="*/ 1414573 w 4987483"/>
                        <a:gd name="connsiteY6" fmla="*/ 1880377 h 1957974"/>
                        <a:gd name="connsiteX7" fmla="*/ 1667276 w 4987483"/>
                        <a:gd name="connsiteY7" fmla="*/ 1850092 h 1957974"/>
                        <a:gd name="connsiteX8" fmla="*/ 1944661 w 4987483"/>
                        <a:gd name="connsiteY8" fmla="*/ 1819632 h 1957974"/>
                        <a:gd name="connsiteX9" fmla="*/ 2176857 w 4987483"/>
                        <a:gd name="connsiteY9" fmla="*/ 1780006 h 1957974"/>
                        <a:gd name="connsiteX10" fmla="*/ 2384513 w 4987483"/>
                        <a:gd name="connsiteY10" fmla="*/ 1732850 h 1957974"/>
                        <a:gd name="connsiteX11" fmla="*/ 2562678 w 4987483"/>
                        <a:gd name="connsiteY11" fmla="*/ 1690890 h 1957974"/>
                        <a:gd name="connsiteX12" fmla="*/ 2795807 w 4987483"/>
                        <a:gd name="connsiteY12" fmla="*/ 1610816 h 1957974"/>
                        <a:gd name="connsiteX13" fmla="*/ 2970771 w 4987483"/>
                        <a:gd name="connsiteY13" fmla="*/ 1548164 h 1957974"/>
                        <a:gd name="connsiteX14" fmla="*/ 3177904 w 4987483"/>
                        <a:gd name="connsiteY14" fmla="*/ 1465589 h 1957974"/>
                        <a:gd name="connsiteX15" fmla="*/ 3366287 w 4987483"/>
                        <a:gd name="connsiteY15" fmla="*/ 1373390 h 1957974"/>
                        <a:gd name="connsiteX16" fmla="*/ 3620902 w 4987483"/>
                        <a:gd name="connsiteY16" fmla="*/ 1228102 h 1957974"/>
                        <a:gd name="connsiteX17" fmla="*/ 3800890 w 4987483"/>
                        <a:gd name="connsiteY17" fmla="*/ 1109987 h 1957974"/>
                        <a:gd name="connsiteX18" fmla="*/ 4016143 w 4987483"/>
                        <a:gd name="connsiteY18" fmla="*/ 951053 h 1957974"/>
                        <a:gd name="connsiteX19" fmla="*/ 4196336 w 4987483"/>
                        <a:gd name="connsiteY19" fmla="*/ 822141 h 1957974"/>
                        <a:gd name="connsiteX20" fmla="*/ 4369083 w 4987483"/>
                        <a:gd name="connsiteY20" fmla="*/ 688983 h 1957974"/>
                        <a:gd name="connsiteX21" fmla="*/ 4619919 w 4987483"/>
                        <a:gd name="connsiteY21" fmla="*/ 468280 h 1957974"/>
                        <a:gd name="connsiteX22" fmla="*/ 4755411 w 4987483"/>
                        <a:gd name="connsiteY22" fmla="*/ 334391 h 1957974"/>
                        <a:gd name="connsiteX23" fmla="*/ 4899342 w 4987483"/>
                        <a:gd name="connsiteY23" fmla="*/ 154946 h 1957974"/>
                        <a:gd name="connsiteX24" fmla="*/ 4987483 w 4987483"/>
                        <a:gd name="connsiteY24" fmla="*/ 0 h 1957974"/>
                        <a:gd name="connsiteX25" fmla="*/ 4987483 w 4987483"/>
                        <a:gd name="connsiteY25" fmla="*/ 0 h 1957974"/>
                        <a:gd name="connsiteX26" fmla="*/ 4963835 w 4987483"/>
                        <a:gd name="connsiteY26" fmla="*/ 67350 h 1957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4987483" h="1957974">
                          <a:moveTo>
                            <a:pt x="0" y="1957706"/>
                          </a:moveTo>
                          <a:cubicBezTo>
                            <a:pt x="2029" y="1957801"/>
                            <a:pt x="85516" y="1958899"/>
                            <a:pt x="135921" y="1955841"/>
                          </a:cubicBezTo>
                          <a:lnTo>
                            <a:pt x="317898" y="1951541"/>
                          </a:lnTo>
                          <a:lnTo>
                            <a:pt x="570533" y="1945072"/>
                          </a:lnTo>
                          <a:cubicBezTo>
                            <a:pt x="655986" y="1941646"/>
                            <a:pt x="742857" y="1937234"/>
                            <a:pt x="830614" y="1930985"/>
                          </a:cubicBezTo>
                          <a:cubicBezTo>
                            <a:pt x="918371" y="1924736"/>
                            <a:pt x="999748" y="1917231"/>
                            <a:pt x="1097074" y="1907578"/>
                          </a:cubicBezTo>
                          <a:lnTo>
                            <a:pt x="1414573" y="1880377"/>
                          </a:lnTo>
                          <a:lnTo>
                            <a:pt x="1667276" y="1850092"/>
                          </a:lnTo>
                          <a:lnTo>
                            <a:pt x="1944661" y="1819632"/>
                          </a:lnTo>
                          <a:cubicBezTo>
                            <a:pt x="2028732" y="1810117"/>
                            <a:pt x="2103548" y="1794470"/>
                            <a:pt x="2176857" y="1780006"/>
                          </a:cubicBezTo>
                          <a:cubicBezTo>
                            <a:pt x="2250166" y="1765542"/>
                            <a:pt x="2320210" y="1747703"/>
                            <a:pt x="2384513" y="1732850"/>
                          </a:cubicBezTo>
                          <a:cubicBezTo>
                            <a:pt x="2448816" y="1717997"/>
                            <a:pt x="2494129" y="1711229"/>
                            <a:pt x="2562678" y="1690890"/>
                          </a:cubicBezTo>
                          <a:cubicBezTo>
                            <a:pt x="2631227" y="1670551"/>
                            <a:pt x="2718097" y="1637507"/>
                            <a:pt x="2795807" y="1610816"/>
                          </a:cubicBezTo>
                          <a:cubicBezTo>
                            <a:pt x="2863823" y="1587028"/>
                            <a:pt x="2907088" y="1572368"/>
                            <a:pt x="2970771" y="1548164"/>
                          </a:cubicBezTo>
                          <a:cubicBezTo>
                            <a:pt x="3034454" y="1523960"/>
                            <a:pt x="3111985" y="1494718"/>
                            <a:pt x="3177904" y="1465589"/>
                          </a:cubicBezTo>
                          <a:cubicBezTo>
                            <a:pt x="3243823" y="1436460"/>
                            <a:pt x="3292454" y="1412971"/>
                            <a:pt x="3366287" y="1373390"/>
                          </a:cubicBezTo>
                          <a:cubicBezTo>
                            <a:pt x="3440120" y="1333809"/>
                            <a:pt x="3548468" y="1272003"/>
                            <a:pt x="3620902" y="1228102"/>
                          </a:cubicBezTo>
                          <a:cubicBezTo>
                            <a:pt x="3693336" y="1184202"/>
                            <a:pt x="3735017" y="1156162"/>
                            <a:pt x="3800890" y="1109987"/>
                          </a:cubicBezTo>
                          <a:cubicBezTo>
                            <a:pt x="3866764" y="1063812"/>
                            <a:pt x="3950235" y="999027"/>
                            <a:pt x="4016143" y="951053"/>
                          </a:cubicBezTo>
                          <a:cubicBezTo>
                            <a:pt x="4082051" y="903079"/>
                            <a:pt x="4137513" y="865819"/>
                            <a:pt x="4196336" y="822141"/>
                          </a:cubicBezTo>
                          <a:cubicBezTo>
                            <a:pt x="4255159" y="778463"/>
                            <a:pt x="4298486" y="747960"/>
                            <a:pt x="4369083" y="688983"/>
                          </a:cubicBezTo>
                          <a:cubicBezTo>
                            <a:pt x="4439680" y="630006"/>
                            <a:pt x="4555531" y="527379"/>
                            <a:pt x="4619919" y="468280"/>
                          </a:cubicBezTo>
                          <a:cubicBezTo>
                            <a:pt x="4684307" y="409181"/>
                            <a:pt x="4708841" y="386613"/>
                            <a:pt x="4755411" y="334391"/>
                          </a:cubicBezTo>
                          <a:cubicBezTo>
                            <a:pt x="4801981" y="282169"/>
                            <a:pt x="4860663" y="210678"/>
                            <a:pt x="4899342" y="154946"/>
                          </a:cubicBezTo>
                          <a:cubicBezTo>
                            <a:pt x="4938021" y="99214"/>
                            <a:pt x="4987483" y="0"/>
                            <a:pt x="4987483" y="0"/>
                          </a:cubicBezTo>
                          <a:lnTo>
                            <a:pt x="4987483" y="0"/>
                          </a:lnTo>
                          <a:lnTo>
                            <a:pt x="4963835" y="67350"/>
                          </a:lnTo>
                        </a:path>
                      </a:pathLst>
                    </a:custGeom>
                    <a:ln w="63500">
                      <a:solidFill>
                        <a:srgbClr val="92D050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43081D3C-79EC-4900-A3B9-07ED66C595AD}"/>
                      </a:ext>
                    </a:extLst>
                  </p:cNvPr>
                  <p:cNvSpPr txBox="1"/>
                  <p:nvPr/>
                </p:nvSpPr>
                <p:spPr>
                  <a:xfrm>
                    <a:off x="6629403" y="5791200"/>
                    <a:ext cx="380997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dirty="0"/>
                      <a:t>t</a:t>
                    </a:r>
                  </a:p>
                </p:txBody>
              </p:sp>
            </p:grp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D84444F-A1DE-4CCA-9EB1-2BAAE7E6E1A0}"/>
                    </a:ext>
                  </a:extLst>
                </p:cNvPr>
                <p:cNvSpPr txBox="1"/>
                <p:nvPr/>
              </p:nvSpPr>
              <p:spPr>
                <a:xfrm rot="10800000">
                  <a:off x="7433096" y="3383101"/>
                  <a:ext cx="643400" cy="31700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{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55DD438-A0DF-4DA9-95D9-F75A87C2686C}"/>
                    </a:ext>
                  </a:extLst>
                </p:cNvPr>
                <p:cNvSpPr txBox="1"/>
                <p:nvPr/>
              </p:nvSpPr>
              <p:spPr>
                <a:xfrm>
                  <a:off x="7504616" y="4663353"/>
                  <a:ext cx="682212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/>
                    <a:t>ƒ (t)</a:t>
                  </a:r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41BE00A-5EC7-49CC-B4AB-766AE3415D18}"/>
                  </a:ext>
                </a:extLst>
              </p:cNvPr>
              <p:cNvSpPr txBox="1"/>
              <p:nvPr/>
            </p:nvSpPr>
            <p:spPr>
              <a:xfrm rot="5400000">
                <a:off x="6609508" y="3560051"/>
                <a:ext cx="3048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/>
                  <a:t>{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DDDACDF-7487-44A8-BD7A-45FBC6507540}"/>
                  </a:ext>
                </a:extLst>
              </p:cNvPr>
              <p:cNvSpPr txBox="1"/>
              <p:nvPr/>
            </p:nvSpPr>
            <p:spPr>
              <a:xfrm>
                <a:off x="6491372" y="3364468"/>
                <a:ext cx="5190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dirty="0"/>
                  <a:t>Δ</a:t>
                </a:r>
                <a:r>
                  <a:rPr lang="en-US" dirty="0"/>
                  <a:t>t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43D9F80-F727-492E-9F81-4A8B7F90AD93}"/>
                </a:ext>
              </a:extLst>
            </p:cNvPr>
            <p:cNvSpPr txBox="1"/>
            <p:nvPr/>
          </p:nvSpPr>
          <p:spPr>
            <a:xfrm>
              <a:off x="4949898" y="5943600"/>
              <a:ext cx="39105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7CEEC0A-A2BD-4EDA-BE4C-716C3536DBE5}"/>
                </a:ext>
              </a:extLst>
            </p:cNvPr>
            <p:cNvSpPr txBox="1"/>
            <p:nvPr/>
          </p:nvSpPr>
          <p:spPr>
            <a:xfrm>
              <a:off x="8600546" y="5951809"/>
              <a:ext cx="39105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b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B26EA334-CDD6-47CC-8EE8-E3A0D15FF02F}"/>
              </a:ext>
            </a:extLst>
          </p:cNvPr>
          <p:cNvSpPr txBox="1"/>
          <p:nvPr/>
        </p:nvSpPr>
        <p:spPr>
          <a:xfrm>
            <a:off x="0" y="6629401"/>
            <a:ext cx="3505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156234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smaller we choose the width </a:t>
            </a:r>
            <a:r>
              <a:rPr lang="el-GR" dirty="0"/>
              <a:t>Δ</a:t>
            </a:r>
            <a:r>
              <a:rPr lang="en-US" dirty="0"/>
              <a:t>x, the better the approximation for the area under the curve</a:t>
            </a:r>
          </a:p>
        </p:txBody>
      </p:sp>
    </p:spTree>
    <p:extLst>
      <p:ext uri="{BB962C8B-B14F-4D97-AF65-F5344CB8AC3E}">
        <p14:creationId xmlns:p14="http://schemas.microsoft.com/office/powerpoint/2010/main" val="110591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</a:t>
            </a:r>
            <a:r>
              <a:rPr lang="el-GR" dirty="0"/>
              <a:t>Δ</a:t>
            </a:r>
            <a:r>
              <a:rPr lang="en-US" dirty="0"/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/>
              <a:t>0, </a:t>
            </a:r>
          </a:p>
          <a:p>
            <a:r>
              <a:rPr lang="en-US" dirty="0"/>
              <a:t>the number of terms 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>
                <a:cs typeface="Arial" panose="020B0604020202020204" pitchFamily="34" charset="0"/>
              </a:rPr>
              <a:t>∞</a:t>
            </a:r>
          </a:p>
          <a:p>
            <a:r>
              <a:rPr lang="en-US" dirty="0">
                <a:cs typeface="Arial" panose="020B0604020202020204" pitchFamily="34" charset="0"/>
              </a:rPr>
              <a:t>and the sum </a:t>
            </a:r>
            <a:r>
              <a:rPr lang="en-US" dirty="0" err="1"/>
              <a:t>S</a:t>
            </a:r>
            <a:r>
              <a:rPr lang="en-US" baseline="-25000" dirty="0" err="1"/>
              <a:t>n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 err="1">
                <a:cs typeface="Arial" panose="020B0604020202020204" pitchFamily="34" charset="0"/>
              </a:rPr>
              <a:t>true</a:t>
            </a:r>
            <a:r>
              <a:rPr lang="en-US" dirty="0">
                <a:cs typeface="Arial" panose="020B0604020202020204" pitchFamily="34" charset="0"/>
              </a:rPr>
              <a:t> area </a:t>
            </a:r>
          </a:p>
          <a:p>
            <a:pPr>
              <a:spcBef>
                <a:spcPts val="0"/>
              </a:spcBef>
            </a:pPr>
            <a:r>
              <a:rPr lang="en-US" dirty="0">
                <a:cs typeface="Arial" panose="020B0604020202020204" pitchFamily="34" charset="0"/>
              </a:rPr>
              <a:t>	under the curve:</a:t>
            </a:r>
          </a:p>
          <a:p>
            <a:pPr>
              <a:spcBef>
                <a:spcPts val="0"/>
              </a:spcBef>
            </a:pPr>
            <a:endParaRPr lang="en-US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cs typeface="Arial" panose="020B0604020202020204" pitchFamily="34" charset="0"/>
              </a:rPr>
              <a:t>                </a:t>
            </a:r>
            <a:r>
              <a:rPr lang="en-US" dirty="0"/>
              <a:t>S</a:t>
            </a:r>
            <a:r>
              <a:rPr lang="en-US" baseline="-25000" dirty="0"/>
              <a:t>n</a:t>
            </a:r>
            <a:r>
              <a:rPr lang="en-US" dirty="0"/>
              <a:t> </a:t>
            </a:r>
            <a:r>
              <a:rPr lang="en-US" dirty="0">
                <a:cs typeface="Arial" panose="020B0604020202020204" pitchFamily="34" charset="0"/>
              </a:rPr>
              <a:t>= A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7024329-E8A3-4873-983C-FF04ADB8C34F}"/>
              </a:ext>
            </a:extLst>
          </p:cNvPr>
          <p:cNvGrpSpPr/>
          <p:nvPr/>
        </p:nvGrpSpPr>
        <p:grpSpPr>
          <a:xfrm>
            <a:off x="3197525" y="4495800"/>
            <a:ext cx="993475" cy="830253"/>
            <a:chOff x="2286000" y="4495800"/>
            <a:chExt cx="993475" cy="83025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6A0630-FD12-4808-9E6C-0E7952F35602}"/>
                </a:ext>
              </a:extLst>
            </p:cNvPr>
            <p:cNvSpPr txBox="1"/>
            <p:nvPr/>
          </p:nvSpPr>
          <p:spPr>
            <a:xfrm>
              <a:off x="2286000" y="4495800"/>
              <a:ext cx="83820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 dirty="0" err="1">
                  <a:solidFill>
                    <a:srgbClr val="CCFFFF"/>
                  </a:solidFill>
                  <a:cs typeface="Arial" panose="020B0604020202020204" pitchFamily="34" charset="0"/>
                </a:rPr>
                <a:t>lim</a:t>
              </a:r>
              <a:endParaRPr lang="en-US" sz="3000" dirty="0">
                <a:solidFill>
                  <a:srgbClr val="CCFFFF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9C8A187-0150-4FBC-ADA2-3D47C2F97573}"/>
                </a:ext>
              </a:extLst>
            </p:cNvPr>
            <p:cNvSpPr txBox="1"/>
            <p:nvPr/>
          </p:nvSpPr>
          <p:spPr>
            <a:xfrm>
              <a:off x="2288875" y="4925943"/>
              <a:ext cx="9906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CCFFFF"/>
                  </a:solidFill>
                </a:rPr>
                <a:t>n</a:t>
              </a:r>
              <a:r>
                <a:rPr lang="en-US" sz="2000" dirty="0">
                  <a:solidFill>
                    <a:srgbClr val="CC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→</a:t>
              </a:r>
              <a:r>
                <a:rPr lang="en-US" sz="2000" dirty="0">
                  <a:solidFill>
                    <a:srgbClr val="CCFFFF"/>
                  </a:solidFill>
                  <a:cs typeface="Arial" panose="020B0604020202020204" pitchFamily="34" charset="0"/>
                </a:rPr>
                <a:t>∞</a:t>
              </a:r>
              <a:endParaRPr lang="en-US" sz="2000" dirty="0">
                <a:solidFill>
                  <a:srgbClr val="CC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6143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But, you wouldn’t want to actually do this to find the area under a curve </a:t>
            </a:r>
          </a:p>
        </p:txBody>
      </p:sp>
    </p:spTree>
    <p:extLst>
      <p:ext uri="{BB962C8B-B14F-4D97-AF65-F5344CB8AC3E}">
        <p14:creationId xmlns:p14="http://schemas.microsoft.com/office/powerpoint/2010/main" val="881099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 algn="l"/>
            <a:r>
              <a:rPr lang="en-US" sz="3200" dirty="0"/>
              <a:t>Outcome 5)  Use basic integration techniques, including the method of substitution and the Fundamental Theorem of Calculus</a:t>
            </a:r>
          </a:p>
          <a:p>
            <a:pPr algn="l"/>
            <a:r>
              <a:rPr lang="en-US" sz="3200" dirty="0"/>
              <a:t>Outcome 6) </a:t>
            </a:r>
            <a:r>
              <a:rPr lang="en-US" sz="3200" dirty="0">
                <a:solidFill>
                  <a:srgbClr val="FFC000"/>
                </a:solidFill>
              </a:rPr>
              <a:t>Use definite integrals to find areas </a:t>
            </a:r>
            <a:r>
              <a:rPr lang="en-US" sz="3200" dirty="0"/>
              <a:t>under and </a:t>
            </a:r>
            <a:r>
              <a:rPr lang="en-US" sz="3200" dirty="0">
                <a:solidFill>
                  <a:srgbClr val="FFC000"/>
                </a:solidFill>
              </a:rPr>
              <a:t>between curves</a:t>
            </a:r>
          </a:p>
          <a:p>
            <a:pPr algn="l"/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3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But, you wouldn’t want to actually do this to find the area under a curve (it would take days to do even a simple problem) </a:t>
            </a:r>
          </a:p>
        </p:txBody>
      </p:sp>
    </p:spTree>
    <p:extLst>
      <p:ext uri="{BB962C8B-B14F-4D97-AF65-F5344CB8AC3E}">
        <p14:creationId xmlns:p14="http://schemas.microsoft.com/office/powerpoint/2010/main" val="1131107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Instead, we use calculus:</a:t>
            </a:r>
          </a:p>
          <a:p>
            <a:endParaRPr lang="en-US" sz="2000" dirty="0"/>
          </a:p>
          <a:p>
            <a:pPr algn="ctr"/>
            <a:r>
              <a:rPr lang="en-US" dirty="0"/>
              <a:t>A = ∫ƒ(b) dx - ∫ƒ(a) dx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A0A2B5-53D4-437C-8F63-1FECD93A128D}"/>
              </a:ext>
            </a:extLst>
          </p:cNvPr>
          <p:cNvSpPr txBox="1"/>
          <p:nvPr/>
        </p:nvSpPr>
        <p:spPr>
          <a:xfrm>
            <a:off x="3200400" y="2971800"/>
            <a:ext cx="83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upper</a:t>
            </a:r>
          </a:p>
          <a:p>
            <a:pPr algn="ctr"/>
            <a:r>
              <a:rPr lang="en-US" dirty="0"/>
              <a:t>limit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E754CD-2DF7-4693-8EB8-E572E508A0A4}"/>
              </a:ext>
            </a:extLst>
          </p:cNvPr>
          <p:cNvSpPr txBox="1"/>
          <p:nvPr/>
        </p:nvSpPr>
        <p:spPr>
          <a:xfrm>
            <a:off x="6096000" y="2971800"/>
            <a:ext cx="83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lower</a:t>
            </a:r>
          </a:p>
          <a:p>
            <a:pPr algn="ctr"/>
            <a:r>
              <a:rPr lang="en-US" dirty="0"/>
              <a:t>limit</a:t>
            </a:r>
          </a:p>
        </p:txBody>
      </p:sp>
    </p:spTree>
    <p:extLst>
      <p:ext uri="{BB962C8B-B14F-4D97-AF65-F5344CB8AC3E}">
        <p14:creationId xmlns:p14="http://schemas.microsoft.com/office/powerpoint/2010/main" val="3422261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write this symbolically as:</a:t>
            </a:r>
          </a:p>
          <a:p>
            <a:endParaRPr lang="en-US" dirty="0"/>
          </a:p>
          <a:p>
            <a:r>
              <a:rPr lang="en-US" dirty="0"/>
              <a:t>Where b is the upper limit and a the lower limit of the interval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B9B99E-B570-417A-8FE4-51AFE28D70C7}"/>
              </a:ext>
            </a:extLst>
          </p:cNvPr>
          <p:cNvGrpSpPr/>
          <p:nvPr/>
        </p:nvGrpSpPr>
        <p:grpSpPr>
          <a:xfrm>
            <a:off x="2895600" y="1939685"/>
            <a:ext cx="4572000" cy="879715"/>
            <a:chOff x="2286000" y="3188262"/>
            <a:chExt cx="4572000" cy="87971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57CC4B-BB66-4993-B765-5309F6BBABBE}"/>
                </a:ext>
              </a:extLst>
            </p:cNvPr>
            <p:cNvSpPr txBox="1"/>
            <p:nvPr/>
          </p:nvSpPr>
          <p:spPr>
            <a:xfrm>
              <a:off x="2286000" y="3188262"/>
              <a:ext cx="4572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 ƒ(x) dx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2F7D064-727E-4593-8F82-BECE3640D506}"/>
                </a:ext>
              </a:extLst>
            </p:cNvPr>
            <p:cNvSpPr txBox="1"/>
            <p:nvPr/>
          </p:nvSpPr>
          <p:spPr>
            <a:xfrm>
              <a:off x="2667000" y="3188262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b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781179A-1F20-4A30-9EE9-680FE3CEA7CC}"/>
                </a:ext>
              </a:extLst>
            </p:cNvPr>
            <p:cNvSpPr txBox="1"/>
            <p:nvPr/>
          </p:nvSpPr>
          <p:spPr>
            <a:xfrm>
              <a:off x="2461404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90852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C000"/>
                </a:solidFill>
              </a:rPr>
              <a:t>Fundamental Theorem of Calculus </a:t>
            </a:r>
            <a:r>
              <a:rPr lang="en-US" dirty="0"/>
              <a:t>says if </a:t>
            </a:r>
            <a:r>
              <a:rPr lang="en-US" sz="4000" b="1" dirty="0">
                <a:solidFill>
                  <a:srgbClr val="CCFFFF"/>
                </a:solidFill>
              </a:rPr>
              <a:t>ƒ(x) is continuous on the interval </a:t>
            </a:r>
            <a:r>
              <a:rPr lang="en-US" sz="4000" b="1" dirty="0" err="1">
                <a:solidFill>
                  <a:srgbClr val="CCFFFF"/>
                </a:solidFill>
              </a:rPr>
              <a:t>a≤x≤b</a:t>
            </a:r>
            <a:endParaRPr lang="en-US" sz="4000" b="1" dirty="0">
              <a:solidFill>
                <a:srgbClr val="CCFFFF"/>
              </a:solidFill>
            </a:endParaRPr>
          </a:p>
          <a:p>
            <a:r>
              <a:rPr lang="en-US" dirty="0"/>
              <a:t>then              = F(b) – F(a) </a:t>
            </a:r>
          </a:p>
          <a:p>
            <a:r>
              <a:rPr lang="en-US" dirty="0"/>
              <a:t>where F’(x) = </a:t>
            </a:r>
            <a:r>
              <a:rPr lang="en-US" sz="4000" b="1" dirty="0">
                <a:solidFill>
                  <a:srgbClr val="CCFFFF"/>
                </a:solidFill>
              </a:rPr>
              <a:t>ƒ(x)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B9B99E-B570-417A-8FE4-51AFE28D70C7}"/>
              </a:ext>
            </a:extLst>
          </p:cNvPr>
          <p:cNvGrpSpPr/>
          <p:nvPr/>
        </p:nvGrpSpPr>
        <p:grpSpPr>
          <a:xfrm>
            <a:off x="1981200" y="3158885"/>
            <a:ext cx="2590800" cy="879715"/>
            <a:chOff x="1524000" y="621904"/>
            <a:chExt cx="4572000" cy="87971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57CC4B-BB66-4993-B765-5309F6BBABBE}"/>
                </a:ext>
              </a:extLst>
            </p:cNvPr>
            <p:cNvSpPr txBox="1"/>
            <p:nvPr/>
          </p:nvSpPr>
          <p:spPr>
            <a:xfrm>
              <a:off x="1524000" y="648961"/>
              <a:ext cx="4572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ƒ(x) dx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2F7D064-727E-4593-8F82-BECE3640D506}"/>
                </a:ext>
              </a:extLst>
            </p:cNvPr>
            <p:cNvSpPr txBox="1"/>
            <p:nvPr/>
          </p:nvSpPr>
          <p:spPr>
            <a:xfrm>
              <a:off x="2277035" y="621904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b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781179A-1F20-4A30-9EE9-680FE3CEA7CC}"/>
                </a:ext>
              </a:extLst>
            </p:cNvPr>
            <p:cNvSpPr txBox="1"/>
            <p:nvPr/>
          </p:nvSpPr>
          <p:spPr>
            <a:xfrm>
              <a:off x="2071438" y="1101509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4649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r>
              <a:rPr lang="en-US" dirty="0"/>
              <a:t>In other words, the technique for evaluating a definite integral is the same as finding the area under the curve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</p:spTree>
    <p:extLst>
      <p:ext uri="{BB962C8B-B14F-4D97-AF65-F5344CB8AC3E}">
        <p14:creationId xmlns:p14="http://schemas.microsoft.com/office/powerpoint/2010/main" val="1692269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r>
              <a:rPr lang="en-US" dirty="0"/>
              <a:t>You can have any function for your curve (even ones you personally can’t integrate) </a:t>
            </a:r>
          </a:p>
          <a:p>
            <a:endParaRPr lang="en-US" sz="2000" b="1" dirty="0">
              <a:solidFill>
                <a:srgbClr val="CCFFFF"/>
              </a:solidFill>
            </a:endParaRPr>
          </a:p>
          <a:p>
            <a:r>
              <a:rPr lang="en-US" dirty="0"/>
              <a:t>The limits can also be anything you want</a:t>
            </a:r>
            <a:endParaRPr lang="en-US" sz="4000" b="1" dirty="0">
              <a:solidFill>
                <a:srgbClr val="CCFFFF"/>
              </a:solidFill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</p:spTree>
    <p:extLst>
      <p:ext uri="{BB962C8B-B14F-4D97-AF65-F5344CB8AC3E}">
        <p14:creationId xmlns:p14="http://schemas.microsoft.com/office/powerpoint/2010/main" val="15951377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r>
              <a:rPr lang="en-US" dirty="0"/>
              <a:t>Another calculus theorem for when the upper interval limit is a smaller number than the lower interval limit:</a:t>
            </a:r>
          </a:p>
          <a:p>
            <a:endParaRPr lang="en-US" dirty="0"/>
          </a:p>
          <a:p>
            <a:endParaRPr lang="en-US" dirty="0"/>
          </a:p>
          <a:p>
            <a:endParaRPr lang="en-US" sz="4000" b="1" dirty="0">
              <a:solidFill>
                <a:srgbClr val="CC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1F9071-CDA1-49ED-8B5F-410F52D1CA66}"/>
              </a:ext>
            </a:extLst>
          </p:cNvPr>
          <p:cNvGrpSpPr/>
          <p:nvPr/>
        </p:nvGrpSpPr>
        <p:grpSpPr>
          <a:xfrm>
            <a:off x="1371600" y="4038600"/>
            <a:ext cx="7315200" cy="879715"/>
            <a:chOff x="1981200" y="3158885"/>
            <a:chExt cx="7315200" cy="87971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148C24C-6F54-42DA-9483-02F3D5397595}"/>
                </a:ext>
              </a:extLst>
            </p:cNvPr>
            <p:cNvGrpSpPr/>
            <p:nvPr/>
          </p:nvGrpSpPr>
          <p:grpSpPr>
            <a:xfrm>
              <a:off x="1981200" y="3158885"/>
              <a:ext cx="7315200" cy="879715"/>
              <a:chOff x="1524000" y="621904"/>
              <a:chExt cx="4572000" cy="879715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4C41EB-548D-4532-9415-D672E2FD712A}"/>
                  </a:ext>
                </a:extLst>
              </p:cNvPr>
              <p:cNvSpPr txBox="1"/>
              <p:nvPr/>
            </p:nvSpPr>
            <p:spPr>
              <a:xfrm>
                <a:off x="1524000" y="648961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CCFFFF"/>
                    </a:solidFill>
                  </a:rPr>
                  <a:t>∫ ƒ(x) dx = -∫ ƒ(x) dx 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BE07CE-80F3-4A51-B04F-9A47B8D23701}"/>
                  </a:ext>
                </a:extLst>
              </p:cNvPr>
              <p:cNvSpPr txBox="1"/>
              <p:nvPr/>
            </p:nvSpPr>
            <p:spPr>
              <a:xfrm>
                <a:off x="1777222" y="621904"/>
                <a:ext cx="4572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b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2EC2A3-94E0-4044-917E-48BF6019C059}"/>
                  </a:ext>
                </a:extLst>
              </p:cNvPr>
              <p:cNvSpPr txBox="1"/>
              <p:nvPr/>
            </p:nvSpPr>
            <p:spPr>
              <a:xfrm>
                <a:off x="1666875" y="1101509"/>
                <a:ext cx="4572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a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9D088E-D064-46EC-91E6-BAD7DF43D471}"/>
                </a:ext>
              </a:extLst>
            </p:cNvPr>
            <p:cNvSpPr txBox="1"/>
            <p:nvPr/>
          </p:nvSpPr>
          <p:spPr>
            <a:xfrm>
              <a:off x="5815355" y="3158885"/>
              <a:ext cx="73152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660818-43AC-4806-B4C4-CA4F7B5C9E9B}"/>
                </a:ext>
              </a:extLst>
            </p:cNvPr>
            <p:cNvSpPr txBox="1"/>
            <p:nvPr/>
          </p:nvSpPr>
          <p:spPr>
            <a:xfrm>
              <a:off x="5638800" y="3638490"/>
              <a:ext cx="73152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73599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674686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222C338D-0192-4972-A5C4-80B659819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C08F8BC0-F8F9-4B33-9D52-C3822B3CD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area under a curve is pretty easy if you know how to integrate the curve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6FC51B-54C9-43FA-848A-4B2DCDF9C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048000"/>
            <a:ext cx="6222124" cy="3657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B89C96-B96C-4138-869F-2A078A3D9D66}"/>
              </a:ext>
            </a:extLst>
          </p:cNvPr>
          <p:cNvSpPr txBox="1"/>
          <p:nvPr/>
        </p:nvSpPr>
        <p:spPr>
          <a:xfrm>
            <a:off x="28755" y="6605284"/>
            <a:ext cx="6858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https://www.math24.net/area-region-bounded-by-curves/</a:t>
            </a:r>
          </a:p>
        </p:txBody>
      </p:sp>
    </p:spTree>
    <p:extLst>
      <p:ext uri="{BB962C8B-B14F-4D97-AF65-F5344CB8AC3E}">
        <p14:creationId xmlns:p14="http://schemas.microsoft.com/office/powerpoint/2010/main" val="10956065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222C338D-0192-4972-A5C4-80B659819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C08F8BC0-F8F9-4B33-9D52-C3822B3CD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What if you wanted to know the area between two curves?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0FEB39-026C-417F-ABDE-C82BE3877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876" y="3193211"/>
            <a:ext cx="6222124" cy="3657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3262B7-48D7-4EBF-89A9-99BA1AA11DFA}"/>
              </a:ext>
            </a:extLst>
          </p:cNvPr>
          <p:cNvSpPr txBox="1"/>
          <p:nvPr/>
        </p:nvSpPr>
        <p:spPr>
          <a:xfrm>
            <a:off x="28755" y="6605284"/>
            <a:ext cx="6858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https://www.math24.net/area-region-bounded-by-curves/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  <p:extLst>
      <p:ext uri="{BB962C8B-B14F-4D97-AF65-F5344CB8AC3E}">
        <p14:creationId xmlns:p14="http://schemas.microsoft.com/office/powerpoint/2010/main" val="3620157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222C338D-0192-4972-A5C4-80B659819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C08F8BC0-F8F9-4B33-9D52-C3822B3CD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That is easy, too! </a:t>
            </a:r>
          </a:p>
          <a:p>
            <a:r>
              <a:rPr lang="en-US" altLang="en-US" dirty="0"/>
              <a:t>(Believe it or not…)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0FEB39-026C-417F-ABDE-C82BE3877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876" y="3193211"/>
            <a:ext cx="6222124" cy="3657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3262B7-48D7-4EBF-89A9-99BA1AA11DFA}"/>
              </a:ext>
            </a:extLst>
          </p:cNvPr>
          <p:cNvSpPr txBox="1"/>
          <p:nvPr/>
        </p:nvSpPr>
        <p:spPr>
          <a:xfrm>
            <a:off x="3762555" y="6605284"/>
            <a:ext cx="5381445" cy="328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https://www.math24.net/area-region-bounded-by-curves/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43E3546-D080-4CDE-85F7-EFC7DB758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7100"/>
            <a:ext cx="25400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4BFFE28-9D0A-464B-B5CB-72713C7C0972}"/>
              </a:ext>
            </a:extLst>
          </p:cNvPr>
          <p:cNvSpPr/>
          <p:nvPr/>
        </p:nvSpPr>
        <p:spPr>
          <a:xfrm>
            <a:off x="-1" y="6629400"/>
            <a:ext cx="38862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rkitp</a:t>
            </a:r>
            <a:r>
              <a:rPr lang="en-US" sz="1500" dirty="0">
                <a:solidFill>
                  <a:srgbClr val="00B0F0"/>
                </a:solidFill>
              </a:rPr>
              <a:t>/curriculum/v1n5/v1n5_wiki_how-t... </a:t>
            </a:r>
          </a:p>
        </p:txBody>
      </p:sp>
    </p:spTree>
    <p:extLst>
      <p:ext uri="{BB962C8B-B14F-4D97-AF65-F5344CB8AC3E}">
        <p14:creationId xmlns:p14="http://schemas.microsoft.com/office/powerpoint/2010/main" val="31774068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1CCE7D32-AE13-4CC7-894A-84FE23DE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67D3085B-5628-4451-A23B-BCCC8818C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Both curves have to be continuous over the interval</a:t>
            </a:r>
          </a:p>
          <a:p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CCF2A4-D0C1-46EB-8E05-A990904D9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876" y="3193211"/>
            <a:ext cx="6222124" cy="3657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C56D10-3D98-44AE-B083-30FDAB2B05C7}"/>
              </a:ext>
            </a:extLst>
          </p:cNvPr>
          <p:cNvSpPr txBox="1"/>
          <p:nvPr/>
        </p:nvSpPr>
        <p:spPr>
          <a:xfrm>
            <a:off x="3762555" y="6605284"/>
            <a:ext cx="5381445" cy="328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https://www.math24.net/area-region-bounded-by-curves/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1CCE7D32-AE13-4CC7-894A-84FE23DE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67D3085B-5628-4451-A23B-BCCC8818C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It’s easier if one curve is always above or even with the other curve</a:t>
            </a:r>
          </a:p>
          <a:p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CCF2A4-D0C1-46EB-8E05-A990904D9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876" y="3193211"/>
            <a:ext cx="6222124" cy="3657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C56D10-3D98-44AE-B083-30FDAB2B05C7}"/>
              </a:ext>
            </a:extLst>
          </p:cNvPr>
          <p:cNvSpPr txBox="1"/>
          <p:nvPr/>
        </p:nvSpPr>
        <p:spPr>
          <a:xfrm>
            <a:off x="3762555" y="6605284"/>
            <a:ext cx="5381445" cy="328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https://www.math24.net/area-region-bounded-by-curves/</a:t>
            </a:r>
          </a:p>
        </p:txBody>
      </p:sp>
    </p:spTree>
    <p:extLst>
      <p:ext uri="{BB962C8B-B14F-4D97-AF65-F5344CB8AC3E}">
        <p14:creationId xmlns:p14="http://schemas.microsoft.com/office/powerpoint/2010/main" val="11039698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1CCE7D32-AE13-4CC7-894A-84FE23DE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67D3085B-5628-4451-A23B-BCCC8818C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area between the curves is:</a:t>
            </a:r>
          </a:p>
          <a:p>
            <a:endParaRPr lang="en-US" altLang="en-US" sz="1000" dirty="0"/>
          </a:p>
          <a:p>
            <a:r>
              <a:rPr lang="en-US" altLang="en-US" dirty="0"/>
              <a:t>            -           =</a:t>
            </a:r>
          </a:p>
          <a:p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C56D10-3D98-44AE-B083-30FDAB2B05C7}"/>
              </a:ext>
            </a:extLst>
          </p:cNvPr>
          <p:cNvSpPr txBox="1"/>
          <p:nvPr/>
        </p:nvSpPr>
        <p:spPr>
          <a:xfrm>
            <a:off x="3762555" y="6605284"/>
            <a:ext cx="5381445" cy="328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https://www.math24.net/area-region-bounded-by-curves/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7F8E98-D5B2-43DA-A9A3-B06F1C9BD783}"/>
              </a:ext>
            </a:extLst>
          </p:cNvPr>
          <p:cNvGrpSpPr/>
          <p:nvPr/>
        </p:nvGrpSpPr>
        <p:grpSpPr>
          <a:xfrm>
            <a:off x="1" y="2814589"/>
            <a:ext cx="9143999" cy="2367011"/>
            <a:chOff x="1" y="2585990"/>
            <a:chExt cx="9143999" cy="23670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DCCF2A4-D0C1-46EB-8E05-A990904D9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2200" y="3206064"/>
              <a:ext cx="2971800" cy="1746937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9862618-742B-42E5-9E47-DF8720C65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" y="3206064"/>
              <a:ext cx="2971800" cy="174693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8AA5CF-08A2-45FD-AC55-643C71B8DBF1}"/>
                </a:ext>
              </a:extLst>
            </p:cNvPr>
            <p:cNvSpPr txBox="1"/>
            <p:nvPr/>
          </p:nvSpPr>
          <p:spPr>
            <a:xfrm>
              <a:off x="685800" y="2585990"/>
              <a:ext cx="22098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>
                  <a:solidFill>
                    <a:srgbClr val="CCFFFF"/>
                  </a:solidFill>
                </a:rPr>
                <a:t>The area below the upper curve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712C79-8849-49E4-89EB-498B93A7BD14}"/>
                </a:ext>
              </a:extLst>
            </p:cNvPr>
            <p:cNvSpPr txBox="1"/>
            <p:nvPr/>
          </p:nvSpPr>
          <p:spPr>
            <a:xfrm>
              <a:off x="3619501" y="2612583"/>
              <a:ext cx="22098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>
                  <a:solidFill>
                    <a:srgbClr val="CCFFFF"/>
                  </a:solidFill>
                </a:rPr>
                <a:t>The area below the lower curve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F33EB8-FA24-485D-AEC4-1E9935E47A49}"/>
                </a:ext>
              </a:extLst>
            </p:cNvPr>
            <p:cNvSpPr txBox="1"/>
            <p:nvPr/>
          </p:nvSpPr>
          <p:spPr>
            <a:xfrm>
              <a:off x="6553200" y="2630269"/>
              <a:ext cx="22098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>
                  <a:solidFill>
                    <a:srgbClr val="CCFFFF"/>
                  </a:solidFill>
                </a:rPr>
                <a:t>The area between the curves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5F1F864-2118-4E03-B07C-A31DC7C2E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86101" y="3206064"/>
              <a:ext cx="2971800" cy="1746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07254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1CCE7D32-AE13-4CC7-894A-84FE23DE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67D3085B-5628-4451-A23B-BCCC8818C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area between the curves is:</a:t>
            </a:r>
          </a:p>
          <a:p>
            <a:endParaRPr lang="en-US" altLang="en-US" dirty="0"/>
          </a:p>
          <a:p>
            <a:endParaRPr lang="en-US" altLang="en-US" sz="1000" dirty="0"/>
          </a:p>
          <a:p>
            <a:r>
              <a:rPr lang="en-US" altLang="en-US" dirty="0"/>
              <a:t> </a:t>
            </a:r>
          </a:p>
          <a:p>
            <a:r>
              <a:rPr lang="en-US" altLang="en-US" dirty="0"/>
              <a:t>           -           =</a:t>
            </a:r>
          </a:p>
          <a:p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C56D10-3D98-44AE-B083-30FDAB2B05C7}"/>
              </a:ext>
            </a:extLst>
          </p:cNvPr>
          <p:cNvSpPr txBox="1"/>
          <p:nvPr/>
        </p:nvSpPr>
        <p:spPr>
          <a:xfrm>
            <a:off x="3762555" y="6605284"/>
            <a:ext cx="5381445" cy="328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https://www.math24.net/area-region-bounded-by-curves/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7F8E98-D5B2-43DA-A9A3-B06F1C9BD783}"/>
              </a:ext>
            </a:extLst>
          </p:cNvPr>
          <p:cNvGrpSpPr/>
          <p:nvPr/>
        </p:nvGrpSpPr>
        <p:grpSpPr>
          <a:xfrm>
            <a:off x="1" y="4338589"/>
            <a:ext cx="9143999" cy="2367011"/>
            <a:chOff x="1" y="2585990"/>
            <a:chExt cx="9143999" cy="23670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DCCF2A4-D0C1-46EB-8E05-A990904D9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2200" y="3206064"/>
              <a:ext cx="2971800" cy="1746937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9862618-742B-42E5-9E47-DF8720C65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" y="3206064"/>
              <a:ext cx="2971800" cy="174693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8AA5CF-08A2-45FD-AC55-643C71B8DBF1}"/>
                </a:ext>
              </a:extLst>
            </p:cNvPr>
            <p:cNvSpPr txBox="1"/>
            <p:nvPr/>
          </p:nvSpPr>
          <p:spPr>
            <a:xfrm>
              <a:off x="685800" y="2585990"/>
              <a:ext cx="22098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>
                  <a:solidFill>
                    <a:srgbClr val="CCFFFF"/>
                  </a:solidFill>
                </a:rPr>
                <a:t>The area below the upper curve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712C79-8849-49E4-89EB-498B93A7BD14}"/>
                </a:ext>
              </a:extLst>
            </p:cNvPr>
            <p:cNvSpPr txBox="1"/>
            <p:nvPr/>
          </p:nvSpPr>
          <p:spPr>
            <a:xfrm>
              <a:off x="3619501" y="2612583"/>
              <a:ext cx="22098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>
                  <a:solidFill>
                    <a:srgbClr val="CCFFFF"/>
                  </a:solidFill>
                </a:rPr>
                <a:t>The area below the lower curve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F33EB8-FA24-485D-AEC4-1E9935E47A49}"/>
                </a:ext>
              </a:extLst>
            </p:cNvPr>
            <p:cNvSpPr txBox="1"/>
            <p:nvPr/>
          </p:nvSpPr>
          <p:spPr>
            <a:xfrm>
              <a:off x="6553200" y="2630269"/>
              <a:ext cx="22098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>
                  <a:solidFill>
                    <a:srgbClr val="CCFFFF"/>
                  </a:solidFill>
                </a:rPr>
                <a:t>The area between the curves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5F1F864-2118-4E03-B07C-A31DC7C2E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86101" y="3206064"/>
              <a:ext cx="2971800" cy="1746936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2E2AA1-1810-4943-B58A-9B291EE595F4}"/>
              </a:ext>
            </a:extLst>
          </p:cNvPr>
          <p:cNvGrpSpPr/>
          <p:nvPr/>
        </p:nvGrpSpPr>
        <p:grpSpPr>
          <a:xfrm>
            <a:off x="1949570" y="2278798"/>
            <a:ext cx="4572000" cy="879715"/>
            <a:chOff x="2286000" y="3188262"/>
            <a:chExt cx="4572000" cy="87971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C3E0FC-7971-4D1F-B30F-28AA56D5A872}"/>
                </a:ext>
              </a:extLst>
            </p:cNvPr>
            <p:cNvSpPr txBox="1"/>
            <p:nvPr/>
          </p:nvSpPr>
          <p:spPr>
            <a:xfrm>
              <a:off x="2286000" y="3188262"/>
              <a:ext cx="4572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 ƒ(x) – g(x) dx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D737ABB-41F5-4F5F-B691-A10E49C8A2C4}"/>
                </a:ext>
              </a:extLst>
            </p:cNvPr>
            <p:cNvSpPr txBox="1"/>
            <p:nvPr/>
          </p:nvSpPr>
          <p:spPr>
            <a:xfrm>
              <a:off x="2667000" y="3188262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b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F94FC6E-D1D0-478A-8F34-657DA19C2438}"/>
                </a:ext>
              </a:extLst>
            </p:cNvPr>
            <p:cNvSpPr txBox="1"/>
            <p:nvPr/>
          </p:nvSpPr>
          <p:spPr>
            <a:xfrm>
              <a:off x="2461404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a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B0666EF-530C-425E-93E3-FDA2030DB758}"/>
              </a:ext>
            </a:extLst>
          </p:cNvPr>
          <p:cNvSpPr txBox="1"/>
          <p:nvPr/>
        </p:nvSpPr>
        <p:spPr>
          <a:xfrm>
            <a:off x="1295400" y="3723252"/>
            <a:ext cx="9906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CCFFFF"/>
                </a:solidFill>
              </a:rPr>
              <a:t>ƒ(x)</a:t>
            </a:r>
            <a:endParaRPr lang="en-US" sz="3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248BA5-3002-459A-8698-B78F76B91580}"/>
              </a:ext>
            </a:extLst>
          </p:cNvPr>
          <p:cNvSpPr txBox="1"/>
          <p:nvPr/>
        </p:nvSpPr>
        <p:spPr>
          <a:xfrm>
            <a:off x="4191000" y="3761601"/>
            <a:ext cx="9906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CCFFFF"/>
                </a:solidFill>
              </a:rPr>
              <a:t>g(x)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3674542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C6D67C62-6534-4654-B517-CD936AE93B13}"/>
              </a:ext>
            </a:extLst>
          </p:cNvPr>
          <p:cNvGrpSpPr/>
          <p:nvPr/>
        </p:nvGrpSpPr>
        <p:grpSpPr>
          <a:xfrm>
            <a:off x="3124200" y="3319334"/>
            <a:ext cx="6019800" cy="3538666"/>
            <a:chOff x="3124200" y="3319334"/>
            <a:chExt cx="6019800" cy="353866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5C287C4-DB2F-4D3E-AE82-287FE60CF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4200" y="3319334"/>
              <a:ext cx="6019800" cy="3538666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30D39B4-D10D-48E3-AE15-EBFBE19A99F7}"/>
                </a:ext>
              </a:extLst>
            </p:cNvPr>
            <p:cNvSpPr/>
            <p:nvPr/>
          </p:nvSpPr>
          <p:spPr>
            <a:xfrm>
              <a:off x="5867400" y="3916392"/>
              <a:ext cx="533400" cy="1951008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5834F1C-E2F6-43B5-8AD4-ABAF0CAB9C31}"/>
                </a:ext>
              </a:extLst>
            </p:cNvPr>
            <p:cNvSpPr/>
            <p:nvPr/>
          </p:nvSpPr>
          <p:spPr>
            <a:xfrm>
              <a:off x="6400800" y="3795622"/>
              <a:ext cx="533400" cy="2018582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B1FD29B-52AD-4ACF-B831-96A030C4B93C}"/>
                </a:ext>
              </a:extLst>
            </p:cNvPr>
            <p:cNvSpPr/>
            <p:nvPr/>
          </p:nvSpPr>
          <p:spPr>
            <a:xfrm>
              <a:off x="5334000" y="4244498"/>
              <a:ext cx="533400" cy="1551731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490" name="Title 1">
            <a:extLst>
              <a:ext uri="{FF2B5EF4-FFF2-40B4-BE49-F238E27FC236}">
                <a16:creationId xmlns:a16="http://schemas.microsoft.com/office/drawing/2014/main" id="{1CCE7D32-AE13-4CC7-894A-84FE23DE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67D3085B-5628-4451-A23B-BCCC8818C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Another way to look at it: what height is each rectangle in the Riemann sum?</a:t>
            </a:r>
          </a:p>
          <a:p>
            <a:endParaRPr lang="en-US" altLang="en-US" sz="1000" dirty="0"/>
          </a:p>
          <a:p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C56D10-3D98-44AE-B083-30FDAB2B05C7}"/>
              </a:ext>
            </a:extLst>
          </p:cNvPr>
          <p:cNvSpPr txBox="1"/>
          <p:nvPr/>
        </p:nvSpPr>
        <p:spPr>
          <a:xfrm>
            <a:off x="3762555" y="6605284"/>
            <a:ext cx="5381445" cy="328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https://www.math24.net/area-region-bounded-by-curves/</a:t>
            </a:r>
          </a:p>
        </p:txBody>
      </p:sp>
    </p:spTree>
    <p:extLst>
      <p:ext uri="{BB962C8B-B14F-4D97-AF65-F5344CB8AC3E}">
        <p14:creationId xmlns:p14="http://schemas.microsoft.com/office/powerpoint/2010/main" val="3138130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6383C0-24F6-49C4-9422-07DBBF7AEE5E}"/>
              </a:ext>
            </a:extLst>
          </p:cNvPr>
          <p:cNvGrpSpPr/>
          <p:nvPr/>
        </p:nvGrpSpPr>
        <p:grpSpPr>
          <a:xfrm>
            <a:off x="3124200" y="3319334"/>
            <a:ext cx="6019800" cy="3538666"/>
            <a:chOff x="3124200" y="3319334"/>
            <a:chExt cx="6019800" cy="35386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E9DFCD2-E39C-4AEB-A902-24226301F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4200" y="3319334"/>
              <a:ext cx="6019800" cy="3538666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7D1898E-A69A-4E59-A542-CF987FBF07CC}"/>
                </a:ext>
              </a:extLst>
            </p:cNvPr>
            <p:cNvSpPr/>
            <p:nvPr/>
          </p:nvSpPr>
          <p:spPr>
            <a:xfrm>
              <a:off x="5867400" y="3916392"/>
              <a:ext cx="533400" cy="1951008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2A762B2-A3B9-480B-A3AE-39C3F5F05797}"/>
                </a:ext>
              </a:extLst>
            </p:cNvPr>
            <p:cNvSpPr/>
            <p:nvPr/>
          </p:nvSpPr>
          <p:spPr>
            <a:xfrm>
              <a:off x="6400800" y="3795622"/>
              <a:ext cx="533400" cy="2018582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A2FC5A4-E621-4FAE-BAC9-E53D99200EFA}"/>
                </a:ext>
              </a:extLst>
            </p:cNvPr>
            <p:cNvSpPr/>
            <p:nvPr/>
          </p:nvSpPr>
          <p:spPr>
            <a:xfrm>
              <a:off x="5334000" y="4244498"/>
              <a:ext cx="533400" cy="1551731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490" name="Title 1">
            <a:extLst>
              <a:ext uri="{FF2B5EF4-FFF2-40B4-BE49-F238E27FC236}">
                <a16:creationId xmlns:a16="http://schemas.microsoft.com/office/drawing/2014/main" id="{1CCE7D32-AE13-4CC7-894A-84FE23DE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67D3085B-5628-4451-A23B-BCCC8818C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height = high value – low value</a:t>
            </a:r>
          </a:p>
          <a:p>
            <a:r>
              <a:rPr lang="en-US" altLang="en-US" dirty="0"/>
              <a:t>        = ƒ(x) – g(x)</a:t>
            </a:r>
          </a:p>
          <a:p>
            <a:r>
              <a:rPr lang="en-US" altLang="en-US" dirty="0"/>
              <a:t>So the integral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will give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the area</a:t>
            </a:r>
          </a:p>
          <a:p>
            <a:endParaRPr lang="en-US" altLang="en-US" sz="1000" dirty="0"/>
          </a:p>
          <a:p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C56D10-3D98-44AE-B083-30FDAB2B05C7}"/>
              </a:ext>
            </a:extLst>
          </p:cNvPr>
          <p:cNvSpPr txBox="1"/>
          <p:nvPr/>
        </p:nvSpPr>
        <p:spPr>
          <a:xfrm>
            <a:off x="3762555" y="6605284"/>
            <a:ext cx="5381445" cy="328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https://www.math24.net/area-region-bounded-by-curves/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25EAC2C-D2C5-476C-A6FB-7D8264FA53E8}"/>
              </a:ext>
            </a:extLst>
          </p:cNvPr>
          <p:cNvGrpSpPr/>
          <p:nvPr/>
        </p:nvGrpSpPr>
        <p:grpSpPr>
          <a:xfrm>
            <a:off x="4343400" y="2701685"/>
            <a:ext cx="4572000" cy="879715"/>
            <a:chOff x="2286000" y="3188262"/>
            <a:chExt cx="4572000" cy="87971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91E0D7F-A971-4381-8DA6-66B0253624E0}"/>
                </a:ext>
              </a:extLst>
            </p:cNvPr>
            <p:cNvSpPr txBox="1"/>
            <p:nvPr/>
          </p:nvSpPr>
          <p:spPr>
            <a:xfrm>
              <a:off x="2286000" y="3188262"/>
              <a:ext cx="4572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 ƒ(x) – g(x) dx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6B80C3-B93A-43FC-8400-31B663A44621}"/>
                </a:ext>
              </a:extLst>
            </p:cNvPr>
            <p:cNvSpPr txBox="1"/>
            <p:nvPr/>
          </p:nvSpPr>
          <p:spPr>
            <a:xfrm>
              <a:off x="2667000" y="3188262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b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4156EDD-01B9-4EED-8E76-C2B91CF3359B}"/>
                </a:ext>
              </a:extLst>
            </p:cNvPr>
            <p:cNvSpPr txBox="1"/>
            <p:nvPr/>
          </p:nvSpPr>
          <p:spPr>
            <a:xfrm>
              <a:off x="2461404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59878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Find the area between the curves   y = x</a:t>
            </a:r>
            <a:r>
              <a:rPr lang="en-US" altLang="en-US" baseline="30000" dirty="0"/>
              <a:t>2</a:t>
            </a:r>
            <a:r>
              <a:rPr lang="en-US" altLang="en-US" dirty="0"/>
              <a:t> + 5    and   y = x + 1  between x = 0 and  x = 1 </a:t>
            </a:r>
          </a:p>
          <a:p>
            <a:r>
              <a:rPr lang="en-US" altLang="en-US" dirty="0"/>
              <a:t>Which is the “top” curve?</a:t>
            </a:r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10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340280-0E22-4A2F-806C-DB06477FC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412190"/>
            <a:ext cx="3810000" cy="3445809"/>
          </a:xfrm>
          <a:prstGeom prst="rect">
            <a:avLst/>
          </a:prstGeom>
        </p:spPr>
      </p:pic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Find the area between the curves   y = x</a:t>
            </a:r>
            <a:r>
              <a:rPr lang="en-US" altLang="en-US" baseline="30000" dirty="0"/>
              <a:t>2</a:t>
            </a:r>
            <a:r>
              <a:rPr lang="en-US" altLang="en-US" dirty="0"/>
              <a:t> + 5    and   y = x + 1  between x = 0 and  x = 1 </a:t>
            </a:r>
          </a:p>
          <a:p>
            <a:r>
              <a:rPr lang="en-US" altLang="en-US" dirty="0"/>
              <a:t>Which is the “top” curve?</a:t>
            </a:r>
          </a:p>
          <a:p>
            <a:r>
              <a:rPr lang="en-US" altLang="en-US" dirty="0">
                <a:solidFill>
                  <a:srgbClr val="FFFF00"/>
                </a:solidFill>
              </a:rPr>
              <a:t>It doesn’t really 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FFFF00"/>
                </a:solidFill>
              </a:rPr>
              <a:t>matter! 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FFFF00"/>
                </a:solidFill>
              </a:rPr>
              <a:t>But x</a:t>
            </a:r>
            <a:r>
              <a:rPr lang="en-US" altLang="en-US" baseline="30000" dirty="0">
                <a:solidFill>
                  <a:srgbClr val="FFFF00"/>
                </a:solidFill>
              </a:rPr>
              <a:t>2</a:t>
            </a:r>
            <a:r>
              <a:rPr lang="en-US" altLang="en-US" dirty="0">
                <a:solidFill>
                  <a:srgbClr val="FFFF00"/>
                </a:solidFill>
              </a:rPr>
              <a:t>+5 is higher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0A786D-DFB0-4E4A-BC5A-332C87CFDCC0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https://www.wolframalpha.com/input/?i=area+between+curves+y%3Dx%5E2%2B5+and+y%3Dx%2B1+interval+0%2C1</a:t>
            </a:r>
          </a:p>
        </p:txBody>
      </p:sp>
    </p:spTree>
    <p:extLst>
      <p:ext uri="{BB962C8B-B14F-4D97-AF65-F5344CB8AC3E}">
        <p14:creationId xmlns:p14="http://schemas.microsoft.com/office/powerpoint/2010/main" val="3868052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Find the area between the curves   y = x</a:t>
            </a:r>
            <a:r>
              <a:rPr lang="en-US" altLang="en-US" baseline="30000" dirty="0"/>
              <a:t>2</a:t>
            </a:r>
            <a:r>
              <a:rPr lang="en-US" altLang="en-US" dirty="0"/>
              <a:t> + 5    and   y = x + 1  between x = 0 and  x = 1 </a:t>
            </a:r>
          </a:p>
          <a:p>
            <a:r>
              <a:rPr lang="en-US" altLang="en-US" dirty="0"/>
              <a:t>What is the integral?</a:t>
            </a:r>
          </a:p>
          <a:p>
            <a:r>
              <a:rPr lang="en-US" altLang="en-US" dirty="0"/>
              <a:t>What is a?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1AD2E43-3B74-4668-A1A0-EA0C0E9B63D9}"/>
              </a:ext>
            </a:extLst>
          </p:cNvPr>
          <p:cNvGrpSpPr/>
          <p:nvPr/>
        </p:nvGrpSpPr>
        <p:grpSpPr>
          <a:xfrm>
            <a:off x="6584830" y="6329995"/>
            <a:ext cx="2438400" cy="528005"/>
            <a:chOff x="2286000" y="3148514"/>
            <a:chExt cx="2438400" cy="5280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F124B41-4299-4E18-9872-096467218A48}"/>
                </a:ext>
              </a:extLst>
            </p:cNvPr>
            <p:cNvSpPr txBox="1"/>
            <p:nvPr/>
          </p:nvSpPr>
          <p:spPr>
            <a:xfrm>
              <a:off x="2286000" y="3188262"/>
              <a:ext cx="24384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∫  ƒ(x) – g(x) dx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F0E286F-F6B7-4790-A75B-3216906FE609}"/>
                </a:ext>
              </a:extLst>
            </p:cNvPr>
            <p:cNvSpPr txBox="1"/>
            <p:nvPr/>
          </p:nvSpPr>
          <p:spPr>
            <a:xfrm>
              <a:off x="2514600" y="3148514"/>
              <a:ext cx="457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7AE70F3-2530-4E18-935F-64B89590D4E5}"/>
                </a:ext>
              </a:extLst>
            </p:cNvPr>
            <p:cNvSpPr txBox="1"/>
            <p:nvPr/>
          </p:nvSpPr>
          <p:spPr>
            <a:xfrm>
              <a:off x="2438400" y="3399520"/>
              <a:ext cx="457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0596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Using integration as the inverse operation to undo differentiation is important, but there’s another use for integration</a:t>
            </a:r>
          </a:p>
        </p:txBody>
      </p:sp>
    </p:spTree>
    <p:extLst>
      <p:ext uri="{BB962C8B-B14F-4D97-AF65-F5344CB8AC3E}">
        <p14:creationId xmlns:p14="http://schemas.microsoft.com/office/powerpoint/2010/main" val="18610680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Find the area between the curves   y = x</a:t>
            </a:r>
            <a:r>
              <a:rPr lang="en-US" altLang="en-US" baseline="30000" dirty="0"/>
              <a:t>2</a:t>
            </a:r>
            <a:r>
              <a:rPr lang="en-US" altLang="en-US" dirty="0"/>
              <a:t> + 5    and   y = x + 1  between x = 0 and  x = 1 </a:t>
            </a:r>
          </a:p>
          <a:p>
            <a:r>
              <a:rPr lang="en-US" altLang="en-US" dirty="0"/>
              <a:t>What is a? </a:t>
            </a:r>
            <a:r>
              <a:rPr lang="en-US" altLang="en-US" dirty="0">
                <a:solidFill>
                  <a:srgbClr val="FFFF00"/>
                </a:solidFill>
              </a:rPr>
              <a:t>0</a:t>
            </a:r>
          </a:p>
          <a:p>
            <a:r>
              <a:rPr lang="en-US" altLang="en-US" dirty="0"/>
              <a:t>What is b?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1AD2E43-3B74-4668-A1A0-EA0C0E9B63D9}"/>
              </a:ext>
            </a:extLst>
          </p:cNvPr>
          <p:cNvGrpSpPr/>
          <p:nvPr/>
        </p:nvGrpSpPr>
        <p:grpSpPr>
          <a:xfrm>
            <a:off x="6584830" y="6329995"/>
            <a:ext cx="2438400" cy="528005"/>
            <a:chOff x="2286000" y="3148514"/>
            <a:chExt cx="2438400" cy="5280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F124B41-4299-4E18-9872-096467218A48}"/>
                </a:ext>
              </a:extLst>
            </p:cNvPr>
            <p:cNvSpPr txBox="1"/>
            <p:nvPr/>
          </p:nvSpPr>
          <p:spPr>
            <a:xfrm>
              <a:off x="2286000" y="3188262"/>
              <a:ext cx="24384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∫  ƒ(x) – g(x) dx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F0E286F-F6B7-4790-A75B-3216906FE609}"/>
                </a:ext>
              </a:extLst>
            </p:cNvPr>
            <p:cNvSpPr txBox="1"/>
            <p:nvPr/>
          </p:nvSpPr>
          <p:spPr>
            <a:xfrm>
              <a:off x="2514600" y="3148514"/>
              <a:ext cx="457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7AE70F3-2530-4E18-935F-64B89590D4E5}"/>
                </a:ext>
              </a:extLst>
            </p:cNvPr>
            <p:cNvSpPr txBox="1"/>
            <p:nvPr/>
          </p:nvSpPr>
          <p:spPr>
            <a:xfrm>
              <a:off x="2438400" y="3399520"/>
              <a:ext cx="457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53106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Find the area between the curves   y = x</a:t>
            </a:r>
            <a:r>
              <a:rPr lang="en-US" altLang="en-US" baseline="30000" dirty="0"/>
              <a:t>2</a:t>
            </a:r>
            <a:r>
              <a:rPr lang="en-US" altLang="en-US" dirty="0"/>
              <a:t> + 5    and   y = x + 1  between x = 0 and  x = 1 </a:t>
            </a:r>
          </a:p>
          <a:p>
            <a:r>
              <a:rPr lang="en-US" altLang="en-US" dirty="0"/>
              <a:t>What is a? 0</a:t>
            </a:r>
          </a:p>
          <a:p>
            <a:r>
              <a:rPr lang="en-US" altLang="en-US" dirty="0"/>
              <a:t>What is b? </a:t>
            </a:r>
            <a:r>
              <a:rPr lang="en-US" altLang="en-US" dirty="0">
                <a:solidFill>
                  <a:srgbClr val="FFFF00"/>
                </a:solidFill>
              </a:rPr>
              <a:t>1</a:t>
            </a:r>
          </a:p>
          <a:p>
            <a:r>
              <a:rPr lang="en-US" altLang="en-US" dirty="0"/>
              <a:t>What is </a:t>
            </a:r>
            <a:r>
              <a:rPr lang="en-US" sz="4000" dirty="0"/>
              <a:t>ƒ(x)?</a:t>
            </a:r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1AD2E43-3B74-4668-A1A0-EA0C0E9B63D9}"/>
              </a:ext>
            </a:extLst>
          </p:cNvPr>
          <p:cNvGrpSpPr/>
          <p:nvPr/>
        </p:nvGrpSpPr>
        <p:grpSpPr>
          <a:xfrm>
            <a:off x="6584830" y="6329995"/>
            <a:ext cx="2438400" cy="528005"/>
            <a:chOff x="2286000" y="3148514"/>
            <a:chExt cx="2438400" cy="5280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F124B41-4299-4E18-9872-096467218A48}"/>
                </a:ext>
              </a:extLst>
            </p:cNvPr>
            <p:cNvSpPr txBox="1"/>
            <p:nvPr/>
          </p:nvSpPr>
          <p:spPr>
            <a:xfrm>
              <a:off x="2286000" y="3188262"/>
              <a:ext cx="24384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∫  ƒ(x) – g(x) dx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F0E286F-F6B7-4790-A75B-3216906FE609}"/>
                </a:ext>
              </a:extLst>
            </p:cNvPr>
            <p:cNvSpPr txBox="1"/>
            <p:nvPr/>
          </p:nvSpPr>
          <p:spPr>
            <a:xfrm>
              <a:off x="2514600" y="3148514"/>
              <a:ext cx="457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7AE70F3-2530-4E18-935F-64B89590D4E5}"/>
                </a:ext>
              </a:extLst>
            </p:cNvPr>
            <p:cNvSpPr txBox="1"/>
            <p:nvPr/>
          </p:nvSpPr>
          <p:spPr>
            <a:xfrm>
              <a:off x="2438400" y="3399520"/>
              <a:ext cx="457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20943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Find the area between the curves   y = x</a:t>
            </a:r>
            <a:r>
              <a:rPr lang="en-US" altLang="en-US" baseline="30000" dirty="0"/>
              <a:t>2</a:t>
            </a:r>
            <a:r>
              <a:rPr lang="en-US" altLang="en-US" dirty="0"/>
              <a:t> + 5    and   y = x + 1  between x = 0 and  x = 1 </a:t>
            </a:r>
          </a:p>
          <a:p>
            <a:r>
              <a:rPr lang="en-US" altLang="en-US" dirty="0"/>
              <a:t>What is a? 0</a:t>
            </a:r>
          </a:p>
          <a:p>
            <a:r>
              <a:rPr lang="en-US" altLang="en-US" dirty="0"/>
              <a:t>What is b? 1</a:t>
            </a:r>
          </a:p>
          <a:p>
            <a:r>
              <a:rPr lang="en-US" altLang="en-US" dirty="0"/>
              <a:t>What is </a:t>
            </a:r>
            <a:r>
              <a:rPr lang="en-US" sz="4000" dirty="0"/>
              <a:t>ƒ(x)? </a:t>
            </a:r>
            <a:r>
              <a:rPr lang="en-US" altLang="en-US" dirty="0">
                <a:solidFill>
                  <a:srgbClr val="FFFF00"/>
                </a:solidFill>
              </a:rPr>
              <a:t>x</a:t>
            </a:r>
            <a:r>
              <a:rPr lang="en-US" altLang="en-US" baseline="30000" dirty="0">
                <a:solidFill>
                  <a:srgbClr val="FFFF00"/>
                </a:solidFill>
              </a:rPr>
              <a:t>2</a:t>
            </a:r>
            <a:r>
              <a:rPr lang="en-US" altLang="en-US" dirty="0">
                <a:solidFill>
                  <a:srgbClr val="FFFF00"/>
                </a:solidFill>
              </a:rPr>
              <a:t> + 5 </a:t>
            </a:r>
          </a:p>
          <a:p>
            <a:r>
              <a:rPr lang="en-US" altLang="en-US" dirty="0"/>
              <a:t>What is g(x)?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1AD2E43-3B74-4668-A1A0-EA0C0E9B63D9}"/>
              </a:ext>
            </a:extLst>
          </p:cNvPr>
          <p:cNvGrpSpPr/>
          <p:nvPr/>
        </p:nvGrpSpPr>
        <p:grpSpPr>
          <a:xfrm>
            <a:off x="6584830" y="6329995"/>
            <a:ext cx="2438400" cy="528005"/>
            <a:chOff x="2286000" y="3148514"/>
            <a:chExt cx="2438400" cy="5280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F124B41-4299-4E18-9872-096467218A48}"/>
                </a:ext>
              </a:extLst>
            </p:cNvPr>
            <p:cNvSpPr txBox="1"/>
            <p:nvPr/>
          </p:nvSpPr>
          <p:spPr>
            <a:xfrm>
              <a:off x="2286000" y="3188262"/>
              <a:ext cx="24384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∫  ƒ(x) – g(x) dx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F0E286F-F6B7-4790-A75B-3216906FE609}"/>
                </a:ext>
              </a:extLst>
            </p:cNvPr>
            <p:cNvSpPr txBox="1"/>
            <p:nvPr/>
          </p:nvSpPr>
          <p:spPr>
            <a:xfrm>
              <a:off x="2514600" y="3148514"/>
              <a:ext cx="457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7AE70F3-2530-4E18-935F-64B89590D4E5}"/>
                </a:ext>
              </a:extLst>
            </p:cNvPr>
            <p:cNvSpPr txBox="1"/>
            <p:nvPr/>
          </p:nvSpPr>
          <p:spPr>
            <a:xfrm>
              <a:off x="2438400" y="3399520"/>
              <a:ext cx="457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13261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Find the area between the curves   y = x</a:t>
            </a:r>
            <a:r>
              <a:rPr lang="en-US" altLang="en-US" baseline="30000" dirty="0"/>
              <a:t>2</a:t>
            </a:r>
            <a:r>
              <a:rPr lang="en-US" altLang="en-US" dirty="0"/>
              <a:t> + 5    and   y = x + 1  between x = 0 and  x = 1 </a:t>
            </a:r>
          </a:p>
          <a:p>
            <a:r>
              <a:rPr lang="en-US" altLang="en-US" dirty="0"/>
              <a:t>What is a? 0</a:t>
            </a:r>
          </a:p>
          <a:p>
            <a:r>
              <a:rPr lang="en-US" altLang="en-US" dirty="0"/>
              <a:t>What is b? 1</a:t>
            </a:r>
          </a:p>
          <a:p>
            <a:r>
              <a:rPr lang="en-US" altLang="en-US" dirty="0"/>
              <a:t>What is </a:t>
            </a:r>
            <a:r>
              <a:rPr lang="en-US" sz="4000" dirty="0"/>
              <a:t>ƒ(x)? </a:t>
            </a:r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 + 5 </a:t>
            </a:r>
          </a:p>
          <a:p>
            <a:r>
              <a:rPr lang="en-US" altLang="en-US" dirty="0"/>
              <a:t>What is g(x)? </a:t>
            </a:r>
            <a:r>
              <a:rPr lang="en-US" altLang="en-US" dirty="0">
                <a:solidFill>
                  <a:srgbClr val="FFFF00"/>
                </a:solidFill>
              </a:rPr>
              <a:t>x + 1 </a:t>
            </a:r>
          </a:p>
          <a:p>
            <a:r>
              <a:rPr lang="en-US" altLang="en-US" dirty="0"/>
              <a:t>What is the integral?</a:t>
            </a:r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1AD2E43-3B74-4668-A1A0-EA0C0E9B63D9}"/>
              </a:ext>
            </a:extLst>
          </p:cNvPr>
          <p:cNvGrpSpPr/>
          <p:nvPr/>
        </p:nvGrpSpPr>
        <p:grpSpPr>
          <a:xfrm>
            <a:off x="6584830" y="6329995"/>
            <a:ext cx="2438400" cy="528005"/>
            <a:chOff x="2286000" y="3148514"/>
            <a:chExt cx="2438400" cy="5280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F124B41-4299-4E18-9872-096467218A48}"/>
                </a:ext>
              </a:extLst>
            </p:cNvPr>
            <p:cNvSpPr txBox="1"/>
            <p:nvPr/>
          </p:nvSpPr>
          <p:spPr>
            <a:xfrm>
              <a:off x="2286000" y="3188262"/>
              <a:ext cx="24384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∫  ƒ(x) – g(x) dx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F0E286F-F6B7-4790-A75B-3216906FE609}"/>
                </a:ext>
              </a:extLst>
            </p:cNvPr>
            <p:cNvSpPr txBox="1"/>
            <p:nvPr/>
          </p:nvSpPr>
          <p:spPr>
            <a:xfrm>
              <a:off x="2514600" y="3148514"/>
              <a:ext cx="457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7AE70F3-2530-4E18-935F-64B89590D4E5}"/>
                </a:ext>
              </a:extLst>
            </p:cNvPr>
            <p:cNvSpPr txBox="1"/>
            <p:nvPr/>
          </p:nvSpPr>
          <p:spPr>
            <a:xfrm>
              <a:off x="2438400" y="3399520"/>
              <a:ext cx="457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44791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Find the area between the curves   y = x</a:t>
            </a:r>
            <a:r>
              <a:rPr lang="en-US" altLang="en-US" baseline="30000" dirty="0"/>
              <a:t>2</a:t>
            </a:r>
            <a:r>
              <a:rPr lang="en-US" altLang="en-US" dirty="0"/>
              <a:t> + 5    and   y = x + 1  between x = 0 and  x = 1 </a:t>
            </a:r>
          </a:p>
          <a:p>
            <a:r>
              <a:rPr lang="en-US" altLang="en-US" dirty="0"/>
              <a:t>What is the integral?</a:t>
            </a:r>
          </a:p>
          <a:p>
            <a:endParaRPr lang="en-US" altLang="en-US" dirty="0"/>
          </a:p>
          <a:p>
            <a:r>
              <a:rPr lang="en-US" altLang="en-US" dirty="0"/>
              <a:t>Do it!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1AD2E43-3B74-4668-A1A0-EA0C0E9B63D9}"/>
              </a:ext>
            </a:extLst>
          </p:cNvPr>
          <p:cNvGrpSpPr/>
          <p:nvPr/>
        </p:nvGrpSpPr>
        <p:grpSpPr>
          <a:xfrm>
            <a:off x="6584830" y="6329995"/>
            <a:ext cx="2438400" cy="528005"/>
            <a:chOff x="2286000" y="3148514"/>
            <a:chExt cx="2438400" cy="5280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F124B41-4299-4E18-9872-096467218A48}"/>
                </a:ext>
              </a:extLst>
            </p:cNvPr>
            <p:cNvSpPr txBox="1"/>
            <p:nvPr/>
          </p:nvSpPr>
          <p:spPr>
            <a:xfrm>
              <a:off x="2286000" y="3188262"/>
              <a:ext cx="24384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∫  ƒ(x) – g(x) dx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F0E286F-F6B7-4790-A75B-3216906FE609}"/>
                </a:ext>
              </a:extLst>
            </p:cNvPr>
            <p:cNvSpPr txBox="1"/>
            <p:nvPr/>
          </p:nvSpPr>
          <p:spPr>
            <a:xfrm>
              <a:off x="2514600" y="3148514"/>
              <a:ext cx="457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7AE70F3-2530-4E18-935F-64B89590D4E5}"/>
                </a:ext>
              </a:extLst>
            </p:cNvPr>
            <p:cNvSpPr txBox="1"/>
            <p:nvPr/>
          </p:nvSpPr>
          <p:spPr>
            <a:xfrm>
              <a:off x="2438400" y="3399520"/>
              <a:ext cx="457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16CF3C-E15A-4128-AA1A-D3FBCF5FA951}"/>
              </a:ext>
            </a:extLst>
          </p:cNvPr>
          <p:cNvGrpSpPr/>
          <p:nvPr/>
        </p:nvGrpSpPr>
        <p:grpSpPr>
          <a:xfrm>
            <a:off x="1949570" y="3539885"/>
            <a:ext cx="5594230" cy="879715"/>
            <a:chOff x="2286000" y="3188262"/>
            <a:chExt cx="5594230" cy="87971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ED5CD5-03D6-414A-9925-4A765D8C22AB}"/>
                </a:ext>
              </a:extLst>
            </p:cNvPr>
            <p:cNvSpPr txBox="1"/>
            <p:nvPr/>
          </p:nvSpPr>
          <p:spPr>
            <a:xfrm>
              <a:off x="2286000" y="3188262"/>
              <a:ext cx="559423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FFFF00"/>
                  </a:solidFill>
                </a:rPr>
                <a:t>∫ (x</a:t>
              </a:r>
              <a:r>
                <a:rPr lang="en-US" altLang="en-US" sz="4000" b="1" baseline="30000" dirty="0">
                  <a:solidFill>
                    <a:srgbClr val="FFFF00"/>
                  </a:solidFill>
                </a:rPr>
                <a:t>2</a:t>
              </a:r>
              <a:r>
                <a:rPr lang="en-US" altLang="en-US" sz="4000" b="1" dirty="0">
                  <a:solidFill>
                    <a:srgbClr val="FFFF00"/>
                  </a:solidFill>
                </a:rPr>
                <a:t> + 5</a:t>
              </a:r>
              <a:r>
                <a:rPr lang="en-US" sz="4000" b="1" dirty="0">
                  <a:solidFill>
                    <a:srgbClr val="FFFF00"/>
                  </a:solidFill>
                </a:rPr>
                <a:t>) – (x+1) dx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EAD0AE-17D7-4740-8806-3A15499EF41F}"/>
                </a:ext>
              </a:extLst>
            </p:cNvPr>
            <p:cNvSpPr txBox="1"/>
            <p:nvPr/>
          </p:nvSpPr>
          <p:spPr>
            <a:xfrm>
              <a:off x="2667000" y="3188262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</a:rPr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549C775-B080-4F7C-9CC5-D33BF4207E15}"/>
                </a:ext>
              </a:extLst>
            </p:cNvPr>
            <p:cNvSpPr txBox="1"/>
            <p:nvPr/>
          </p:nvSpPr>
          <p:spPr>
            <a:xfrm>
              <a:off x="2461404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41068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Find the area between the curves   y = x</a:t>
            </a:r>
            <a:r>
              <a:rPr lang="en-US" altLang="en-US" baseline="30000" dirty="0"/>
              <a:t>2</a:t>
            </a:r>
            <a:r>
              <a:rPr lang="en-US" altLang="en-US" dirty="0"/>
              <a:t> + 5    and   y = x + 1  between x = 0 and  x = 1 </a:t>
            </a:r>
          </a:p>
          <a:p>
            <a:r>
              <a:rPr lang="en-US" altLang="en-US" dirty="0"/>
              <a:t>                       = </a:t>
            </a:r>
          </a:p>
          <a:p>
            <a:r>
              <a:rPr lang="en-US" altLang="en-US" dirty="0"/>
              <a:t> = (x</a:t>
            </a:r>
            <a:r>
              <a:rPr lang="en-US" altLang="en-US" baseline="30000" dirty="0"/>
              <a:t>3</a:t>
            </a:r>
            <a:r>
              <a:rPr lang="en-US" altLang="en-US" dirty="0"/>
              <a:t>/3+5x)   – (x</a:t>
            </a:r>
            <a:r>
              <a:rPr lang="en-US" altLang="en-US" baseline="30000" dirty="0"/>
              <a:t>2</a:t>
            </a:r>
            <a:r>
              <a:rPr lang="en-US" altLang="en-US" dirty="0"/>
              <a:t>/2+x)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16CF3C-E15A-4128-AA1A-D3FBCF5FA951}"/>
              </a:ext>
            </a:extLst>
          </p:cNvPr>
          <p:cNvGrpSpPr/>
          <p:nvPr/>
        </p:nvGrpSpPr>
        <p:grpSpPr>
          <a:xfrm>
            <a:off x="230038" y="2777885"/>
            <a:ext cx="5180162" cy="879715"/>
            <a:chOff x="2286000" y="3188262"/>
            <a:chExt cx="5180162" cy="87971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ED5CD5-03D6-414A-9925-4A765D8C22AB}"/>
                </a:ext>
              </a:extLst>
            </p:cNvPr>
            <p:cNvSpPr txBox="1"/>
            <p:nvPr/>
          </p:nvSpPr>
          <p:spPr>
            <a:xfrm>
              <a:off x="2286000" y="3188262"/>
              <a:ext cx="518016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(x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2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+5</a:t>
              </a:r>
              <a:r>
                <a:rPr lang="en-US" sz="4000" b="1" dirty="0">
                  <a:solidFill>
                    <a:srgbClr val="CCFFFF"/>
                  </a:solidFill>
                </a:rPr>
                <a:t>) – (x+1) dx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EAD0AE-17D7-4740-8806-3A15499EF41F}"/>
                </a:ext>
              </a:extLst>
            </p:cNvPr>
            <p:cNvSpPr txBox="1"/>
            <p:nvPr/>
          </p:nvSpPr>
          <p:spPr>
            <a:xfrm>
              <a:off x="2667000" y="3188262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549C775-B080-4F7C-9CC5-D33BF4207E15}"/>
                </a:ext>
              </a:extLst>
            </p:cNvPr>
            <p:cNvSpPr txBox="1"/>
            <p:nvPr/>
          </p:nvSpPr>
          <p:spPr>
            <a:xfrm>
              <a:off x="2461404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77D49BC-0E61-4ADB-B72C-3D5ACCF1835D}"/>
              </a:ext>
            </a:extLst>
          </p:cNvPr>
          <p:cNvGrpSpPr/>
          <p:nvPr/>
        </p:nvGrpSpPr>
        <p:grpSpPr>
          <a:xfrm>
            <a:off x="3352800" y="3435739"/>
            <a:ext cx="762000" cy="933510"/>
            <a:chOff x="2286000" y="3205515"/>
            <a:chExt cx="762000" cy="9335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06F0A1-099F-4E40-9E29-8FD25DD87CA8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5DB330A-7337-4888-A83D-EEE1237305D6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4C09B64-6115-459D-A287-9A1C136A4274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DD8921-9C26-4118-8FF4-9C764C6C6EB7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CC7B129-DB1A-4D91-9D33-25FCF38D39FE}"/>
              </a:ext>
            </a:extLst>
          </p:cNvPr>
          <p:cNvGrpSpPr/>
          <p:nvPr/>
        </p:nvGrpSpPr>
        <p:grpSpPr>
          <a:xfrm>
            <a:off x="6477000" y="3429000"/>
            <a:ext cx="762000" cy="933510"/>
            <a:chOff x="2286000" y="3205515"/>
            <a:chExt cx="762000" cy="93351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5A74A15-6B49-4E28-9877-DC7DFC1984E3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86CD011-70DB-405D-907C-3475522B6AD5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0F33165-37DC-46D1-843A-B684FC3642D3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F4C327F-F70A-4C26-BC24-E9DC5FD9B574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04307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Find the area between the curves   y = x</a:t>
            </a:r>
            <a:r>
              <a:rPr lang="en-US" altLang="en-US" baseline="30000" dirty="0"/>
              <a:t>2</a:t>
            </a:r>
            <a:r>
              <a:rPr lang="en-US" altLang="en-US" dirty="0"/>
              <a:t> + 5    and   y = x + 1  between x = 0 and  x = 1 </a:t>
            </a:r>
          </a:p>
          <a:p>
            <a:r>
              <a:rPr lang="en-US" altLang="en-US" dirty="0"/>
              <a:t>                       = </a:t>
            </a:r>
          </a:p>
          <a:p>
            <a:r>
              <a:rPr lang="en-US" altLang="en-US" dirty="0"/>
              <a:t> = </a:t>
            </a:r>
            <a:r>
              <a:rPr lang="en-US" altLang="en-US" dirty="0">
                <a:solidFill>
                  <a:srgbClr val="FFC000"/>
                </a:solidFill>
              </a:rPr>
              <a:t>(</a:t>
            </a:r>
            <a:r>
              <a:rPr lang="en-US" altLang="en-US" dirty="0"/>
              <a:t>x</a:t>
            </a:r>
            <a:r>
              <a:rPr lang="en-US" altLang="en-US" baseline="30000" dirty="0"/>
              <a:t>3</a:t>
            </a:r>
            <a:r>
              <a:rPr lang="en-US" altLang="en-US" dirty="0"/>
              <a:t>/3+5x</a:t>
            </a:r>
            <a:r>
              <a:rPr lang="en-US" altLang="en-US" dirty="0">
                <a:solidFill>
                  <a:srgbClr val="FFC000"/>
                </a:solidFill>
              </a:rPr>
              <a:t>)</a:t>
            </a:r>
            <a:r>
              <a:rPr lang="en-US" altLang="en-US" dirty="0"/>
              <a:t>   – </a:t>
            </a:r>
            <a:r>
              <a:rPr lang="en-US" altLang="en-US" dirty="0">
                <a:solidFill>
                  <a:srgbClr val="92D050"/>
                </a:solidFill>
              </a:rPr>
              <a:t>(</a:t>
            </a:r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/2+x</a:t>
            </a:r>
            <a:r>
              <a:rPr lang="en-US" altLang="en-US" dirty="0">
                <a:solidFill>
                  <a:srgbClr val="92D050"/>
                </a:solidFill>
              </a:rPr>
              <a:t>)</a:t>
            </a:r>
          </a:p>
          <a:p>
            <a:r>
              <a:rPr lang="en-US" altLang="en-US" dirty="0"/>
              <a:t> = </a:t>
            </a:r>
            <a:r>
              <a:rPr lang="en-US" altLang="en-US" dirty="0">
                <a:solidFill>
                  <a:srgbClr val="FFC000"/>
                </a:solidFill>
              </a:rPr>
              <a:t>(</a:t>
            </a:r>
            <a:r>
              <a:rPr lang="en-US" altLang="en-US" dirty="0"/>
              <a:t>((1</a:t>
            </a:r>
            <a:r>
              <a:rPr lang="en-US" altLang="en-US" baseline="30000" dirty="0"/>
              <a:t>3</a:t>
            </a:r>
            <a:r>
              <a:rPr lang="en-US" altLang="en-US" dirty="0"/>
              <a:t>)/3+5(1))-((0</a:t>
            </a:r>
            <a:r>
              <a:rPr lang="en-US" altLang="en-US" baseline="30000" dirty="0"/>
              <a:t>3</a:t>
            </a:r>
            <a:r>
              <a:rPr lang="en-US" altLang="en-US" dirty="0"/>
              <a:t>)/3+5(0))</a:t>
            </a:r>
            <a:r>
              <a:rPr lang="en-US" altLang="en-US" dirty="0">
                <a:solidFill>
                  <a:srgbClr val="FFC000"/>
                </a:solidFill>
              </a:rPr>
              <a:t>)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    – </a:t>
            </a:r>
            <a:r>
              <a:rPr lang="en-US" altLang="en-US" dirty="0">
                <a:solidFill>
                  <a:srgbClr val="92D050"/>
                </a:solidFill>
              </a:rPr>
              <a:t>(</a:t>
            </a:r>
            <a:r>
              <a:rPr lang="en-US" altLang="en-US" dirty="0"/>
              <a:t>(1</a:t>
            </a:r>
            <a:r>
              <a:rPr lang="en-US" altLang="en-US" baseline="30000" dirty="0"/>
              <a:t>2</a:t>
            </a:r>
            <a:r>
              <a:rPr lang="en-US" altLang="en-US" dirty="0"/>
              <a:t>/2+1)–(0</a:t>
            </a:r>
            <a:r>
              <a:rPr lang="en-US" altLang="en-US" baseline="30000" dirty="0"/>
              <a:t>2</a:t>
            </a:r>
            <a:r>
              <a:rPr lang="en-US" altLang="en-US" dirty="0"/>
              <a:t>/2+0)</a:t>
            </a:r>
            <a:r>
              <a:rPr lang="en-US" altLang="en-US" dirty="0">
                <a:solidFill>
                  <a:srgbClr val="92D050"/>
                </a:solidFill>
              </a:rPr>
              <a:t>)</a:t>
            </a:r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16CF3C-E15A-4128-AA1A-D3FBCF5FA951}"/>
              </a:ext>
            </a:extLst>
          </p:cNvPr>
          <p:cNvGrpSpPr/>
          <p:nvPr/>
        </p:nvGrpSpPr>
        <p:grpSpPr>
          <a:xfrm>
            <a:off x="230038" y="2777885"/>
            <a:ext cx="5103962" cy="879715"/>
            <a:chOff x="2286000" y="3188262"/>
            <a:chExt cx="5103962" cy="87971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ED5CD5-03D6-414A-9925-4A765D8C22AB}"/>
                </a:ext>
              </a:extLst>
            </p:cNvPr>
            <p:cNvSpPr txBox="1"/>
            <p:nvPr/>
          </p:nvSpPr>
          <p:spPr>
            <a:xfrm>
              <a:off x="2286000" y="3188262"/>
              <a:ext cx="510396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(x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2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+5</a:t>
              </a:r>
              <a:r>
                <a:rPr lang="en-US" sz="4000" b="1" dirty="0">
                  <a:solidFill>
                    <a:srgbClr val="CCFFFF"/>
                  </a:solidFill>
                </a:rPr>
                <a:t>) – (x+1) dx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EAD0AE-17D7-4740-8806-3A15499EF41F}"/>
                </a:ext>
              </a:extLst>
            </p:cNvPr>
            <p:cNvSpPr txBox="1"/>
            <p:nvPr/>
          </p:nvSpPr>
          <p:spPr>
            <a:xfrm>
              <a:off x="2667000" y="3188262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549C775-B080-4F7C-9CC5-D33BF4207E15}"/>
                </a:ext>
              </a:extLst>
            </p:cNvPr>
            <p:cNvSpPr txBox="1"/>
            <p:nvPr/>
          </p:nvSpPr>
          <p:spPr>
            <a:xfrm>
              <a:off x="2461404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77D49BC-0E61-4ADB-B72C-3D5ACCF1835D}"/>
              </a:ext>
            </a:extLst>
          </p:cNvPr>
          <p:cNvGrpSpPr/>
          <p:nvPr/>
        </p:nvGrpSpPr>
        <p:grpSpPr>
          <a:xfrm>
            <a:off x="3352800" y="3435739"/>
            <a:ext cx="762000" cy="933510"/>
            <a:chOff x="2286000" y="3205515"/>
            <a:chExt cx="762000" cy="9335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06F0A1-099F-4E40-9E29-8FD25DD87CA8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5DB330A-7337-4888-A83D-EEE1237305D6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4C09B64-6115-459D-A287-9A1C136A4274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DD8921-9C26-4118-8FF4-9C764C6C6EB7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CC7B129-DB1A-4D91-9D33-25FCF38D39FE}"/>
              </a:ext>
            </a:extLst>
          </p:cNvPr>
          <p:cNvGrpSpPr/>
          <p:nvPr/>
        </p:nvGrpSpPr>
        <p:grpSpPr>
          <a:xfrm>
            <a:off x="6477000" y="3429000"/>
            <a:ext cx="762000" cy="933510"/>
            <a:chOff x="2286000" y="3205515"/>
            <a:chExt cx="762000" cy="93351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5A74A15-6B49-4E28-9877-DC7DFC1984E3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86CD011-70DB-405D-907C-3475522B6AD5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0F33165-37DC-46D1-843A-B684FC3642D3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F4C327F-F70A-4C26-BC24-E9DC5FD9B574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6520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Find the area between the curves   y = x</a:t>
            </a:r>
            <a:r>
              <a:rPr lang="en-US" altLang="en-US" baseline="30000" dirty="0"/>
              <a:t>2</a:t>
            </a:r>
            <a:r>
              <a:rPr lang="en-US" altLang="en-US" dirty="0"/>
              <a:t> + 5    and   y = x + 1  between x = 0 and  x = 1 </a:t>
            </a:r>
          </a:p>
          <a:p>
            <a:r>
              <a:rPr lang="en-US" altLang="en-US" dirty="0"/>
              <a:t>                       = </a:t>
            </a:r>
          </a:p>
          <a:p>
            <a:r>
              <a:rPr lang="en-US" altLang="en-US" dirty="0"/>
              <a:t> = (x</a:t>
            </a:r>
            <a:r>
              <a:rPr lang="en-US" altLang="en-US" baseline="30000" dirty="0"/>
              <a:t>3</a:t>
            </a:r>
            <a:r>
              <a:rPr lang="en-US" altLang="en-US" dirty="0"/>
              <a:t>/3+5x)   – (x</a:t>
            </a:r>
            <a:r>
              <a:rPr lang="en-US" altLang="en-US" baseline="30000" dirty="0"/>
              <a:t>2</a:t>
            </a:r>
            <a:r>
              <a:rPr lang="en-US" altLang="en-US" dirty="0"/>
              <a:t>/2+x)</a:t>
            </a:r>
          </a:p>
          <a:p>
            <a:r>
              <a:rPr lang="en-US" altLang="en-US" dirty="0"/>
              <a:t> = (((1</a:t>
            </a:r>
            <a:r>
              <a:rPr lang="en-US" altLang="en-US" baseline="30000" dirty="0"/>
              <a:t>3</a:t>
            </a:r>
            <a:r>
              <a:rPr lang="en-US" altLang="en-US" dirty="0"/>
              <a:t>)/3+5(1))-((0</a:t>
            </a:r>
            <a:r>
              <a:rPr lang="en-US" altLang="en-US" baseline="30000" dirty="0"/>
              <a:t>3</a:t>
            </a:r>
            <a:r>
              <a:rPr lang="en-US" altLang="en-US" dirty="0"/>
              <a:t>)/3+5(0))) </a:t>
            </a:r>
          </a:p>
          <a:p>
            <a:r>
              <a:rPr lang="en-US" altLang="en-US" dirty="0"/>
              <a:t>    – ((1</a:t>
            </a:r>
            <a:r>
              <a:rPr lang="en-US" altLang="en-US" baseline="30000" dirty="0"/>
              <a:t>2</a:t>
            </a:r>
            <a:r>
              <a:rPr lang="en-US" altLang="en-US" dirty="0"/>
              <a:t>/2+1)–(0</a:t>
            </a:r>
            <a:r>
              <a:rPr lang="en-US" altLang="en-US" baseline="30000" dirty="0"/>
              <a:t>2</a:t>
            </a:r>
            <a:r>
              <a:rPr lang="en-US" altLang="en-US" dirty="0"/>
              <a:t>/2+0))</a:t>
            </a:r>
          </a:p>
          <a:p>
            <a:r>
              <a:rPr lang="en-US" altLang="en-US" dirty="0"/>
              <a:t> = ((1/3+5)-(0+0))–((1/2+1)-(0+0))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16CF3C-E15A-4128-AA1A-D3FBCF5FA951}"/>
              </a:ext>
            </a:extLst>
          </p:cNvPr>
          <p:cNvGrpSpPr/>
          <p:nvPr/>
        </p:nvGrpSpPr>
        <p:grpSpPr>
          <a:xfrm>
            <a:off x="230038" y="2777885"/>
            <a:ext cx="5103962" cy="1323439"/>
            <a:chOff x="2286000" y="3188262"/>
            <a:chExt cx="4646762" cy="132343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ED5CD5-03D6-414A-9925-4A765D8C22AB}"/>
                </a:ext>
              </a:extLst>
            </p:cNvPr>
            <p:cNvSpPr txBox="1"/>
            <p:nvPr/>
          </p:nvSpPr>
          <p:spPr>
            <a:xfrm>
              <a:off x="2286000" y="3188262"/>
              <a:ext cx="464676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(x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2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+5</a:t>
              </a:r>
              <a:r>
                <a:rPr lang="en-US" sz="4000" b="1" dirty="0">
                  <a:solidFill>
                    <a:srgbClr val="CCFFFF"/>
                  </a:solidFill>
                </a:rPr>
                <a:t>) – (x+1) dx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EAD0AE-17D7-4740-8806-3A15499EF41F}"/>
                </a:ext>
              </a:extLst>
            </p:cNvPr>
            <p:cNvSpPr txBox="1"/>
            <p:nvPr/>
          </p:nvSpPr>
          <p:spPr>
            <a:xfrm>
              <a:off x="2667000" y="3188262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549C775-B080-4F7C-9CC5-D33BF4207E15}"/>
                </a:ext>
              </a:extLst>
            </p:cNvPr>
            <p:cNvSpPr txBox="1"/>
            <p:nvPr/>
          </p:nvSpPr>
          <p:spPr>
            <a:xfrm>
              <a:off x="2461404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77D49BC-0E61-4ADB-B72C-3D5ACCF1835D}"/>
              </a:ext>
            </a:extLst>
          </p:cNvPr>
          <p:cNvGrpSpPr/>
          <p:nvPr/>
        </p:nvGrpSpPr>
        <p:grpSpPr>
          <a:xfrm>
            <a:off x="3352800" y="3435739"/>
            <a:ext cx="762000" cy="933510"/>
            <a:chOff x="2286000" y="3205515"/>
            <a:chExt cx="762000" cy="9335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06F0A1-099F-4E40-9E29-8FD25DD87CA8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5DB330A-7337-4888-A83D-EEE1237305D6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4C09B64-6115-459D-A287-9A1C136A4274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DD8921-9C26-4118-8FF4-9C764C6C6EB7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CC7B129-DB1A-4D91-9D33-25FCF38D39FE}"/>
              </a:ext>
            </a:extLst>
          </p:cNvPr>
          <p:cNvGrpSpPr/>
          <p:nvPr/>
        </p:nvGrpSpPr>
        <p:grpSpPr>
          <a:xfrm>
            <a:off x="6477000" y="3429000"/>
            <a:ext cx="762000" cy="933510"/>
            <a:chOff x="2286000" y="3205515"/>
            <a:chExt cx="762000" cy="93351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5A74A15-6B49-4E28-9877-DC7DFC1984E3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86CD011-70DB-405D-907C-3475522B6AD5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0F33165-37DC-46D1-843A-B684FC3642D3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F4C327F-F70A-4C26-BC24-E9DC5FD9B574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28527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Find the area between the curves   y = x</a:t>
            </a:r>
            <a:r>
              <a:rPr lang="en-US" altLang="en-US" baseline="30000" dirty="0"/>
              <a:t>2</a:t>
            </a:r>
            <a:r>
              <a:rPr lang="en-US" altLang="en-US" dirty="0"/>
              <a:t> + 5    and   y = x + 1  between x = 0 and  x = 1 </a:t>
            </a:r>
          </a:p>
          <a:p>
            <a:r>
              <a:rPr lang="en-US" altLang="en-US" dirty="0"/>
              <a:t>                       = </a:t>
            </a:r>
          </a:p>
          <a:p>
            <a:r>
              <a:rPr lang="en-US" altLang="en-US" dirty="0"/>
              <a:t> = (x</a:t>
            </a:r>
            <a:r>
              <a:rPr lang="en-US" altLang="en-US" baseline="30000" dirty="0"/>
              <a:t>3</a:t>
            </a:r>
            <a:r>
              <a:rPr lang="en-US" altLang="en-US" dirty="0"/>
              <a:t>/3+5x)   – (x</a:t>
            </a:r>
            <a:r>
              <a:rPr lang="en-US" altLang="en-US" baseline="30000" dirty="0"/>
              <a:t>2</a:t>
            </a:r>
            <a:r>
              <a:rPr lang="en-US" altLang="en-US" dirty="0"/>
              <a:t>/2+x)</a:t>
            </a:r>
          </a:p>
          <a:p>
            <a:r>
              <a:rPr lang="en-US" altLang="en-US" dirty="0"/>
              <a:t> = ((1/3+5)-(0+0))–((1/2+1)-(0+0))</a:t>
            </a:r>
          </a:p>
          <a:p>
            <a:r>
              <a:rPr lang="en-US" altLang="en-US" dirty="0"/>
              <a:t> = 16/3 – 3/2 = 32/6 – 9/6 </a:t>
            </a:r>
          </a:p>
          <a:p>
            <a:r>
              <a:rPr lang="en-US" altLang="en-US" dirty="0"/>
              <a:t> = </a:t>
            </a:r>
            <a:r>
              <a:rPr lang="en-US" altLang="en-US" dirty="0">
                <a:solidFill>
                  <a:srgbClr val="FFFF00"/>
                </a:solidFill>
              </a:rPr>
              <a:t>23/6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16CF3C-E15A-4128-AA1A-D3FBCF5FA951}"/>
              </a:ext>
            </a:extLst>
          </p:cNvPr>
          <p:cNvGrpSpPr/>
          <p:nvPr/>
        </p:nvGrpSpPr>
        <p:grpSpPr>
          <a:xfrm>
            <a:off x="230038" y="2777885"/>
            <a:ext cx="5103962" cy="1323439"/>
            <a:chOff x="2286000" y="3188262"/>
            <a:chExt cx="4646762" cy="132343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ED5CD5-03D6-414A-9925-4A765D8C22AB}"/>
                </a:ext>
              </a:extLst>
            </p:cNvPr>
            <p:cNvSpPr txBox="1"/>
            <p:nvPr/>
          </p:nvSpPr>
          <p:spPr>
            <a:xfrm>
              <a:off x="2286000" y="3188262"/>
              <a:ext cx="464676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(x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2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+5</a:t>
              </a:r>
              <a:r>
                <a:rPr lang="en-US" sz="4000" b="1" dirty="0">
                  <a:solidFill>
                    <a:srgbClr val="CCFFFF"/>
                  </a:solidFill>
                </a:rPr>
                <a:t>) – (x+1) dx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EAD0AE-17D7-4740-8806-3A15499EF41F}"/>
                </a:ext>
              </a:extLst>
            </p:cNvPr>
            <p:cNvSpPr txBox="1"/>
            <p:nvPr/>
          </p:nvSpPr>
          <p:spPr>
            <a:xfrm>
              <a:off x="2667000" y="3188262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549C775-B080-4F7C-9CC5-D33BF4207E15}"/>
                </a:ext>
              </a:extLst>
            </p:cNvPr>
            <p:cNvSpPr txBox="1"/>
            <p:nvPr/>
          </p:nvSpPr>
          <p:spPr>
            <a:xfrm>
              <a:off x="2461404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77D49BC-0E61-4ADB-B72C-3D5ACCF1835D}"/>
              </a:ext>
            </a:extLst>
          </p:cNvPr>
          <p:cNvGrpSpPr/>
          <p:nvPr/>
        </p:nvGrpSpPr>
        <p:grpSpPr>
          <a:xfrm>
            <a:off x="3352800" y="3435739"/>
            <a:ext cx="762000" cy="933510"/>
            <a:chOff x="2286000" y="3205515"/>
            <a:chExt cx="762000" cy="9335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06F0A1-099F-4E40-9E29-8FD25DD87CA8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5DB330A-7337-4888-A83D-EEE1237305D6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4C09B64-6115-459D-A287-9A1C136A4274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DD8921-9C26-4118-8FF4-9C764C6C6EB7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CC7B129-DB1A-4D91-9D33-25FCF38D39FE}"/>
              </a:ext>
            </a:extLst>
          </p:cNvPr>
          <p:cNvGrpSpPr/>
          <p:nvPr/>
        </p:nvGrpSpPr>
        <p:grpSpPr>
          <a:xfrm>
            <a:off x="6477000" y="3429000"/>
            <a:ext cx="762000" cy="933510"/>
            <a:chOff x="2286000" y="3205515"/>
            <a:chExt cx="762000" cy="93351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5A74A15-6B49-4E28-9877-DC7DFC1984E3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86CD011-70DB-405D-907C-3475522B6AD5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0F33165-37DC-46D1-843A-B684FC3642D3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F4C327F-F70A-4C26-BC24-E9DC5FD9B574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53743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Find the area between the curves   y = x</a:t>
            </a:r>
            <a:r>
              <a:rPr lang="en-US" altLang="en-US" baseline="30000" dirty="0"/>
              <a:t>2</a:t>
            </a:r>
            <a:r>
              <a:rPr lang="en-US" altLang="en-US" dirty="0"/>
              <a:t> + 5    and   y = x + 1  between x = 0 and  x = 1 </a:t>
            </a:r>
          </a:p>
          <a:p>
            <a:r>
              <a:rPr lang="en-US" altLang="en-US" dirty="0"/>
              <a:t>                       = </a:t>
            </a:r>
            <a:r>
              <a:rPr lang="en-US" altLang="en-US" dirty="0">
                <a:solidFill>
                  <a:srgbClr val="FFFF00"/>
                </a:solidFill>
              </a:rPr>
              <a:t>23/6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16CF3C-E15A-4128-AA1A-D3FBCF5FA951}"/>
              </a:ext>
            </a:extLst>
          </p:cNvPr>
          <p:cNvGrpSpPr/>
          <p:nvPr/>
        </p:nvGrpSpPr>
        <p:grpSpPr>
          <a:xfrm>
            <a:off x="230038" y="2777885"/>
            <a:ext cx="5103962" cy="1323439"/>
            <a:chOff x="2286000" y="3188262"/>
            <a:chExt cx="4646762" cy="132343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ED5CD5-03D6-414A-9925-4A765D8C22AB}"/>
                </a:ext>
              </a:extLst>
            </p:cNvPr>
            <p:cNvSpPr txBox="1"/>
            <p:nvPr/>
          </p:nvSpPr>
          <p:spPr>
            <a:xfrm>
              <a:off x="2286000" y="3188262"/>
              <a:ext cx="464676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(x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2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+5</a:t>
              </a:r>
              <a:r>
                <a:rPr lang="en-US" sz="4000" b="1" dirty="0">
                  <a:solidFill>
                    <a:srgbClr val="CCFFFF"/>
                  </a:solidFill>
                </a:rPr>
                <a:t>) – (x+1) dx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EAD0AE-17D7-4740-8806-3A15499EF41F}"/>
                </a:ext>
              </a:extLst>
            </p:cNvPr>
            <p:cNvSpPr txBox="1"/>
            <p:nvPr/>
          </p:nvSpPr>
          <p:spPr>
            <a:xfrm>
              <a:off x="2667000" y="3188262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549C775-B080-4F7C-9CC5-D33BF4207E15}"/>
                </a:ext>
              </a:extLst>
            </p:cNvPr>
            <p:cNvSpPr txBox="1"/>
            <p:nvPr/>
          </p:nvSpPr>
          <p:spPr>
            <a:xfrm>
              <a:off x="2461404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687BD61-D3AE-4167-AADF-B0FA2262D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839" y="3429000"/>
            <a:ext cx="373916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00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16C701C9-527D-40CC-943D-2BDF8941C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We often use it to f</a:t>
            </a:r>
            <a:r>
              <a:rPr lang="en-US" dirty="0"/>
              <a:t>ind the area under the curve in a specific interval a to b</a:t>
            </a: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5F8D9D-A579-4BF9-B988-4CE9A5435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928" y="3124200"/>
            <a:ext cx="7414872" cy="3657600"/>
          </a:xfrm>
          <a:prstGeom prst="rect">
            <a:avLst/>
          </a:prstGeom>
        </p:spPr>
      </p:pic>
      <p:sp>
        <p:nvSpPr>
          <p:cNvPr id="5122" name="Title 1">
            <a:extLst>
              <a:ext uri="{FF2B5EF4-FFF2-40B4-BE49-F238E27FC236}">
                <a16:creationId xmlns:a16="http://schemas.microsoft.com/office/drawing/2014/main" id="{65504568-35A0-46C8-92B5-D374B8D90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E8A43D-1C74-497F-AB2B-4CC9E00F6813}"/>
              </a:ext>
            </a:extLst>
          </p:cNvPr>
          <p:cNvSpPr txBox="1"/>
          <p:nvPr/>
        </p:nvSpPr>
        <p:spPr>
          <a:xfrm>
            <a:off x="35944" y="6592019"/>
            <a:ext cx="910805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https://coloradotech.vitalsource.com/#/books/9780357233375/cfi/6/28!/4/14@0:0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43347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638800"/>
          </a:xfrm>
        </p:spPr>
        <p:txBody>
          <a:bodyPr/>
          <a:lstStyle/>
          <a:p>
            <a:r>
              <a:rPr lang="en-US" altLang="en-US" dirty="0"/>
              <a:t>Find the area between the curves on the interval 0,1</a:t>
            </a:r>
          </a:p>
          <a:p>
            <a:r>
              <a:rPr lang="en-US" altLang="en-US" dirty="0"/>
              <a:t>Each square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has an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area = ¼ </a:t>
            </a:r>
          </a:p>
          <a:p>
            <a:endParaRPr lang="en-US" altLang="en-US" dirty="0"/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9923B26-2539-411F-B245-22611051F727}"/>
              </a:ext>
            </a:extLst>
          </p:cNvPr>
          <p:cNvGrpSpPr/>
          <p:nvPr/>
        </p:nvGrpSpPr>
        <p:grpSpPr>
          <a:xfrm>
            <a:off x="4034391" y="2179956"/>
            <a:ext cx="4800600" cy="4286250"/>
            <a:chOff x="2514600" y="1504950"/>
            <a:chExt cx="4800600" cy="428625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657BDA2-FF39-447C-8A52-6600904CB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3200" y="1600200"/>
              <a:ext cx="4057650" cy="4057650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64DC970-0E05-4451-9AB1-6570FA6486B7}"/>
                </a:ext>
              </a:extLst>
            </p:cNvPr>
            <p:cNvGrpSpPr/>
            <p:nvPr/>
          </p:nvGrpSpPr>
          <p:grpSpPr>
            <a:xfrm>
              <a:off x="4343400" y="1504950"/>
              <a:ext cx="623894" cy="4286250"/>
              <a:chOff x="-55303" y="0"/>
              <a:chExt cx="624548" cy="2018151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4D4C49E-1516-401E-92F2-34A691573EAC}"/>
                  </a:ext>
                </a:extLst>
              </p:cNvPr>
              <p:cNvGrpSpPr/>
              <p:nvPr/>
            </p:nvGrpSpPr>
            <p:grpSpPr>
              <a:xfrm>
                <a:off x="-55303" y="0"/>
                <a:ext cx="624548" cy="2018151"/>
                <a:chOff x="-55303" y="0"/>
                <a:chExt cx="624548" cy="2018151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145F909D-847E-4551-8F33-6BA9C8EA1504}"/>
                    </a:ext>
                  </a:extLst>
                </p:cNvPr>
                <p:cNvGrpSpPr/>
                <p:nvPr/>
              </p:nvGrpSpPr>
              <p:grpSpPr>
                <a:xfrm>
                  <a:off x="40047" y="0"/>
                  <a:ext cx="348792" cy="1101104"/>
                  <a:chOff x="0" y="0"/>
                  <a:chExt cx="348792" cy="1101104"/>
                </a:xfrm>
              </p:grpSpPr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6AB4FBA3-BB59-4EB9-9101-2833426B0C61}"/>
                      </a:ext>
                    </a:extLst>
                  </p:cNvPr>
                  <p:cNvSpPr/>
                  <p:nvPr/>
                </p:nvSpPr>
                <p:spPr>
                  <a:xfrm>
                    <a:off x="13349" y="700818"/>
                    <a:ext cx="300396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1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B417B0C5-5786-4E1C-9D8A-EED5FE349D1F}"/>
                      </a:ext>
                    </a:extLst>
                  </p:cNvPr>
                  <p:cNvSpPr/>
                  <p:nvPr/>
                </p:nvSpPr>
                <p:spPr>
                  <a:xfrm>
                    <a:off x="0" y="453863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2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890986CB-1596-49BB-A11C-BE9C9B6E552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02D98640-59DC-4629-BB9D-D325A26F0D59}"/>
                      </a:ext>
                    </a:extLst>
                  </p:cNvPr>
                  <p:cNvSpPr/>
                  <p:nvPr/>
                </p:nvSpPr>
                <p:spPr>
                  <a:xfrm>
                    <a:off x="6674" y="233606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D609AF5B-00AD-4204-BF7C-2EBDF31353EE}"/>
                    </a:ext>
                  </a:extLst>
                </p:cNvPr>
                <p:cNvGrpSpPr/>
                <p:nvPr/>
              </p:nvGrpSpPr>
              <p:grpSpPr>
                <a:xfrm>
                  <a:off x="-55303" y="1141331"/>
                  <a:ext cx="624548" cy="876820"/>
                  <a:chOff x="-55303" y="0"/>
                  <a:chExt cx="624548" cy="876820"/>
                </a:xfrm>
              </p:grpSpPr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D236C4E0-201E-472E-A7B9-29772FF8F2EF}"/>
                      </a:ext>
                    </a:extLst>
                  </p:cNvPr>
                  <p:cNvSpPr/>
                  <p:nvPr/>
                </p:nvSpPr>
                <p:spPr>
                  <a:xfrm>
                    <a:off x="-55303" y="0"/>
                    <a:ext cx="463952" cy="203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-1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62D7FC46-3667-46EB-BB2E-2480066C026F}"/>
                      </a:ext>
                    </a:extLst>
                  </p:cNvPr>
                  <p:cNvSpPr/>
                  <p:nvPr/>
                </p:nvSpPr>
                <p:spPr>
                  <a:xfrm>
                    <a:off x="-55303" y="460357"/>
                    <a:ext cx="449632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1D411D53-52F2-4A40-9D9C-A653DC0AC73F}"/>
                      </a:ext>
                    </a:extLst>
                  </p:cNvPr>
                  <p:cNvSpPr/>
                  <p:nvPr/>
                </p:nvSpPr>
                <p:spPr>
                  <a:xfrm>
                    <a:off x="-55303" y="673766"/>
                    <a:ext cx="624548" cy="203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6827ED49-750A-4F06-9ABD-9582197E0C80}"/>
                      </a:ext>
                    </a:extLst>
                  </p:cNvPr>
                  <p:cNvSpPr/>
                  <p:nvPr/>
                </p:nvSpPr>
                <p:spPr>
                  <a:xfrm>
                    <a:off x="-55303" y="226902"/>
                    <a:ext cx="449633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-2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1577E69-D2D7-46FF-9BBA-1C84D8CA99A7}"/>
                  </a:ext>
                </a:extLst>
              </p:cNvPr>
              <p:cNvSpPr/>
              <p:nvPr/>
            </p:nvSpPr>
            <p:spPr>
              <a:xfrm>
                <a:off x="46674" y="927628"/>
                <a:ext cx="342118" cy="400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F9901C0-0EE0-484D-80D6-030A8B6923BD}"/>
                </a:ext>
              </a:extLst>
            </p:cNvPr>
            <p:cNvGrpSpPr/>
            <p:nvPr/>
          </p:nvGrpSpPr>
          <p:grpSpPr>
            <a:xfrm>
              <a:off x="2597259" y="3610408"/>
              <a:ext cx="4717941" cy="850147"/>
              <a:chOff x="0" y="0"/>
              <a:chExt cx="2177064" cy="401204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BDA14296-79B3-4F89-849F-D1F8E167140E}"/>
                  </a:ext>
                </a:extLst>
              </p:cNvPr>
              <p:cNvGrpSpPr/>
              <p:nvPr/>
            </p:nvGrpSpPr>
            <p:grpSpPr>
              <a:xfrm>
                <a:off x="0" y="0"/>
                <a:ext cx="2177064" cy="401204"/>
                <a:chOff x="0" y="0"/>
                <a:chExt cx="2177064" cy="401204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BEB8AD12-DEF1-4CF7-90AE-51A87E01D9A1}"/>
                    </a:ext>
                  </a:extLst>
                </p:cNvPr>
                <p:cNvSpPr/>
                <p:nvPr/>
              </p:nvSpPr>
              <p:spPr>
                <a:xfrm>
                  <a:off x="1168029" y="0"/>
                  <a:ext cx="300180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675CB86E-3E3F-4C93-B65E-C6CFC44A2653}"/>
                    </a:ext>
                  </a:extLst>
                </p:cNvPr>
                <p:cNvSpPr/>
                <p:nvPr/>
              </p:nvSpPr>
              <p:spPr>
                <a:xfrm>
                  <a:off x="1381611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7AD3CF2C-2CDA-4250-970D-29080A740C1F}"/>
                    </a:ext>
                  </a:extLst>
                </p:cNvPr>
                <p:cNvSpPr/>
                <p:nvPr/>
              </p:nvSpPr>
              <p:spPr>
                <a:xfrm>
                  <a:off x="1628566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3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42FA6160-B132-4D95-B1E5-281B3BA55722}"/>
                    </a:ext>
                  </a:extLst>
                </p:cNvPr>
                <p:cNvSpPr/>
                <p:nvPr/>
              </p:nvSpPr>
              <p:spPr>
                <a:xfrm>
                  <a:off x="680794" y="0"/>
                  <a:ext cx="407617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90C5AB96-0C6B-453C-B173-BEC0B15020CC}"/>
                    </a:ext>
                  </a:extLst>
                </p:cNvPr>
                <p:cNvSpPr/>
                <p:nvPr/>
              </p:nvSpPr>
              <p:spPr>
                <a:xfrm>
                  <a:off x="447188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-2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DAEC48A9-B6DF-479C-9605-3ED410893B40}"/>
                    </a:ext>
                  </a:extLst>
                </p:cNvPr>
                <p:cNvSpPr/>
                <p:nvPr/>
              </p:nvSpPr>
              <p:spPr>
                <a:xfrm>
                  <a:off x="233605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-3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EBB56D9-C04B-46EF-B99C-A9501F1BC82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-4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EF6A3A1E-821A-4475-ADB9-557AC8A5EBB2}"/>
                    </a:ext>
                  </a:extLst>
                </p:cNvPr>
                <p:cNvSpPr/>
                <p:nvPr/>
              </p:nvSpPr>
              <p:spPr>
                <a:xfrm>
                  <a:off x="1835192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4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1A59676-0B5E-4F7B-9D20-66C6EC9B37F1}"/>
                  </a:ext>
                </a:extLst>
              </p:cNvPr>
              <p:cNvSpPr/>
              <p:nvPr/>
            </p:nvSpPr>
            <p:spPr>
              <a:xfrm>
                <a:off x="927749" y="0"/>
                <a:ext cx="341872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2E9C323-072D-419F-830C-355E19B5E1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2608" y="1600200"/>
              <a:ext cx="3978242" cy="3975372"/>
            </a:xfrm>
            <a:prstGeom prst="line">
              <a:avLst/>
            </a:prstGeom>
            <a:ln w="63500"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BA5805C-F3E3-4BC2-9F35-902E183D5F73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3650303"/>
              <a:ext cx="4800600" cy="7297"/>
            </a:xfrm>
            <a:prstGeom prst="line">
              <a:avLst/>
            </a:prstGeom>
            <a:ln w="635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45B6796B-8A4F-48C7-B9A5-938087A0FF03}"/>
              </a:ext>
            </a:extLst>
          </p:cNvPr>
          <p:cNvSpPr txBox="1"/>
          <p:nvPr/>
        </p:nvSpPr>
        <p:spPr>
          <a:xfrm>
            <a:off x="0" y="6629401"/>
            <a:ext cx="3505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68590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638800"/>
          </a:xfrm>
        </p:spPr>
        <p:txBody>
          <a:bodyPr/>
          <a:lstStyle/>
          <a:p>
            <a:r>
              <a:rPr lang="en-US" altLang="en-US" dirty="0"/>
              <a:t>Find the area between the curves on the interval 0,1</a:t>
            </a:r>
          </a:p>
          <a:p>
            <a:r>
              <a:rPr lang="en-US" altLang="en-US" dirty="0"/>
              <a:t>Area = </a:t>
            </a:r>
            <a:r>
              <a:rPr lang="en-US" altLang="en-US" dirty="0">
                <a:solidFill>
                  <a:srgbClr val="FFFF00"/>
                </a:solidFill>
              </a:rPr>
              <a:t>½ </a:t>
            </a:r>
          </a:p>
          <a:p>
            <a:r>
              <a:rPr lang="en-US" altLang="en-US" dirty="0"/>
              <a:t>How did you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do it?</a:t>
            </a: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6BDB26A-5638-4202-BB87-1284DDF51F8E}"/>
              </a:ext>
            </a:extLst>
          </p:cNvPr>
          <p:cNvGrpSpPr/>
          <p:nvPr/>
        </p:nvGrpSpPr>
        <p:grpSpPr>
          <a:xfrm>
            <a:off x="4034391" y="2179956"/>
            <a:ext cx="4800600" cy="4286250"/>
            <a:chOff x="2514600" y="1504950"/>
            <a:chExt cx="4800600" cy="428625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D4F50F87-7AD2-40A2-B89A-7C8FE7084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3200" y="1600200"/>
              <a:ext cx="4057650" cy="4057650"/>
            </a:xfrm>
            <a:prstGeom prst="rect">
              <a:avLst/>
            </a:prstGeom>
          </p:spPr>
        </p:pic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ABE3FCD-AB6C-4B9F-A819-53E8A9BE7262}"/>
                </a:ext>
              </a:extLst>
            </p:cNvPr>
            <p:cNvGrpSpPr/>
            <p:nvPr/>
          </p:nvGrpSpPr>
          <p:grpSpPr>
            <a:xfrm>
              <a:off x="4343400" y="1504950"/>
              <a:ext cx="623894" cy="4286250"/>
              <a:chOff x="-55303" y="0"/>
              <a:chExt cx="624548" cy="2018151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17A86705-E1DF-4FB1-9D5D-6D2FD1430AD0}"/>
                  </a:ext>
                </a:extLst>
              </p:cNvPr>
              <p:cNvGrpSpPr/>
              <p:nvPr/>
            </p:nvGrpSpPr>
            <p:grpSpPr>
              <a:xfrm>
                <a:off x="-55303" y="0"/>
                <a:ext cx="624548" cy="2018151"/>
                <a:chOff x="-55303" y="0"/>
                <a:chExt cx="624548" cy="2018151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5E8EDF1A-E693-4DF3-B0C3-5FD015FF2370}"/>
                    </a:ext>
                  </a:extLst>
                </p:cNvPr>
                <p:cNvGrpSpPr/>
                <p:nvPr/>
              </p:nvGrpSpPr>
              <p:grpSpPr>
                <a:xfrm>
                  <a:off x="40047" y="0"/>
                  <a:ext cx="348792" cy="1101104"/>
                  <a:chOff x="0" y="0"/>
                  <a:chExt cx="348792" cy="1101104"/>
                </a:xfrm>
              </p:grpSpPr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4C48AEC6-2558-4012-8F1F-D37FDDA3E4DA}"/>
                      </a:ext>
                    </a:extLst>
                  </p:cNvPr>
                  <p:cNvSpPr/>
                  <p:nvPr/>
                </p:nvSpPr>
                <p:spPr>
                  <a:xfrm>
                    <a:off x="13349" y="700818"/>
                    <a:ext cx="300396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1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32CF2EC6-1F5E-4C48-8AAE-77C45E4D2178}"/>
                      </a:ext>
                    </a:extLst>
                  </p:cNvPr>
                  <p:cNvSpPr/>
                  <p:nvPr/>
                </p:nvSpPr>
                <p:spPr>
                  <a:xfrm>
                    <a:off x="0" y="453863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2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8D9B57B1-65F2-40FD-9C65-ECDCD7F973AE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14B5FB7E-C2D4-4022-822A-5A9CA02E6EC5}"/>
                      </a:ext>
                    </a:extLst>
                  </p:cNvPr>
                  <p:cNvSpPr/>
                  <p:nvPr/>
                </p:nvSpPr>
                <p:spPr>
                  <a:xfrm>
                    <a:off x="6674" y="233606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FA06ED0D-167A-4CF0-BFE1-5A993F731F31}"/>
                    </a:ext>
                  </a:extLst>
                </p:cNvPr>
                <p:cNvGrpSpPr/>
                <p:nvPr/>
              </p:nvGrpSpPr>
              <p:grpSpPr>
                <a:xfrm>
                  <a:off x="-55303" y="1141331"/>
                  <a:ext cx="624548" cy="876820"/>
                  <a:chOff x="-55303" y="0"/>
                  <a:chExt cx="624548" cy="876820"/>
                </a:xfrm>
              </p:grpSpPr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4EFF2C9A-B084-46C9-B370-61F5D7C7C80A}"/>
                      </a:ext>
                    </a:extLst>
                  </p:cNvPr>
                  <p:cNvSpPr/>
                  <p:nvPr/>
                </p:nvSpPr>
                <p:spPr>
                  <a:xfrm>
                    <a:off x="-55303" y="0"/>
                    <a:ext cx="463952" cy="203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-1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776672A1-0A4D-4023-9E29-E572441B1ADF}"/>
                      </a:ext>
                    </a:extLst>
                  </p:cNvPr>
                  <p:cNvSpPr/>
                  <p:nvPr/>
                </p:nvSpPr>
                <p:spPr>
                  <a:xfrm>
                    <a:off x="-55303" y="460357"/>
                    <a:ext cx="449632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74C46AF2-298F-47ED-85E4-552FAF4173B0}"/>
                      </a:ext>
                    </a:extLst>
                  </p:cNvPr>
                  <p:cNvSpPr/>
                  <p:nvPr/>
                </p:nvSpPr>
                <p:spPr>
                  <a:xfrm>
                    <a:off x="-55303" y="673766"/>
                    <a:ext cx="624548" cy="203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AC97CF9C-B69E-4846-BE82-816A47E9B413}"/>
                      </a:ext>
                    </a:extLst>
                  </p:cNvPr>
                  <p:cNvSpPr/>
                  <p:nvPr/>
                </p:nvSpPr>
                <p:spPr>
                  <a:xfrm>
                    <a:off x="-55303" y="226902"/>
                    <a:ext cx="449633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-2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E9238992-C63D-4808-B6EC-5C06DD40A0C7}"/>
                  </a:ext>
                </a:extLst>
              </p:cNvPr>
              <p:cNvSpPr/>
              <p:nvPr/>
            </p:nvSpPr>
            <p:spPr>
              <a:xfrm>
                <a:off x="46674" y="927628"/>
                <a:ext cx="342118" cy="400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D075619-BE3D-43E1-A361-5C01AD37774E}"/>
                </a:ext>
              </a:extLst>
            </p:cNvPr>
            <p:cNvGrpSpPr/>
            <p:nvPr/>
          </p:nvGrpSpPr>
          <p:grpSpPr>
            <a:xfrm>
              <a:off x="2597259" y="3610408"/>
              <a:ext cx="4717941" cy="850147"/>
              <a:chOff x="0" y="0"/>
              <a:chExt cx="2177064" cy="401204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10F4B2A2-C847-483C-A480-14ECB942A05B}"/>
                  </a:ext>
                </a:extLst>
              </p:cNvPr>
              <p:cNvGrpSpPr/>
              <p:nvPr/>
            </p:nvGrpSpPr>
            <p:grpSpPr>
              <a:xfrm>
                <a:off x="0" y="0"/>
                <a:ext cx="2177064" cy="401204"/>
                <a:chOff x="0" y="0"/>
                <a:chExt cx="2177064" cy="401204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98AA2D07-C607-4D9F-9FB3-F154225B4E6F}"/>
                    </a:ext>
                  </a:extLst>
                </p:cNvPr>
                <p:cNvSpPr/>
                <p:nvPr/>
              </p:nvSpPr>
              <p:spPr>
                <a:xfrm>
                  <a:off x="1168029" y="0"/>
                  <a:ext cx="300180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85AC6BC7-2C88-4F56-B59F-A3E1C5DBEF23}"/>
                    </a:ext>
                  </a:extLst>
                </p:cNvPr>
                <p:cNvSpPr/>
                <p:nvPr/>
              </p:nvSpPr>
              <p:spPr>
                <a:xfrm>
                  <a:off x="1381611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B197FF43-9E2E-4CEC-8FEA-34F09165BA3A}"/>
                    </a:ext>
                  </a:extLst>
                </p:cNvPr>
                <p:cNvSpPr/>
                <p:nvPr/>
              </p:nvSpPr>
              <p:spPr>
                <a:xfrm>
                  <a:off x="1628566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3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FEDE2AD8-93C3-4D2E-A78C-2797E73CBCC2}"/>
                    </a:ext>
                  </a:extLst>
                </p:cNvPr>
                <p:cNvSpPr/>
                <p:nvPr/>
              </p:nvSpPr>
              <p:spPr>
                <a:xfrm>
                  <a:off x="680794" y="0"/>
                  <a:ext cx="407617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953EFAD5-DC57-4F5E-A256-B844F55D7227}"/>
                    </a:ext>
                  </a:extLst>
                </p:cNvPr>
                <p:cNvSpPr/>
                <p:nvPr/>
              </p:nvSpPr>
              <p:spPr>
                <a:xfrm>
                  <a:off x="447188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-2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202F86D8-FEDD-4082-B282-CD0A279A8C89}"/>
                    </a:ext>
                  </a:extLst>
                </p:cNvPr>
                <p:cNvSpPr/>
                <p:nvPr/>
              </p:nvSpPr>
              <p:spPr>
                <a:xfrm>
                  <a:off x="233605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-3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B0A6839A-1396-41DD-AC5D-0DA224B1B06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-4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F38D4D48-3459-4738-A241-DEA0C26138B1}"/>
                    </a:ext>
                  </a:extLst>
                </p:cNvPr>
                <p:cNvSpPr/>
                <p:nvPr/>
              </p:nvSpPr>
              <p:spPr>
                <a:xfrm>
                  <a:off x="1835192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4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F63FAD4-E89F-4278-819A-70A79F3375C3}"/>
                  </a:ext>
                </a:extLst>
              </p:cNvPr>
              <p:cNvSpPr/>
              <p:nvPr/>
            </p:nvSpPr>
            <p:spPr>
              <a:xfrm>
                <a:off x="927749" y="0"/>
                <a:ext cx="341872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5E3B532-117C-4B63-B351-0594CC6A44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2608" y="1600200"/>
              <a:ext cx="3978242" cy="3975372"/>
            </a:xfrm>
            <a:prstGeom prst="line">
              <a:avLst/>
            </a:prstGeom>
            <a:ln w="63500"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59BED78-217E-413F-A219-2A78253847FE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3650303"/>
              <a:ext cx="4800600" cy="7297"/>
            </a:xfrm>
            <a:prstGeom prst="line">
              <a:avLst/>
            </a:prstGeom>
            <a:ln w="635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F4DDE8A-402F-444F-A517-0FB8F11D0167}"/>
              </a:ext>
            </a:extLst>
          </p:cNvPr>
          <p:cNvSpPr txBox="1"/>
          <p:nvPr/>
        </p:nvSpPr>
        <p:spPr>
          <a:xfrm>
            <a:off x="0" y="6629401"/>
            <a:ext cx="3505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5115706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2AC462-72F3-4904-9A43-ADD96D99A99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286000"/>
            <a:ext cx="4059936" cy="4059936"/>
          </a:xfrm>
          <a:prstGeom prst="rect">
            <a:avLst/>
          </a:prstGeom>
        </p:spPr>
      </p:pic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638800"/>
          </a:xfrm>
        </p:spPr>
        <p:txBody>
          <a:bodyPr/>
          <a:lstStyle/>
          <a:p>
            <a:r>
              <a:rPr lang="en-US" altLang="en-US" dirty="0"/>
              <a:t>Find the area between the curves on the interval 0,1</a:t>
            </a:r>
          </a:p>
          <a:p>
            <a:r>
              <a:rPr lang="en-US" altLang="en-US" dirty="0"/>
              <a:t>Area = ½</a:t>
            </a:r>
          </a:p>
          <a:p>
            <a:r>
              <a:rPr lang="en-US" altLang="en-US" dirty="0"/>
              <a:t>How did you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do it?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FFFF00"/>
                </a:solidFill>
              </a:rPr>
              <a:t>Count the 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FFFF00"/>
                </a:solidFill>
              </a:rPr>
              <a:t>squares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FFFF00"/>
                </a:solidFill>
              </a:rPr>
              <a:t>(1+½+½)* ¼</a:t>
            </a:r>
          </a:p>
          <a:p>
            <a:pPr>
              <a:spcBef>
                <a:spcPts val="0"/>
              </a:spcBef>
            </a:pPr>
            <a:endParaRPr lang="en-US" altLang="en-US" dirty="0">
              <a:solidFill>
                <a:srgbClr val="FFFF00"/>
              </a:solidFill>
            </a:endParaRP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6BDB26A-5638-4202-BB87-1284DDF51F8E}"/>
              </a:ext>
            </a:extLst>
          </p:cNvPr>
          <p:cNvGrpSpPr/>
          <p:nvPr/>
        </p:nvGrpSpPr>
        <p:grpSpPr>
          <a:xfrm>
            <a:off x="4034391" y="2179956"/>
            <a:ext cx="4800600" cy="4286250"/>
            <a:chOff x="2514600" y="1504950"/>
            <a:chExt cx="4800600" cy="428625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ABE3FCD-AB6C-4B9F-A819-53E8A9BE7262}"/>
                </a:ext>
              </a:extLst>
            </p:cNvPr>
            <p:cNvGrpSpPr/>
            <p:nvPr/>
          </p:nvGrpSpPr>
          <p:grpSpPr>
            <a:xfrm>
              <a:off x="4343400" y="1504950"/>
              <a:ext cx="623894" cy="4286250"/>
              <a:chOff x="-55303" y="0"/>
              <a:chExt cx="624548" cy="2018151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17A86705-E1DF-4FB1-9D5D-6D2FD1430AD0}"/>
                  </a:ext>
                </a:extLst>
              </p:cNvPr>
              <p:cNvGrpSpPr/>
              <p:nvPr/>
            </p:nvGrpSpPr>
            <p:grpSpPr>
              <a:xfrm>
                <a:off x="-55303" y="0"/>
                <a:ext cx="624548" cy="2018151"/>
                <a:chOff x="-55303" y="0"/>
                <a:chExt cx="624548" cy="2018151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5E8EDF1A-E693-4DF3-B0C3-5FD015FF2370}"/>
                    </a:ext>
                  </a:extLst>
                </p:cNvPr>
                <p:cNvGrpSpPr/>
                <p:nvPr/>
              </p:nvGrpSpPr>
              <p:grpSpPr>
                <a:xfrm>
                  <a:off x="40047" y="0"/>
                  <a:ext cx="348792" cy="1101104"/>
                  <a:chOff x="0" y="0"/>
                  <a:chExt cx="348792" cy="1101104"/>
                </a:xfrm>
              </p:grpSpPr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4C48AEC6-2558-4012-8F1F-D37FDDA3E4DA}"/>
                      </a:ext>
                    </a:extLst>
                  </p:cNvPr>
                  <p:cNvSpPr/>
                  <p:nvPr/>
                </p:nvSpPr>
                <p:spPr>
                  <a:xfrm>
                    <a:off x="13349" y="700818"/>
                    <a:ext cx="300396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1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32CF2EC6-1F5E-4C48-8AAE-77C45E4D2178}"/>
                      </a:ext>
                    </a:extLst>
                  </p:cNvPr>
                  <p:cNvSpPr/>
                  <p:nvPr/>
                </p:nvSpPr>
                <p:spPr>
                  <a:xfrm>
                    <a:off x="0" y="453863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2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8D9B57B1-65F2-40FD-9C65-ECDCD7F973AE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14B5FB7E-C2D4-4022-822A-5A9CA02E6EC5}"/>
                      </a:ext>
                    </a:extLst>
                  </p:cNvPr>
                  <p:cNvSpPr/>
                  <p:nvPr/>
                </p:nvSpPr>
                <p:spPr>
                  <a:xfrm>
                    <a:off x="6674" y="233606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FA06ED0D-167A-4CF0-BFE1-5A993F731F31}"/>
                    </a:ext>
                  </a:extLst>
                </p:cNvPr>
                <p:cNvGrpSpPr/>
                <p:nvPr/>
              </p:nvGrpSpPr>
              <p:grpSpPr>
                <a:xfrm>
                  <a:off x="-55303" y="1141331"/>
                  <a:ext cx="624548" cy="876820"/>
                  <a:chOff x="-55303" y="0"/>
                  <a:chExt cx="624548" cy="876820"/>
                </a:xfrm>
              </p:grpSpPr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4EFF2C9A-B084-46C9-B370-61F5D7C7C80A}"/>
                      </a:ext>
                    </a:extLst>
                  </p:cNvPr>
                  <p:cNvSpPr/>
                  <p:nvPr/>
                </p:nvSpPr>
                <p:spPr>
                  <a:xfrm>
                    <a:off x="-55303" y="0"/>
                    <a:ext cx="463952" cy="203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-1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776672A1-0A4D-4023-9E29-E572441B1ADF}"/>
                      </a:ext>
                    </a:extLst>
                  </p:cNvPr>
                  <p:cNvSpPr/>
                  <p:nvPr/>
                </p:nvSpPr>
                <p:spPr>
                  <a:xfrm>
                    <a:off x="-55303" y="460357"/>
                    <a:ext cx="449632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74C46AF2-298F-47ED-85E4-552FAF4173B0}"/>
                      </a:ext>
                    </a:extLst>
                  </p:cNvPr>
                  <p:cNvSpPr/>
                  <p:nvPr/>
                </p:nvSpPr>
                <p:spPr>
                  <a:xfrm>
                    <a:off x="-55303" y="673766"/>
                    <a:ext cx="624548" cy="203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AC97CF9C-B69E-4846-BE82-816A47E9B413}"/>
                      </a:ext>
                    </a:extLst>
                  </p:cNvPr>
                  <p:cNvSpPr/>
                  <p:nvPr/>
                </p:nvSpPr>
                <p:spPr>
                  <a:xfrm>
                    <a:off x="-55303" y="226902"/>
                    <a:ext cx="449633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-2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E9238992-C63D-4808-B6EC-5C06DD40A0C7}"/>
                  </a:ext>
                </a:extLst>
              </p:cNvPr>
              <p:cNvSpPr/>
              <p:nvPr/>
            </p:nvSpPr>
            <p:spPr>
              <a:xfrm>
                <a:off x="46674" y="927628"/>
                <a:ext cx="342118" cy="400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D075619-BE3D-43E1-A361-5C01AD37774E}"/>
                </a:ext>
              </a:extLst>
            </p:cNvPr>
            <p:cNvGrpSpPr/>
            <p:nvPr/>
          </p:nvGrpSpPr>
          <p:grpSpPr>
            <a:xfrm>
              <a:off x="2597259" y="3610408"/>
              <a:ext cx="4717941" cy="850147"/>
              <a:chOff x="0" y="0"/>
              <a:chExt cx="2177064" cy="401204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10F4B2A2-C847-483C-A480-14ECB942A05B}"/>
                  </a:ext>
                </a:extLst>
              </p:cNvPr>
              <p:cNvGrpSpPr/>
              <p:nvPr/>
            </p:nvGrpSpPr>
            <p:grpSpPr>
              <a:xfrm>
                <a:off x="0" y="0"/>
                <a:ext cx="2177064" cy="401204"/>
                <a:chOff x="0" y="0"/>
                <a:chExt cx="2177064" cy="401204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98AA2D07-C607-4D9F-9FB3-F154225B4E6F}"/>
                    </a:ext>
                  </a:extLst>
                </p:cNvPr>
                <p:cNvSpPr/>
                <p:nvPr/>
              </p:nvSpPr>
              <p:spPr>
                <a:xfrm>
                  <a:off x="1168029" y="0"/>
                  <a:ext cx="300180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85AC6BC7-2C88-4F56-B59F-A3E1C5DBEF23}"/>
                    </a:ext>
                  </a:extLst>
                </p:cNvPr>
                <p:cNvSpPr/>
                <p:nvPr/>
              </p:nvSpPr>
              <p:spPr>
                <a:xfrm>
                  <a:off x="1381611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B197FF43-9E2E-4CEC-8FEA-34F09165BA3A}"/>
                    </a:ext>
                  </a:extLst>
                </p:cNvPr>
                <p:cNvSpPr/>
                <p:nvPr/>
              </p:nvSpPr>
              <p:spPr>
                <a:xfrm>
                  <a:off x="1628566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3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FEDE2AD8-93C3-4D2E-A78C-2797E73CBCC2}"/>
                    </a:ext>
                  </a:extLst>
                </p:cNvPr>
                <p:cNvSpPr/>
                <p:nvPr/>
              </p:nvSpPr>
              <p:spPr>
                <a:xfrm>
                  <a:off x="680794" y="0"/>
                  <a:ext cx="407617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953EFAD5-DC57-4F5E-A256-B844F55D7227}"/>
                    </a:ext>
                  </a:extLst>
                </p:cNvPr>
                <p:cNvSpPr/>
                <p:nvPr/>
              </p:nvSpPr>
              <p:spPr>
                <a:xfrm>
                  <a:off x="447188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-2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202F86D8-FEDD-4082-B282-CD0A279A8C89}"/>
                    </a:ext>
                  </a:extLst>
                </p:cNvPr>
                <p:cNvSpPr/>
                <p:nvPr/>
              </p:nvSpPr>
              <p:spPr>
                <a:xfrm>
                  <a:off x="233605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-3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B0A6839A-1396-41DD-AC5D-0DA224B1B06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-4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F38D4D48-3459-4738-A241-DEA0C26138B1}"/>
                    </a:ext>
                  </a:extLst>
                </p:cNvPr>
                <p:cNvSpPr/>
                <p:nvPr/>
              </p:nvSpPr>
              <p:spPr>
                <a:xfrm>
                  <a:off x="1835192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4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F63FAD4-E89F-4278-819A-70A79F3375C3}"/>
                  </a:ext>
                </a:extLst>
              </p:cNvPr>
              <p:cNvSpPr/>
              <p:nvPr/>
            </p:nvSpPr>
            <p:spPr>
              <a:xfrm>
                <a:off x="927749" y="0"/>
                <a:ext cx="341872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5E3B532-117C-4B63-B351-0594CC6A44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2608" y="1600200"/>
              <a:ext cx="3978242" cy="3975372"/>
            </a:xfrm>
            <a:prstGeom prst="line">
              <a:avLst/>
            </a:prstGeom>
            <a:ln w="63500"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59BED78-217E-413F-A219-2A78253847FE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3650303"/>
              <a:ext cx="4800600" cy="7297"/>
            </a:xfrm>
            <a:prstGeom prst="line">
              <a:avLst/>
            </a:prstGeom>
            <a:ln w="635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A62A150-3E5B-4DC4-BE67-9A547687A9B1}"/>
              </a:ext>
            </a:extLst>
          </p:cNvPr>
          <p:cNvSpPr txBox="1"/>
          <p:nvPr/>
        </p:nvSpPr>
        <p:spPr>
          <a:xfrm>
            <a:off x="0" y="6629401"/>
            <a:ext cx="3505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FFCD162-8D08-97DB-A871-E7DCDD7DDB8C}"/>
              </a:ext>
            </a:extLst>
          </p:cNvPr>
          <p:cNvSpPr txBox="1"/>
          <p:nvPr/>
        </p:nvSpPr>
        <p:spPr>
          <a:xfrm>
            <a:off x="2685438" y="5080798"/>
            <a:ext cx="784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FFFF00"/>
                </a:solidFill>
              </a:rPr>
              <a:t>Area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816B16-65AE-24A0-4727-5E524014289E}"/>
              </a:ext>
            </a:extLst>
          </p:cNvPr>
          <p:cNvSpPr txBox="1"/>
          <p:nvPr/>
        </p:nvSpPr>
        <p:spPr>
          <a:xfrm>
            <a:off x="717815" y="5999203"/>
            <a:ext cx="1636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FFFF00"/>
                </a:solidFill>
              </a:rPr>
              <a:t># of squares</a:t>
            </a:r>
          </a:p>
        </p:txBody>
      </p:sp>
    </p:spTree>
    <p:extLst>
      <p:ext uri="{BB962C8B-B14F-4D97-AF65-F5344CB8AC3E}">
        <p14:creationId xmlns:p14="http://schemas.microsoft.com/office/powerpoint/2010/main" val="30886315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638800"/>
          </a:xfrm>
        </p:spPr>
        <p:txBody>
          <a:bodyPr/>
          <a:lstStyle/>
          <a:p>
            <a:r>
              <a:rPr lang="en-US" altLang="en-US" dirty="0"/>
              <a:t>Find the area between the curves on the interval -1,1</a:t>
            </a: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CBEAC54-3F0E-4E64-A0EB-2A8D6E1D6B02}"/>
              </a:ext>
            </a:extLst>
          </p:cNvPr>
          <p:cNvGrpSpPr/>
          <p:nvPr/>
        </p:nvGrpSpPr>
        <p:grpSpPr>
          <a:xfrm>
            <a:off x="4034391" y="2179956"/>
            <a:ext cx="4800600" cy="4286250"/>
            <a:chOff x="2514600" y="1504950"/>
            <a:chExt cx="4800600" cy="428625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56E579EF-A04C-4569-9498-06BC5713E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3200" y="1600200"/>
              <a:ext cx="4057650" cy="4057650"/>
            </a:xfrm>
            <a:prstGeom prst="rect">
              <a:avLst/>
            </a:prstGeom>
          </p:spPr>
        </p:pic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638B1D3-0C23-4992-93B2-F5BB42716F13}"/>
                </a:ext>
              </a:extLst>
            </p:cNvPr>
            <p:cNvGrpSpPr/>
            <p:nvPr/>
          </p:nvGrpSpPr>
          <p:grpSpPr>
            <a:xfrm>
              <a:off x="4343400" y="1504950"/>
              <a:ext cx="623894" cy="4286250"/>
              <a:chOff x="-55303" y="0"/>
              <a:chExt cx="624548" cy="2018151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77B297C1-BDF3-43ED-9E6F-113CD87BF513}"/>
                  </a:ext>
                </a:extLst>
              </p:cNvPr>
              <p:cNvGrpSpPr/>
              <p:nvPr/>
            </p:nvGrpSpPr>
            <p:grpSpPr>
              <a:xfrm>
                <a:off x="-55303" y="0"/>
                <a:ext cx="624548" cy="2018151"/>
                <a:chOff x="-55303" y="0"/>
                <a:chExt cx="624548" cy="2018151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54977462-9CD2-41AE-93FC-576574387A47}"/>
                    </a:ext>
                  </a:extLst>
                </p:cNvPr>
                <p:cNvGrpSpPr/>
                <p:nvPr/>
              </p:nvGrpSpPr>
              <p:grpSpPr>
                <a:xfrm>
                  <a:off x="40047" y="0"/>
                  <a:ext cx="348792" cy="1101104"/>
                  <a:chOff x="0" y="0"/>
                  <a:chExt cx="348792" cy="1101104"/>
                </a:xfrm>
              </p:grpSpPr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A9D0182A-1667-43E5-91A9-36E2A69D3A31}"/>
                      </a:ext>
                    </a:extLst>
                  </p:cNvPr>
                  <p:cNvSpPr/>
                  <p:nvPr/>
                </p:nvSpPr>
                <p:spPr>
                  <a:xfrm>
                    <a:off x="13349" y="700818"/>
                    <a:ext cx="300396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1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F1C87426-3881-4762-85AC-F404B058ADBB}"/>
                      </a:ext>
                    </a:extLst>
                  </p:cNvPr>
                  <p:cNvSpPr/>
                  <p:nvPr/>
                </p:nvSpPr>
                <p:spPr>
                  <a:xfrm>
                    <a:off x="0" y="453863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2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3BEC1757-32C6-4B98-B98B-0007B9EFF6E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D2CA0B2E-A3BA-4837-B9FC-389962FFFD5E}"/>
                      </a:ext>
                    </a:extLst>
                  </p:cNvPr>
                  <p:cNvSpPr/>
                  <p:nvPr/>
                </p:nvSpPr>
                <p:spPr>
                  <a:xfrm>
                    <a:off x="6674" y="233606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50E794DB-7625-4656-BA96-8310BAD9D88B}"/>
                    </a:ext>
                  </a:extLst>
                </p:cNvPr>
                <p:cNvGrpSpPr/>
                <p:nvPr/>
              </p:nvGrpSpPr>
              <p:grpSpPr>
                <a:xfrm>
                  <a:off x="-55303" y="1141331"/>
                  <a:ext cx="624548" cy="876820"/>
                  <a:chOff x="-55303" y="0"/>
                  <a:chExt cx="624548" cy="876820"/>
                </a:xfrm>
              </p:grpSpPr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1A63CC31-056F-4D7B-89C1-9294B4902732}"/>
                      </a:ext>
                    </a:extLst>
                  </p:cNvPr>
                  <p:cNvSpPr/>
                  <p:nvPr/>
                </p:nvSpPr>
                <p:spPr>
                  <a:xfrm>
                    <a:off x="-55303" y="0"/>
                    <a:ext cx="463952" cy="203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-1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C4BD06B3-E1A8-461A-BF5D-476F7314B0DC}"/>
                      </a:ext>
                    </a:extLst>
                  </p:cNvPr>
                  <p:cNvSpPr/>
                  <p:nvPr/>
                </p:nvSpPr>
                <p:spPr>
                  <a:xfrm>
                    <a:off x="-55303" y="460357"/>
                    <a:ext cx="449632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62DDD9B4-435A-4763-9F7C-8BB69DB9C9A0}"/>
                      </a:ext>
                    </a:extLst>
                  </p:cNvPr>
                  <p:cNvSpPr/>
                  <p:nvPr/>
                </p:nvSpPr>
                <p:spPr>
                  <a:xfrm>
                    <a:off x="-55303" y="673766"/>
                    <a:ext cx="624548" cy="203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E16D0772-AB35-49F0-8ADF-41C5013A1A24}"/>
                      </a:ext>
                    </a:extLst>
                  </p:cNvPr>
                  <p:cNvSpPr/>
                  <p:nvPr/>
                </p:nvSpPr>
                <p:spPr>
                  <a:xfrm>
                    <a:off x="-55303" y="226902"/>
                    <a:ext cx="449633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-2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7333CF6-CAE8-4921-825F-7F22A4BDFAA5}"/>
                  </a:ext>
                </a:extLst>
              </p:cNvPr>
              <p:cNvSpPr/>
              <p:nvPr/>
            </p:nvSpPr>
            <p:spPr>
              <a:xfrm>
                <a:off x="46674" y="927628"/>
                <a:ext cx="342118" cy="400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1FEB206-8D0B-4E05-9FA7-F80EE2AFFBF0}"/>
                </a:ext>
              </a:extLst>
            </p:cNvPr>
            <p:cNvGrpSpPr/>
            <p:nvPr/>
          </p:nvGrpSpPr>
          <p:grpSpPr>
            <a:xfrm>
              <a:off x="2597259" y="3610408"/>
              <a:ext cx="4717941" cy="850147"/>
              <a:chOff x="0" y="0"/>
              <a:chExt cx="2177064" cy="401204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5129A403-CF90-4BA5-976E-74E5E3B85031}"/>
                  </a:ext>
                </a:extLst>
              </p:cNvPr>
              <p:cNvGrpSpPr/>
              <p:nvPr/>
            </p:nvGrpSpPr>
            <p:grpSpPr>
              <a:xfrm>
                <a:off x="0" y="0"/>
                <a:ext cx="2177064" cy="401204"/>
                <a:chOff x="0" y="0"/>
                <a:chExt cx="2177064" cy="401204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22CAA8DF-828C-44C4-A046-0A2A1FD01BB4}"/>
                    </a:ext>
                  </a:extLst>
                </p:cNvPr>
                <p:cNvSpPr/>
                <p:nvPr/>
              </p:nvSpPr>
              <p:spPr>
                <a:xfrm>
                  <a:off x="1168029" y="0"/>
                  <a:ext cx="300180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42147BBD-9173-48B9-BB40-DED3F9545F02}"/>
                    </a:ext>
                  </a:extLst>
                </p:cNvPr>
                <p:cNvSpPr/>
                <p:nvPr/>
              </p:nvSpPr>
              <p:spPr>
                <a:xfrm>
                  <a:off x="1381611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81AF869C-AB63-4B76-A0A7-69CA4CDB1DC6}"/>
                    </a:ext>
                  </a:extLst>
                </p:cNvPr>
                <p:cNvSpPr/>
                <p:nvPr/>
              </p:nvSpPr>
              <p:spPr>
                <a:xfrm>
                  <a:off x="1628566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3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2BDB868D-5BFA-42CE-AC78-5F52A32290AE}"/>
                    </a:ext>
                  </a:extLst>
                </p:cNvPr>
                <p:cNvSpPr/>
                <p:nvPr/>
              </p:nvSpPr>
              <p:spPr>
                <a:xfrm>
                  <a:off x="680794" y="0"/>
                  <a:ext cx="407617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52F5C6BD-D302-4B49-950F-34EE9CA48F70}"/>
                    </a:ext>
                  </a:extLst>
                </p:cNvPr>
                <p:cNvSpPr/>
                <p:nvPr/>
              </p:nvSpPr>
              <p:spPr>
                <a:xfrm>
                  <a:off x="447188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-2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33B652E-C21C-4C9C-B2AA-9082A46E09BC}"/>
                    </a:ext>
                  </a:extLst>
                </p:cNvPr>
                <p:cNvSpPr/>
                <p:nvPr/>
              </p:nvSpPr>
              <p:spPr>
                <a:xfrm>
                  <a:off x="233605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-3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829BED45-2B7C-42FF-8FE5-107B5C1FA34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-4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E4F4E2F-E860-4BF7-85F0-C0DE402325A9}"/>
                    </a:ext>
                  </a:extLst>
                </p:cNvPr>
                <p:cNvSpPr/>
                <p:nvPr/>
              </p:nvSpPr>
              <p:spPr>
                <a:xfrm>
                  <a:off x="1835192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4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ECFCD21-6791-450C-BB25-F47FCEE45993}"/>
                  </a:ext>
                </a:extLst>
              </p:cNvPr>
              <p:cNvSpPr/>
              <p:nvPr/>
            </p:nvSpPr>
            <p:spPr>
              <a:xfrm>
                <a:off x="927749" y="0"/>
                <a:ext cx="341872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A2DAFBF-6927-46FB-9644-422C122658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2608" y="1600200"/>
              <a:ext cx="3978242" cy="3975372"/>
            </a:xfrm>
            <a:prstGeom prst="line">
              <a:avLst/>
            </a:prstGeom>
            <a:ln w="63500"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687AC90-05EE-4492-BA9C-8961B7B794FC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3650303"/>
              <a:ext cx="4800600" cy="7297"/>
            </a:xfrm>
            <a:prstGeom prst="line">
              <a:avLst/>
            </a:prstGeom>
            <a:ln w="635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7082416-1FCF-42E9-924A-00A2C68CD56F}"/>
              </a:ext>
            </a:extLst>
          </p:cNvPr>
          <p:cNvSpPr txBox="1"/>
          <p:nvPr/>
        </p:nvSpPr>
        <p:spPr>
          <a:xfrm>
            <a:off x="0" y="6629401"/>
            <a:ext cx="3505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5833816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638800"/>
          </a:xfrm>
        </p:spPr>
        <p:txBody>
          <a:bodyPr/>
          <a:lstStyle/>
          <a:p>
            <a:r>
              <a:rPr lang="en-US" altLang="en-US" dirty="0"/>
              <a:t>Find the area between the curves on the interval -1,1</a:t>
            </a:r>
          </a:p>
          <a:p>
            <a:r>
              <a:rPr lang="en-US" altLang="en-US" dirty="0"/>
              <a:t>Area = </a:t>
            </a:r>
            <a:r>
              <a:rPr lang="en-US" altLang="en-US" dirty="0">
                <a:solidFill>
                  <a:srgbClr val="FFFF00"/>
                </a:solidFill>
              </a:rPr>
              <a:t>1</a:t>
            </a:r>
          </a:p>
          <a:p>
            <a:endParaRPr lang="en-US" altLang="en-US" dirty="0">
              <a:solidFill>
                <a:srgbClr val="FFFF00"/>
              </a:solidFill>
            </a:endParaRP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8D77543-A225-4D05-95A1-38C2FD4BE14C}"/>
              </a:ext>
            </a:extLst>
          </p:cNvPr>
          <p:cNvGrpSpPr/>
          <p:nvPr/>
        </p:nvGrpSpPr>
        <p:grpSpPr>
          <a:xfrm>
            <a:off x="4034391" y="2179956"/>
            <a:ext cx="4800600" cy="4286250"/>
            <a:chOff x="2514600" y="1504950"/>
            <a:chExt cx="4800600" cy="428625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1D9EB8D-F86D-4154-AF09-7D7E3D672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3200" y="1600200"/>
              <a:ext cx="4057650" cy="4057650"/>
            </a:xfrm>
            <a:prstGeom prst="rect">
              <a:avLst/>
            </a:prstGeom>
          </p:spPr>
        </p:pic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515252D-EA0E-4CAD-A8C4-C8E21DC2D430}"/>
                </a:ext>
              </a:extLst>
            </p:cNvPr>
            <p:cNvGrpSpPr/>
            <p:nvPr/>
          </p:nvGrpSpPr>
          <p:grpSpPr>
            <a:xfrm>
              <a:off x="4343400" y="1504950"/>
              <a:ext cx="623894" cy="4286250"/>
              <a:chOff x="-55303" y="0"/>
              <a:chExt cx="624548" cy="2018151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BBB3C42C-8000-4BC3-AF67-E134302820CF}"/>
                  </a:ext>
                </a:extLst>
              </p:cNvPr>
              <p:cNvGrpSpPr/>
              <p:nvPr/>
            </p:nvGrpSpPr>
            <p:grpSpPr>
              <a:xfrm>
                <a:off x="-55303" y="0"/>
                <a:ext cx="624548" cy="2018151"/>
                <a:chOff x="-55303" y="0"/>
                <a:chExt cx="624548" cy="2018151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3CCC051C-2C42-475B-98B5-603641D241CA}"/>
                    </a:ext>
                  </a:extLst>
                </p:cNvPr>
                <p:cNvGrpSpPr/>
                <p:nvPr/>
              </p:nvGrpSpPr>
              <p:grpSpPr>
                <a:xfrm>
                  <a:off x="40047" y="0"/>
                  <a:ext cx="348792" cy="1101104"/>
                  <a:chOff x="0" y="0"/>
                  <a:chExt cx="348792" cy="1101104"/>
                </a:xfrm>
              </p:grpSpPr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7D48E517-8358-4AD2-A7A6-AFAA10768F77}"/>
                      </a:ext>
                    </a:extLst>
                  </p:cNvPr>
                  <p:cNvSpPr/>
                  <p:nvPr/>
                </p:nvSpPr>
                <p:spPr>
                  <a:xfrm>
                    <a:off x="13349" y="700818"/>
                    <a:ext cx="300396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1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0A530AD0-21E5-458E-8E08-50D3A61B70C1}"/>
                      </a:ext>
                    </a:extLst>
                  </p:cNvPr>
                  <p:cNvSpPr/>
                  <p:nvPr/>
                </p:nvSpPr>
                <p:spPr>
                  <a:xfrm>
                    <a:off x="0" y="453863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2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32CFFF34-9686-4166-8693-207B991712B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B65F75C8-EC99-4ECE-BE54-BDF85F4475B4}"/>
                      </a:ext>
                    </a:extLst>
                  </p:cNvPr>
                  <p:cNvSpPr/>
                  <p:nvPr/>
                </p:nvSpPr>
                <p:spPr>
                  <a:xfrm>
                    <a:off x="6674" y="233606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45855413-9BE9-49AF-84AD-F0F6F708BC4A}"/>
                    </a:ext>
                  </a:extLst>
                </p:cNvPr>
                <p:cNvGrpSpPr/>
                <p:nvPr/>
              </p:nvGrpSpPr>
              <p:grpSpPr>
                <a:xfrm>
                  <a:off x="-55303" y="1141331"/>
                  <a:ext cx="624548" cy="876820"/>
                  <a:chOff x="-55303" y="0"/>
                  <a:chExt cx="624548" cy="876820"/>
                </a:xfrm>
              </p:grpSpPr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67415001-72BD-4CC2-B7E3-B16926E164F2}"/>
                      </a:ext>
                    </a:extLst>
                  </p:cNvPr>
                  <p:cNvSpPr/>
                  <p:nvPr/>
                </p:nvSpPr>
                <p:spPr>
                  <a:xfrm>
                    <a:off x="-55303" y="0"/>
                    <a:ext cx="463952" cy="203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-1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216067E6-F534-4711-825E-89C407756D46}"/>
                      </a:ext>
                    </a:extLst>
                  </p:cNvPr>
                  <p:cNvSpPr/>
                  <p:nvPr/>
                </p:nvSpPr>
                <p:spPr>
                  <a:xfrm>
                    <a:off x="-55303" y="460357"/>
                    <a:ext cx="449632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26868326-55FA-48D6-9580-1194A9C9EAA5}"/>
                      </a:ext>
                    </a:extLst>
                  </p:cNvPr>
                  <p:cNvSpPr/>
                  <p:nvPr/>
                </p:nvSpPr>
                <p:spPr>
                  <a:xfrm>
                    <a:off x="-55303" y="673766"/>
                    <a:ext cx="624548" cy="203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9EB9DAC6-CC00-4522-BDB1-F86192C2C223}"/>
                      </a:ext>
                    </a:extLst>
                  </p:cNvPr>
                  <p:cNvSpPr/>
                  <p:nvPr/>
                </p:nvSpPr>
                <p:spPr>
                  <a:xfrm>
                    <a:off x="-55303" y="226902"/>
                    <a:ext cx="449633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-2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29044FA-D13E-4C21-BB49-94450F417AFB}"/>
                  </a:ext>
                </a:extLst>
              </p:cNvPr>
              <p:cNvSpPr/>
              <p:nvPr/>
            </p:nvSpPr>
            <p:spPr>
              <a:xfrm>
                <a:off x="46674" y="927628"/>
                <a:ext cx="342118" cy="400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F19A720-3A9A-4B5F-9D89-31A3C3CCCAD2}"/>
                </a:ext>
              </a:extLst>
            </p:cNvPr>
            <p:cNvGrpSpPr/>
            <p:nvPr/>
          </p:nvGrpSpPr>
          <p:grpSpPr>
            <a:xfrm>
              <a:off x="2597259" y="3610408"/>
              <a:ext cx="4717941" cy="850147"/>
              <a:chOff x="0" y="0"/>
              <a:chExt cx="2177064" cy="401204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E23F189F-FB80-45AE-B029-A4AF97D8890D}"/>
                  </a:ext>
                </a:extLst>
              </p:cNvPr>
              <p:cNvGrpSpPr/>
              <p:nvPr/>
            </p:nvGrpSpPr>
            <p:grpSpPr>
              <a:xfrm>
                <a:off x="0" y="0"/>
                <a:ext cx="2177064" cy="401204"/>
                <a:chOff x="0" y="0"/>
                <a:chExt cx="2177064" cy="401204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372FB35C-8DC1-4422-9D6F-C2725119453A}"/>
                    </a:ext>
                  </a:extLst>
                </p:cNvPr>
                <p:cNvSpPr/>
                <p:nvPr/>
              </p:nvSpPr>
              <p:spPr>
                <a:xfrm>
                  <a:off x="1168029" y="0"/>
                  <a:ext cx="300180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604B2FD3-0C02-4536-8D6F-16794FF1F80D}"/>
                    </a:ext>
                  </a:extLst>
                </p:cNvPr>
                <p:cNvSpPr/>
                <p:nvPr/>
              </p:nvSpPr>
              <p:spPr>
                <a:xfrm>
                  <a:off x="1381611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5DAC2089-53C7-4703-8EF4-E7DA27A1B404}"/>
                    </a:ext>
                  </a:extLst>
                </p:cNvPr>
                <p:cNvSpPr/>
                <p:nvPr/>
              </p:nvSpPr>
              <p:spPr>
                <a:xfrm>
                  <a:off x="1628566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3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E2AEDCA3-2023-4F86-BE77-08843968B159}"/>
                    </a:ext>
                  </a:extLst>
                </p:cNvPr>
                <p:cNvSpPr/>
                <p:nvPr/>
              </p:nvSpPr>
              <p:spPr>
                <a:xfrm>
                  <a:off x="680794" y="0"/>
                  <a:ext cx="407617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C6B53453-F1E8-4E70-B0E8-D984C7C1E623}"/>
                    </a:ext>
                  </a:extLst>
                </p:cNvPr>
                <p:cNvSpPr/>
                <p:nvPr/>
              </p:nvSpPr>
              <p:spPr>
                <a:xfrm>
                  <a:off x="447188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-2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3992541D-3484-4A9E-9F33-83E9DA607658}"/>
                    </a:ext>
                  </a:extLst>
                </p:cNvPr>
                <p:cNvSpPr/>
                <p:nvPr/>
              </p:nvSpPr>
              <p:spPr>
                <a:xfrm>
                  <a:off x="233605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-3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D89DAD92-E5FC-4298-9F81-D889705A85F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-4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FE0CD203-048C-40FF-B5EA-EFE2372F0410}"/>
                    </a:ext>
                  </a:extLst>
                </p:cNvPr>
                <p:cNvSpPr/>
                <p:nvPr/>
              </p:nvSpPr>
              <p:spPr>
                <a:xfrm>
                  <a:off x="1835192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4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F409197-365B-47CF-8EDA-F9B058231FA6}"/>
                  </a:ext>
                </a:extLst>
              </p:cNvPr>
              <p:cNvSpPr/>
              <p:nvPr/>
            </p:nvSpPr>
            <p:spPr>
              <a:xfrm>
                <a:off x="927749" y="0"/>
                <a:ext cx="341872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A6ABC39-5646-4867-AB09-95F7E121EE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2608" y="1600200"/>
              <a:ext cx="3978242" cy="3975372"/>
            </a:xfrm>
            <a:prstGeom prst="line">
              <a:avLst/>
            </a:prstGeom>
            <a:ln w="63500"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D275A5D-0926-4D12-AD5F-02A12350C74F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3650303"/>
              <a:ext cx="4800600" cy="7297"/>
            </a:xfrm>
            <a:prstGeom prst="line">
              <a:avLst/>
            </a:prstGeom>
            <a:ln w="635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214978C-B272-4BF8-9FA6-3B83CAF89766}"/>
              </a:ext>
            </a:extLst>
          </p:cNvPr>
          <p:cNvSpPr txBox="1"/>
          <p:nvPr/>
        </p:nvSpPr>
        <p:spPr>
          <a:xfrm>
            <a:off x="0" y="6629401"/>
            <a:ext cx="3505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2664270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7140572-8BC8-49F5-B13D-50DBEB6D4E74}"/>
              </a:ext>
            </a:extLst>
          </p:cNvPr>
          <p:cNvGrpSpPr/>
          <p:nvPr/>
        </p:nvGrpSpPr>
        <p:grpSpPr>
          <a:xfrm>
            <a:off x="425570" y="2261827"/>
            <a:ext cx="2590800" cy="879715"/>
            <a:chOff x="1524000" y="621904"/>
            <a:chExt cx="4572000" cy="87971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718AB5D-9166-40AE-9FFD-9FEB965C72FB}"/>
                </a:ext>
              </a:extLst>
            </p:cNvPr>
            <p:cNvSpPr txBox="1"/>
            <p:nvPr/>
          </p:nvSpPr>
          <p:spPr>
            <a:xfrm>
              <a:off x="1524000" y="648961"/>
              <a:ext cx="4572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 5x dx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3A2B83-92DA-4B23-A7BD-79D850955E25}"/>
                </a:ext>
              </a:extLst>
            </p:cNvPr>
            <p:cNvSpPr txBox="1"/>
            <p:nvPr/>
          </p:nvSpPr>
          <p:spPr>
            <a:xfrm>
              <a:off x="2277035" y="621904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8769FB8-12B6-474D-9469-710A5800EFEF}"/>
                </a:ext>
              </a:extLst>
            </p:cNvPr>
            <p:cNvSpPr txBox="1"/>
            <p:nvPr/>
          </p:nvSpPr>
          <p:spPr>
            <a:xfrm>
              <a:off x="1927412" y="1101509"/>
              <a:ext cx="93174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-1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B8CDC99-BBA6-4729-BABE-0635A71FA2B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524000"/>
            <a:ext cx="4114800" cy="27432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71E841F-589A-4DAB-8CEE-A1D69169B633}"/>
              </a:ext>
            </a:extLst>
          </p:cNvPr>
          <p:cNvSpPr txBox="1"/>
          <p:nvPr/>
        </p:nvSpPr>
        <p:spPr>
          <a:xfrm>
            <a:off x="0" y="6629401"/>
            <a:ext cx="35052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  <a:hlinkClick r:id="rId4"/>
              </a:rPr>
              <a:t>https://www.wolframalpha.com/</a:t>
            </a:r>
            <a:endParaRPr lang="en-US" sz="1500" dirty="0">
              <a:solidFill>
                <a:srgbClr val="00B0F0"/>
              </a:solidFill>
            </a:endParaRPr>
          </a:p>
          <a:p>
            <a:r>
              <a:rPr lang="en-US" sz="1500" dirty="0">
                <a:solidFill>
                  <a:srgbClr val="00B0F0"/>
                </a:solidFill>
              </a:rPr>
              <a:t>input/?i=definite+integral</a:t>
            </a: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401381E7-BD4D-440A-85EC-A1972FAF2FA4}"/>
              </a:ext>
            </a:extLst>
          </p:cNvPr>
          <p:cNvSpPr txBox="1">
            <a:spLocks/>
          </p:cNvSpPr>
          <p:nvPr/>
        </p:nvSpPr>
        <p:spPr bwMode="auto">
          <a:xfrm>
            <a:off x="457200" y="838199"/>
            <a:ext cx="8382000" cy="611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Hold it! Last class we had:</a:t>
            </a:r>
          </a:p>
          <a:p>
            <a:r>
              <a:rPr lang="en-US" dirty="0"/>
              <a:t>Evaluate</a:t>
            </a:r>
          </a:p>
          <a:p>
            <a:r>
              <a:rPr lang="en-US" dirty="0"/>
              <a:t>           = </a:t>
            </a:r>
            <a:r>
              <a:rPr lang="en-US" dirty="0">
                <a:solidFill>
                  <a:srgbClr val="FFFF00"/>
                </a:solidFill>
              </a:rPr>
              <a:t>0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Why is this </a:t>
            </a:r>
          </a:p>
          <a:p>
            <a:r>
              <a:rPr lang="en-US" dirty="0">
                <a:solidFill>
                  <a:srgbClr val="FFFF00"/>
                </a:solidFill>
              </a:rPr>
              <a:t>different???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BBE61D5E-2F87-4F77-BA79-EFE4CD045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672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09E6154-205E-47AC-9354-3D02808439C5}"/>
              </a:ext>
            </a:extLst>
          </p:cNvPr>
          <p:cNvSpPr/>
          <p:nvPr/>
        </p:nvSpPr>
        <p:spPr>
          <a:xfrm>
            <a:off x="3276600" y="6629400"/>
            <a:ext cx="60198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http://www.testically.org/wp-content/uploads/2010/11/hmm.jpg</a:t>
            </a:r>
          </a:p>
        </p:txBody>
      </p:sp>
    </p:spTree>
    <p:extLst>
      <p:ext uri="{BB962C8B-B14F-4D97-AF65-F5344CB8AC3E}">
        <p14:creationId xmlns:p14="http://schemas.microsoft.com/office/powerpoint/2010/main" val="5231125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401381E7-BD4D-440A-85EC-A1972FAF2FA4}"/>
              </a:ext>
            </a:extLst>
          </p:cNvPr>
          <p:cNvSpPr txBox="1">
            <a:spLocks/>
          </p:cNvSpPr>
          <p:nvPr/>
        </p:nvSpPr>
        <p:spPr bwMode="auto">
          <a:xfrm>
            <a:off x="457200" y="838199"/>
            <a:ext cx="8382000" cy="611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Last class was about the area UNDER a curve</a:t>
            </a:r>
          </a:p>
          <a:p>
            <a:r>
              <a:rPr lang="en-US" dirty="0"/>
              <a:t>There was an </a:t>
            </a:r>
          </a:p>
          <a:p>
            <a:pPr>
              <a:spcBef>
                <a:spcPts val="0"/>
              </a:spcBef>
            </a:pPr>
            <a:r>
              <a:rPr lang="en-US" dirty="0"/>
              <a:t>required location</a:t>
            </a:r>
          </a:p>
          <a:p>
            <a:pPr>
              <a:spcBef>
                <a:spcPts val="0"/>
              </a:spcBef>
            </a:pPr>
            <a:r>
              <a:rPr lang="en-US" dirty="0"/>
              <a:t>(between the </a:t>
            </a:r>
          </a:p>
          <a:p>
            <a:pPr>
              <a:spcBef>
                <a:spcPts val="0"/>
              </a:spcBef>
            </a:pPr>
            <a:r>
              <a:rPr lang="en-US" dirty="0"/>
              <a:t>curve and the </a:t>
            </a:r>
          </a:p>
          <a:p>
            <a:pPr>
              <a:spcBef>
                <a:spcPts val="0"/>
              </a:spcBef>
            </a:pPr>
            <a:r>
              <a:rPr lang="en-US" dirty="0"/>
              <a:t>x-axis)</a:t>
            </a:r>
          </a:p>
          <a:p>
            <a:pPr>
              <a:spcBef>
                <a:spcPts val="0"/>
              </a:spcBef>
            </a:pPr>
            <a:r>
              <a:rPr lang="en-US" dirty="0"/>
              <a:t>and </a:t>
            </a:r>
            <a:r>
              <a:rPr lang="en-US" i="1" dirty="0"/>
              <a:t>direction</a:t>
            </a:r>
            <a:r>
              <a:rPr lang="en-US" dirty="0"/>
              <a:t> (below the curve)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8CDC99-BBA6-4729-BABE-0635A71FA2B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524000"/>
            <a:ext cx="4114800" cy="27432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71E841F-589A-4DAB-8CEE-A1D69169B633}"/>
              </a:ext>
            </a:extLst>
          </p:cNvPr>
          <p:cNvSpPr txBox="1"/>
          <p:nvPr/>
        </p:nvSpPr>
        <p:spPr>
          <a:xfrm>
            <a:off x="3886200" y="6629401"/>
            <a:ext cx="533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  <a:hlinkClick r:id="rId4"/>
              </a:rPr>
              <a:t>https://www.wolframalpha.com/</a:t>
            </a:r>
            <a:r>
              <a:rPr lang="en-US" sz="1500" dirty="0">
                <a:solidFill>
                  <a:srgbClr val="00B0F0"/>
                </a:solidFill>
              </a:rPr>
              <a:t>input/?i=definite+integral</a:t>
            </a:r>
          </a:p>
        </p:txBody>
      </p:sp>
    </p:spTree>
    <p:extLst>
      <p:ext uri="{BB962C8B-B14F-4D97-AF65-F5344CB8AC3E}">
        <p14:creationId xmlns:p14="http://schemas.microsoft.com/office/powerpoint/2010/main" val="243164390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401381E7-BD4D-440A-85EC-A1972FAF2FA4}"/>
              </a:ext>
            </a:extLst>
          </p:cNvPr>
          <p:cNvSpPr txBox="1">
            <a:spLocks/>
          </p:cNvSpPr>
          <p:nvPr/>
        </p:nvSpPr>
        <p:spPr bwMode="auto">
          <a:xfrm>
            <a:off x="457200" y="838199"/>
            <a:ext cx="8382000" cy="611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This part is going the wrong direction, so it’s </a:t>
            </a:r>
          </a:p>
          <a:p>
            <a:pPr>
              <a:spcBef>
                <a:spcPts val="0"/>
              </a:spcBef>
            </a:pPr>
            <a:r>
              <a:rPr lang="en-US" dirty="0"/>
              <a:t>negative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8CDC99-BBA6-4729-BABE-0635A71FA2B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524000"/>
            <a:ext cx="4114800" cy="27432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71E841F-589A-4DAB-8CEE-A1D69169B633}"/>
              </a:ext>
            </a:extLst>
          </p:cNvPr>
          <p:cNvSpPr txBox="1"/>
          <p:nvPr/>
        </p:nvSpPr>
        <p:spPr>
          <a:xfrm>
            <a:off x="3886200" y="6629401"/>
            <a:ext cx="533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  <a:hlinkClick r:id="rId4"/>
              </a:rPr>
              <a:t>https://www.wolframalpha.com/</a:t>
            </a:r>
            <a:r>
              <a:rPr lang="en-US" sz="1500" dirty="0">
                <a:solidFill>
                  <a:srgbClr val="00B0F0"/>
                </a:solidFill>
              </a:rPr>
              <a:t>input/?i=definite+integral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7A22FFB-2A0C-4C0E-88CA-0502BF7D4698}"/>
              </a:ext>
            </a:extLst>
          </p:cNvPr>
          <p:cNvCxnSpPr>
            <a:cxnSpLocks/>
          </p:cNvCxnSpPr>
          <p:nvPr/>
        </p:nvCxnSpPr>
        <p:spPr>
          <a:xfrm>
            <a:off x="2819400" y="2514600"/>
            <a:ext cx="2590800" cy="91440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22980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638800"/>
          </a:xfrm>
        </p:spPr>
        <p:txBody>
          <a:bodyPr/>
          <a:lstStyle/>
          <a:p>
            <a:r>
              <a:rPr lang="en-US" altLang="en-US" dirty="0"/>
              <a:t>The area between curves, though, doesn’t specify which curve is on top</a:t>
            </a:r>
          </a:p>
          <a:p>
            <a:r>
              <a:rPr lang="en-US" altLang="en-US" dirty="0"/>
              <a:t>You just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calculate the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area between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the two curves</a:t>
            </a:r>
          </a:p>
          <a:p>
            <a:r>
              <a:rPr lang="en-US" altLang="en-US" dirty="0"/>
              <a:t>Area = </a:t>
            </a:r>
            <a:r>
              <a:rPr lang="en-US" altLang="en-US" dirty="0">
                <a:solidFill>
                  <a:srgbClr val="FFFF00"/>
                </a:solidFill>
              </a:rPr>
              <a:t>1</a:t>
            </a: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8D77543-A225-4D05-95A1-38C2FD4BE14C}"/>
              </a:ext>
            </a:extLst>
          </p:cNvPr>
          <p:cNvGrpSpPr/>
          <p:nvPr/>
        </p:nvGrpSpPr>
        <p:grpSpPr>
          <a:xfrm>
            <a:off x="4034391" y="2179956"/>
            <a:ext cx="4800600" cy="4286250"/>
            <a:chOff x="2514600" y="1504950"/>
            <a:chExt cx="4800600" cy="428625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1D9EB8D-F86D-4154-AF09-7D7E3D672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3200" y="1600200"/>
              <a:ext cx="4057650" cy="4057650"/>
            </a:xfrm>
            <a:prstGeom prst="rect">
              <a:avLst/>
            </a:prstGeom>
          </p:spPr>
        </p:pic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515252D-EA0E-4CAD-A8C4-C8E21DC2D430}"/>
                </a:ext>
              </a:extLst>
            </p:cNvPr>
            <p:cNvGrpSpPr/>
            <p:nvPr/>
          </p:nvGrpSpPr>
          <p:grpSpPr>
            <a:xfrm>
              <a:off x="4343400" y="1504950"/>
              <a:ext cx="623894" cy="4286250"/>
              <a:chOff x="-55303" y="0"/>
              <a:chExt cx="624548" cy="2018151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BBB3C42C-8000-4BC3-AF67-E134302820CF}"/>
                  </a:ext>
                </a:extLst>
              </p:cNvPr>
              <p:cNvGrpSpPr/>
              <p:nvPr/>
            </p:nvGrpSpPr>
            <p:grpSpPr>
              <a:xfrm>
                <a:off x="-55303" y="0"/>
                <a:ext cx="624548" cy="2018151"/>
                <a:chOff x="-55303" y="0"/>
                <a:chExt cx="624548" cy="2018151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3CCC051C-2C42-475B-98B5-603641D241CA}"/>
                    </a:ext>
                  </a:extLst>
                </p:cNvPr>
                <p:cNvGrpSpPr/>
                <p:nvPr/>
              </p:nvGrpSpPr>
              <p:grpSpPr>
                <a:xfrm>
                  <a:off x="40047" y="0"/>
                  <a:ext cx="348792" cy="1101104"/>
                  <a:chOff x="0" y="0"/>
                  <a:chExt cx="348792" cy="1101104"/>
                </a:xfrm>
              </p:grpSpPr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7D48E517-8358-4AD2-A7A6-AFAA10768F77}"/>
                      </a:ext>
                    </a:extLst>
                  </p:cNvPr>
                  <p:cNvSpPr/>
                  <p:nvPr/>
                </p:nvSpPr>
                <p:spPr>
                  <a:xfrm>
                    <a:off x="13349" y="700818"/>
                    <a:ext cx="300396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1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0A530AD0-21E5-458E-8E08-50D3A61B70C1}"/>
                      </a:ext>
                    </a:extLst>
                  </p:cNvPr>
                  <p:cNvSpPr/>
                  <p:nvPr/>
                </p:nvSpPr>
                <p:spPr>
                  <a:xfrm>
                    <a:off x="0" y="453863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2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32CFFF34-9686-4166-8693-207B991712B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B65F75C8-EC99-4ECE-BE54-BDF85F4475B4}"/>
                      </a:ext>
                    </a:extLst>
                  </p:cNvPr>
                  <p:cNvSpPr/>
                  <p:nvPr/>
                </p:nvSpPr>
                <p:spPr>
                  <a:xfrm>
                    <a:off x="6674" y="233606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45855413-9BE9-49AF-84AD-F0F6F708BC4A}"/>
                    </a:ext>
                  </a:extLst>
                </p:cNvPr>
                <p:cNvGrpSpPr/>
                <p:nvPr/>
              </p:nvGrpSpPr>
              <p:grpSpPr>
                <a:xfrm>
                  <a:off x="-55303" y="1141331"/>
                  <a:ext cx="624548" cy="876820"/>
                  <a:chOff x="-55303" y="0"/>
                  <a:chExt cx="624548" cy="876820"/>
                </a:xfrm>
              </p:grpSpPr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67415001-72BD-4CC2-B7E3-B16926E164F2}"/>
                      </a:ext>
                    </a:extLst>
                  </p:cNvPr>
                  <p:cNvSpPr/>
                  <p:nvPr/>
                </p:nvSpPr>
                <p:spPr>
                  <a:xfrm>
                    <a:off x="-55303" y="0"/>
                    <a:ext cx="463952" cy="203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-1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216067E6-F534-4711-825E-89C407756D46}"/>
                      </a:ext>
                    </a:extLst>
                  </p:cNvPr>
                  <p:cNvSpPr/>
                  <p:nvPr/>
                </p:nvSpPr>
                <p:spPr>
                  <a:xfrm>
                    <a:off x="-55303" y="460357"/>
                    <a:ext cx="449632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26868326-55FA-48D6-9580-1194A9C9EAA5}"/>
                      </a:ext>
                    </a:extLst>
                  </p:cNvPr>
                  <p:cNvSpPr/>
                  <p:nvPr/>
                </p:nvSpPr>
                <p:spPr>
                  <a:xfrm>
                    <a:off x="-55303" y="673766"/>
                    <a:ext cx="624548" cy="203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9EB9DAC6-CC00-4522-BDB1-F86192C2C223}"/>
                      </a:ext>
                    </a:extLst>
                  </p:cNvPr>
                  <p:cNvSpPr/>
                  <p:nvPr/>
                </p:nvSpPr>
                <p:spPr>
                  <a:xfrm>
                    <a:off x="-55303" y="226902"/>
                    <a:ext cx="449633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-2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29044FA-D13E-4C21-BB49-94450F417AFB}"/>
                  </a:ext>
                </a:extLst>
              </p:cNvPr>
              <p:cNvSpPr/>
              <p:nvPr/>
            </p:nvSpPr>
            <p:spPr>
              <a:xfrm>
                <a:off x="46674" y="927628"/>
                <a:ext cx="342118" cy="400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F19A720-3A9A-4B5F-9D89-31A3C3CCCAD2}"/>
                </a:ext>
              </a:extLst>
            </p:cNvPr>
            <p:cNvGrpSpPr/>
            <p:nvPr/>
          </p:nvGrpSpPr>
          <p:grpSpPr>
            <a:xfrm>
              <a:off x="2597259" y="3610408"/>
              <a:ext cx="4717941" cy="850147"/>
              <a:chOff x="0" y="0"/>
              <a:chExt cx="2177064" cy="401204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E23F189F-FB80-45AE-B029-A4AF97D8890D}"/>
                  </a:ext>
                </a:extLst>
              </p:cNvPr>
              <p:cNvGrpSpPr/>
              <p:nvPr/>
            </p:nvGrpSpPr>
            <p:grpSpPr>
              <a:xfrm>
                <a:off x="0" y="0"/>
                <a:ext cx="2177064" cy="401204"/>
                <a:chOff x="0" y="0"/>
                <a:chExt cx="2177064" cy="401204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372FB35C-8DC1-4422-9D6F-C2725119453A}"/>
                    </a:ext>
                  </a:extLst>
                </p:cNvPr>
                <p:cNvSpPr/>
                <p:nvPr/>
              </p:nvSpPr>
              <p:spPr>
                <a:xfrm>
                  <a:off x="1168029" y="0"/>
                  <a:ext cx="300180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604B2FD3-0C02-4536-8D6F-16794FF1F80D}"/>
                    </a:ext>
                  </a:extLst>
                </p:cNvPr>
                <p:cNvSpPr/>
                <p:nvPr/>
              </p:nvSpPr>
              <p:spPr>
                <a:xfrm>
                  <a:off x="1381611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5DAC2089-53C7-4703-8EF4-E7DA27A1B404}"/>
                    </a:ext>
                  </a:extLst>
                </p:cNvPr>
                <p:cNvSpPr/>
                <p:nvPr/>
              </p:nvSpPr>
              <p:spPr>
                <a:xfrm>
                  <a:off x="1628566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3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E2AEDCA3-2023-4F86-BE77-08843968B159}"/>
                    </a:ext>
                  </a:extLst>
                </p:cNvPr>
                <p:cNvSpPr/>
                <p:nvPr/>
              </p:nvSpPr>
              <p:spPr>
                <a:xfrm>
                  <a:off x="680794" y="0"/>
                  <a:ext cx="407617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C6B53453-F1E8-4E70-B0E8-D984C7C1E623}"/>
                    </a:ext>
                  </a:extLst>
                </p:cNvPr>
                <p:cNvSpPr/>
                <p:nvPr/>
              </p:nvSpPr>
              <p:spPr>
                <a:xfrm>
                  <a:off x="447188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-2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3992541D-3484-4A9E-9F33-83E9DA607658}"/>
                    </a:ext>
                  </a:extLst>
                </p:cNvPr>
                <p:cNvSpPr/>
                <p:nvPr/>
              </p:nvSpPr>
              <p:spPr>
                <a:xfrm>
                  <a:off x="233605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-3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D89DAD92-E5FC-4298-9F81-D889705A85F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-4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FE0CD203-048C-40FF-B5EA-EFE2372F0410}"/>
                    </a:ext>
                  </a:extLst>
                </p:cNvPr>
                <p:cNvSpPr/>
                <p:nvPr/>
              </p:nvSpPr>
              <p:spPr>
                <a:xfrm>
                  <a:off x="1835192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4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F409197-365B-47CF-8EDA-F9B058231FA6}"/>
                  </a:ext>
                </a:extLst>
              </p:cNvPr>
              <p:cNvSpPr/>
              <p:nvPr/>
            </p:nvSpPr>
            <p:spPr>
              <a:xfrm>
                <a:off x="927749" y="0"/>
                <a:ext cx="341872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A6ABC39-5646-4867-AB09-95F7E121EE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2608" y="1600200"/>
              <a:ext cx="3978242" cy="3975372"/>
            </a:xfrm>
            <a:prstGeom prst="line">
              <a:avLst/>
            </a:prstGeom>
            <a:ln w="63500"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D275A5D-0926-4D12-AD5F-02A12350C74F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3650303"/>
              <a:ext cx="4800600" cy="7297"/>
            </a:xfrm>
            <a:prstGeom prst="line">
              <a:avLst/>
            </a:prstGeom>
            <a:ln w="635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7403C83-C184-4929-AA77-20DFC010BC5A}"/>
              </a:ext>
            </a:extLst>
          </p:cNvPr>
          <p:cNvSpPr txBox="1"/>
          <p:nvPr/>
        </p:nvSpPr>
        <p:spPr>
          <a:xfrm>
            <a:off x="0" y="6629401"/>
            <a:ext cx="3505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981726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isn't easy to find the area of a region with curved sides</a:t>
            </a:r>
          </a:p>
        </p:txBody>
      </p:sp>
    </p:spTree>
    <p:extLst>
      <p:ext uri="{BB962C8B-B14F-4D97-AF65-F5344CB8AC3E}">
        <p14:creationId xmlns:p14="http://schemas.microsoft.com/office/powerpoint/2010/main" val="24235080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638800"/>
          </a:xfrm>
        </p:spPr>
        <p:txBody>
          <a:bodyPr/>
          <a:lstStyle/>
          <a:p>
            <a:r>
              <a:rPr lang="en-US" altLang="en-US" dirty="0"/>
              <a:t>Find the area between the curves on the interval 1,2</a:t>
            </a: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608B0FE-E3AE-4043-8C7C-840EE84E42A2}"/>
              </a:ext>
            </a:extLst>
          </p:cNvPr>
          <p:cNvGrpSpPr/>
          <p:nvPr/>
        </p:nvGrpSpPr>
        <p:grpSpPr>
          <a:xfrm>
            <a:off x="4034391" y="2179956"/>
            <a:ext cx="4800600" cy="4286250"/>
            <a:chOff x="2514600" y="1504950"/>
            <a:chExt cx="4800600" cy="4286250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D8B1725-4EAB-473E-9880-D47A4780A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3200" y="1600200"/>
              <a:ext cx="4057650" cy="4057650"/>
            </a:xfrm>
            <a:prstGeom prst="rect">
              <a:avLst/>
            </a:prstGeom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43C03A0-9768-4611-8FAE-58BB410E14DF}"/>
                </a:ext>
              </a:extLst>
            </p:cNvPr>
            <p:cNvGrpSpPr/>
            <p:nvPr/>
          </p:nvGrpSpPr>
          <p:grpSpPr>
            <a:xfrm>
              <a:off x="4343400" y="1504950"/>
              <a:ext cx="623894" cy="4286250"/>
              <a:chOff x="-55303" y="0"/>
              <a:chExt cx="624548" cy="2018151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E267C52C-39DF-47D4-9FB2-EBA7EA3ABE8B}"/>
                  </a:ext>
                </a:extLst>
              </p:cNvPr>
              <p:cNvGrpSpPr/>
              <p:nvPr/>
            </p:nvGrpSpPr>
            <p:grpSpPr>
              <a:xfrm>
                <a:off x="-55303" y="0"/>
                <a:ext cx="624548" cy="2018151"/>
                <a:chOff x="-55303" y="0"/>
                <a:chExt cx="624548" cy="2018151"/>
              </a:xfrm>
            </p:grpSpPr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0083047D-7579-4EEB-98AE-D804C83AB4FB}"/>
                    </a:ext>
                  </a:extLst>
                </p:cNvPr>
                <p:cNvGrpSpPr/>
                <p:nvPr/>
              </p:nvGrpSpPr>
              <p:grpSpPr>
                <a:xfrm>
                  <a:off x="40047" y="0"/>
                  <a:ext cx="348792" cy="1101104"/>
                  <a:chOff x="0" y="0"/>
                  <a:chExt cx="348792" cy="1101104"/>
                </a:xfrm>
              </p:grpSpPr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6084381E-BBEB-4D75-AC40-5414B9B09CDA}"/>
                      </a:ext>
                    </a:extLst>
                  </p:cNvPr>
                  <p:cNvSpPr/>
                  <p:nvPr/>
                </p:nvSpPr>
                <p:spPr>
                  <a:xfrm>
                    <a:off x="13349" y="700818"/>
                    <a:ext cx="300396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1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5DCD7A78-2234-4347-84C8-BA2B2C5687BA}"/>
                      </a:ext>
                    </a:extLst>
                  </p:cNvPr>
                  <p:cNvSpPr/>
                  <p:nvPr/>
                </p:nvSpPr>
                <p:spPr>
                  <a:xfrm>
                    <a:off x="0" y="453863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2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69C90123-C584-4266-A917-B4C9428FCF6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160E67F4-830A-4E13-A824-5D2FBC12BB66}"/>
                      </a:ext>
                    </a:extLst>
                  </p:cNvPr>
                  <p:cNvSpPr/>
                  <p:nvPr/>
                </p:nvSpPr>
                <p:spPr>
                  <a:xfrm>
                    <a:off x="6674" y="233606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91D64467-F402-427A-BEAB-965704CB1DDE}"/>
                    </a:ext>
                  </a:extLst>
                </p:cNvPr>
                <p:cNvGrpSpPr/>
                <p:nvPr/>
              </p:nvGrpSpPr>
              <p:grpSpPr>
                <a:xfrm>
                  <a:off x="-55303" y="1141331"/>
                  <a:ext cx="624548" cy="876820"/>
                  <a:chOff x="-55303" y="0"/>
                  <a:chExt cx="624548" cy="876820"/>
                </a:xfrm>
              </p:grpSpPr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2D4F68C5-31C4-418D-888D-3548E98C39A6}"/>
                      </a:ext>
                    </a:extLst>
                  </p:cNvPr>
                  <p:cNvSpPr/>
                  <p:nvPr/>
                </p:nvSpPr>
                <p:spPr>
                  <a:xfrm>
                    <a:off x="-55303" y="0"/>
                    <a:ext cx="463952" cy="203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-1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BADF9AC3-D58E-4A40-AD66-9C17A8D055DB}"/>
                      </a:ext>
                    </a:extLst>
                  </p:cNvPr>
                  <p:cNvSpPr/>
                  <p:nvPr/>
                </p:nvSpPr>
                <p:spPr>
                  <a:xfrm>
                    <a:off x="-55303" y="460357"/>
                    <a:ext cx="449632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9561929D-5ECF-451A-9C89-E4A4CEB14B6F}"/>
                      </a:ext>
                    </a:extLst>
                  </p:cNvPr>
                  <p:cNvSpPr/>
                  <p:nvPr/>
                </p:nvSpPr>
                <p:spPr>
                  <a:xfrm>
                    <a:off x="-55303" y="673766"/>
                    <a:ext cx="624548" cy="203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C7C3EFF6-FF8B-4F37-A536-94364C59DB4C}"/>
                      </a:ext>
                    </a:extLst>
                  </p:cNvPr>
                  <p:cNvSpPr/>
                  <p:nvPr/>
                </p:nvSpPr>
                <p:spPr>
                  <a:xfrm>
                    <a:off x="-55303" y="226902"/>
                    <a:ext cx="449633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-2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D983339-4B53-49B4-9E4A-638E6722B707}"/>
                  </a:ext>
                </a:extLst>
              </p:cNvPr>
              <p:cNvSpPr/>
              <p:nvPr/>
            </p:nvSpPr>
            <p:spPr>
              <a:xfrm>
                <a:off x="46674" y="927628"/>
                <a:ext cx="342118" cy="400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AEA6448-1D28-40E8-8840-88E09038C381}"/>
                </a:ext>
              </a:extLst>
            </p:cNvPr>
            <p:cNvGrpSpPr/>
            <p:nvPr/>
          </p:nvGrpSpPr>
          <p:grpSpPr>
            <a:xfrm>
              <a:off x="2597259" y="3610408"/>
              <a:ext cx="4717941" cy="850147"/>
              <a:chOff x="0" y="0"/>
              <a:chExt cx="2177064" cy="401204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E9A83DD9-88D7-40BF-9A7D-EFC0830CA98B}"/>
                  </a:ext>
                </a:extLst>
              </p:cNvPr>
              <p:cNvGrpSpPr/>
              <p:nvPr/>
            </p:nvGrpSpPr>
            <p:grpSpPr>
              <a:xfrm>
                <a:off x="0" y="0"/>
                <a:ext cx="2177064" cy="401204"/>
                <a:chOff x="0" y="0"/>
                <a:chExt cx="2177064" cy="401204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D54EA3F-6E17-4C8B-8413-9E20660E6CDB}"/>
                    </a:ext>
                  </a:extLst>
                </p:cNvPr>
                <p:cNvSpPr/>
                <p:nvPr/>
              </p:nvSpPr>
              <p:spPr>
                <a:xfrm>
                  <a:off x="1168029" y="0"/>
                  <a:ext cx="300180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E2F2135C-AC2C-429C-97F8-50C337A5A144}"/>
                    </a:ext>
                  </a:extLst>
                </p:cNvPr>
                <p:cNvSpPr/>
                <p:nvPr/>
              </p:nvSpPr>
              <p:spPr>
                <a:xfrm>
                  <a:off x="1381611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F26D91C4-6118-45B8-B584-00B45273DCE4}"/>
                    </a:ext>
                  </a:extLst>
                </p:cNvPr>
                <p:cNvSpPr/>
                <p:nvPr/>
              </p:nvSpPr>
              <p:spPr>
                <a:xfrm>
                  <a:off x="1628566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3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1E7BEA01-FC83-4F38-88C9-22B2DE308B24}"/>
                    </a:ext>
                  </a:extLst>
                </p:cNvPr>
                <p:cNvSpPr/>
                <p:nvPr/>
              </p:nvSpPr>
              <p:spPr>
                <a:xfrm>
                  <a:off x="680794" y="0"/>
                  <a:ext cx="407617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D9967408-58B5-4763-8612-5E2B12FB8D84}"/>
                    </a:ext>
                  </a:extLst>
                </p:cNvPr>
                <p:cNvSpPr/>
                <p:nvPr/>
              </p:nvSpPr>
              <p:spPr>
                <a:xfrm>
                  <a:off x="447188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-2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C5EBA29D-1F66-4188-A8DB-A40EAC3C0EE3}"/>
                    </a:ext>
                  </a:extLst>
                </p:cNvPr>
                <p:cNvSpPr/>
                <p:nvPr/>
              </p:nvSpPr>
              <p:spPr>
                <a:xfrm>
                  <a:off x="233605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-3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4911C89B-2939-499A-BEF0-AE184EC439F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-4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828AD1DD-CA2A-44EB-AE33-82CE1DD47D40}"/>
                    </a:ext>
                  </a:extLst>
                </p:cNvPr>
                <p:cNvSpPr/>
                <p:nvPr/>
              </p:nvSpPr>
              <p:spPr>
                <a:xfrm>
                  <a:off x="1835192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4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7FEAB48-C6E5-47F3-BE76-D9387A9FC1F5}"/>
                  </a:ext>
                </a:extLst>
              </p:cNvPr>
              <p:cNvSpPr/>
              <p:nvPr/>
            </p:nvSpPr>
            <p:spPr>
              <a:xfrm>
                <a:off x="927749" y="0"/>
                <a:ext cx="341872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46E7C54-F33D-4670-8D7D-265542C28A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2608" y="1600200"/>
              <a:ext cx="3978242" cy="3975372"/>
            </a:xfrm>
            <a:prstGeom prst="line">
              <a:avLst/>
            </a:prstGeom>
            <a:ln w="63500"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1755A73-537E-4B53-ABCE-6A47EF5D9D27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3650303"/>
              <a:ext cx="4800600" cy="7297"/>
            </a:xfrm>
            <a:prstGeom prst="line">
              <a:avLst/>
            </a:prstGeom>
            <a:ln w="635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EE92CBB-0C2C-4912-B4E6-786669A857D1}"/>
              </a:ext>
            </a:extLst>
          </p:cNvPr>
          <p:cNvSpPr txBox="1"/>
          <p:nvPr/>
        </p:nvSpPr>
        <p:spPr>
          <a:xfrm>
            <a:off x="0" y="6629401"/>
            <a:ext cx="3505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31393981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638800"/>
          </a:xfrm>
        </p:spPr>
        <p:txBody>
          <a:bodyPr/>
          <a:lstStyle/>
          <a:p>
            <a:r>
              <a:rPr lang="en-US" altLang="en-US" dirty="0"/>
              <a:t>Find the area between the curves on the interval 1,2</a:t>
            </a:r>
          </a:p>
          <a:p>
            <a:r>
              <a:rPr lang="en-US" altLang="en-US" dirty="0"/>
              <a:t>Area = </a:t>
            </a:r>
            <a:r>
              <a:rPr lang="en-US" altLang="en-US" dirty="0">
                <a:solidFill>
                  <a:srgbClr val="FFFF00"/>
                </a:solidFill>
              </a:rPr>
              <a:t>6(¼)</a:t>
            </a:r>
          </a:p>
          <a:p>
            <a:r>
              <a:rPr lang="en-US" altLang="en-US" dirty="0">
                <a:solidFill>
                  <a:srgbClr val="FFFF00"/>
                </a:solidFill>
              </a:rPr>
              <a:t>	  = 1.5 </a:t>
            </a: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C2327BC-9D88-44D8-8298-8938D1C56F53}"/>
              </a:ext>
            </a:extLst>
          </p:cNvPr>
          <p:cNvGrpSpPr/>
          <p:nvPr/>
        </p:nvGrpSpPr>
        <p:grpSpPr>
          <a:xfrm>
            <a:off x="4034391" y="2179956"/>
            <a:ext cx="4800600" cy="4286250"/>
            <a:chOff x="2514600" y="1504950"/>
            <a:chExt cx="4800600" cy="428625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FD1294EF-46A3-4386-8626-AD269AF31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3200" y="1600200"/>
              <a:ext cx="4057650" cy="4057650"/>
            </a:xfrm>
            <a:prstGeom prst="rect">
              <a:avLst/>
            </a:prstGeom>
          </p:spPr>
        </p:pic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712117F-508F-4790-8E42-E08865953900}"/>
                </a:ext>
              </a:extLst>
            </p:cNvPr>
            <p:cNvGrpSpPr/>
            <p:nvPr/>
          </p:nvGrpSpPr>
          <p:grpSpPr>
            <a:xfrm>
              <a:off x="4343400" y="1504950"/>
              <a:ext cx="623894" cy="4286250"/>
              <a:chOff x="-55303" y="0"/>
              <a:chExt cx="624548" cy="2018151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7EC3A812-EE8F-4616-AB3E-A689EB2B44D8}"/>
                  </a:ext>
                </a:extLst>
              </p:cNvPr>
              <p:cNvGrpSpPr/>
              <p:nvPr/>
            </p:nvGrpSpPr>
            <p:grpSpPr>
              <a:xfrm>
                <a:off x="-55303" y="0"/>
                <a:ext cx="624548" cy="2018151"/>
                <a:chOff x="-55303" y="0"/>
                <a:chExt cx="624548" cy="2018151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224FB66F-D57C-4707-9B20-CFB300DD10E9}"/>
                    </a:ext>
                  </a:extLst>
                </p:cNvPr>
                <p:cNvGrpSpPr/>
                <p:nvPr/>
              </p:nvGrpSpPr>
              <p:grpSpPr>
                <a:xfrm>
                  <a:off x="40047" y="0"/>
                  <a:ext cx="348792" cy="1101104"/>
                  <a:chOff x="0" y="0"/>
                  <a:chExt cx="348792" cy="1101104"/>
                </a:xfrm>
              </p:grpSpPr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505A939C-7842-452B-A697-FF7E1E088C05}"/>
                      </a:ext>
                    </a:extLst>
                  </p:cNvPr>
                  <p:cNvSpPr/>
                  <p:nvPr/>
                </p:nvSpPr>
                <p:spPr>
                  <a:xfrm>
                    <a:off x="13349" y="700818"/>
                    <a:ext cx="300396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1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BF06724E-4999-4100-911C-CCB25F9363EF}"/>
                      </a:ext>
                    </a:extLst>
                  </p:cNvPr>
                  <p:cNvSpPr/>
                  <p:nvPr/>
                </p:nvSpPr>
                <p:spPr>
                  <a:xfrm>
                    <a:off x="0" y="453863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2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D8575A64-9659-4925-865A-980F30EBEF9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E1082663-BC09-4C41-9022-210E77CAED3E}"/>
                      </a:ext>
                    </a:extLst>
                  </p:cNvPr>
                  <p:cNvSpPr/>
                  <p:nvPr/>
                </p:nvSpPr>
                <p:spPr>
                  <a:xfrm>
                    <a:off x="6674" y="233606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A8DF6553-A9E2-48BD-AD6E-5BA7DF9ACAD8}"/>
                    </a:ext>
                  </a:extLst>
                </p:cNvPr>
                <p:cNvGrpSpPr/>
                <p:nvPr/>
              </p:nvGrpSpPr>
              <p:grpSpPr>
                <a:xfrm>
                  <a:off x="-55303" y="1141331"/>
                  <a:ext cx="624548" cy="876820"/>
                  <a:chOff x="-55303" y="0"/>
                  <a:chExt cx="624548" cy="876820"/>
                </a:xfrm>
              </p:grpSpPr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65C041EE-C329-4CEE-BDD9-B270B61EF1B0}"/>
                      </a:ext>
                    </a:extLst>
                  </p:cNvPr>
                  <p:cNvSpPr/>
                  <p:nvPr/>
                </p:nvSpPr>
                <p:spPr>
                  <a:xfrm>
                    <a:off x="-55303" y="0"/>
                    <a:ext cx="463952" cy="203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-1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24384901-0874-4A67-BA4A-4A74EE725BDF}"/>
                      </a:ext>
                    </a:extLst>
                  </p:cNvPr>
                  <p:cNvSpPr/>
                  <p:nvPr/>
                </p:nvSpPr>
                <p:spPr>
                  <a:xfrm>
                    <a:off x="-55303" y="460357"/>
                    <a:ext cx="449632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2E5FB88C-FCFF-47AA-B09F-BEEBEB3D577D}"/>
                      </a:ext>
                    </a:extLst>
                  </p:cNvPr>
                  <p:cNvSpPr/>
                  <p:nvPr/>
                </p:nvSpPr>
                <p:spPr>
                  <a:xfrm>
                    <a:off x="-55303" y="673766"/>
                    <a:ext cx="624548" cy="203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4581CDDD-E61A-4567-AF6B-8A611F2E00C7}"/>
                      </a:ext>
                    </a:extLst>
                  </p:cNvPr>
                  <p:cNvSpPr/>
                  <p:nvPr/>
                </p:nvSpPr>
                <p:spPr>
                  <a:xfrm>
                    <a:off x="-55303" y="226902"/>
                    <a:ext cx="449633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-2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D45E958-A0B2-46CC-8DA1-448563EB2C20}"/>
                  </a:ext>
                </a:extLst>
              </p:cNvPr>
              <p:cNvSpPr/>
              <p:nvPr/>
            </p:nvSpPr>
            <p:spPr>
              <a:xfrm>
                <a:off x="46674" y="927628"/>
                <a:ext cx="342118" cy="400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1D092CA-2BA8-4CEB-894B-4A9CBFA80E09}"/>
                </a:ext>
              </a:extLst>
            </p:cNvPr>
            <p:cNvGrpSpPr/>
            <p:nvPr/>
          </p:nvGrpSpPr>
          <p:grpSpPr>
            <a:xfrm>
              <a:off x="2597259" y="3610408"/>
              <a:ext cx="4717941" cy="850147"/>
              <a:chOff x="0" y="0"/>
              <a:chExt cx="2177064" cy="401204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6F2A74A0-77A3-41AD-95D5-EBF99EE658FD}"/>
                  </a:ext>
                </a:extLst>
              </p:cNvPr>
              <p:cNvGrpSpPr/>
              <p:nvPr/>
            </p:nvGrpSpPr>
            <p:grpSpPr>
              <a:xfrm>
                <a:off x="0" y="0"/>
                <a:ext cx="2177064" cy="401204"/>
                <a:chOff x="0" y="0"/>
                <a:chExt cx="2177064" cy="401204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3DA4B032-113F-47E3-9D1B-E3271FA048D6}"/>
                    </a:ext>
                  </a:extLst>
                </p:cNvPr>
                <p:cNvSpPr/>
                <p:nvPr/>
              </p:nvSpPr>
              <p:spPr>
                <a:xfrm>
                  <a:off x="1168029" y="0"/>
                  <a:ext cx="300180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5A2E8DD5-A453-4551-AE58-59C5CA2E494A}"/>
                    </a:ext>
                  </a:extLst>
                </p:cNvPr>
                <p:cNvSpPr/>
                <p:nvPr/>
              </p:nvSpPr>
              <p:spPr>
                <a:xfrm>
                  <a:off x="1381611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7C1B7207-7C0C-4C72-BDA4-02CF4AFB9C0D}"/>
                    </a:ext>
                  </a:extLst>
                </p:cNvPr>
                <p:cNvSpPr/>
                <p:nvPr/>
              </p:nvSpPr>
              <p:spPr>
                <a:xfrm>
                  <a:off x="1628566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3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49696181-79E1-4826-A6AD-0A7C035438FA}"/>
                    </a:ext>
                  </a:extLst>
                </p:cNvPr>
                <p:cNvSpPr/>
                <p:nvPr/>
              </p:nvSpPr>
              <p:spPr>
                <a:xfrm>
                  <a:off x="680794" y="0"/>
                  <a:ext cx="407617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D26CBE43-1D86-4CA7-A1C4-51940EC9F202}"/>
                    </a:ext>
                  </a:extLst>
                </p:cNvPr>
                <p:cNvSpPr/>
                <p:nvPr/>
              </p:nvSpPr>
              <p:spPr>
                <a:xfrm>
                  <a:off x="447188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-2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57C57BE5-8298-438E-903E-4B90DEBC443E}"/>
                    </a:ext>
                  </a:extLst>
                </p:cNvPr>
                <p:cNvSpPr/>
                <p:nvPr/>
              </p:nvSpPr>
              <p:spPr>
                <a:xfrm>
                  <a:off x="233605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-3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A9BA3452-D0BF-4167-8791-70834381947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-4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498F7781-8C69-48F2-8A48-8D7A52D8A6F0}"/>
                    </a:ext>
                  </a:extLst>
                </p:cNvPr>
                <p:cNvSpPr/>
                <p:nvPr/>
              </p:nvSpPr>
              <p:spPr>
                <a:xfrm>
                  <a:off x="1835192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4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33814AD-53B2-4DA0-9D3E-F480FA031740}"/>
                  </a:ext>
                </a:extLst>
              </p:cNvPr>
              <p:cNvSpPr/>
              <p:nvPr/>
            </p:nvSpPr>
            <p:spPr>
              <a:xfrm>
                <a:off x="927749" y="0"/>
                <a:ext cx="341872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0F198DD-D8C4-40EF-B460-F51FC65E97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2608" y="1600200"/>
              <a:ext cx="3978242" cy="3975372"/>
            </a:xfrm>
            <a:prstGeom prst="line">
              <a:avLst/>
            </a:prstGeom>
            <a:ln w="63500"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89CED13-A118-49A4-B973-562501FB5DEE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3650303"/>
              <a:ext cx="4800600" cy="7297"/>
            </a:xfrm>
            <a:prstGeom prst="line">
              <a:avLst/>
            </a:prstGeom>
            <a:ln w="635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A0752C8-DA11-43A0-91DD-93D2D45DE748}"/>
              </a:ext>
            </a:extLst>
          </p:cNvPr>
          <p:cNvSpPr txBox="1"/>
          <p:nvPr/>
        </p:nvSpPr>
        <p:spPr>
          <a:xfrm>
            <a:off x="0" y="6629401"/>
            <a:ext cx="3505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7028038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638800"/>
          </a:xfrm>
        </p:spPr>
        <p:txBody>
          <a:bodyPr/>
          <a:lstStyle/>
          <a:p>
            <a:r>
              <a:rPr lang="en-US" altLang="en-US" dirty="0"/>
              <a:t>Find the area between the curves on the interval 0,1</a:t>
            </a: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2d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9923B26-2539-411F-B245-22611051F727}"/>
              </a:ext>
            </a:extLst>
          </p:cNvPr>
          <p:cNvGrpSpPr/>
          <p:nvPr/>
        </p:nvGrpSpPr>
        <p:grpSpPr>
          <a:xfrm>
            <a:off x="4117050" y="2179956"/>
            <a:ext cx="4717941" cy="4286250"/>
            <a:chOff x="2597259" y="1504950"/>
            <a:chExt cx="4717941" cy="428625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657BDA2-FF39-447C-8A52-6600904CB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3200" y="1600200"/>
              <a:ext cx="4057650" cy="4057650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64DC970-0E05-4451-9AB1-6570FA6486B7}"/>
                </a:ext>
              </a:extLst>
            </p:cNvPr>
            <p:cNvGrpSpPr/>
            <p:nvPr/>
          </p:nvGrpSpPr>
          <p:grpSpPr>
            <a:xfrm>
              <a:off x="4343400" y="1504950"/>
              <a:ext cx="623894" cy="4286250"/>
              <a:chOff x="-55303" y="0"/>
              <a:chExt cx="624548" cy="2018151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4D4C49E-1516-401E-92F2-34A691573EAC}"/>
                  </a:ext>
                </a:extLst>
              </p:cNvPr>
              <p:cNvGrpSpPr/>
              <p:nvPr/>
            </p:nvGrpSpPr>
            <p:grpSpPr>
              <a:xfrm>
                <a:off x="-55303" y="0"/>
                <a:ext cx="624548" cy="2018151"/>
                <a:chOff x="-55303" y="0"/>
                <a:chExt cx="624548" cy="2018151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145F909D-847E-4551-8F33-6BA9C8EA1504}"/>
                    </a:ext>
                  </a:extLst>
                </p:cNvPr>
                <p:cNvGrpSpPr/>
                <p:nvPr/>
              </p:nvGrpSpPr>
              <p:grpSpPr>
                <a:xfrm>
                  <a:off x="40047" y="0"/>
                  <a:ext cx="348792" cy="1101104"/>
                  <a:chOff x="0" y="0"/>
                  <a:chExt cx="348792" cy="1101104"/>
                </a:xfrm>
              </p:grpSpPr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6AB4FBA3-BB59-4EB9-9101-2833426B0C61}"/>
                      </a:ext>
                    </a:extLst>
                  </p:cNvPr>
                  <p:cNvSpPr/>
                  <p:nvPr/>
                </p:nvSpPr>
                <p:spPr>
                  <a:xfrm>
                    <a:off x="13349" y="700818"/>
                    <a:ext cx="300396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1</a:t>
                    </a:r>
                    <a:endParaRPr lang="en-US" sz="2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B417B0C5-5786-4E1C-9D8A-EED5FE349D1F}"/>
                      </a:ext>
                    </a:extLst>
                  </p:cNvPr>
                  <p:cNvSpPr/>
                  <p:nvPr/>
                </p:nvSpPr>
                <p:spPr>
                  <a:xfrm>
                    <a:off x="0" y="453863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2</a:t>
                    </a:r>
                    <a:endParaRPr lang="en-US" sz="2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890986CB-1596-49BB-A11C-BE9C9B6E552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02D98640-59DC-4629-BB9D-D325A26F0D59}"/>
                      </a:ext>
                    </a:extLst>
                  </p:cNvPr>
                  <p:cNvSpPr/>
                  <p:nvPr/>
                </p:nvSpPr>
                <p:spPr>
                  <a:xfrm>
                    <a:off x="6674" y="233606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D609AF5B-00AD-4204-BF7C-2EBDF31353EE}"/>
                    </a:ext>
                  </a:extLst>
                </p:cNvPr>
                <p:cNvGrpSpPr/>
                <p:nvPr/>
              </p:nvGrpSpPr>
              <p:grpSpPr>
                <a:xfrm>
                  <a:off x="-55303" y="1141331"/>
                  <a:ext cx="624548" cy="876820"/>
                  <a:chOff x="-55303" y="0"/>
                  <a:chExt cx="624548" cy="876820"/>
                </a:xfrm>
              </p:grpSpPr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D236C4E0-201E-472E-A7B9-29772FF8F2EF}"/>
                      </a:ext>
                    </a:extLst>
                  </p:cNvPr>
                  <p:cNvSpPr/>
                  <p:nvPr/>
                </p:nvSpPr>
                <p:spPr>
                  <a:xfrm>
                    <a:off x="-55303" y="0"/>
                    <a:ext cx="463952" cy="203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-1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62D7FC46-3667-46EB-BB2E-2480066C026F}"/>
                      </a:ext>
                    </a:extLst>
                  </p:cNvPr>
                  <p:cNvSpPr/>
                  <p:nvPr/>
                </p:nvSpPr>
                <p:spPr>
                  <a:xfrm>
                    <a:off x="-55303" y="460357"/>
                    <a:ext cx="449632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1D411D53-52F2-4A40-9D9C-A653DC0AC73F}"/>
                      </a:ext>
                    </a:extLst>
                  </p:cNvPr>
                  <p:cNvSpPr/>
                  <p:nvPr/>
                </p:nvSpPr>
                <p:spPr>
                  <a:xfrm>
                    <a:off x="-55303" y="673766"/>
                    <a:ext cx="624548" cy="203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6827ED49-750A-4F06-9ABD-9582197E0C80}"/>
                      </a:ext>
                    </a:extLst>
                  </p:cNvPr>
                  <p:cNvSpPr/>
                  <p:nvPr/>
                </p:nvSpPr>
                <p:spPr>
                  <a:xfrm>
                    <a:off x="-55303" y="226902"/>
                    <a:ext cx="449633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-2</a:t>
                    </a:r>
                    <a:endParaRPr lang="en-US" sz="2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1577E69-D2D7-46FF-9BBA-1C84D8CA99A7}"/>
                  </a:ext>
                </a:extLst>
              </p:cNvPr>
              <p:cNvSpPr/>
              <p:nvPr/>
            </p:nvSpPr>
            <p:spPr>
              <a:xfrm>
                <a:off x="46674" y="927628"/>
                <a:ext cx="342118" cy="400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F9901C0-0EE0-484D-80D6-030A8B6923BD}"/>
                </a:ext>
              </a:extLst>
            </p:cNvPr>
            <p:cNvGrpSpPr/>
            <p:nvPr/>
          </p:nvGrpSpPr>
          <p:grpSpPr>
            <a:xfrm>
              <a:off x="2597259" y="3610408"/>
              <a:ext cx="4717941" cy="850147"/>
              <a:chOff x="0" y="0"/>
              <a:chExt cx="2177064" cy="401204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BDA14296-79B3-4F89-849F-D1F8E167140E}"/>
                  </a:ext>
                </a:extLst>
              </p:cNvPr>
              <p:cNvGrpSpPr/>
              <p:nvPr/>
            </p:nvGrpSpPr>
            <p:grpSpPr>
              <a:xfrm>
                <a:off x="0" y="0"/>
                <a:ext cx="2177064" cy="401204"/>
                <a:chOff x="0" y="0"/>
                <a:chExt cx="2177064" cy="401204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BEB8AD12-DEF1-4CF7-90AE-51A87E01D9A1}"/>
                    </a:ext>
                  </a:extLst>
                </p:cNvPr>
                <p:cNvSpPr/>
                <p:nvPr/>
              </p:nvSpPr>
              <p:spPr>
                <a:xfrm>
                  <a:off x="1168029" y="0"/>
                  <a:ext cx="300180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675CB86E-3E3F-4C93-B65E-C6CFC44A2653}"/>
                    </a:ext>
                  </a:extLst>
                </p:cNvPr>
                <p:cNvSpPr/>
                <p:nvPr/>
              </p:nvSpPr>
              <p:spPr>
                <a:xfrm>
                  <a:off x="1381611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7AD3CF2C-2CDA-4250-970D-29080A740C1F}"/>
                    </a:ext>
                  </a:extLst>
                </p:cNvPr>
                <p:cNvSpPr/>
                <p:nvPr/>
              </p:nvSpPr>
              <p:spPr>
                <a:xfrm>
                  <a:off x="1628566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3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42FA6160-B132-4D95-B1E5-281B3BA55722}"/>
                    </a:ext>
                  </a:extLst>
                </p:cNvPr>
                <p:cNvSpPr/>
                <p:nvPr/>
              </p:nvSpPr>
              <p:spPr>
                <a:xfrm>
                  <a:off x="680794" y="0"/>
                  <a:ext cx="407617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90C5AB96-0C6B-453C-B173-BEC0B15020CC}"/>
                    </a:ext>
                  </a:extLst>
                </p:cNvPr>
                <p:cNvSpPr/>
                <p:nvPr/>
              </p:nvSpPr>
              <p:spPr>
                <a:xfrm>
                  <a:off x="447188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-2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DAEC48A9-B6DF-479C-9605-3ED410893B40}"/>
                    </a:ext>
                  </a:extLst>
                </p:cNvPr>
                <p:cNvSpPr/>
                <p:nvPr/>
              </p:nvSpPr>
              <p:spPr>
                <a:xfrm>
                  <a:off x="233605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-3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EBB56D9-C04B-46EF-B99C-A9501F1BC82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-4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EF6A3A1E-821A-4475-ADB9-557AC8A5EBB2}"/>
                    </a:ext>
                  </a:extLst>
                </p:cNvPr>
                <p:cNvSpPr/>
                <p:nvPr/>
              </p:nvSpPr>
              <p:spPr>
                <a:xfrm>
                  <a:off x="1835192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4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1A59676-0B5E-4F7B-9D20-66C6EC9B37F1}"/>
                  </a:ext>
                </a:extLst>
              </p:cNvPr>
              <p:cNvSpPr/>
              <p:nvPr/>
            </p:nvSpPr>
            <p:spPr>
              <a:xfrm>
                <a:off x="927749" y="0"/>
                <a:ext cx="341872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2E9C323-072D-419F-830C-355E19B5E1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2608" y="1600200"/>
              <a:ext cx="3978242" cy="3975372"/>
            </a:xfrm>
            <a:prstGeom prst="line">
              <a:avLst/>
            </a:prstGeom>
            <a:ln w="63500"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BA5805C-F3E3-4BC2-9F35-902E183D5F73}"/>
                </a:ext>
              </a:extLst>
            </p:cNvPr>
            <p:cNvCxnSpPr>
              <a:cxnSpLocks/>
            </p:cNvCxnSpPr>
            <p:nvPr/>
          </p:nvCxnSpPr>
          <p:spPr>
            <a:xfrm>
              <a:off x="2793417" y="1654126"/>
              <a:ext cx="3950898" cy="3968151"/>
            </a:xfrm>
            <a:prstGeom prst="line">
              <a:avLst/>
            </a:prstGeom>
            <a:ln w="635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C886A46-6986-40B1-9EC4-85256DD4BA40}"/>
              </a:ext>
            </a:extLst>
          </p:cNvPr>
          <p:cNvSpPr txBox="1"/>
          <p:nvPr/>
        </p:nvSpPr>
        <p:spPr>
          <a:xfrm>
            <a:off x="0" y="6629401"/>
            <a:ext cx="3505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3784041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638800"/>
          </a:xfrm>
        </p:spPr>
        <p:txBody>
          <a:bodyPr/>
          <a:lstStyle/>
          <a:p>
            <a:r>
              <a:rPr lang="en-US" altLang="en-US" dirty="0"/>
              <a:t>Find the area between the curves on the interval 0,1</a:t>
            </a:r>
          </a:p>
          <a:p>
            <a:r>
              <a:rPr lang="en-US" altLang="en-US" dirty="0"/>
              <a:t>Area = </a:t>
            </a:r>
            <a:r>
              <a:rPr lang="en-US" altLang="en-US" dirty="0">
                <a:solidFill>
                  <a:srgbClr val="FFFF00"/>
                </a:solidFill>
              </a:rPr>
              <a:t>4(¼)</a:t>
            </a:r>
          </a:p>
          <a:p>
            <a:r>
              <a:rPr lang="en-US" altLang="en-US" dirty="0">
                <a:solidFill>
                  <a:srgbClr val="FFFF00"/>
                </a:solidFill>
              </a:rPr>
              <a:t>      </a:t>
            </a:r>
            <a:r>
              <a:rPr lang="en-US" altLang="en-US" sz="2000" dirty="0">
                <a:solidFill>
                  <a:srgbClr val="FFFF00"/>
                </a:solidFill>
              </a:rPr>
              <a:t> </a:t>
            </a:r>
            <a:r>
              <a:rPr lang="en-US" altLang="en-US" dirty="0">
                <a:solidFill>
                  <a:srgbClr val="FFFF00"/>
                </a:solidFill>
              </a:rPr>
              <a:t>= 1</a:t>
            </a: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2d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A4FC5E1-B7E5-49EE-99EC-742E700DD43B}"/>
              </a:ext>
            </a:extLst>
          </p:cNvPr>
          <p:cNvGrpSpPr/>
          <p:nvPr/>
        </p:nvGrpSpPr>
        <p:grpSpPr>
          <a:xfrm>
            <a:off x="4117050" y="2179956"/>
            <a:ext cx="4717941" cy="4286250"/>
            <a:chOff x="2597259" y="1504950"/>
            <a:chExt cx="4717941" cy="428625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688112B-1823-4FAB-8D0E-9D216C232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3200" y="1600200"/>
              <a:ext cx="4057650" cy="4057650"/>
            </a:xfrm>
            <a:prstGeom prst="rect">
              <a:avLst/>
            </a:prstGeom>
          </p:spPr>
        </p:pic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BFEDC15-FBC6-4352-8171-0AAFA2ED6F08}"/>
                </a:ext>
              </a:extLst>
            </p:cNvPr>
            <p:cNvGrpSpPr/>
            <p:nvPr/>
          </p:nvGrpSpPr>
          <p:grpSpPr>
            <a:xfrm>
              <a:off x="4343400" y="1504950"/>
              <a:ext cx="623894" cy="4286250"/>
              <a:chOff x="-55303" y="0"/>
              <a:chExt cx="624548" cy="2018151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78295717-721F-48E3-BEB2-E10313FFAA53}"/>
                  </a:ext>
                </a:extLst>
              </p:cNvPr>
              <p:cNvGrpSpPr/>
              <p:nvPr/>
            </p:nvGrpSpPr>
            <p:grpSpPr>
              <a:xfrm>
                <a:off x="-55303" y="0"/>
                <a:ext cx="624548" cy="2018151"/>
                <a:chOff x="-55303" y="0"/>
                <a:chExt cx="624548" cy="2018151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E14F88E3-78BC-4270-854C-8F0F6BBC4817}"/>
                    </a:ext>
                  </a:extLst>
                </p:cNvPr>
                <p:cNvGrpSpPr/>
                <p:nvPr/>
              </p:nvGrpSpPr>
              <p:grpSpPr>
                <a:xfrm>
                  <a:off x="40047" y="0"/>
                  <a:ext cx="348792" cy="1101104"/>
                  <a:chOff x="0" y="0"/>
                  <a:chExt cx="348792" cy="1101104"/>
                </a:xfrm>
              </p:grpSpPr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ED0ACFDF-D85D-4560-A445-53C1BC0F581E}"/>
                      </a:ext>
                    </a:extLst>
                  </p:cNvPr>
                  <p:cNvSpPr/>
                  <p:nvPr/>
                </p:nvSpPr>
                <p:spPr>
                  <a:xfrm>
                    <a:off x="13349" y="700818"/>
                    <a:ext cx="300396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1</a:t>
                    </a:r>
                    <a:endParaRPr lang="en-US" sz="2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8109E850-7DB4-4A66-ABF2-8672764DDF4A}"/>
                      </a:ext>
                    </a:extLst>
                  </p:cNvPr>
                  <p:cNvSpPr/>
                  <p:nvPr/>
                </p:nvSpPr>
                <p:spPr>
                  <a:xfrm>
                    <a:off x="0" y="453863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2</a:t>
                    </a:r>
                    <a:endParaRPr lang="en-US" sz="2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C1720CE6-028B-4DD7-A19D-70E93D70996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F85612EB-BCA5-4F18-9CDA-7DC17071E5A9}"/>
                      </a:ext>
                    </a:extLst>
                  </p:cNvPr>
                  <p:cNvSpPr/>
                  <p:nvPr/>
                </p:nvSpPr>
                <p:spPr>
                  <a:xfrm>
                    <a:off x="6674" y="233606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3C42E726-1997-40D8-92EA-14C825265C89}"/>
                    </a:ext>
                  </a:extLst>
                </p:cNvPr>
                <p:cNvGrpSpPr/>
                <p:nvPr/>
              </p:nvGrpSpPr>
              <p:grpSpPr>
                <a:xfrm>
                  <a:off x="-55303" y="1141331"/>
                  <a:ext cx="624548" cy="876820"/>
                  <a:chOff x="-55303" y="0"/>
                  <a:chExt cx="624548" cy="876820"/>
                </a:xfrm>
              </p:grpSpPr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BF091AA1-7A24-4912-843A-8582E924FB3B}"/>
                      </a:ext>
                    </a:extLst>
                  </p:cNvPr>
                  <p:cNvSpPr/>
                  <p:nvPr/>
                </p:nvSpPr>
                <p:spPr>
                  <a:xfrm>
                    <a:off x="-55303" y="0"/>
                    <a:ext cx="463952" cy="203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-1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B7C018D4-161E-4243-AEF3-7C7C3069ACCA}"/>
                      </a:ext>
                    </a:extLst>
                  </p:cNvPr>
                  <p:cNvSpPr/>
                  <p:nvPr/>
                </p:nvSpPr>
                <p:spPr>
                  <a:xfrm>
                    <a:off x="-55303" y="460357"/>
                    <a:ext cx="449632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5F670A4C-D344-49D8-A22D-58B78D1DCECE}"/>
                      </a:ext>
                    </a:extLst>
                  </p:cNvPr>
                  <p:cNvSpPr/>
                  <p:nvPr/>
                </p:nvSpPr>
                <p:spPr>
                  <a:xfrm>
                    <a:off x="-55303" y="673766"/>
                    <a:ext cx="624548" cy="203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DD711770-5312-421A-806A-DE6A1B76BD87}"/>
                      </a:ext>
                    </a:extLst>
                  </p:cNvPr>
                  <p:cNvSpPr/>
                  <p:nvPr/>
                </p:nvSpPr>
                <p:spPr>
                  <a:xfrm>
                    <a:off x="-55303" y="226902"/>
                    <a:ext cx="449633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-2</a:t>
                    </a:r>
                    <a:endParaRPr lang="en-US" sz="2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EE697D22-EDA1-4FEB-945F-0AB284EFDC16}"/>
                  </a:ext>
                </a:extLst>
              </p:cNvPr>
              <p:cNvSpPr/>
              <p:nvPr/>
            </p:nvSpPr>
            <p:spPr>
              <a:xfrm>
                <a:off x="46674" y="927628"/>
                <a:ext cx="342118" cy="400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5B6BA25-A875-4794-9606-23C5D503C3B5}"/>
                </a:ext>
              </a:extLst>
            </p:cNvPr>
            <p:cNvGrpSpPr/>
            <p:nvPr/>
          </p:nvGrpSpPr>
          <p:grpSpPr>
            <a:xfrm>
              <a:off x="2597259" y="3610408"/>
              <a:ext cx="4717941" cy="850147"/>
              <a:chOff x="0" y="0"/>
              <a:chExt cx="2177064" cy="401204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9367DBD2-B90D-4FA6-9C24-963C8A36FAA8}"/>
                  </a:ext>
                </a:extLst>
              </p:cNvPr>
              <p:cNvGrpSpPr/>
              <p:nvPr/>
            </p:nvGrpSpPr>
            <p:grpSpPr>
              <a:xfrm>
                <a:off x="0" y="0"/>
                <a:ext cx="2177064" cy="401204"/>
                <a:chOff x="0" y="0"/>
                <a:chExt cx="2177064" cy="401204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3BADA6BE-A1BB-4E4D-B143-E3FE44F7AA57}"/>
                    </a:ext>
                  </a:extLst>
                </p:cNvPr>
                <p:cNvSpPr/>
                <p:nvPr/>
              </p:nvSpPr>
              <p:spPr>
                <a:xfrm>
                  <a:off x="1168029" y="0"/>
                  <a:ext cx="300180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C5376491-2BC5-4B84-8E50-793BFF42D744}"/>
                    </a:ext>
                  </a:extLst>
                </p:cNvPr>
                <p:cNvSpPr/>
                <p:nvPr/>
              </p:nvSpPr>
              <p:spPr>
                <a:xfrm>
                  <a:off x="1381611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64757686-D50C-4B47-98D2-499F486E4400}"/>
                    </a:ext>
                  </a:extLst>
                </p:cNvPr>
                <p:cNvSpPr/>
                <p:nvPr/>
              </p:nvSpPr>
              <p:spPr>
                <a:xfrm>
                  <a:off x="1628566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3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3FDA1F41-4818-464E-8FB8-9C50E6095149}"/>
                    </a:ext>
                  </a:extLst>
                </p:cNvPr>
                <p:cNvSpPr/>
                <p:nvPr/>
              </p:nvSpPr>
              <p:spPr>
                <a:xfrm>
                  <a:off x="680794" y="0"/>
                  <a:ext cx="407617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2D5A643D-88F7-4FB8-B72B-436219814294}"/>
                    </a:ext>
                  </a:extLst>
                </p:cNvPr>
                <p:cNvSpPr/>
                <p:nvPr/>
              </p:nvSpPr>
              <p:spPr>
                <a:xfrm>
                  <a:off x="447188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-2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F46385B-75B4-46BA-BFD2-1B60A6699A8D}"/>
                    </a:ext>
                  </a:extLst>
                </p:cNvPr>
                <p:cNvSpPr/>
                <p:nvPr/>
              </p:nvSpPr>
              <p:spPr>
                <a:xfrm>
                  <a:off x="233605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-3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0BB61E1D-D2FC-44BE-8758-6A86699F156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-4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1C11F3BF-5FB6-49AC-B6CE-4B160CB27038}"/>
                    </a:ext>
                  </a:extLst>
                </p:cNvPr>
                <p:cNvSpPr/>
                <p:nvPr/>
              </p:nvSpPr>
              <p:spPr>
                <a:xfrm>
                  <a:off x="1835192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4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02E5AA1-1506-480A-A2BA-141B233492DD}"/>
                  </a:ext>
                </a:extLst>
              </p:cNvPr>
              <p:cNvSpPr/>
              <p:nvPr/>
            </p:nvSpPr>
            <p:spPr>
              <a:xfrm>
                <a:off x="927749" y="0"/>
                <a:ext cx="341872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7B4D6E2-7A80-4B29-8310-8FD90A442F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2608" y="1600200"/>
              <a:ext cx="3978242" cy="3975372"/>
            </a:xfrm>
            <a:prstGeom prst="line">
              <a:avLst/>
            </a:prstGeom>
            <a:ln w="63500"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E043DD9-94FA-4C0F-B04C-5E916FEE0ED8}"/>
                </a:ext>
              </a:extLst>
            </p:cNvPr>
            <p:cNvCxnSpPr>
              <a:cxnSpLocks/>
            </p:cNvCxnSpPr>
            <p:nvPr/>
          </p:nvCxnSpPr>
          <p:spPr>
            <a:xfrm>
              <a:off x="2793417" y="1654126"/>
              <a:ext cx="3950898" cy="3968151"/>
            </a:xfrm>
            <a:prstGeom prst="line">
              <a:avLst/>
            </a:prstGeom>
            <a:ln w="635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4BA1D05-5F76-445C-892E-F7BAE0574A6C}"/>
              </a:ext>
            </a:extLst>
          </p:cNvPr>
          <p:cNvSpPr txBox="1"/>
          <p:nvPr/>
        </p:nvSpPr>
        <p:spPr>
          <a:xfrm>
            <a:off x="0" y="6629401"/>
            <a:ext cx="3505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30553388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8585585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E9583-CF7B-4E6B-BC49-D69FE37C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753E8-3DBA-4836-BFB4-4631EA863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the question is about areas between the intersections of two curves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49126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E9583-CF7B-4E6B-BC49-D69FE37C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753E8-3DBA-4836-BFB4-4631EA863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the question is about areas between the intersections of two curves (they’re not telling you the interval…)</a:t>
            </a:r>
          </a:p>
        </p:txBody>
      </p:sp>
    </p:spTree>
    <p:extLst>
      <p:ext uri="{BB962C8B-B14F-4D97-AF65-F5344CB8AC3E}">
        <p14:creationId xmlns:p14="http://schemas.microsoft.com/office/powerpoint/2010/main" val="386081068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</p:spPr>
            <p:txBody>
              <a:bodyPr/>
              <a:lstStyle/>
              <a:p>
                <a:r>
                  <a:rPr lang="en-US" altLang="en-US" dirty="0"/>
                  <a:t>Find the area between the curves   y =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 and   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</m:e>
                    </m:rad>
                  </m:oMath>
                </a14:m>
                <a:r>
                  <a:rPr lang="en-US" altLang="en-US" dirty="0"/>
                  <a:t> </a:t>
                </a:r>
              </a:p>
              <a:p>
                <a:r>
                  <a:rPr lang="en-US" altLang="en-US" dirty="0"/>
                  <a:t>What’s the integral?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  <a:blipFill>
                <a:blip r:embed="rId2"/>
                <a:stretch>
                  <a:fillRect l="-2505" t="-1946" r="-8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49FAD-3486-401D-9AF9-4C22BA0F4200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https://www.wolframalpha.com/input/?i=area+between+curves+y%3Dx%5E2+and+y%3Dsqrt%28x%29+</a:t>
            </a:r>
          </a:p>
        </p:txBody>
      </p:sp>
    </p:spTree>
    <p:extLst>
      <p:ext uri="{BB962C8B-B14F-4D97-AF65-F5344CB8AC3E}">
        <p14:creationId xmlns:p14="http://schemas.microsoft.com/office/powerpoint/2010/main" val="346927013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</p:spPr>
            <p:txBody>
              <a:bodyPr/>
              <a:lstStyle/>
              <a:p>
                <a:r>
                  <a:rPr lang="en-US" altLang="en-US" dirty="0"/>
                  <a:t>Find the area between the curves   y =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 and   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</m:e>
                    </m:rad>
                  </m:oMath>
                </a14:m>
                <a:r>
                  <a:rPr lang="en-US" altLang="en-US" dirty="0"/>
                  <a:t> </a:t>
                </a:r>
              </a:p>
              <a:p>
                <a:r>
                  <a:rPr lang="en-US" altLang="en-US" dirty="0"/>
                  <a:t>What’s the integral?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What’s a and b?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  <a:blipFill>
                <a:blip r:embed="rId2"/>
                <a:stretch>
                  <a:fillRect l="-2505" t="-1946" r="-8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49FAD-3486-401D-9AF9-4C22BA0F4200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https://www.wolframalpha.com/input/?i=area+between+curves+y%3Dx%5E2+and+y%3Dsqrt%28x%29+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32A0405-CAAD-4FD7-A027-7694C64B7BB2}"/>
              </a:ext>
            </a:extLst>
          </p:cNvPr>
          <p:cNvGrpSpPr/>
          <p:nvPr/>
        </p:nvGrpSpPr>
        <p:grpSpPr>
          <a:xfrm>
            <a:off x="381000" y="2814616"/>
            <a:ext cx="5594230" cy="879715"/>
            <a:chOff x="2286000" y="3188262"/>
            <a:chExt cx="5594230" cy="8797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D086B83-3128-4A75-BBA0-0E16EE799A51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5594230" cy="7277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FFFF00"/>
                      </a:solidFill>
                    </a:rPr>
                    <a:t>∫ x</a:t>
                  </a:r>
                  <a:r>
                    <a:rPr lang="en-US" altLang="en-US" sz="4000" b="1" baseline="30000" dirty="0">
                      <a:solidFill>
                        <a:srgbClr val="FFFF00"/>
                      </a:solidFill>
                    </a:rPr>
                    <a:t>2 </a:t>
                  </a:r>
                  <a:r>
                    <a:rPr lang="en-US" sz="4000" b="1" dirty="0">
                      <a:solidFill>
                        <a:srgbClr val="FFFF00"/>
                      </a:solidFill>
                    </a:rPr>
                    <a:t>–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altLang="en-US" sz="4000" b="1" dirty="0">
                              <a:solidFill>
                                <a:srgbClr val="FFFF00"/>
                              </a:solidFill>
                            </a:rPr>
                            <m:t>x</m:t>
                          </m:r>
                        </m:e>
                      </m:rad>
                    </m:oMath>
                  </a14:m>
                  <a:r>
                    <a:rPr lang="en-US" sz="4000" b="1" dirty="0">
                      <a:solidFill>
                        <a:srgbClr val="FFFF00"/>
                      </a:solidFill>
                    </a:rPr>
                    <a:t> dx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D086B83-3128-4A75-BBA0-0E16EE799A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3188262"/>
                  <a:ext cx="5594230" cy="727763"/>
                </a:xfrm>
                <a:prstGeom prst="rect">
                  <a:avLst/>
                </a:prstGeom>
                <a:blipFill>
                  <a:blip r:embed="rId4"/>
                  <a:stretch>
                    <a:fillRect l="-3926" t="-11667" b="-3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8534C41-F9ED-4347-B601-7D9186148822}"/>
                </a:ext>
              </a:extLst>
            </p:cNvPr>
            <p:cNvSpPr txBox="1"/>
            <p:nvPr/>
          </p:nvSpPr>
          <p:spPr>
            <a:xfrm>
              <a:off x="2623868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</a:rPr>
                <a:t>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5B0CC0-9341-4A36-A781-BE29BA8E523D}"/>
                </a:ext>
              </a:extLst>
            </p:cNvPr>
            <p:cNvSpPr txBox="1"/>
            <p:nvPr/>
          </p:nvSpPr>
          <p:spPr>
            <a:xfrm>
              <a:off x="2461404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E18A449-7298-44C3-AFAB-C3827DF6617E}"/>
              </a:ext>
            </a:extLst>
          </p:cNvPr>
          <p:cNvGrpSpPr/>
          <p:nvPr/>
        </p:nvGrpSpPr>
        <p:grpSpPr>
          <a:xfrm>
            <a:off x="6584830" y="6329995"/>
            <a:ext cx="2438400" cy="528005"/>
            <a:chOff x="2286000" y="3148514"/>
            <a:chExt cx="2438400" cy="52800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CDF8E13-A961-43D7-85EE-2E4D3894C9B4}"/>
                </a:ext>
              </a:extLst>
            </p:cNvPr>
            <p:cNvSpPr txBox="1"/>
            <p:nvPr/>
          </p:nvSpPr>
          <p:spPr>
            <a:xfrm>
              <a:off x="2286000" y="3188262"/>
              <a:ext cx="24384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∫  ƒ(x) – g(x) dx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181049-F91F-4D27-A483-2C128322510C}"/>
                </a:ext>
              </a:extLst>
            </p:cNvPr>
            <p:cNvSpPr txBox="1"/>
            <p:nvPr/>
          </p:nvSpPr>
          <p:spPr>
            <a:xfrm>
              <a:off x="2514600" y="3148514"/>
              <a:ext cx="457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9E93E12-7A10-43DF-8B40-CE8D2B9DEB81}"/>
                </a:ext>
              </a:extLst>
            </p:cNvPr>
            <p:cNvSpPr txBox="1"/>
            <p:nvPr/>
          </p:nvSpPr>
          <p:spPr>
            <a:xfrm>
              <a:off x="2438400" y="3399520"/>
              <a:ext cx="457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494BC1-5D51-8111-DCC1-3E6E754BADC6}"/>
                  </a:ext>
                </a:extLst>
              </p:cNvPr>
              <p:cNvSpPr txBox="1"/>
              <p:nvPr/>
            </p:nvSpPr>
            <p:spPr>
              <a:xfrm>
                <a:off x="3822897" y="2815732"/>
                <a:ext cx="2304733" cy="93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I’m guessing that</a:t>
                </a:r>
              </a:p>
              <a:p>
                <a:r>
                  <a:rPr lang="en-US" altLang="en-US" dirty="0"/>
                  <a:t>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 falls above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</m:e>
                    </m:rad>
                  </m:oMath>
                </a14:m>
                <a:r>
                  <a:rPr lang="en-US" dirty="0"/>
                  <a:t>…</a:t>
                </a:r>
              </a:p>
              <a:p>
                <a:r>
                  <a:rPr lang="en-US" dirty="0"/>
                  <a:t>I could be wrong…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494BC1-5D51-8111-DCC1-3E6E754BA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897" y="2815732"/>
                <a:ext cx="2304733" cy="932243"/>
              </a:xfrm>
              <a:prstGeom prst="rect">
                <a:avLst/>
              </a:prstGeom>
              <a:blipFill>
                <a:blip r:embed="rId5"/>
                <a:stretch>
                  <a:fillRect l="-2116" t="-3268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922499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</p:spPr>
            <p:txBody>
              <a:bodyPr/>
              <a:lstStyle/>
              <a:p>
                <a:r>
                  <a:rPr lang="en-US" altLang="en-US" dirty="0"/>
                  <a:t>Find the area between the curves   y =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 and   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</m:e>
                    </m:rad>
                  </m:oMath>
                </a14:m>
                <a:r>
                  <a:rPr lang="en-US" altLang="en-US" dirty="0"/>
                  <a:t> 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What’s a and b?</a:t>
                </a:r>
              </a:p>
              <a:p>
                <a:r>
                  <a:rPr lang="en-US" altLang="en-US" dirty="0">
                    <a:solidFill>
                      <a:srgbClr val="FFFF00"/>
                    </a:solidFill>
                  </a:rPr>
                  <a:t>It will be where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>
                    <a:solidFill>
                      <a:srgbClr val="FFFF00"/>
                    </a:solidFill>
                  </a:rPr>
                  <a:t>x</a:t>
                </a:r>
                <a:r>
                  <a:rPr lang="en-US" altLang="en-US" baseline="30000" dirty="0">
                    <a:solidFill>
                      <a:srgbClr val="FFFF00"/>
                    </a:solidFill>
                  </a:rPr>
                  <a:t>2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>
                            <a:solidFill>
                              <a:srgbClr val="FFFF00"/>
                            </a:solidFill>
                          </a:rPr>
                          <m:t>x</m:t>
                        </m:r>
                      </m:e>
                    </m:rad>
                  </m:oMath>
                </a14:m>
                <a:endParaRPr lang="en-US" altLang="en-US" dirty="0">
                  <a:solidFill>
                    <a:srgbClr val="FFFF00"/>
                  </a:solidFill>
                </a:endParaRPr>
              </a:p>
              <a:p>
                <a:r>
                  <a:rPr lang="en-US" altLang="en-US" dirty="0"/>
                  <a:t>Solve for that…</a:t>
                </a:r>
              </a:p>
            </p:txBody>
          </p:sp>
        </mc:Choice>
        <mc:Fallback xmlns="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  <a:blipFill>
                <a:blip r:embed="rId2"/>
                <a:stretch>
                  <a:fillRect l="-2505" t="-1946" r="-8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49FAD-3486-401D-9AF9-4C22BA0F4200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https://www.wolframalpha.com/input/?i=area+between+curves+y%3Dx%5E2+and+y%3Dsqrt%28x%29+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32A0405-CAAD-4FD7-A027-7694C64B7BB2}"/>
              </a:ext>
            </a:extLst>
          </p:cNvPr>
          <p:cNvGrpSpPr/>
          <p:nvPr/>
        </p:nvGrpSpPr>
        <p:grpSpPr>
          <a:xfrm>
            <a:off x="228600" y="2168285"/>
            <a:ext cx="5594230" cy="879715"/>
            <a:chOff x="2286000" y="3188262"/>
            <a:chExt cx="5594230" cy="8797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D086B83-3128-4A75-BBA0-0E16EE799A51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5594230" cy="7277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x</a:t>
                  </a:r>
                  <a:r>
                    <a:rPr lang="en-US" altLang="en-US" sz="4000" b="1" baseline="30000" dirty="0">
                      <a:solidFill>
                        <a:srgbClr val="CCFFFF"/>
                      </a:solidFill>
                    </a:rPr>
                    <a:t>2 </a:t>
                  </a:r>
                  <a:r>
                    <a:rPr lang="en-US" sz="4000" b="1" dirty="0">
                      <a:solidFill>
                        <a:srgbClr val="CCFFFF"/>
                      </a:solidFill>
                    </a:rPr>
                    <a:t>–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en-US" sz="4000" b="1" i="1" smtClean="0">
                              <a:solidFill>
                                <a:srgbClr val="CC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altLang="en-US" sz="4000" b="1" dirty="0">
                              <a:solidFill>
                                <a:srgbClr val="CCFFFF"/>
                              </a:solidFill>
                            </a:rPr>
                            <m:t>x</m:t>
                          </m:r>
                        </m:e>
                      </m:rad>
                    </m:oMath>
                  </a14:m>
                  <a:r>
                    <a:rPr lang="en-US" sz="4000" b="1" dirty="0">
                      <a:solidFill>
                        <a:srgbClr val="CCFFFF"/>
                      </a:solidFill>
                    </a:rPr>
                    <a:t> dx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D086B83-3128-4A75-BBA0-0E16EE799A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3188262"/>
                  <a:ext cx="5594230" cy="727763"/>
                </a:xfrm>
                <a:prstGeom prst="rect">
                  <a:avLst/>
                </a:prstGeom>
                <a:blipFill>
                  <a:blip r:embed="rId4"/>
                  <a:stretch>
                    <a:fillRect l="-3926" t="-11765" b="-361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8534C41-F9ED-4347-B601-7D9186148822}"/>
                </a:ext>
              </a:extLst>
            </p:cNvPr>
            <p:cNvSpPr txBox="1"/>
            <p:nvPr/>
          </p:nvSpPr>
          <p:spPr>
            <a:xfrm>
              <a:off x="2623868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5B0CC0-9341-4A36-A781-BE29BA8E523D}"/>
                </a:ext>
              </a:extLst>
            </p:cNvPr>
            <p:cNvSpPr txBox="1"/>
            <p:nvPr/>
          </p:nvSpPr>
          <p:spPr>
            <a:xfrm>
              <a:off x="2461404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BDDE58-7855-42C2-8A48-4AD2875C2468}"/>
              </a:ext>
            </a:extLst>
          </p:cNvPr>
          <p:cNvGrpSpPr/>
          <p:nvPr/>
        </p:nvGrpSpPr>
        <p:grpSpPr>
          <a:xfrm>
            <a:off x="6584830" y="6329995"/>
            <a:ext cx="2438400" cy="528005"/>
            <a:chOff x="2286000" y="3148514"/>
            <a:chExt cx="2438400" cy="52800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7E9552-4EAD-411F-AF61-8835D4870418}"/>
                </a:ext>
              </a:extLst>
            </p:cNvPr>
            <p:cNvSpPr txBox="1"/>
            <p:nvPr/>
          </p:nvSpPr>
          <p:spPr>
            <a:xfrm>
              <a:off x="2286000" y="3188262"/>
              <a:ext cx="24384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∫  ƒ(x) – g(x) dx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444C1F7-71BD-4EAC-8A52-4CAA6DC22103}"/>
                </a:ext>
              </a:extLst>
            </p:cNvPr>
            <p:cNvSpPr txBox="1"/>
            <p:nvPr/>
          </p:nvSpPr>
          <p:spPr>
            <a:xfrm>
              <a:off x="2514600" y="3148514"/>
              <a:ext cx="457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84892E-56E9-4F1A-99C4-C534A7559EF4}"/>
                </a:ext>
              </a:extLst>
            </p:cNvPr>
            <p:cNvSpPr txBox="1"/>
            <p:nvPr/>
          </p:nvSpPr>
          <p:spPr>
            <a:xfrm>
              <a:off x="2438400" y="3399520"/>
              <a:ext cx="457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8749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curve, you can draw rectangles (which you CAN find the area for) to sort of fit the curve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CAA188-B23A-4B4C-B850-A5156DC24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200400"/>
            <a:ext cx="4953000" cy="3657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80472F-F31D-4E7E-9F56-A075C1205635}"/>
              </a:ext>
            </a:extLst>
          </p:cNvPr>
          <p:cNvSpPr txBox="1"/>
          <p:nvPr/>
        </p:nvSpPr>
        <p:spPr>
          <a:xfrm>
            <a:off x="0" y="6611035"/>
            <a:ext cx="66294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http://archives.math.utk.edu/visual.calculus/4/midpoint.1/integral.html</a:t>
            </a:r>
          </a:p>
        </p:txBody>
      </p:sp>
    </p:spTree>
    <p:extLst>
      <p:ext uri="{BB962C8B-B14F-4D97-AF65-F5344CB8AC3E}">
        <p14:creationId xmlns:p14="http://schemas.microsoft.com/office/powerpoint/2010/main" val="2807666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</p:spPr>
            <p:txBody>
              <a:bodyPr/>
              <a:lstStyle/>
              <a:p>
                <a:r>
                  <a:rPr lang="en-US" altLang="en-US" dirty="0"/>
                  <a:t>Find the area between the curves   y =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 and   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</m:e>
                    </m:rad>
                  </m:oMath>
                </a14:m>
                <a:r>
                  <a:rPr lang="en-US" altLang="en-US" dirty="0"/>
                  <a:t> 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What’s a and b?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>
                    <a:solidFill>
                      <a:srgbClr val="CCFFFF"/>
                    </a:solidFill>
                  </a:rPr>
                  <a:t>x</a:t>
                </a:r>
                <a:r>
                  <a:rPr lang="en-US" altLang="en-US" baseline="30000" dirty="0">
                    <a:solidFill>
                      <a:srgbClr val="CCFFFF"/>
                    </a:solidFill>
                  </a:rPr>
                  <a:t>2</a:t>
                </a:r>
                <a:r>
                  <a:rPr lang="en-US" altLang="en-US" dirty="0">
                    <a:solidFill>
                      <a:srgbClr val="CCFFFF"/>
                    </a:solidFill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>
                            <a:solidFill>
                              <a:srgbClr val="CCFFFF"/>
                            </a:solidFill>
                          </a:rPr>
                          <m:t>x</m:t>
                        </m:r>
                      </m:e>
                    </m:rad>
                  </m:oMath>
                </a14:m>
                <a:endParaRPr lang="en-US" altLang="en-US" dirty="0">
                  <a:solidFill>
                    <a:srgbClr val="FFFF0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altLang="en-US" dirty="0">
                    <a:solidFill>
                      <a:srgbClr val="FFFF00"/>
                    </a:solidFill>
                  </a:rPr>
                  <a:t>Happens where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>
                    <a:solidFill>
                      <a:srgbClr val="FFFF00"/>
                    </a:solidFill>
                  </a:rPr>
                  <a:t>x=0 and x=1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Which is a?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Which is b?</a:t>
                </a:r>
              </a:p>
            </p:txBody>
          </p:sp>
        </mc:Choice>
        <mc:Fallback xmlns="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  <a:blipFill>
                <a:blip r:embed="rId2"/>
                <a:stretch>
                  <a:fillRect l="-2505" t="-1946" r="-8003" b="-8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49FAD-3486-401D-9AF9-4C22BA0F4200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https://www.wolframalpha.com/input/?i=area+between+curves+y%3Dx%5E2+and+y%3Dsqrt%28x%29+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23DE1B-363A-4C5E-9CA1-D2026F853BAE}"/>
              </a:ext>
            </a:extLst>
          </p:cNvPr>
          <p:cNvGrpSpPr/>
          <p:nvPr/>
        </p:nvGrpSpPr>
        <p:grpSpPr>
          <a:xfrm>
            <a:off x="228600" y="2168285"/>
            <a:ext cx="5594230" cy="879715"/>
            <a:chOff x="2286000" y="3188262"/>
            <a:chExt cx="5594230" cy="8797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CBE615F-4EA2-46A9-BA41-F43F705F0741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5594230" cy="7277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x</a:t>
                  </a:r>
                  <a:r>
                    <a:rPr lang="en-US" altLang="en-US" sz="4000" b="1" baseline="30000" dirty="0">
                      <a:solidFill>
                        <a:srgbClr val="CCFFFF"/>
                      </a:solidFill>
                    </a:rPr>
                    <a:t>2 </a:t>
                  </a:r>
                  <a:r>
                    <a:rPr lang="en-US" sz="4000" b="1" dirty="0">
                      <a:solidFill>
                        <a:srgbClr val="CCFFFF"/>
                      </a:solidFill>
                    </a:rPr>
                    <a:t>–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en-US" sz="4000" b="1" i="1" smtClean="0">
                              <a:solidFill>
                                <a:srgbClr val="CC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altLang="en-US" sz="4000" b="1" dirty="0">
                              <a:solidFill>
                                <a:srgbClr val="CCFFFF"/>
                              </a:solidFill>
                            </a:rPr>
                            <m:t>x</m:t>
                          </m:r>
                        </m:e>
                      </m:rad>
                    </m:oMath>
                  </a14:m>
                  <a:r>
                    <a:rPr lang="en-US" sz="4000" b="1" dirty="0">
                      <a:solidFill>
                        <a:srgbClr val="CCFFFF"/>
                      </a:solidFill>
                    </a:rPr>
                    <a:t> dx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CBE615F-4EA2-46A9-BA41-F43F705F07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3188262"/>
                  <a:ext cx="5594230" cy="727763"/>
                </a:xfrm>
                <a:prstGeom prst="rect">
                  <a:avLst/>
                </a:prstGeom>
                <a:blipFill>
                  <a:blip r:embed="rId4"/>
                  <a:stretch>
                    <a:fillRect l="-3926" t="-11765" b="-361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0E470A-0A80-4A74-B828-881C8D186F3A}"/>
                </a:ext>
              </a:extLst>
            </p:cNvPr>
            <p:cNvSpPr txBox="1"/>
            <p:nvPr/>
          </p:nvSpPr>
          <p:spPr>
            <a:xfrm>
              <a:off x="2623868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b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CD0C22-A91F-4CCD-BDDD-3694485AADE5}"/>
                </a:ext>
              </a:extLst>
            </p:cNvPr>
            <p:cNvSpPr txBox="1"/>
            <p:nvPr/>
          </p:nvSpPr>
          <p:spPr>
            <a:xfrm>
              <a:off x="2461404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a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3A2DCD0-E2C4-4290-B7F6-91FF5745CCA3}"/>
              </a:ext>
            </a:extLst>
          </p:cNvPr>
          <p:cNvGrpSpPr/>
          <p:nvPr/>
        </p:nvGrpSpPr>
        <p:grpSpPr>
          <a:xfrm>
            <a:off x="6584830" y="6329995"/>
            <a:ext cx="2438400" cy="528005"/>
            <a:chOff x="2286000" y="3148514"/>
            <a:chExt cx="2438400" cy="52800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DADBF7-6B51-4A3E-A996-0552E1DD86EB}"/>
                </a:ext>
              </a:extLst>
            </p:cNvPr>
            <p:cNvSpPr txBox="1"/>
            <p:nvPr/>
          </p:nvSpPr>
          <p:spPr>
            <a:xfrm>
              <a:off x="2286000" y="3188262"/>
              <a:ext cx="24384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∫  ƒ(x) – g(x) dx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9C6FC5-E294-4830-B4CC-A0075A3225EB}"/>
                </a:ext>
              </a:extLst>
            </p:cNvPr>
            <p:cNvSpPr txBox="1"/>
            <p:nvPr/>
          </p:nvSpPr>
          <p:spPr>
            <a:xfrm>
              <a:off x="2514600" y="3148514"/>
              <a:ext cx="457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F1D4F3-132E-4BB6-A7CA-63F093559DF9}"/>
                </a:ext>
              </a:extLst>
            </p:cNvPr>
            <p:cNvSpPr txBox="1"/>
            <p:nvPr/>
          </p:nvSpPr>
          <p:spPr>
            <a:xfrm>
              <a:off x="2438400" y="3399520"/>
              <a:ext cx="457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260888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</p:spPr>
            <p:txBody>
              <a:bodyPr/>
              <a:lstStyle/>
              <a:p>
                <a:r>
                  <a:rPr lang="en-US" altLang="en-US" dirty="0"/>
                  <a:t>Find the area between the curves   y =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 and   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</m:e>
                    </m:rad>
                  </m:oMath>
                </a14:m>
                <a:r>
                  <a:rPr lang="en-US" altLang="en-US" dirty="0"/>
                  <a:t> 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In case it’s more complicated,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use your calculator or </a:t>
                </a:r>
                <a:r>
                  <a:rPr lang="en-US" altLang="en-US" dirty="0" err="1"/>
                  <a:t>Wolframalpha</a:t>
                </a:r>
                <a:r>
                  <a:rPr lang="en-US" altLang="en-US" dirty="0"/>
                  <a:t> to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find the interval</a:t>
                </a:r>
              </a:p>
            </p:txBody>
          </p:sp>
        </mc:Choice>
        <mc:Fallback xmlns="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  <a:blipFill>
                <a:blip r:embed="rId4"/>
                <a:stretch>
                  <a:fillRect l="-2505" t="-1946" r="-8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49FAD-3486-401D-9AF9-4C22BA0F4200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https://www.wolframalpha.com/input/?i=area+between+curves+y%3Dx%5E2+and+y%3Dsqrt%28x%29+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23DE1B-363A-4C5E-9CA1-D2026F853BAE}"/>
              </a:ext>
            </a:extLst>
          </p:cNvPr>
          <p:cNvGrpSpPr/>
          <p:nvPr/>
        </p:nvGrpSpPr>
        <p:grpSpPr>
          <a:xfrm>
            <a:off x="228600" y="2168285"/>
            <a:ext cx="5594230" cy="879715"/>
            <a:chOff x="2286000" y="3188262"/>
            <a:chExt cx="5594230" cy="8797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CBE615F-4EA2-46A9-BA41-F43F705F0741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5594230" cy="7277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x</a:t>
                  </a:r>
                  <a:r>
                    <a:rPr lang="en-US" altLang="en-US" sz="4000" b="1" baseline="30000" dirty="0">
                      <a:solidFill>
                        <a:srgbClr val="CCFFFF"/>
                      </a:solidFill>
                    </a:rPr>
                    <a:t>2 </a:t>
                  </a:r>
                  <a:r>
                    <a:rPr lang="en-US" sz="4000" b="1" dirty="0">
                      <a:solidFill>
                        <a:srgbClr val="CCFFFF"/>
                      </a:solidFill>
                    </a:rPr>
                    <a:t>–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en-US" sz="4000" b="1" i="1" smtClean="0">
                              <a:solidFill>
                                <a:srgbClr val="CC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altLang="en-US" sz="4000" b="1" dirty="0">
                              <a:solidFill>
                                <a:srgbClr val="CCFFFF"/>
                              </a:solidFill>
                            </a:rPr>
                            <m:t>x</m:t>
                          </m:r>
                        </m:e>
                      </m:rad>
                    </m:oMath>
                  </a14:m>
                  <a:r>
                    <a:rPr lang="en-US" sz="4000" b="1" dirty="0">
                      <a:solidFill>
                        <a:srgbClr val="CCFFFF"/>
                      </a:solidFill>
                    </a:rPr>
                    <a:t> dx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CBE615F-4EA2-46A9-BA41-F43F705F07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3188262"/>
                  <a:ext cx="5594230" cy="727763"/>
                </a:xfrm>
                <a:prstGeom prst="rect">
                  <a:avLst/>
                </a:prstGeom>
                <a:blipFill>
                  <a:blip r:embed="rId5"/>
                  <a:stretch>
                    <a:fillRect l="-3926" t="-11765" b="-361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0E470A-0A80-4A74-B828-881C8D186F3A}"/>
                </a:ext>
              </a:extLst>
            </p:cNvPr>
            <p:cNvSpPr txBox="1"/>
            <p:nvPr/>
          </p:nvSpPr>
          <p:spPr>
            <a:xfrm>
              <a:off x="2623868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CD0C22-A91F-4CCD-BDDD-3694485AADE5}"/>
                </a:ext>
              </a:extLst>
            </p:cNvPr>
            <p:cNvSpPr txBox="1"/>
            <p:nvPr/>
          </p:nvSpPr>
          <p:spPr>
            <a:xfrm>
              <a:off x="2461404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B8B5BC-F945-4589-AB3A-3EE9A994D17D}"/>
              </a:ext>
            </a:extLst>
          </p:cNvPr>
          <p:cNvGrpSpPr/>
          <p:nvPr/>
        </p:nvGrpSpPr>
        <p:grpSpPr>
          <a:xfrm>
            <a:off x="6584830" y="6329995"/>
            <a:ext cx="2438400" cy="528005"/>
            <a:chOff x="2286000" y="3148514"/>
            <a:chExt cx="2438400" cy="52800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FF5C373-0B18-461B-A3DA-0F7EB6185CA3}"/>
                </a:ext>
              </a:extLst>
            </p:cNvPr>
            <p:cNvSpPr txBox="1"/>
            <p:nvPr/>
          </p:nvSpPr>
          <p:spPr>
            <a:xfrm>
              <a:off x="2286000" y="3188262"/>
              <a:ext cx="24384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∫  ƒ(x) – g(x) dx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0748B6-0FAF-41FC-9A1C-36AFB517FBF1}"/>
                </a:ext>
              </a:extLst>
            </p:cNvPr>
            <p:cNvSpPr txBox="1"/>
            <p:nvPr/>
          </p:nvSpPr>
          <p:spPr>
            <a:xfrm>
              <a:off x="2514600" y="3148514"/>
              <a:ext cx="457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DD111E-0FE7-4991-9F78-9FD74BB499E4}"/>
                </a:ext>
              </a:extLst>
            </p:cNvPr>
            <p:cNvSpPr txBox="1"/>
            <p:nvPr/>
          </p:nvSpPr>
          <p:spPr>
            <a:xfrm>
              <a:off x="2438400" y="3399520"/>
              <a:ext cx="457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113615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</p:spPr>
            <p:txBody>
              <a:bodyPr/>
              <a:lstStyle/>
              <a:p>
                <a:r>
                  <a:rPr lang="en-US" altLang="en-US" dirty="0"/>
                  <a:t>Find the area between the curves   y =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 and   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</m:e>
                    </m:rad>
                  </m:oMath>
                </a14:m>
                <a:r>
                  <a:rPr lang="en-US" altLang="en-US" dirty="0"/>
                  <a:t> 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Do it!</a:t>
                </a:r>
              </a:p>
            </p:txBody>
          </p:sp>
        </mc:Choice>
        <mc:Fallback xmlns="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  <a:blipFill>
                <a:blip r:embed="rId2"/>
                <a:stretch>
                  <a:fillRect l="-2505" t="-1946" r="-8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49FAD-3486-401D-9AF9-4C22BA0F4200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https://www.wolframalpha.com/input/?i=area+between+curves+y%3Dx%5E2+and+y%3Dsqrt%28x%29+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0D59F15-0247-4EC5-B13A-5F7DDD724D69}"/>
              </a:ext>
            </a:extLst>
          </p:cNvPr>
          <p:cNvGrpSpPr/>
          <p:nvPr/>
        </p:nvGrpSpPr>
        <p:grpSpPr>
          <a:xfrm>
            <a:off x="228600" y="2168285"/>
            <a:ext cx="3505200" cy="879715"/>
            <a:chOff x="2286000" y="3188262"/>
            <a:chExt cx="5594230" cy="8797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C86929E-6CCB-4C8D-B820-8DA57D5F6600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5594230" cy="7277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x</a:t>
                  </a:r>
                  <a:r>
                    <a:rPr lang="en-US" altLang="en-US" sz="4000" b="1" baseline="30000" dirty="0">
                      <a:solidFill>
                        <a:srgbClr val="CCFFFF"/>
                      </a:solidFill>
                    </a:rPr>
                    <a:t>2 </a:t>
                  </a:r>
                  <a:r>
                    <a:rPr lang="en-US" sz="4000" b="1" dirty="0">
                      <a:solidFill>
                        <a:srgbClr val="CCFFFF"/>
                      </a:solidFill>
                    </a:rPr>
                    <a:t>–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en-US" sz="4000" b="1" i="1" smtClean="0">
                              <a:solidFill>
                                <a:srgbClr val="CC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altLang="en-US" sz="4000" b="1" dirty="0">
                              <a:solidFill>
                                <a:srgbClr val="CCFFFF"/>
                              </a:solidFill>
                            </a:rPr>
                            <m:t>x</m:t>
                          </m:r>
                        </m:e>
                      </m:rad>
                    </m:oMath>
                  </a14:m>
                  <a:r>
                    <a:rPr lang="en-US" sz="4000" b="1" dirty="0">
                      <a:solidFill>
                        <a:srgbClr val="CCFFFF"/>
                      </a:solidFill>
                    </a:rPr>
                    <a:t> dx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C86929E-6CCB-4C8D-B820-8DA57D5F66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3188262"/>
                  <a:ext cx="5594230" cy="727763"/>
                </a:xfrm>
                <a:prstGeom prst="rect">
                  <a:avLst/>
                </a:prstGeom>
                <a:blipFill>
                  <a:blip r:embed="rId4"/>
                  <a:stretch>
                    <a:fillRect l="-6261" t="-11765" r="-522" b="-361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C12DF07-D72D-4742-8F4E-B197FBBD7675}"/>
                </a:ext>
              </a:extLst>
            </p:cNvPr>
            <p:cNvSpPr txBox="1"/>
            <p:nvPr/>
          </p:nvSpPr>
          <p:spPr>
            <a:xfrm>
              <a:off x="2813304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14D010F-1CB4-432D-AACC-598D481373FB}"/>
                </a:ext>
              </a:extLst>
            </p:cNvPr>
            <p:cNvSpPr txBox="1"/>
            <p:nvPr/>
          </p:nvSpPr>
          <p:spPr>
            <a:xfrm>
              <a:off x="2650841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540650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</p:spPr>
            <p:txBody>
              <a:bodyPr/>
              <a:lstStyle/>
              <a:p>
                <a:r>
                  <a:rPr lang="en-US" altLang="en-US" dirty="0"/>
                  <a:t>Find the area between the curves   y =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 and   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</m:e>
                    </m:rad>
                  </m:oMath>
                </a14:m>
                <a:r>
                  <a:rPr lang="en-US" altLang="en-US" dirty="0"/>
                  <a:t> </a:t>
                </a:r>
              </a:p>
              <a:p>
                <a:r>
                  <a:rPr lang="en-US" altLang="en-US" dirty="0"/>
                  <a:t>               =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  <a:blipFill>
                <a:blip r:embed="rId3"/>
                <a:stretch>
                  <a:fillRect l="-2505" t="-1946" r="-8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49FAD-3486-401D-9AF9-4C22BA0F4200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https://www.wolframalpha.com/input/?i=area+between+curves+y%3Dx%5E2+and+y%3Dsqrt%28x%29+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23DE1B-363A-4C5E-9CA1-D2026F853BAE}"/>
              </a:ext>
            </a:extLst>
          </p:cNvPr>
          <p:cNvGrpSpPr/>
          <p:nvPr/>
        </p:nvGrpSpPr>
        <p:grpSpPr>
          <a:xfrm>
            <a:off x="228600" y="2168285"/>
            <a:ext cx="3352800" cy="879715"/>
            <a:chOff x="2286000" y="3188262"/>
            <a:chExt cx="5351003" cy="8797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CBE615F-4EA2-46A9-BA41-F43F705F0741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5351003" cy="7277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x</a:t>
                  </a:r>
                  <a:r>
                    <a:rPr lang="en-US" altLang="en-US" sz="4000" b="1" baseline="30000" dirty="0">
                      <a:solidFill>
                        <a:srgbClr val="CCFFFF"/>
                      </a:solidFill>
                    </a:rPr>
                    <a:t>2 </a:t>
                  </a:r>
                  <a:r>
                    <a:rPr lang="en-US" sz="4000" b="1" dirty="0">
                      <a:solidFill>
                        <a:srgbClr val="CCFFFF"/>
                      </a:solidFill>
                    </a:rPr>
                    <a:t>–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en-US" sz="4000" b="1" i="1" smtClean="0">
                              <a:solidFill>
                                <a:srgbClr val="CC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altLang="en-US" sz="4000" b="1" dirty="0">
                              <a:solidFill>
                                <a:srgbClr val="CCFFFF"/>
                              </a:solidFill>
                            </a:rPr>
                            <m:t>x</m:t>
                          </m:r>
                        </m:e>
                      </m:rad>
                    </m:oMath>
                  </a14:m>
                  <a:r>
                    <a:rPr lang="en-US" sz="4000" b="1" dirty="0">
                      <a:solidFill>
                        <a:srgbClr val="CCFFFF"/>
                      </a:solidFill>
                    </a:rPr>
                    <a:t> dx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CBE615F-4EA2-46A9-BA41-F43F705F07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3188262"/>
                  <a:ext cx="5351003" cy="727763"/>
                </a:xfrm>
                <a:prstGeom prst="rect">
                  <a:avLst/>
                </a:prstGeom>
                <a:blipFill>
                  <a:blip r:embed="rId4"/>
                  <a:stretch>
                    <a:fillRect l="-6545" t="-11765" r="-5091" b="-361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0E470A-0A80-4A74-B828-881C8D186F3A}"/>
                </a:ext>
              </a:extLst>
            </p:cNvPr>
            <p:cNvSpPr txBox="1"/>
            <p:nvPr/>
          </p:nvSpPr>
          <p:spPr>
            <a:xfrm>
              <a:off x="2813304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CD0C22-A91F-4CCD-BDDD-3694485AADE5}"/>
                </a:ext>
              </a:extLst>
            </p:cNvPr>
            <p:cNvSpPr txBox="1"/>
            <p:nvPr/>
          </p:nvSpPr>
          <p:spPr>
            <a:xfrm>
              <a:off x="2650841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8FA2DD-FE0A-4FC0-ACBB-5F103D751412}"/>
              </a:ext>
            </a:extLst>
          </p:cNvPr>
          <p:cNvGrpSpPr/>
          <p:nvPr/>
        </p:nvGrpSpPr>
        <p:grpSpPr>
          <a:xfrm>
            <a:off x="3962400" y="2176790"/>
            <a:ext cx="3352800" cy="879715"/>
            <a:chOff x="2286000" y="3188262"/>
            <a:chExt cx="5351003" cy="87971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F700C10-BEED-481F-8C1A-22E55919D69F}"/>
                </a:ext>
              </a:extLst>
            </p:cNvPr>
            <p:cNvSpPr txBox="1"/>
            <p:nvPr/>
          </p:nvSpPr>
          <p:spPr>
            <a:xfrm>
              <a:off x="2286000" y="3188262"/>
              <a:ext cx="535100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2 </a:t>
              </a:r>
              <a:r>
                <a:rPr lang="en-US" sz="4000" b="1" dirty="0">
                  <a:solidFill>
                    <a:srgbClr val="CCFFFF"/>
                  </a:solidFill>
                </a:rPr>
                <a:t>– 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½ </a:t>
              </a:r>
              <a:r>
                <a:rPr lang="en-US" sz="4000" b="1" dirty="0">
                  <a:solidFill>
                    <a:srgbClr val="CCFFFF"/>
                  </a:solidFill>
                </a:rPr>
                <a:t>dx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596943-C0C6-4A5B-B293-7D011B3FBE78}"/>
                </a:ext>
              </a:extLst>
            </p:cNvPr>
            <p:cNvSpPr txBox="1"/>
            <p:nvPr/>
          </p:nvSpPr>
          <p:spPr>
            <a:xfrm>
              <a:off x="2813304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133C54-A137-4D4F-877B-E02D95E120DC}"/>
                </a:ext>
              </a:extLst>
            </p:cNvPr>
            <p:cNvSpPr txBox="1"/>
            <p:nvPr/>
          </p:nvSpPr>
          <p:spPr>
            <a:xfrm>
              <a:off x="2650841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660597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</p:spPr>
            <p:txBody>
              <a:bodyPr/>
              <a:lstStyle/>
              <a:p>
                <a:r>
                  <a:rPr lang="en-US" altLang="en-US" dirty="0"/>
                  <a:t>Find the area between the curves   y =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 and   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</m:e>
                    </m:rad>
                  </m:oMath>
                </a14:m>
                <a:r>
                  <a:rPr lang="en-US" altLang="en-US" dirty="0"/>
                  <a:t> </a:t>
                </a:r>
              </a:p>
              <a:p>
                <a:r>
                  <a:rPr lang="en-US" altLang="en-US" dirty="0"/>
                  <a:t>               =</a:t>
                </a:r>
              </a:p>
              <a:p>
                <a:r>
                  <a:rPr lang="en-US" altLang="en-US" dirty="0"/>
                  <a:t>     = x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/3  - x</a:t>
                </a:r>
                <a:r>
                  <a:rPr lang="en-US" altLang="en-US" baseline="30000" dirty="0"/>
                  <a:t>1½</a:t>
                </a:r>
                <a:r>
                  <a:rPr lang="en-US" altLang="en-US" dirty="0"/>
                  <a:t>/(3/2)</a:t>
                </a:r>
              </a:p>
              <a:p>
                <a:r>
                  <a:rPr lang="en-US" altLang="en-US" dirty="0"/>
                  <a:t>     = x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/3  - 2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baseline="30000" dirty="0"/>
                          <m:t>3</m:t>
                        </m:r>
                      </m:e>
                    </m:rad>
                  </m:oMath>
                </a14:m>
                <a:r>
                  <a:rPr lang="en-US" altLang="en-US" dirty="0"/>
                  <a:t>/3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  <a:blipFill>
                <a:blip r:embed="rId3"/>
                <a:stretch>
                  <a:fillRect l="-2505" t="-1946" r="-8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49FAD-3486-401D-9AF9-4C22BA0F4200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https://www.wolframalpha.com/input/?i=area+between+curves+y%3Dx%5E2+and+y%3Dsqrt%28x%29+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23DE1B-363A-4C5E-9CA1-D2026F853BAE}"/>
              </a:ext>
            </a:extLst>
          </p:cNvPr>
          <p:cNvGrpSpPr/>
          <p:nvPr/>
        </p:nvGrpSpPr>
        <p:grpSpPr>
          <a:xfrm>
            <a:off x="228600" y="2168285"/>
            <a:ext cx="3352800" cy="879715"/>
            <a:chOff x="2286000" y="3188262"/>
            <a:chExt cx="5351003" cy="8797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CBE615F-4EA2-46A9-BA41-F43F705F0741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5351003" cy="7277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x</a:t>
                  </a:r>
                  <a:r>
                    <a:rPr lang="en-US" altLang="en-US" sz="4000" b="1" baseline="30000" dirty="0">
                      <a:solidFill>
                        <a:srgbClr val="CCFFFF"/>
                      </a:solidFill>
                    </a:rPr>
                    <a:t>2 </a:t>
                  </a:r>
                  <a:r>
                    <a:rPr lang="en-US" sz="4000" b="1" dirty="0">
                      <a:solidFill>
                        <a:srgbClr val="CCFFFF"/>
                      </a:solidFill>
                    </a:rPr>
                    <a:t>–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en-US" sz="4000" b="1" i="1" smtClean="0">
                              <a:solidFill>
                                <a:srgbClr val="CC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altLang="en-US" sz="4000" b="1" dirty="0">
                              <a:solidFill>
                                <a:srgbClr val="CCFFFF"/>
                              </a:solidFill>
                            </a:rPr>
                            <m:t>x</m:t>
                          </m:r>
                        </m:e>
                      </m:rad>
                    </m:oMath>
                  </a14:m>
                  <a:r>
                    <a:rPr lang="en-US" sz="4000" b="1" dirty="0">
                      <a:solidFill>
                        <a:srgbClr val="CCFFFF"/>
                      </a:solidFill>
                    </a:rPr>
                    <a:t> dx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CBE615F-4EA2-46A9-BA41-F43F705F07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3188262"/>
                  <a:ext cx="5351003" cy="727763"/>
                </a:xfrm>
                <a:prstGeom prst="rect">
                  <a:avLst/>
                </a:prstGeom>
                <a:blipFill>
                  <a:blip r:embed="rId4"/>
                  <a:stretch>
                    <a:fillRect l="-6545" t="-11765" r="-5091" b="-361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0E470A-0A80-4A74-B828-881C8D186F3A}"/>
                </a:ext>
              </a:extLst>
            </p:cNvPr>
            <p:cNvSpPr txBox="1"/>
            <p:nvPr/>
          </p:nvSpPr>
          <p:spPr>
            <a:xfrm>
              <a:off x="2813304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CD0C22-A91F-4CCD-BDDD-3694485AADE5}"/>
                </a:ext>
              </a:extLst>
            </p:cNvPr>
            <p:cNvSpPr txBox="1"/>
            <p:nvPr/>
          </p:nvSpPr>
          <p:spPr>
            <a:xfrm>
              <a:off x="2650841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8FA2DD-FE0A-4FC0-ACBB-5F103D751412}"/>
              </a:ext>
            </a:extLst>
          </p:cNvPr>
          <p:cNvGrpSpPr/>
          <p:nvPr/>
        </p:nvGrpSpPr>
        <p:grpSpPr>
          <a:xfrm>
            <a:off x="3962400" y="2176790"/>
            <a:ext cx="3352800" cy="879715"/>
            <a:chOff x="2286000" y="3188262"/>
            <a:chExt cx="5351003" cy="87971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F700C10-BEED-481F-8C1A-22E55919D69F}"/>
                </a:ext>
              </a:extLst>
            </p:cNvPr>
            <p:cNvSpPr txBox="1"/>
            <p:nvPr/>
          </p:nvSpPr>
          <p:spPr>
            <a:xfrm>
              <a:off x="2286000" y="3188262"/>
              <a:ext cx="535100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2 </a:t>
              </a:r>
              <a:r>
                <a:rPr lang="en-US" sz="4000" b="1" dirty="0">
                  <a:solidFill>
                    <a:srgbClr val="CCFFFF"/>
                  </a:solidFill>
                </a:rPr>
                <a:t>– 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½ </a:t>
              </a:r>
              <a:r>
                <a:rPr lang="en-US" sz="4000" b="1" dirty="0">
                  <a:solidFill>
                    <a:srgbClr val="CCFFFF"/>
                  </a:solidFill>
                </a:rPr>
                <a:t>dx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596943-C0C6-4A5B-B293-7D011B3FBE78}"/>
                </a:ext>
              </a:extLst>
            </p:cNvPr>
            <p:cNvSpPr txBox="1"/>
            <p:nvPr/>
          </p:nvSpPr>
          <p:spPr>
            <a:xfrm>
              <a:off x="2813304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133C54-A137-4D4F-877B-E02D95E120DC}"/>
                </a:ext>
              </a:extLst>
            </p:cNvPr>
            <p:cNvSpPr txBox="1"/>
            <p:nvPr/>
          </p:nvSpPr>
          <p:spPr>
            <a:xfrm>
              <a:off x="2650841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9F6AA3C-7067-4790-A616-54C6D8F446D7}"/>
              </a:ext>
            </a:extLst>
          </p:cNvPr>
          <p:cNvGrpSpPr/>
          <p:nvPr/>
        </p:nvGrpSpPr>
        <p:grpSpPr>
          <a:xfrm>
            <a:off x="2895600" y="2800290"/>
            <a:ext cx="762000" cy="876420"/>
            <a:chOff x="2286000" y="3205515"/>
            <a:chExt cx="762000" cy="8764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160A1D3-D7A8-4E8C-99C4-15DEB007A454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8C357DB-8449-474D-8554-5CD218B57EB5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876420"/>
              <a:chOff x="2514600" y="3181290"/>
              <a:chExt cx="519598" cy="87642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69CD6C0-D93E-4B18-8702-F8A14F414126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377D41-D1DB-43A6-A37D-B4AAE8CE18BD}"/>
                  </a:ext>
                </a:extLst>
              </p:cNvPr>
              <p:cNvSpPr txBox="1"/>
              <p:nvPr/>
            </p:nvSpPr>
            <p:spPr>
              <a:xfrm>
                <a:off x="2514600" y="365760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5D4D63B-8391-4098-8FDD-155946CB0293}"/>
              </a:ext>
            </a:extLst>
          </p:cNvPr>
          <p:cNvGrpSpPr/>
          <p:nvPr/>
        </p:nvGrpSpPr>
        <p:grpSpPr>
          <a:xfrm>
            <a:off x="6172200" y="2800290"/>
            <a:ext cx="762000" cy="876420"/>
            <a:chOff x="2286000" y="3205515"/>
            <a:chExt cx="762000" cy="87642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F6CB71-61E2-4121-805B-603E6AB706F8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71DE38B-6A56-4C79-A0F0-9F5D21D213F3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876420"/>
              <a:chOff x="2514600" y="3181290"/>
              <a:chExt cx="519598" cy="876420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6C51EF2-59F8-420D-9F5B-61BAC40FB035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9848BF8-F5E7-4C31-AA5B-5CBF37A9F507}"/>
                  </a:ext>
                </a:extLst>
              </p:cNvPr>
              <p:cNvSpPr txBox="1"/>
              <p:nvPr/>
            </p:nvSpPr>
            <p:spPr>
              <a:xfrm>
                <a:off x="2514600" y="365760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C7D9D7D-A3B9-4D29-9D30-9D3BA5AF172A}"/>
              </a:ext>
            </a:extLst>
          </p:cNvPr>
          <p:cNvGrpSpPr/>
          <p:nvPr/>
        </p:nvGrpSpPr>
        <p:grpSpPr>
          <a:xfrm>
            <a:off x="2895600" y="3505200"/>
            <a:ext cx="762000" cy="933510"/>
            <a:chOff x="2286000" y="3205515"/>
            <a:chExt cx="762000" cy="93351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74431A7-B5C2-4423-BF54-C2EEF2FE0CAE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24E10A-514A-47EC-B814-AC081C77AA12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C137BD4-07C8-4D8F-BFBF-09107D52F431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B8AF8CF-9EBD-4553-9D97-70FF2B897402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71809D5-0557-463D-AC0A-E75926874BCF}"/>
              </a:ext>
            </a:extLst>
          </p:cNvPr>
          <p:cNvGrpSpPr/>
          <p:nvPr/>
        </p:nvGrpSpPr>
        <p:grpSpPr>
          <a:xfrm>
            <a:off x="5638800" y="3505200"/>
            <a:ext cx="762000" cy="933510"/>
            <a:chOff x="2286000" y="3205515"/>
            <a:chExt cx="762000" cy="93351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C701762-336D-422C-BF6E-6BD27F9F639E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A33B27D-1286-4CF7-89D0-F0D40B42002C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FBA0811-B8B5-439C-8B99-38F2558F6B0A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5CD7FB5-922B-4287-AA69-8BDFE5208FB3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622587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</p:spPr>
            <p:txBody>
              <a:bodyPr/>
              <a:lstStyle/>
              <a:p>
                <a:r>
                  <a:rPr lang="en-US" altLang="en-US" dirty="0"/>
                  <a:t>Find the area between the curves   y =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 and   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</m:e>
                    </m:rad>
                  </m:oMath>
                </a14:m>
                <a:r>
                  <a:rPr lang="en-US" altLang="en-US" dirty="0"/>
                  <a:t> </a:t>
                </a:r>
              </a:p>
              <a:p>
                <a:r>
                  <a:rPr lang="en-US" altLang="en-US" dirty="0"/>
                  <a:t>               =</a:t>
                </a:r>
              </a:p>
              <a:p>
                <a:r>
                  <a:rPr lang="en-US" altLang="en-US" dirty="0"/>
                  <a:t>  = x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/3  - 2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baseline="30000" dirty="0"/>
                          <m:t>3</m:t>
                        </m:r>
                      </m:e>
                    </m:rad>
                  </m:oMath>
                </a14:m>
                <a:r>
                  <a:rPr lang="en-US" altLang="en-US" dirty="0"/>
                  <a:t>/3</a:t>
                </a:r>
              </a:p>
              <a:p>
                <a:r>
                  <a:rPr lang="en-US" altLang="en-US" dirty="0"/>
                  <a:t>  = (1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/3-0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/3)-(2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b="1" i="0" dirty="0" smtClean="0"/>
                          <m:t>1</m:t>
                        </m:r>
                        <m:r>
                          <m:rPr>
                            <m:nor/>
                          </m:rPr>
                          <a:rPr lang="en-US" altLang="en-US" baseline="30000" dirty="0"/>
                          <m:t>3</m:t>
                        </m:r>
                      </m:e>
                    </m:rad>
                    <m:r>
                      <a:rPr lang="en-US" altLang="en-US" i="1" baseline="30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/3-2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b="1" i="0" dirty="0" smtClean="0"/>
                          <m:t>0</m:t>
                        </m:r>
                        <m:r>
                          <m:rPr>
                            <m:nor/>
                          </m:rPr>
                          <a:rPr lang="en-US" altLang="en-US" baseline="30000" dirty="0"/>
                          <m:t>3</m:t>
                        </m:r>
                      </m:e>
                    </m:rad>
                    <m:r>
                      <a:rPr lang="en-US" altLang="en-US" i="1" baseline="30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/3)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  <a:blipFill>
                <a:blip r:embed="rId3"/>
                <a:stretch>
                  <a:fillRect l="-2505" t="-1946" r="-8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49FAD-3486-401D-9AF9-4C22BA0F4200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https://www.wolframalpha.com/input/?i=area+between+curves+y%3Dx%5E2+and+y%3Dsqrt%28x%29+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23DE1B-363A-4C5E-9CA1-D2026F853BAE}"/>
              </a:ext>
            </a:extLst>
          </p:cNvPr>
          <p:cNvGrpSpPr/>
          <p:nvPr/>
        </p:nvGrpSpPr>
        <p:grpSpPr>
          <a:xfrm>
            <a:off x="228600" y="2168285"/>
            <a:ext cx="3352800" cy="879715"/>
            <a:chOff x="2286000" y="3188262"/>
            <a:chExt cx="5351003" cy="8797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CBE615F-4EA2-46A9-BA41-F43F705F0741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5351003" cy="7277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x</a:t>
                  </a:r>
                  <a:r>
                    <a:rPr lang="en-US" altLang="en-US" sz="4000" b="1" baseline="30000" dirty="0">
                      <a:solidFill>
                        <a:srgbClr val="CCFFFF"/>
                      </a:solidFill>
                    </a:rPr>
                    <a:t>2 </a:t>
                  </a:r>
                  <a:r>
                    <a:rPr lang="en-US" sz="4000" b="1" dirty="0">
                      <a:solidFill>
                        <a:srgbClr val="CCFFFF"/>
                      </a:solidFill>
                    </a:rPr>
                    <a:t>–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en-US" sz="4000" b="1" i="1" smtClean="0">
                              <a:solidFill>
                                <a:srgbClr val="CC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altLang="en-US" sz="4000" b="1" dirty="0">
                              <a:solidFill>
                                <a:srgbClr val="CCFFFF"/>
                              </a:solidFill>
                            </a:rPr>
                            <m:t>x</m:t>
                          </m:r>
                        </m:e>
                      </m:rad>
                    </m:oMath>
                  </a14:m>
                  <a:r>
                    <a:rPr lang="en-US" sz="4000" b="1" dirty="0">
                      <a:solidFill>
                        <a:srgbClr val="CCFFFF"/>
                      </a:solidFill>
                    </a:rPr>
                    <a:t> dx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CBE615F-4EA2-46A9-BA41-F43F705F07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3188262"/>
                  <a:ext cx="5351003" cy="727763"/>
                </a:xfrm>
                <a:prstGeom prst="rect">
                  <a:avLst/>
                </a:prstGeom>
                <a:blipFill>
                  <a:blip r:embed="rId4"/>
                  <a:stretch>
                    <a:fillRect l="-6545" t="-11765" r="-5091" b="-361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0E470A-0A80-4A74-B828-881C8D186F3A}"/>
                </a:ext>
              </a:extLst>
            </p:cNvPr>
            <p:cNvSpPr txBox="1"/>
            <p:nvPr/>
          </p:nvSpPr>
          <p:spPr>
            <a:xfrm>
              <a:off x="2813304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CD0C22-A91F-4CCD-BDDD-3694485AADE5}"/>
                </a:ext>
              </a:extLst>
            </p:cNvPr>
            <p:cNvSpPr txBox="1"/>
            <p:nvPr/>
          </p:nvSpPr>
          <p:spPr>
            <a:xfrm>
              <a:off x="2650841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8FA2DD-FE0A-4FC0-ACBB-5F103D751412}"/>
              </a:ext>
            </a:extLst>
          </p:cNvPr>
          <p:cNvGrpSpPr/>
          <p:nvPr/>
        </p:nvGrpSpPr>
        <p:grpSpPr>
          <a:xfrm>
            <a:off x="3962400" y="2176790"/>
            <a:ext cx="3352800" cy="879715"/>
            <a:chOff x="2286000" y="3188262"/>
            <a:chExt cx="5351003" cy="87971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F700C10-BEED-481F-8C1A-22E55919D69F}"/>
                </a:ext>
              </a:extLst>
            </p:cNvPr>
            <p:cNvSpPr txBox="1"/>
            <p:nvPr/>
          </p:nvSpPr>
          <p:spPr>
            <a:xfrm>
              <a:off x="2286000" y="3188262"/>
              <a:ext cx="535100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2 </a:t>
              </a:r>
              <a:r>
                <a:rPr lang="en-US" sz="4000" b="1" dirty="0">
                  <a:solidFill>
                    <a:srgbClr val="CCFFFF"/>
                  </a:solidFill>
                </a:rPr>
                <a:t>– 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½ </a:t>
              </a:r>
              <a:r>
                <a:rPr lang="en-US" sz="4000" b="1" dirty="0">
                  <a:solidFill>
                    <a:srgbClr val="CCFFFF"/>
                  </a:solidFill>
                </a:rPr>
                <a:t>dx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596943-C0C6-4A5B-B293-7D011B3FBE78}"/>
                </a:ext>
              </a:extLst>
            </p:cNvPr>
            <p:cNvSpPr txBox="1"/>
            <p:nvPr/>
          </p:nvSpPr>
          <p:spPr>
            <a:xfrm>
              <a:off x="2813304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133C54-A137-4D4F-877B-E02D95E120DC}"/>
                </a:ext>
              </a:extLst>
            </p:cNvPr>
            <p:cNvSpPr txBox="1"/>
            <p:nvPr/>
          </p:nvSpPr>
          <p:spPr>
            <a:xfrm>
              <a:off x="2650841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C7D9D7D-A3B9-4D29-9D30-9D3BA5AF172A}"/>
              </a:ext>
            </a:extLst>
          </p:cNvPr>
          <p:cNvGrpSpPr/>
          <p:nvPr/>
        </p:nvGrpSpPr>
        <p:grpSpPr>
          <a:xfrm>
            <a:off x="2286000" y="2800290"/>
            <a:ext cx="762000" cy="933510"/>
            <a:chOff x="2286000" y="3205515"/>
            <a:chExt cx="762000" cy="93351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74431A7-B5C2-4423-BF54-C2EEF2FE0CAE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24E10A-514A-47EC-B814-AC081C77AA12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C137BD4-07C8-4D8F-BFBF-09107D52F431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B8AF8CF-9EBD-4553-9D97-70FF2B897402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71809D5-0557-463D-AC0A-E75926874BCF}"/>
              </a:ext>
            </a:extLst>
          </p:cNvPr>
          <p:cNvGrpSpPr/>
          <p:nvPr/>
        </p:nvGrpSpPr>
        <p:grpSpPr>
          <a:xfrm>
            <a:off x="4953000" y="2800290"/>
            <a:ext cx="762000" cy="933510"/>
            <a:chOff x="2286000" y="3205515"/>
            <a:chExt cx="762000" cy="93351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C701762-336D-422C-BF6E-6BD27F9F639E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A33B27D-1286-4CF7-89D0-F0D40B42002C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FBA0811-B8B5-439C-8B99-38F2558F6B0A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5CD7FB5-922B-4287-AA69-8BDFE5208FB3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0097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</p:spPr>
            <p:txBody>
              <a:bodyPr/>
              <a:lstStyle/>
              <a:p>
                <a:r>
                  <a:rPr lang="en-US" altLang="en-US" dirty="0"/>
                  <a:t>Find the area between the curves   y =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 and   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</m:e>
                    </m:rad>
                  </m:oMath>
                </a14:m>
                <a:r>
                  <a:rPr lang="en-US" altLang="en-US" dirty="0"/>
                  <a:t> </a:t>
                </a:r>
              </a:p>
              <a:p>
                <a:r>
                  <a:rPr lang="en-US" altLang="en-US" dirty="0"/>
                  <a:t>               =</a:t>
                </a:r>
              </a:p>
              <a:p>
                <a:r>
                  <a:rPr lang="en-US" altLang="en-US" dirty="0"/>
                  <a:t>  = x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/3  - 2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baseline="30000" dirty="0"/>
                          <m:t>3</m:t>
                        </m:r>
                      </m:e>
                    </m:rad>
                  </m:oMath>
                </a14:m>
                <a:r>
                  <a:rPr lang="en-US" altLang="en-US" dirty="0"/>
                  <a:t>/3</a:t>
                </a:r>
              </a:p>
              <a:p>
                <a:r>
                  <a:rPr lang="en-US" altLang="en-US" dirty="0"/>
                  <a:t>  = (1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/3-0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/3)-(2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b="1" i="0" dirty="0" smtClean="0"/>
                          <m:t>1</m:t>
                        </m:r>
                        <m:r>
                          <m:rPr>
                            <m:nor/>
                          </m:rPr>
                          <a:rPr lang="en-US" altLang="en-US" baseline="30000" dirty="0"/>
                          <m:t>3</m:t>
                        </m:r>
                      </m:e>
                    </m:rad>
                    <m:r>
                      <a:rPr lang="en-US" altLang="en-US" i="1" baseline="30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/3-2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b="1" i="0" dirty="0" smtClean="0"/>
                          <m:t>0</m:t>
                        </m:r>
                        <m:r>
                          <m:rPr>
                            <m:nor/>
                          </m:rPr>
                          <a:rPr lang="en-US" altLang="en-US" baseline="30000" dirty="0"/>
                          <m:t>3</m:t>
                        </m:r>
                      </m:e>
                    </m:rad>
                    <m:r>
                      <a:rPr lang="en-US" altLang="en-US" i="1" baseline="30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/3)</a:t>
                </a:r>
              </a:p>
              <a:p>
                <a:r>
                  <a:rPr lang="en-US" altLang="en-US" dirty="0"/>
                  <a:t>  = 1/3 – 2/3 = -1/3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  <a:blipFill>
                <a:blip r:embed="rId3"/>
                <a:stretch>
                  <a:fillRect l="-2505" t="-1946" r="-8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49FAD-3486-401D-9AF9-4C22BA0F4200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https://www.wolframalpha.com/input/?i=area+between+curves+y%3Dx%5E2+and+y%3Dsqrt%28x%29+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23DE1B-363A-4C5E-9CA1-D2026F853BAE}"/>
              </a:ext>
            </a:extLst>
          </p:cNvPr>
          <p:cNvGrpSpPr/>
          <p:nvPr/>
        </p:nvGrpSpPr>
        <p:grpSpPr>
          <a:xfrm>
            <a:off x="228600" y="2168285"/>
            <a:ext cx="3352800" cy="879715"/>
            <a:chOff x="2286000" y="3188262"/>
            <a:chExt cx="5351003" cy="8797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CBE615F-4EA2-46A9-BA41-F43F705F0741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5351003" cy="7277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x</a:t>
                  </a:r>
                  <a:r>
                    <a:rPr lang="en-US" altLang="en-US" sz="4000" b="1" baseline="30000" dirty="0">
                      <a:solidFill>
                        <a:srgbClr val="CCFFFF"/>
                      </a:solidFill>
                    </a:rPr>
                    <a:t>2 </a:t>
                  </a:r>
                  <a:r>
                    <a:rPr lang="en-US" sz="4000" b="1" dirty="0">
                      <a:solidFill>
                        <a:srgbClr val="CCFFFF"/>
                      </a:solidFill>
                    </a:rPr>
                    <a:t>–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en-US" sz="4000" b="1" i="1" smtClean="0">
                              <a:solidFill>
                                <a:srgbClr val="CC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altLang="en-US" sz="4000" b="1" dirty="0">
                              <a:solidFill>
                                <a:srgbClr val="CCFFFF"/>
                              </a:solidFill>
                            </a:rPr>
                            <m:t>x</m:t>
                          </m:r>
                        </m:e>
                      </m:rad>
                    </m:oMath>
                  </a14:m>
                  <a:r>
                    <a:rPr lang="en-US" sz="4000" b="1" dirty="0">
                      <a:solidFill>
                        <a:srgbClr val="CCFFFF"/>
                      </a:solidFill>
                    </a:rPr>
                    <a:t> dx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CBE615F-4EA2-46A9-BA41-F43F705F07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3188262"/>
                  <a:ext cx="5351003" cy="727763"/>
                </a:xfrm>
                <a:prstGeom prst="rect">
                  <a:avLst/>
                </a:prstGeom>
                <a:blipFill>
                  <a:blip r:embed="rId4"/>
                  <a:stretch>
                    <a:fillRect l="-6545" t="-11765" r="-5091" b="-361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0E470A-0A80-4A74-B828-881C8D186F3A}"/>
                </a:ext>
              </a:extLst>
            </p:cNvPr>
            <p:cNvSpPr txBox="1"/>
            <p:nvPr/>
          </p:nvSpPr>
          <p:spPr>
            <a:xfrm>
              <a:off x="2813304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CD0C22-A91F-4CCD-BDDD-3694485AADE5}"/>
                </a:ext>
              </a:extLst>
            </p:cNvPr>
            <p:cNvSpPr txBox="1"/>
            <p:nvPr/>
          </p:nvSpPr>
          <p:spPr>
            <a:xfrm>
              <a:off x="2650841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8FA2DD-FE0A-4FC0-ACBB-5F103D751412}"/>
              </a:ext>
            </a:extLst>
          </p:cNvPr>
          <p:cNvGrpSpPr/>
          <p:nvPr/>
        </p:nvGrpSpPr>
        <p:grpSpPr>
          <a:xfrm>
            <a:off x="3962400" y="2176790"/>
            <a:ext cx="3352800" cy="879715"/>
            <a:chOff x="2286000" y="3188262"/>
            <a:chExt cx="5351003" cy="87971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F700C10-BEED-481F-8C1A-22E55919D69F}"/>
                </a:ext>
              </a:extLst>
            </p:cNvPr>
            <p:cNvSpPr txBox="1"/>
            <p:nvPr/>
          </p:nvSpPr>
          <p:spPr>
            <a:xfrm>
              <a:off x="2286000" y="3188262"/>
              <a:ext cx="535100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2 </a:t>
              </a:r>
              <a:r>
                <a:rPr lang="en-US" sz="4000" b="1" dirty="0">
                  <a:solidFill>
                    <a:srgbClr val="CCFFFF"/>
                  </a:solidFill>
                </a:rPr>
                <a:t>– 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½ </a:t>
              </a:r>
              <a:r>
                <a:rPr lang="en-US" sz="4000" b="1" dirty="0">
                  <a:solidFill>
                    <a:srgbClr val="CCFFFF"/>
                  </a:solidFill>
                </a:rPr>
                <a:t>dx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596943-C0C6-4A5B-B293-7D011B3FBE78}"/>
                </a:ext>
              </a:extLst>
            </p:cNvPr>
            <p:cNvSpPr txBox="1"/>
            <p:nvPr/>
          </p:nvSpPr>
          <p:spPr>
            <a:xfrm>
              <a:off x="2813304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133C54-A137-4D4F-877B-E02D95E120DC}"/>
                </a:ext>
              </a:extLst>
            </p:cNvPr>
            <p:cNvSpPr txBox="1"/>
            <p:nvPr/>
          </p:nvSpPr>
          <p:spPr>
            <a:xfrm>
              <a:off x="2650841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C7D9D7D-A3B9-4D29-9D30-9D3BA5AF172A}"/>
              </a:ext>
            </a:extLst>
          </p:cNvPr>
          <p:cNvGrpSpPr/>
          <p:nvPr/>
        </p:nvGrpSpPr>
        <p:grpSpPr>
          <a:xfrm>
            <a:off x="2286000" y="2800290"/>
            <a:ext cx="762000" cy="933510"/>
            <a:chOff x="2286000" y="3205515"/>
            <a:chExt cx="762000" cy="93351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74431A7-B5C2-4423-BF54-C2EEF2FE0CAE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24E10A-514A-47EC-B814-AC081C77AA12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C137BD4-07C8-4D8F-BFBF-09107D52F431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B8AF8CF-9EBD-4553-9D97-70FF2B897402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71809D5-0557-463D-AC0A-E75926874BCF}"/>
              </a:ext>
            </a:extLst>
          </p:cNvPr>
          <p:cNvGrpSpPr/>
          <p:nvPr/>
        </p:nvGrpSpPr>
        <p:grpSpPr>
          <a:xfrm>
            <a:off x="4953000" y="2800290"/>
            <a:ext cx="762000" cy="933510"/>
            <a:chOff x="2286000" y="3205515"/>
            <a:chExt cx="762000" cy="93351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C701762-336D-422C-BF6E-6BD27F9F639E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A33B27D-1286-4CF7-89D0-F0D40B42002C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FBA0811-B8B5-439C-8B99-38F2558F6B0A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5CD7FB5-922B-4287-AA69-8BDFE5208FB3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683664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</p:spPr>
            <p:txBody>
              <a:bodyPr/>
              <a:lstStyle/>
              <a:p>
                <a:r>
                  <a:rPr lang="en-US" altLang="en-US" dirty="0"/>
                  <a:t>Find the area between the curves   y =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 and   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</m:e>
                    </m:rad>
                  </m:oMath>
                </a14:m>
                <a:r>
                  <a:rPr lang="en-US" altLang="en-US" dirty="0"/>
                  <a:t> </a:t>
                </a:r>
              </a:p>
              <a:p>
                <a:r>
                  <a:rPr lang="en-US" altLang="en-US" dirty="0"/>
                  <a:t>               =</a:t>
                </a:r>
              </a:p>
              <a:p>
                <a:r>
                  <a:rPr lang="en-US" altLang="en-US" dirty="0"/>
                  <a:t>  = x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/3  - 2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baseline="30000" dirty="0"/>
                          <m:t>3</m:t>
                        </m:r>
                      </m:e>
                    </m:rad>
                  </m:oMath>
                </a14:m>
                <a:r>
                  <a:rPr lang="en-US" altLang="en-US" dirty="0"/>
                  <a:t>/3</a:t>
                </a:r>
              </a:p>
              <a:p>
                <a:r>
                  <a:rPr lang="en-US" altLang="en-US" dirty="0"/>
                  <a:t>  = (1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/3-0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/3)-(2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b="1" i="0" dirty="0" smtClean="0"/>
                          <m:t>1</m:t>
                        </m:r>
                        <m:r>
                          <m:rPr>
                            <m:nor/>
                          </m:rPr>
                          <a:rPr lang="en-US" altLang="en-US" baseline="30000" dirty="0"/>
                          <m:t>3</m:t>
                        </m:r>
                      </m:e>
                    </m:rad>
                    <m:r>
                      <a:rPr lang="en-US" altLang="en-US" i="1" baseline="30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/3-2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b="1" i="0" dirty="0" smtClean="0"/>
                          <m:t>0</m:t>
                        </m:r>
                        <m:r>
                          <m:rPr>
                            <m:nor/>
                          </m:rPr>
                          <a:rPr lang="en-US" altLang="en-US" baseline="30000" dirty="0"/>
                          <m:t>3</m:t>
                        </m:r>
                      </m:e>
                    </m:rad>
                    <m:r>
                      <a:rPr lang="en-US" altLang="en-US" i="1" baseline="30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/3)</a:t>
                </a:r>
              </a:p>
              <a:p>
                <a:r>
                  <a:rPr lang="en-US" altLang="en-US" dirty="0"/>
                  <a:t>  = 1/3 – 2/3 = -1/3</a:t>
                </a:r>
              </a:p>
              <a:p>
                <a:r>
                  <a:rPr lang="en-US" altLang="en-US" dirty="0"/>
                  <a:t>Hmm… a negative area…</a:t>
                </a:r>
              </a:p>
              <a:p>
                <a:endParaRPr lang="en-US" altLang="en-US" dirty="0"/>
              </a:p>
            </p:txBody>
          </p:sp>
        </mc:Choice>
        <mc:Fallback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  <a:blipFill>
                <a:blip r:embed="rId2"/>
                <a:stretch>
                  <a:fillRect l="-2505" t="-1946" r="-8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49FAD-3486-401D-9AF9-4C22BA0F4200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https://www.wolframalpha.com/input/?i=area+between+curves+y%3Dx%5E2+and+y%3Dsqrt%28x%29+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23DE1B-363A-4C5E-9CA1-D2026F853BAE}"/>
              </a:ext>
            </a:extLst>
          </p:cNvPr>
          <p:cNvGrpSpPr/>
          <p:nvPr/>
        </p:nvGrpSpPr>
        <p:grpSpPr>
          <a:xfrm>
            <a:off x="228600" y="2168285"/>
            <a:ext cx="3352800" cy="879715"/>
            <a:chOff x="2286000" y="3188262"/>
            <a:chExt cx="5351003" cy="8797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CBE615F-4EA2-46A9-BA41-F43F705F0741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5351003" cy="7277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x</a:t>
                  </a:r>
                  <a:r>
                    <a:rPr lang="en-US" altLang="en-US" sz="4000" b="1" baseline="30000" dirty="0">
                      <a:solidFill>
                        <a:srgbClr val="CCFFFF"/>
                      </a:solidFill>
                    </a:rPr>
                    <a:t>2 </a:t>
                  </a:r>
                  <a:r>
                    <a:rPr lang="en-US" sz="4000" b="1" dirty="0">
                      <a:solidFill>
                        <a:srgbClr val="CCFFFF"/>
                      </a:solidFill>
                    </a:rPr>
                    <a:t>–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en-US" sz="4000" b="1" i="1" smtClean="0">
                              <a:solidFill>
                                <a:srgbClr val="CC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altLang="en-US" sz="4000" b="1" dirty="0">
                              <a:solidFill>
                                <a:srgbClr val="CCFFFF"/>
                              </a:solidFill>
                            </a:rPr>
                            <m:t>x</m:t>
                          </m:r>
                        </m:e>
                      </m:rad>
                    </m:oMath>
                  </a14:m>
                  <a:r>
                    <a:rPr lang="en-US" sz="4000" b="1" dirty="0">
                      <a:solidFill>
                        <a:srgbClr val="CCFFFF"/>
                      </a:solidFill>
                    </a:rPr>
                    <a:t> dx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CBE615F-4EA2-46A9-BA41-F43F705F07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3188262"/>
                  <a:ext cx="5351003" cy="727763"/>
                </a:xfrm>
                <a:prstGeom prst="rect">
                  <a:avLst/>
                </a:prstGeom>
                <a:blipFill>
                  <a:blip r:embed="rId4"/>
                  <a:stretch>
                    <a:fillRect l="-6545" t="-11765" r="-5091" b="-361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0E470A-0A80-4A74-B828-881C8D186F3A}"/>
                </a:ext>
              </a:extLst>
            </p:cNvPr>
            <p:cNvSpPr txBox="1"/>
            <p:nvPr/>
          </p:nvSpPr>
          <p:spPr>
            <a:xfrm>
              <a:off x="2813304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CD0C22-A91F-4CCD-BDDD-3694485AADE5}"/>
                </a:ext>
              </a:extLst>
            </p:cNvPr>
            <p:cNvSpPr txBox="1"/>
            <p:nvPr/>
          </p:nvSpPr>
          <p:spPr>
            <a:xfrm>
              <a:off x="2650841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8FA2DD-FE0A-4FC0-ACBB-5F103D751412}"/>
              </a:ext>
            </a:extLst>
          </p:cNvPr>
          <p:cNvGrpSpPr/>
          <p:nvPr/>
        </p:nvGrpSpPr>
        <p:grpSpPr>
          <a:xfrm>
            <a:off x="3962400" y="2176790"/>
            <a:ext cx="3352800" cy="879715"/>
            <a:chOff x="2286000" y="3188262"/>
            <a:chExt cx="5351003" cy="87971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F700C10-BEED-481F-8C1A-22E55919D69F}"/>
                </a:ext>
              </a:extLst>
            </p:cNvPr>
            <p:cNvSpPr txBox="1"/>
            <p:nvPr/>
          </p:nvSpPr>
          <p:spPr>
            <a:xfrm>
              <a:off x="2286000" y="3188262"/>
              <a:ext cx="535100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2 </a:t>
              </a:r>
              <a:r>
                <a:rPr lang="en-US" sz="4000" b="1" dirty="0">
                  <a:solidFill>
                    <a:srgbClr val="CCFFFF"/>
                  </a:solidFill>
                </a:rPr>
                <a:t>– 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½ </a:t>
              </a:r>
              <a:r>
                <a:rPr lang="en-US" sz="4000" b="1" dirty="0">
                  <a:solidFill>
                    <a:srgbClr val="CCFFFF"/>
                  </a:solidFill>
                </a:rPr>
                <a:t>dx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596943-C0C6-4A5B-B293-7D011B3FBE78}"/>
                </a:ext>
              </a:extLst>
            </p:cNvPr>
            <p:cNvSpPr txBox="1"/>
            <p:nvPr/>
          </p:nvSpPr>
          <p:spPr>
            <a:xfrm>
              <a:off x="2813304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133C54-A137-4D4F-877B-E02D95E120DC}"/>
                </a:ext>
              </a:extLst>
            </p:cNvPr>
            <p:cNvSpPr txBox="1"/>
            <p:nvPr/>
          </p:nvSpPr>
          <p:spPr>
            <a:xfrm>
              <a:off x="2650841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C7D9D7D-A3B9-4D29-9D30-9D3BA5AF172A}"/>
              </a:ext>
            </a:extLst>
          </p:cNvPr>
          <p:cNvGrpSpPr/>
          <p:nvPr/>
        </p:nvGrpSpPr>
        <p:grpSpPr>
          <a:xfrm>
            <a:off x="2286000" y="2800290"/>
            <a:ext cx="762000" cy="933510"/>
            <a:chOff x="2286000" y="3205515"/>
            <a:chExt cx="762000" cy="93351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74431A7-B5C2-4423-BF54-C2EEF2FE0CAE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24E10A-514A-47EC-B814-AC081C77AA12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C137BD4-07C8-4D8F-BFBF-09107D52F431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B8AF8CF-9EBD-4553-9D97-70FF2B897402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71809D5-0557-463D-AC0A-E75926874BCF}"/>
              </a:ext>
            </a:extLst>
          </p:cNvPr>
          <p:cNvGrpSpPr/>
          <p:nvPr/>
        </p:nvGrpSpPr>
        <p:grpSpPr>
          <a:xfrm>
            <a:off x="4953000" y="2800290"/>
            <a:ext cx="762000" cy="933510"/>
            <a:chOff x="2286000" y="3205515"/>
            <a:chExt cx="762000" cy="93351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C701762-336D-422C-BF6E-6BD27F9F639E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A33B27D-1286-4CF7-89D0-F0D40B42002C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FBA0811-B8B5-439C-8B99-38F2558F6B0A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5CD7FB5-922B-4287-AA69-8BDFE5208FB3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302476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7F6D3E-DA65-440D-9019-5665517E2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736" y="4223266"/>
            <a:ext cx="2525264" cy="24327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</p:spPr>
            <p:txBody>
              <a:bodyPr/>
              <a:lstStyle/>
              <a:p>
                <a:r>
                  <a:rPr lang="en-US" altLang="en-US" dirty="0"/>
                  <a:t>Find the area between the curves   y =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 and   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</m:e>
                    </m:rad>
                  </m:oMath>
                </a14:m>
                <a:r>
                  <a:rPr lang="en-US" altLang="en-US" dirty="0"/>
                  <a:t> </a:t>
                </a:r>
              </a:p>
              <a:p>
                <a:r>
                  <a:rPr lang="en-US" altLang="en-US" dirty="0"/>
                  <a:t>               =</a:t>
                </a:r>
              </a:p>
              <a:p>
                <a:r>
                  <a:rPr lang="en-US" altLang="en-US" dirty="0"/>
                  <a:t>  = x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/3  - 2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baseline="30000" dirty="0"/>
                          <m:t>3</m:t>
                        </m:r>
                      </m:e>
                    </m:rad>
                  </m:oMath>
                </a14:m>
                <a:r>
                  <a:rPr lang="en-US" altLang="en-US" dirty="0"/>
                  <a:t>/3</a:t>
                </a:r>
              </a:p>
              <a:p>
                <a:r>
                  <a:rPr lang="en-US" altLang="en-US" dirty="0"/>
                  <a:t>  = (1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/3-0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/3)-(2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b="1" i="0" dirty="0" smtClean="0"/>
                          <m:t>1</m:t>
                        </m:r>
                        <m:r>
                          <m:rPr>
                            <m:nor/>
                          </m:rPr>
                          <a:rPr lang="en-US" altLang="en-US" baseline="30000" dirty="0"/>
                          <m:t>3</m:t>
                        </m:r>
                      </m:e>
                    </m:rad>
                    <m:r>
                      <a:rPr lang="en-US" altLang="en-US" i="1" baseline="30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/3-2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b="1" i="0" dirty="0" smtClean="0"/>
                          <m:t>0</m:t>
                        </m:r>
                        <m:r>
                          <m:rPr>
                            <m:nor/>
                          </m:rPr>
                          <a:rPr lang="en-US" altLang="en-US" baseline="30000" dirty="0"/>
                          <m:t>3</m:t>
                        </m:r>
                      </m:e>
                    </m:rad>
                    <m:r>
                      <a:rPr lang="en-US" altLang="en-US" i="1" baseline="30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/3)</a:t>
                </a:r>
              </a:p>
              <a:p>
                <a:r>
                  <a:rPr lang="en-US" altLang="en-US" dirty="0"/>
                  <a:t>  = 1/3 – 2/3 = -1/3</a:t>
                </a:r>
              </a:p>
              <a:p>
                <a:r>
                  <a:rPr lang="en-US" altLang="en-US" dirty="0"/>
                  <a:t>Hmm… a negative area…</a:t>
                </a:r>
              </a:p>
              <a:p>
                <a:r>
                  <a:rPr lang="en-US" altLang="en-US" dirty="0"/>
                  <a:t>Oops!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</m:e>
                    </m:rad>
                  </m:oMath>
                </a14:m>
                <a:r>
                  <a:rPr lang="en-US" altLang="en-US" dirty="0"/>
                  <a:t> is the upper one</a:t>
                </a:r>
              </a:p>
              <a:p>
                <a:endParaRPr lang="en-US" altLang="en-US" dirty="0"/>
              </a:p>
            </p:txBody>
          </p:sp>
        </mc:Choice>
        <mc:Fallback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  <a:blipFill>
                <a:blip r:embed="rId3"/>
                <a:stretch>
                  <a:fillRect l="-2505" t="-1946" r="-8003" b="-8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49FAD-3486-401D-9AF9-4C22BA0F4200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https://www.wolframalpha.com/input/?i=area+between+curves+y%3Dx%5E2+and+y%3Dsqrt%28x%29+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23DE1B-363A-4C5E-9CA1-D2026F853BAE}"/>
              </a:ext>
            </a:extLst>
          </p:cNvPr>
          <p:cNvGrpSpPr/>
          <p:nvPr/>
        </p:nvGrpSpPr>
        <p:grpSpPr>
          <a:xfrm>
            <a:off x="228600" y="2168285"/>
            <a:ext cx="3352800" cy="879715"/>
            <a:chOff x="2286000" y="3188262"/>
            <a:chExt cx="5351003" cy="8797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CBE615F-4EA2-46A9-BA41-F43F705F0741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5351003" cy="7277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x</a:t>
                  </a:r>
                  <a:r>
                    <a:rPr lang="en-US" altLang="en-US" sz="4000" b="1" baseline="30000" dirty="0">
                      <a:solidFill>
                        <a:srgbClr val="CCFFFF"/>
                      </a:solidFill>
                    </a:rPr>
                    <a:t>2 </a:t>
                  </a:r>
                  <a:r>
                    <a:rPr lang="en-US" sz="4000" b="1" dirty="0">
                      <a:solidFill>
                        <a:srgbClr val="CCFFFF"/>
                      </a:solidFill>
                    </a:rPr>
                    <a:t>–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en-US" sz="4000" b="1" i="1" smtClean="0">
                              <a:solidFill>
                                <a:srgbClr val="CC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altLang="en-US" sz="4000" b="1" dirty="0">
                              <a:solidFill>
                                <a:srgbClr val="CCFFFF"/>
                              </a:solidFill>
                            </a:rPr>
                            <m:t>x</m:t>
                          </m:r>
                        </m:e>
                      </m:rad>
                    </m:oMath>
                  </a14:m>
                  <a:r>
                    <a:rPr lang="en-US" sz="4000" b="1" dirty="0">
                      <a:solidFill>
                        <a:srgbClr val="CCFFFF"/>
                      </a:solidFill>
                    </a:rPr>
                    <a:t> dx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CBE615F-4EA2-46A9-BA41-F43F705F07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3188262"/>
                  <a:ext cx="5351003" cy="727763"/>
                </a:xfrm>
                <a:prstGeom prst="rect">
                  <a:avLst/>
                </a:prstGeom>
                <a:blipFill>
                  <a:blip r:embed="rId4"/>
                  <a:stretch>
                    <a:fillRect l="-6545" t="-11765" r="-5091" b="-361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0E470A-0A80-4A74-B828-881C8D186F3A}"/>
                </a:ext>
              </a:extLst>
            </p:cNvPr>
            <p:cNvSpPr txBox="1"/>
            <p:nvPr/>
          </p:nvSpPr>
          <p:spPr>
            <a:xfrm>
              <a:off x="2813304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CD0C22-A91F-4CCD-BDDD-3694485AADE5}"/>
                </a:ext>
              </a:extLst>
            </p:cNvPr>
            <p:cNvSpPr txBox="1"/>
            <p:nvPr/>
          </p:nvSpPr>
          <p:spPr>
            <a:xfrm>
              <a:off x="2650841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8FA2DD-FE0A-4FC0-ACBB-5F103D751412}"/>
              </a:ext>
            </a:extLst>
          </p:cNvPr>
          <p:cNvGrpSpPr/>
          <p:nvPr/>
        </p:nvGrpSpPr>
        <p:grpSpPr>
          <a:xfrm>
            <a:off x="3962400" y="2176790"/>
            <a:ext cx="3352800" cy="879715"/>
            <a:chOff x="2286000" y="3188262"/>
            <a:chExt cx="5351003" cy="87971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F700C10-BEED-481F-8C1A-22E55919D69F}"/>
                </a:ext>
              </a:extLst>
            </p:cNvPr>
            <p:cNvSpPr txBox="1"/>
            <p:nvPr/>
          </p:nvSpPr>
          <p:spPr>
            <a:xfrm>
              <a:off x="2286000" y="3188262"/>
              <a:ext cx="535100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2 </a:t>
              </a:r>
              <a:r>
                <a:rPr lang="en-US" sz="4000" b="1" dirty="0">
                  <a:solidFill>
                    <a:srgbClr val="CCFFFF"/>
                  </a:solidFill>
                </a:rPr>
                <a:t>– 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½ </a:t>
              </a:r>
              <a:r>
                <a:rPr lang="en-US" sz="4000" b="1" dirty="0">
                  <a:solidFill>
                    <a:srgbClr val="CCFFFF"/>
                  </a:solidFill>
                </a:rPr>
                <a:t>dx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596943-C0C6-4A5B-B293-7D011B3FBE78}"/>
                </a:ext>
              </a:extLst>
            </p:cNvPr>
            <p:cNvSpPr txBox="1"/>
            <p:nvPr/>
          </p:nvSpPr>
          <p:spPr>
            <a:xfrm>
              <a:off x="2813304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133C54-A137-4D4F-877B-E02D95E120DC}"/>
                </a:ext>
              </a:extLst>
            </p:cNvPr>
            <p:cNvSpPr txBox="1"/>
            <p:nvPr/>
          </p:nvSpPr>
          <p:spPr>
            <a:xfrm>
              <a:off x="2650841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C7D9D7D-A3B9-4D29-9D30-9D3BA5AF172A}"/>
              </a:ext>
            </a:extLst>
          </p:cNvPr>
          <p:cNvGrpSpPr/>
          <p:nvPr/>
        </p:nvGrpSpPr>
        <p:grpSpPr>
          <a:xfrm>
            <a:off x="2286000" y="2800290"/>
            <a:ext cx="762000" cy="933510"/>
            <a:chOff x="2286000" y="3205515"/>
            <a:chExt cx="762000" cy="93351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74431A7-B5C2-4423-BF54-C2EEF2FE0CAE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24E10A-514A-47EC-B814-AC081C77AA12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C137BD4-07C8-4D8F-BFBF-09107D52F431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B8AF8CF-9EBD-4553-9D97-70FF2B897402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71809D5-0557-463D-AC0A-E75926874BCF}"/>
              </a:ext>
            </a:extLst>
          </p:cNvPr>
          <p:cNvGrpSpPr/>
          <p:nvPr/>
        </p:nvGrpSpPr>
        <p:grpSpPr>
          <a:xfrm>
            <a:off x="4953000" y="2800290"/>
            <a:ext cx="762000" cy="933510"/>
            <a:chOff x="2286000" y="3205515"/>
            <a:chExt cx="762000" cy="93351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C701762-336D-422C-BF6E-6BD27F9F639E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A33B27D-1286-4CF7-89D0-F0D40B42002C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FBA0811-B8B5-439C-8B99-38F2558F6B0A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5CD7FB5-922B-4287-AA69-8BDFE5208FB3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910409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7F6D3E-DA65-440D-9019-5665517E2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736" y="4223266"/>
            <a:ext cx="2525264" cy="2432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</p:spPr>
            <p:txBody>
              <a:bodyPr/>
              <a:lstStyle/>
              <a:p>
                <a:r>
                  <a:rPr lang="en-US" altLang="en-US" dirty="0"/>
                  <a:t>Find the area between the curves   y =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 and   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</m:e>
                    </m:rad>
                  </m:oMath>
                </a14:m>
                <a:r>
                  <a:rPr lang="en-US" altLang="en-US" dirty="0"/>
                  <a:t> </a:t>
                </a:r>
              </a:p>
              <a:p>
                <a:r>
                  <a:rPr lang="en-US" altLang="en-US" dirty="0"/>
                  <a:t>               =</a:t>
                </a:r>
              </a:p>
              <a:p>
                <a:r>
                  <a:rPr lang="en-US" altLang="en-US" dirty="0"/>
                  <a:t>  = x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/3  - 2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baseline="30000" dirty="0"/>
                          <m:t>3</m:t>
                        </m:r>
                      </m:e>
                    </m:rad>
                  </m:oMath>
                </a14:m>
                <a:r>
                  <a:rPr lang="en-US" altLang="en-US" dirty="0"/>
                  <a:t>/3</a:t>
                </a:r>
              </a:p>
              <a:p>
                <a:r>
                  <a:rPr lang="en-US" altLang="en-US" dirty="0"/>
                  <a:t>  = (1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/3-0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/3)-(2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b="1" i="0" dirty="0" smtClean="0"/>
                          <m:t>1</m:t>
                        </m:r>
                        <m:r>
                          <m:rPr>
                            <m:nor/>
                          </m:rPr>
                          <a:rPr lang="en-US" altLang="en-US" baseline="30000" dirty="0"/>
                          <m:t>3</m:t>
                        </m:r>
                      </m:e>
                    </m:rad>
                    <m:r>
                      <a:rPr lang="en-US" altLang="en-US" i="1" baseline="30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/3-2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b="1" i="0" dirty="0" smtClean="0"/>
                          <m:t>0</m:t>
                        </m:r>
                        <m:r>
                          <m:rPr>
                            <m:nor/>
                          </m:rPr>
                          <a:rPr lang="en-US" altLang="en-US" baseline="30000" dirty="0"/>
                          <m:t>3</m:t>
                        </m:r>
                      </m:e>
                    </m:rad>
                    <m:r>
                      <a:rPr lang="en-US" altLang="en-US" i="1" baseline="30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/3)</a:t>
                </a:r>
              </a:p>
              <a:p>
                <a:r>
                  <a:rPr lang="en-US" altLang="en-US" dirty="0"/>
                  <a:t>  = 1/3 – 2/3 = -1/3</a:t>
                </a:r>
              </a:p>
              <a:p>
                <a:r>
                  <a:rPr lang="en-US" altLang="en-US" dirty="0"/>
                  <a:t>It should have been:</a:t>
                </a:r>
              </a:p>
              <a:p>
                <a:r>
                  <a:rPr lang="en-US" altLang="en-US" dirty="0"/>
                  <a:t>                (drat!)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  <a:blipFill>
                <a:blip r:embed="rId3"/>
                <a:stretch>
                  <a:fillRect l="-2505" t="-1946" r="-8003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49FAD-3486-401D-9AF9-4C22BA0F4200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https://www.wolframalpha.com/input/?i=area+between+curves+y%3Dx%5E2+and+y%3Dsqrt%28x%29+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23DE1B-363A-4C5E-9CA1-D2026F853BAE}"/>
              </a:ext>
            </a:extLst>
          </p:cNvPr>
          <p:cNvGrpSpPr/>
          <p:nvPr/>
        </p:nvGrpSpPr>
        <p:grpSpPr>
          <a:xfrm>
            <a:off x="228600" y="2168285"/>
            <a:ext cx="3352800" cy="879715"/>
            <a:chOff x="2286000" y="3188262"/>
            <a:chExt cx="5351003" cy="8797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CBE615F-4EA2-46A9-BA41-F43F705F0741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5351003" cy="7277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x</a:t>
                  </a:r>
                  <a:r>
                    <a:rPr lang="en-US" altLang="en-US" sz="4000" b="1" baseline="30000" dirty="0">
                      <a:solidFill>
                        <a:srgbClr val="CCFFFF"/>
                      </a:solidFill>
                    </a:rPr>
                    <a:t>2 </a:t>
                  </a:r>
                  <a:r>
                    <a:rPr lang="en-US" sz="4000" b="1" dirty="0">
                      <a:solidFill>
                        <a:srgbClr val="CCFFFF"/>
                      </a:solidFill>
                    </a:rPr>
                    <a:t>–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en-US" sz="4000" b="1" i="1" smtClean="0">
                              <a:solidFill>
                                <a:srgbClr val="CC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altLang="en-US" sz="4000" b="1" dirty="0">
                              <a:solidFill>
                                <a:srgbClr val="CCFFFF"/>
                              </a:solidFill>
                            </a:rPr>
                            <m:t>x</m:t>
                          </m:r>
                        </m:e>
                      </m:rad>
                    </m:oMath>
                  </a14:m>
                  <a:r>
                    <a:rPr lang="en-US" sz="4000" b="1" dirty="0">
                      <a:solidFill>
                        <a:srgbClr val="CCFFFF"/>
                      </a:solidFill>
                    </a:rPr>
                    <a:t> dx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CBE615F-4EA2-46A9-BA41-F43F705F07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3188262"/>
                  <a:ext cx="5351003" cy="727763"/>
                </a:xfrm>
                <a:prstGeom prst="rect">
                  <a:avLst/>
                </a:prstGeom>
                <a:blipFill>
                  <a:blip r:embed="rId4"/>
                  <a:stretch>
                    <a:fillRect l="-6545" t="-11765" r="-5091" b="-361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0E470A-0A80-4A74-B828-881C8D186F3A}"/>
                </a:ext>
              </a:extLst>
            </p:cNvPr>
            <p:cNvSpPr txBox="1"/>
            <p:nvPr/>
          </p:nvSpPr>
          <p:spPr>
            <a:xfrm>
              <a:off x="2813304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CD0C22-A91F-4CCD-BDDD-3694485AADE5}"/>
                </a:ext>
              </a:extLst>
            </p:cNvPr>
            <p:cNvSpPr txBox="1"/>
            <p:nvPr/>
          </p:nvSpPr>
          <p:spPr>
            <a:xfrm>
              <a:off x="2650841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8FA2DD-FE0A-4FC0-ACBB-5F103D751412}"/>
              </a:ext>
            </a:extLst>
          </p:cNvPr>
          <p:cNvGrpSpPr/>
          <p:nvPr/>
        </p:nvGrpSpPr>
        <p:grpSpPr>
          <a:xfrm>
            <a:off x="3962400" y="2176790"/>
            <a:ext cx="3352800" cy="879715"/>
            <a:chOff x="2286000" y="3188262"/>
            <a:chExt cx="5351003" cy="87971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F700C10-BEED-481F-8C1A-22E55919D69F}"/>
                </a:ext>
              </a:extLst>
            </p:cNvPr>
            <p:cNvSpPr txBox="1"/>
            <p:nvPr/>
          </p:nvSpPr>
          <p:spPr>
            <a:xfrm>
              <a:off x="2286000" y="3188262"/>
              <a:ext cx="535100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2 </a:t>
              </a:r>
              <a:r>
                <a:rPr lang="en-US" sz="4000" b="1" dirty="0">
                  <a:solidFill>
                    <a:srgbClr val="CCFFFF"/>
                  </a:solidFill>
                </a:rPr>
                <a:t>– 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x</a:t>
              </a:r>
              <a:r>
                <a:rPr lang="en-US" altLang="en-US" sz="4000" b="1" baseline="30000" dirty="0">
                  <a:solidFill>
                    <a:srgbClr val="CCFFFF"/>
                  </a:solidFill>
                </a:rPr>
                <a:t>½ </a:t>
              </a:r>
              <a:r>
                <a:rPr lang="en-US" sz="4000" b="1" dirty="0">
                  <a:solidFill>
                    <a:srgbClr val="CCFFFF"/>
                  </a:solidFill>
                </a:rPr>
                <a:t>dx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596943-C0C6-4A5B-B293-7D011B3FBE78}"/>
                </a:ext>
              </a:extLst>
            </p:cNvPr>
            <p:cNvSpPr txBox="1"/>
            <p:nvPr/>
          </p:nvSpPr>
          <p:spPr>
            <a:xfrm>
              <a:off x="2813304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133C54-A137-4D4F-877B-E02D95E120DC}"/>
                </a:ext>
              </a:extLst>
            </p:cNvPr>
            <p:cNvSpPr txBox="1"/>
            <p:nvPr/>
          </p:nvSpPr>
          <p:spPr>
            <a:xfrm>
              <a:off x="2650841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C7D9D7D-A3B9-4D29-9D30-9D3BA5AF172A}"/>
              </a:ext>
            </a:extLst>
          </p:cNvPr>
          <p:cNvGrpSpPr/>
          <p:nvPr/>
        </p:nvGrpSpPr>
        <p:grpSpPr>
          <a:xfrm>
            <a:off x="2286000" y="2800290"/>
            <a:ext cx="762000" cy="933510"/>
            <a:chOff x="2286000" y="3205515"/>
            <a:chExt cx="762000" cy="93351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74431A7-B5C2-4423-BF54-C2EEF2FE0CAE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24E10A-514A-47EC-B814-AC081C77AA12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C137BD4-07C8-4D8F-BFBF-09107D52F431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B8AF8CF-9EBD-4553-9D97-70FF2B897402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71809D5-0557-463D-AC0A-E75926874BCF}"/>
              </a:ext>
            </a:extLst>
          </p:cNvPr>
          <p:cNvGrpSpPr/>
          <p:nvPr/>
        </p:nvGrpSpPr>
        <p:grpSpPr>
          <a:xfrm>
            <a:off x="4953000" y="2800290"/>
            <a:ext cx="762000" cy="933510"/>
            <a:chOff x="2286000" y="3205515"/>
            <a:chExt cx="762000" cy="93351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C701762-336D-422C-BF6E-6BD27F9F639E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A33B27D-1286-4CF7-89D0-F0D40B42002C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FBA0811-B8B5-439C-8B99-38F2558F6B0A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5CD7FB5-922B-4287-AA69-8BDFE5208FB3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29EC62D-68CB-44A9-B18F-B3B93A17E177}"/>
              </a:ext>
            </a:extLst>
          </p:cNvPr>
          <p:cNvGrpSpPr/>
          <p:nvPr/>
        </p:nvGrpSpPr>
        <p:grpSpPr>
          <a:xfrm>
            <a:off x="304800" y="5825885"/>
            <a:ext cx="3352800" cy="879715"/>
            <a:chOff x="2286000" y="3188262"/>
            <a:chExt cx="5351003" cy="8797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DB3694D-78CF-4E64-BB1A-1356CB4F8772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5351003" cy="7277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en-US" sz="4000" b="1" i="1">
                              <a:solidFill>
                                <a:srgbClr val="CC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altLang="en-US" sz="4000" b="1" dirty="0">
                              <a:solidFill>
                                <a:srgbClr val="CCFFFF"/>
                              </a:solidFill>
                            </a:rPr>
                            <m:t>x</m:t>
                          </m:r>
                        </m:e>
                      </m:rad>
                    </m:oMath>
                  </a14:m>
                  <a:r>
                    <a:rPr lang="en-US" altLang="en-US" sz="4000" b="1" baseline="30000" dirty="0">
                      <a:solidFill>
                        <a:srgbClr val="CCFFFF"/>
                      </a:solidFill>
                    </a:rPr>
                    <a:t> </a:t>
                  </a:r>
                  <a:r>
                    <a:rPr lang="en-US" sz="4000" b="1" dirty="0">
                      <a:solidFill>
                        <a:srgbClr val="CCFFFF"/>
                      </a:solidFill>
                    </a:rPr>
                    <a:t>– x</a:t>
                  </a:r>
                  <a:r>
                    <a:rPr lang="en-US" altLang="en-US" sz="4000" b="1" baseline="30000" dirty="0">
                      <a:solidFill>
                        <a:srgbClr val="CCFFFF"/>
                      </a:solidFill>
                    </a:rPr>
                    <a:t>2 </a:t>
                  </a:r>
                  <a:r>
                    <a:rPr lang="en-US" sz="4000" b="1" dirty="0">
                      <a:solidFill>
                        <a:srgbClr val="CCFFFF"/>
                      </a:solidFill>
                    </a:rPr>
                    <a:t>dx</a:t>
                  </a: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DB3694D-78CF-4E64-BB1A-1356CB4F87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3188262"/>
                  <a:ext cx="5351003" cy="727763"/>
                </a:xfrm>
                <a:prstGeom prst="rect">
                  <a:avLst/>
                </a:prstGeom>
                <a:blipFill>
                  <a:blip r:embed="rId5"/>
                  <a:stretch>
                    <a:fillRect l="-6364" t="-11765" r="-2727" b="-361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4F28F3C-02D0-41E2-ADEC-2B2D1D9EB14D}"/>
                </a:ext>
              </a:extLst>
            </p:cNvPr>
            <p:cNvSpPr txBox="1"/>
            <p:nvPr/>
          </p:nvSpPr>
          <p:spPr>
            <a:xfrm>
              <a:off x="2813304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4E3C34E-34C7-49B5-A08E-2E7432BA0500}"/>
                </a:ext>
              </a:extLst>
            </p:cNvPr>
            <p:cNvSpPr txBox="1"/>
            <p:nvPr/>
          </p:nvSpPr>
          <p:spPr>
            <a:xfrm>
              <a:off x="2650841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0182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B9ADBDD5-0CD9-4E79-AB82-019275028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  <a:endParaRPr lang="en-US" altLang="en-US" dirty="0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896C9072-B9C8-4D71-B656-54F1FB37A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You can build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rectangles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above the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curve, below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the curve,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or going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through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midpoints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128C3F-5C80-428E-8614-DB4FB97C0D24}"/>
              </a:ext>
            </a:extLst>
          </p:cNvPr>
          <p:cNvSpPr txBox="1"/>
          <p:nvPr/>
        </p:nvSpPr>
        <p:spPr>
          <a:xfrm>
            <a:off x="0" y="6611035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Kalkulus_Integral__cover.png</a:t>
            </a:r>
            <a:endParaRPr lang="en-US" sz="15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F075F9-DB86-46E6-BF50-A86A31B40F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78"/>
          <a:stretch/>
        </p:blipFill>
        <p:spPr>
          <a:xfrm>
            <a:off x="3965545" y="1143000"/>
            <a:ext cx="5178455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7F6D3E-DA65-440D-9019-5665517E2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4223266"/>
            <a:ext cx="2525264" cy="2432715"/>
          </a:xfrm>
          <a:prstGeom prst="rect">
            <a:avLst/>
          </a:prstGeom>
        </p:spPr>
      </p:pic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Good news!</a:t>
            </a:r>
          </a:p>
          <a:p>
            <a:r>
              <a:rPr lang="en-US" altLang="en-US" dirty="0"/>
              <a:t>                = -</a:t>
            </a:r>
          </a:p>
          <a:p>
            <a:r>
              <a:rPr lang="en-US" altLang="en-US" dirty="0"/>
              <a:t>Using the Coefficient Rule:</a:t>
            </a:r>
          </a:p>
          <a:p>
            <a:r>
              <a:rPr lang="en-US" altLang="en-US" dirty="0"/>
              <a:t>             =  </a:t>
            </a:r>
          </a:p>
          <a:p>
            <a:r>
              <a:rPr lang="en-US" altLang="en-US" dirty="0"/>
              <a:t>All we have to do is multiply our (negative) answer by -1 to get the right (positive) answer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49FAD-3486-401D-9AF9-4C22BA0F4200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https://www.wolframalpha.com/input/?i=area+between+curves+y%3Dx%5E2+and+y%3Dsqrt%28x%29+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23DE1B-363A-4C5E-9CA1-D2026F853BAE}"/>
              </a:ext>
            </a:extLst>
          </p:cNvPr>
          <p:cNvGrpSpPr/>
          <p:nvPr/>
        </p:nvGrpSpPr>
        <p:grpSpPr>
          <a:xfrm>
            <a:off x="4645324" y="1525516"/>
            <a:ext cx="3352800" cy="879715"/>
            <a:chOff x="2286000" y="3188262"/>
            <a:chExt cx="5351003" cy="8797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CBE615F-4EA2-46A9-BA41-F43F705F0741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5351003" cy="7277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x</a:t>
                  </a:r>
                  <a:r>
                    <a:rPr lang="en-US" altLang="en-US" sz="4000" b="1" baseline="30000" dirty="0">
                      <a:solidFill>
                        <a:srgbClr val="CCFFFF"/>
                      </a:solidFill>
                    </a:rPr>
                    <a:t>2 </a:t>
                  </a:r>
                  <a:r>
                    <a:rPr lang="en-US" sz="4000" b="1" dirty="0">
                      <a:solidFill>
                        <a:srgbClr val="CCFFFF"/>
                      </a:solidFill>
                    </a:rPr>
                    <a:t>–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en-US" sz="4000" b="1" i="1" smtClean="0">
                              <a:solidFill>
                                <a:srgbClr val="CC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altLang="en-US" sz="4000" b="1" dirty="0">
                              <a:solidFill>
                                <a:srgbClr val="CCFFFF"/>
                              </a:solidFill>
                            </a:rPr>
                            <m:t>x</m:t>
                          </m:r>
                        </m:e>
                      </m:rad>
                    </m:oMath>
                  </a14:m>
                  <a:r>
                    <a:rPr lang="en-US" sz="4000" b="1" dirty="0">
                      <a:solidFill>
                        <a:srgbClr val="CCFFFF"/>
                      </a:solidFill>
                    </a:rPr>
                    <a:t> dx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CBE615F-4EA2-46A9-BA41-F43F705F07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3188262"/>
                  <a:ext cx="5351003" cy="727763"/>
                </a:xfrm>
                <a:prstGeom prst="rect">
                  <a:avLst/>
                </a:prstGeom>
                <a:blipFill>
                  <a:blip r:embed="rId3"/>
                  <a:stretch>
                    <a:fillRect l="-6364" t="-11667" r="-5273" b="-3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0E470A-0A80-4A74-B828-881C8D186F3A}"/>
                </a:ext>
              </a:extLst>
            </p:cNvPr>
            <p:cNvSpPr txBox="1"/>
            <p:nvPr/>
          </p:nvSpPr>
          <p:spPr>
            <a:xfrm>
              <a:off x="2813304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CD0C22-A91F-4CCD-BDDD-3694485AADE5}"/>
                </a:ext>
              </a:extLst>
            </p:cNvPr>
            <p:cNvSpPr txBox="1"/>
            <p:nvPr/>
          </p:nvSpPr>
          <p:spPr>
            <a:xfrm>
              <a:off x="2650841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29EC62D-68CB-44A9-B18F-B3B93A17E177}"/>
              </a:ext>
            </a:extLst>
          </p:cNvPr>
          <p:cNvGrpSpPr/>
          <p:nvPr/>
        </p:nvGrpSpPr>
        <p:grpSpPr>
          <a:xfrm>
            <a:off x="307675" y="1517011"/>
            <a:ext cx="3352800" cy="879715"/>
            <a:chOff x="2286000" y="3188262"/>
            <a:chExt cx="5351003" cy="8797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DB3694D-78CF-4E64-BB1A-1356CB4F8772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5351003" cy="7277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en-US" sz="4000" b="1" i="1">
                              <a:solidFill>
                                <a:srgbClr val="CC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altLang="en-US" sz="4000" b="1" dirty="0">
                              <a:solidFill>
                                <a:srgbClr val="CCFFFF"/>
                              </a:solidFill>
                            </a:rPr>
                            <m:t>x</m:t>
                          </m:r>
                        </m:e>
                      </m:rad>
                    </m:oMath>
                  </a14:m>
                  <a:r>
                    <a:rPr lang="en-US" altLang="en-US" sz="4000" b="1" baseline="30000" dirty="0">
                      <a:solidFill>
                        <a:srgbClr val="CCFFFF"/>
                      </a:solidFill>
                    </a:rPr>
                    <a:t> </a:t>
                  </a:r>
                  <a:r>
                    <a:rPr lang="en-US" sz="4000" b="1" dirty="0">
                      <a:solidFill>
                        <a:srgbClr val="CCFFFF"/>
                      </a:solidFill>
                    </a:rPr>
                    <a:t>– x</a:t>
                  </a:r>
                  <a:r>
                    <a:rPr lang="en-US" altLang="en-US" sz="4000" b="1" baseline="30000" dirty="0">
                      <a:solidFill>
                        <a:srgbClr val="CCFFFF"/>
                      </a:solidFill>
                    </a:rPr>
                    <a:t>2 </a:t>
                  </a:r>
                  <a:r>
                    <a:rPr lang="en-US" sz="4000" b="1" dirty="0">
                      <a:solidFill>
                        <a:srgbClr val="CCFFFF"/>
                      </a:solidFill>
                    </a:rPr>
                    <a:t>dx</a:t>
                  </a: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DB3694D-78CF-4E64-BB1A-1356CB4F87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3188262"/>
                  <a:ext cx="5351003" cy="727763"/>
                </a:xfrm>
                <a:prstGeom prst="rect">
                  <a:avLst/>
                </a:prstGeom>
                <a:blipFill>
                  <a:blip r:embed="rId4"/>
                  <a:stretch>
                    <a:fillRect l="-6364" t="-11765" r="-2909" b="-361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4F28F3C-02D0-41E2-ADEC-2B2D1D9EB14D}"/>
                </a:ext>
              </a:extLst>
            </p:cNvPr>
            <p:cNvSpPr txBox="1"/>
            <p:nvPr/>
          </p:nvSpPr>
          <p:spPr>
            <a:xfrm>
              <a:off x="2813304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4E3C34E-34C7-49B5-A08E-2E7432BA0500}"/>
                </a:ext>
              </a:extLst>
            </p:cNvPr>
            <p:cNvSpPr txBox="1"/>
            <p:nvPr/>
          </p:nvSpPr>
          <p:spPr>
            <a:xfrm>
              <a:off x="2650841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439C1EB-4D40-4541-B11D-3D9B2E599CAB}"/>
              </a:ext>
            </a:extLst>
          </p:cNvPr>
          <p:cNvSpPr txBox="1"/>
          <p:nvPr/>
        </p:nvSpPr>
        <p:spPr>
          <a:xfrm>
            <a:off x="309113" y="3006037"/>
            <a:ext cx="2891287" cy="727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sz="4000" b="1" dirty="0" err="1">
                <a:solidFill>
                  <a:srgbClr val="CCFFFF"/>
                </a:solidFill>
              </a:rPr>
              <a:t>kƒ</a:t>
            </a:r>
            <a:r>
              <a:rPr lang="en-US" sz="2000" b="1" dirty="0">
                <a:solidFill>
                  <a:srgbClr val="CCFFFF"/>
                </a:solidFill>
              </a:rPr>
              <a:t> </a:t>
            </a:r>
            <a:r>
              <a:rPr lang="en-US" sz="4000" b="1" dirty="0">
                <a:solidFill>
                  <a:srgbClr val="CCFFFF"/>
                </a:solidFill>
              </a:rPr>
              <a:t>’(x)</a:t>
            </a:r>
            <a:r>
              <a:rPr lang="en-US" altLang="en-US" sz="4000" b="1" baseline="30000" dirty="0">
                <a:solidFill>
                  <a:srgbClr val="CCFFFF"/>
                </a:solidFill>
              </a:rPr>
              <a:t> </a:t>
            </a:r>
            <a:r>
              <a:rPr lang="en-US" sz="4000" b="1" dirty="0">
                <a:solidFill>
                  <a:srgbClr val="CCFFFF"/>
                </a:solidFill>
              </a:rPr>
              <a:t>dx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E7B2B42-1BDD-4BB9-8E3A-B22BB014D006}"/>
              </a:ext>
            </a:extLst>
          </p:cNvPr>
          <p:cNvSpPr txBox="1"/>
          <p:nvPr/>
        </p:nvSpPr>
        <p:spPr>
          <a:xfrm>
            <a:off x="3581400" y="3006037"/>
            <a:ext cx="28912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CCFFFF"/>
                </a:solidFill>
              </a:rPr>
              <a:t>k∫ƒ</a:t>
            </a:r>
            <a:r>
              <a:rPr lang="en-US" sz="2000" b="1" dirty="0">
                <a:solidFill>
                  <a:srgbClr val="CCFFFF"/>
                </a:solidFill>
              </a:rPr>
              <a:t> </a:t>
            </a:r>
            <a:r>
              <a:rPr lang="en-US" sz="4000" b="1" dirty="0">
                <a:solidFill>
                  <a:srgbClr val="CCFFFF"/>
                </a:solidFill>
              </a:rPr>
              <a:t>’(x)</a:t>
            </a:r>
            <a:r>
              <a:rPr lang="en-US" altLang="en-US" sz="4000" b="1" baseline="30000" dirty="0">
                <a:solidFill>
                  <a:srgbClr val="CCFFFF"/>
                </a:solidFill>
              </a:rPr>
              <a:t> </a:t>
            </a:r>
            <a:r>
              <a:rPr lang="en-US" sz="4000" b="1" dirty="0">
                <a:solidFill>
                  <a:srgbClr val="CCFFFF"/>
                </a:solidFill>
              </a:rPr>
              <a:t>dx</a:t>
            </a:r>
          </a:p>
        </p:txBody>
      </p:sp>
    </p:spTree>
    <p:extLst>
      <p:ext uri="{BB962C8B-B14F-4D97-AF65-F5344CB8AC3E}">
        <p14:creationId xmlns:p14="http://schemas.microsoft.com/office/powerpoint/2010/main" val="218547395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C58452A-D079-4309-91B3-E28BEAE40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963" y="2743200"/>
            <a:ext cx="4061637" cy="39127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</p:spPr>
            <p:txBody>
              <a:bodyPr/>
              <a:lstStyle/>
              <a:p>
                <a:r>
                  <a:rPr lang="en-US" altLang="en-US" dirty="0"/>
                  <a:t>Find the area between the curves   y =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 and   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</m:e>
                    </m:rad>
                  </m:oMath>
                </a14:m>
                <a:r>
                  <a:rPr lang="en-US" altLang="en-US" dirty="0"/>
                  <a:t> </a:t>
                </a:r>
              </a:p>
              <a:p>
                <a:r>
                  <a:rPr lang="en-US" altLang="en-US" dirty="0"/>
                  <a:t>               = 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1/3</a:t>
                </a:r>
              </a:p>
              <a:p>
                <a:r>
                  <a:rPr lang="en-US" altLang="en-US" dirty="0"/>
                  <a:t>Yay!</a:t>
                </a:r>
              </a:p>
            </p:txBody>
          </p:sp>
        </mc:Choice>
        <mc:Fallback xmlns="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  <a:blipFill>
                <a:blip r:embed="rId3"/>
                <a:stretch>
                  <a:fillRect l="-2505" t="-1946" r="-8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49FAD-3486-401D-9AF9-4C22BA0F4200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https://www.wolframalpha.com/input/?i=area+between+curves+y%3Dx%5E2+and+y%3Dsqrt%28x%29+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23DE1B-363A-4C5E-9CA1-D2026F853BAE}"/>
              </a:ext>
            </a:extLst>
          </p:cNvPr>
          <p:cNvGrpSpPr/>
          <p:nvPr/>
        </p:nvGrpSpPr>
        <p:grpSpPr>
          <a:xfrm>
            <a:off x="228600" y="2168285"/>
            <a:ext cx="3352800" cy="879715"/>
            <a:chOff x="2286000" y="3188262"/>
            <a:chExt cx="5351003" cy="8797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CBE615F-4EA2-46A9-BA41-F43F705F0741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5351003" cy="7277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en-US" sz="4000" b="1" i="1">
                              <a:solidFill>
                                <a:srgbClr val="CC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altLang="en-US" sz="4000" b="1" dirty="0">
                              <a:solidFill>
                                <a:srgbClr val="CCFFFF"/>
                              </a:solidFill>
                            </a:rPr>
                            <m:t>x</m:t>
                          </m:r>
                        </m:e>
                      </m:rad>
                      <m:r>
                        <a:rPr lang="en-US" altLang="en-US" sz="4000" b="1" i="1" dirty="0">
                          <a:solidFill>
                            <a:srgbClr val="CC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4000" b="1" dirty="0">
                      <a:solidFill>
                        <a:srgbClr val="CCFFFF"/>
                      </a:solidFill>
                    </a:rPr>
                    <a:t>– x</a:t>
                  </a:r>
                  <a:r>
                    <a:rPr lang="en-US" altLang="en-US" sz="4000" b="1" baseline="30000" dirty="0">
                      <a:solidFill>
                        <a:srgbClr val="CCFFFF"/>
                      </a:solidFill>
                    </a:rPr>
                    <a:t>2 </a:t>
                  </a:r>
                  <a:r>
                    <a:rPr lang="en-US" sz="4000" b="1" dirty="0">
                      <a:solidFill>
                        <a:srgbClr val="CCFFFF"/>
                      </a:solidFill>
                    </a:rPr>
                    <a:t>dx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CBE615F-4EA2-46A9-BA41-F43F705F07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3188262"/>
                  <a:ext cx="5351003" cy="727763"/>
                </a:xfrm>
                <a:prstGeom prst="rect">
                  <a:avLst/>
                </a:prstGeom>
                <a:blipFill>
                  <a:blip r:embed="rId4"/>
                  <a:stretch>
                    <a:fillRect l="-6545" t="-11765" r="-1636" b="-361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0E470A-0A80-4A74-B828-881C8D186F3A}"/>
                </a:ext>
              </a:extLst>
            </p:cNvPr>
            <p:cNvSpPr txBox="1"/>
            <p:nvPr/>
          </p:nvSpPr>
          <p:spPr>
            <a:xfrm>
              <a:off x="2813304" y="3236515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CD0C22-A91F-4CCD-BDDD-3694485AADE5}"/>
                </a:ext>
              </a:extLst>
            </p:cNvPr>
            <p:cNvSpPr txBox="1"/>
            <p:nvPr/>
          </p:nvSpPr>
          <p:spPr>
            <a:xfrm>
              <a:off x="2650841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071181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2C1D74-987F-46F4-A842-796C89B73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3274"/>
            <a:ext cx="3242930" cy="5901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6E9583-CF7B-4E6B-BC49-D69FE37C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3E081C-7778-43B6-8254-BB577EE8B9D4}"/>
              </a:ext>
            </a:extLst>
          </p:cNvPr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http://www.vsexamprep.com/online-test.html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753E8-3DBA-4836-BFB4-4631EA863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1219200"/>
            <a:ext cx="6400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Coefficient Rule  </a:t>
            </a:r>
          </a:p>
          <a:p>
            <a:pPr>
              <a:spcBef>
                <a:spcPts val="0"/>
              </a:spcBef>
            </a:pPr>
            <a:r>
              <a:rPr lang="en-US" dirty="0"/>
              <a:t> means you don’t really  </a:t>
            </a:r>
          </a:p>
          <a:p>
            <a:pPr>
              <a:spcBef>
                <a:spcPts val="0"/>
              </a:spcBef>
            </a:pPr>
            <a:r>
              <a:rPr lang="en-US" dirty="0"/>
              <a:t> have to know which curve is higher than  </a:t>
            </a:r>
          </a:p>
          <a:p>
            <a:pPr>
              <a:spcBef>
                <a:spcPts val="0"/>
              </a:spcBef>
            </a:pPr>
            <a:r>
              <a:rPr lang="en-US" dirty="0"/>
              <a:t> the other – if you get  </a:t>
            </a:r>
          </a:p>
          <a:p>
            <a:pPr>
              <a:spcBef>
                <a:spcPts val="0"/>
              </a:spcBef>
            </a:pPr>
            <a:r>
              <a:rPr lang="en-US" dirty="0"/>
              <a:t>  a negative area (and </a:t>
            </a:r>
          </a:p>
          <a:p>
            <a:pPr>
              <a:spcBef>
                <a:spcPts val="0"/>
              </a:spcBef>
            </a:pPr>
            <a:r>
              <a:rPr lang="en-US" dirty="0"/>
              <a:t>  didn’t intend to) you </a:t>
            </a:r>
          </a:p>
          <a:p>
            <a:pPr>
              <a:spcBef>
                <a:spcPts val="0"/>
              </a:spcBef>
            </a:pPr>
            <a:r>
              <a:rPr lang="en-US" dirty="0"/>
              <a:t> just make your answer    </a:t>
            </a:r>
          </a:p>
          <a:p>
            <a:pPr>
              <a:spcBef>
                <a:spcPts val="0"/>
              </a:spcBef>
            </a:pPr>
            <a:r>
              <a:rPr lang="en-US" dirty="0"/>
              <a:t>    positive - No sweat!</a:t>
            </a:r>
          </a:p>
        </p:txBody>
      </p:sp>
    </p:spTree>
    <p:extLst>
      <p:ext uri="{BB962C8B-B14F-4D97-AF65-F5344CB8AC3E}">
        <p14:creationId xmlns:p14="http://schemas.microsoft.com/office/powerpoint/2010/main" val="425753726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638800"/>
          </a:xfrm>
        </p:spPr>
        <p:txBody>
          <a:bodyPr/>
          <a:lstStyle/>
          <a:p>
            <a:r>
              <a:rPr lang="en-US" altLang="en-US" dirty="0"/>
              <a:t>So if you have a question like:</a:t>
            </a:r>
          </a:p>
          <a:p>
            <a:r>
              <a:rPr lang="en-US" altLang="en-US" dirty="0"/>
              <a:t>Find the area between the curves   y = 8 - x</a:t>
            </a:r>
            <a:r>
              <a:rPr lang="en-US" altLang="en-US" baseline="30000" dirty="0"/>
              <a:t>2</a:t>
            </a:r>
            <a:r>
              <a:rPr lang="en-US" altLang="en-US" dirty="0"/>
              <a:t>  and   y = x + 2  between x = 0 and  x = 1 </a:t>
            </a:r>
          </a:p>
          <a:p>
            <a:r>
              <a:rPr lang="en-US" altLang="en-US" dirty="0"/>
              <a:t>And you don’t know which is the “top” curve - just pick one at random!</a:t>
            </a:r>
          </a:p>
          <a:p>
            <a:r>
              <a:rPr lang="en-US" altLang="en-US" dirty="0"/>
              <a:t>You can adjust your answer later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9CD2A9-F8D2-48DD-9970-6328B3EA1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Area Between Curves</a:t>
            </a:r>
            <a:endParaRPr 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972655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E9583-CF7B-4E6B-BC49-D69FE37C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753E8-3DBA-4836-BFB4-4631EA863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the area between the curves crosses the axes</a:t>
            </a:r>
          </a:p>
          <a:p>
            <a:r>
              <a:rPr lang="en-US" dirty="0"/>
              <a:t>Does that make a difference?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5124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Find the area between the curves   y = 8 - x</a:t>
            </a:r>
            <a:r>
              <a:rPr lang="en-US" altLang="en-US" baseline="30000" dirty="0"/>
              <a:t>2</a:t>
            </a:r>
            <a:r>
              <a:rPr lang="en-US" altLang="en-US" dirty="0"/>
              <a:t>  and   y = x + 2</a:t>
            </a:r>
          </a:p>
          <a:p>
            <a:r>
              <a:rPr lang="en-US" altLang="en-US" dirty="0"/>
              <a:t>What’s the range?</a:t>
            </a:r>
          </a:p>
          <a:p>
            <a:r>
              <a:rPr lang="en-US" altLang="en-US" dirty="0"/>
              <a:t>8 - x</a:t>
            </a:r>
            <a:r>
              <a:rPr lang="en-US" altLang="en-US" baseline="30000" dirty="0"/>
              <a:t>2</a:t>
            </a:r>
            <a:r>
              <a:rPr lang="en-US" altLang="en-US" dirty="0"/>
              <a:t> = x + 2 and solve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49FAD-3486-401D-9AF9-4C22BA0F4200}"/>
              </a:ext>
            </a:extLst>
          </p:cNvPr>
          <p:cNvSpPr txBox="1"/>
          <p:nvPr/>
        </p:nvSpPr>
        <p:spPr>
          <a:xfrm>
            <a:off x="3429000" y="6611035"/>
            <a:ext cx="5791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24A37B-E159-413F-9FE8-27CC661CA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470" y="3889248"/>
            <a:ext cx="2800530" cy="281635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40EB13F-5BAD-4366-9BA6-14316464274C}"/>
              </a:ext>
            </a:extLst>
          </p:cNvPr>
          <p:cNvGrpSpPr/>
          <p:nvPr/>
        </p:nvGrpSpPr>
        <p:grpSpPr>
          <a:xfrm>
            <a:off x="6584830" y="6329995"/>
            <a:ext cx="2438400" cy="528005"/>
            <a:chOff x="2286000" y="3148514"/>
            <a:chExt cx="2438400" cy="5280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F0F40F5-7DEC-4265-B978-3D4DCC43E7BE}"/>
                </a:ext>
              </a:extLst>
            </p:cNvPr>
            <p:cNvSpPr txBox="1"/>
            <p:nvPr/>
          </p:nvSpPr>
          <p:spPr>
            <a:xfrm>
              <a:off x="2286000" y="3188262"/>
              <a:ext cx="24384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∫  ƒ(x) – g(x) dx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C75E7A-389B-4EF4-A5EF-4E5CCEA6AD95}"/>
                </a:ext>
              </a:extLst>
            </p:cNvPr>
            <p:cNvSpPr txBox="1"/>
            <p:nvPr/>
          </p:nvSpPr>
          <p:spPr>
            <a:xfrm>
              <a:off x="2514600" y="3148514"/>
              <a:ext cx="457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922D93-CEA1-4E22-BE82-63496D9F5249}"/>
                </a:ext>
              </a:extLst>
            </p:cNvPr>
            <p:cNvSpPr txBox="1"/>
            <p:nvPr/>
          </p:nvSpPr>
          <p:spPr>
            <a:xfrm>
              <a:off x="2438400" y="3399520"/>
              <a:ext cx="457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868598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Find the area between the curves   y = 8 - x</a:t>
            </a:r>
            <a:r>
              <a:rPr lang="en-US" altLang="en-US" baseline="30000" dirty="0"/>
              <a:t>2</a:t>
            </a:r>
            <a:r>
              <a:rPr lang="en-US" altLang="en-US" dirty="0"/>
              <a:t>  and   y = x + 2</a:t>
            </a:r>
          </a:p>
          <a:p>
            <a:r>
              <a:rPr lang="en-US" altLang="en-US" dirty="0"/>
              <a:t>What’s the range?</a:t>
            </a:r>
          </a:p>
          <a:p>
            <a:r>
              <a:rPr lang="en-US" altLang="en-US" dirty="0"/>
              <a:t>8 - x</a:t>
            </a:r>
            <a:r>
              <a:rPr lang="en-US" altLang="en-US" baseline="30000" dirty="0"/>
              <a:t>2</a:t>
            </a:r>
            <a:r>
              <a:rPr lang="en-US" altLang="en-US" dirty="0"/>
              <a:t> = x + 2 and solve</a:t>
            </a:r>
          </a:p>
          <a:p>
            <a:r>
              <a:rPr lang="en-US" altLang="en-US" dirty="0"/>
              <a:t>8 = x</a:t>
            </a:r>
            <a:r>
              <a:rPr lang="en-US" altLang="en-US" baseline="30000" dirty="0"/>
              <a:t>2</a:t>
            </a:r>
            <a:r>
              <a:rPr lang="en-US" altLang="en-US" dirty="0"/>
              <a:t> + x + 2</a:t>
            </a:r>
          </a:p>
          <a:p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 + x + -6 = 0</a:t>
            </a:r>
          </a:p>
          <a:p>
            <a:r>
              <a:rPr lang="en-US" altLang="en-US" dirty="0"/>
              <a:t>a=1, b=1, c=-6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49FAD-3486-401D-9AF9-4C22BA0F4200}"/>
              </a:ext>
            </a:extLst>
          </p:cNvPr>
          <p:cNvSpPr txBox="1"/>
          <p:nvPr/>
        </p:nvSpPr>
        <p:spPr>
          <a:xfrm>
            <a:off x="3429000" y="6611035"/>
            <a:ext cx="5791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24A37B-E159-413F-9FE8-27CC661CA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470" y="3889248"/>
            <a:ext cx="2800530" cy="281635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40EB13F-5BAD-4366-9BA6-14316464274C}"/>
              </a:ext>
            </a:extLst>
          </p:cNvPr>
          <p:cNvGrpSpPr/>
          <p:nvPr/>
        </p:nvGrpSpPr>
        <p:grpSpPr>
          <a:xfrm>
            <a:off x="6584830" y="6329995"/>
            <a:ext cx="2438400" cy="528005"/>
            <a:chOff x="2286000" y="3148514"/>
            <a:chExt cx="2438400" cy="5280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F0F40F5-7DEC-4265-B978-3D4DCC43E7BE}"/>
                </a:ext>
              </a:extLst>
            </p:cNvPr>
            <p:cNvSpPr txBox="1"/>
            <p:nvPr/>
          </p:nvSpPr>
          <p:spPr>
            <a:xfrm>
              <a:off x="2286000" y="3188262"/>
              <a:ext cx="24384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∫  ƒ(x) – g(x) dx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C75E7A-389B-4EF4-A5EF-4E5CCEA6AD95}"/>
                </a:ext>
              </a:extLst>
            </p:cNvPr>
            <p:cNvSpPr txBox="1"/>
            <p:nvPr/>
          </p:nvSpPr>
          <p:spPr>
            <a:xfrm>
              <a:off x="2514600" y="3148514"/>
              <a:ext cx="457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922D93-CEA1-4E22-BE82-63496D9F5249}"/>
                </a:ext>
              </a:extLst>
            </p:cNvPr>
            <p:cNvSpPr txBox="1"/>
            <p:nvPr/>
          </p:nvSpPr>
          <p:spPr>
            <a:xfrm>
              <a:off x="2438400" y="3399520"/>
              <a:ext cx="457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00262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24A37B-E159-413F-9FE8-27CC661CA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470" y="3889248"/>
            <a:ext cx="2800530" cy="28163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763000" cy="5638800"/>
              </a:xfrm>
            </p:spPr>
            <p:txBody>
              <a:bodyPr/>
              <a:lstStyle/>
              <a:p>
                <a:r>
                  <a:rPr lang="en-US" altLang="en-US" dirty="0"/>
                  <a:t>Find the area between the curves   y = 8 -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 and   y = x + 2</a:t>
                </a:r>
              </a:p>
              <a:p>
                <a:r>
                  <a:rPr lang="en-US" altLang="en-US" dirty="0"/>
                  <a:t>What’s the range?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+ x + -6 = 0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a=1, b=1, c=-6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(-b±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b</m:t>
                        </m:r>
                        <m:r>
                          <m:rPr>
                            <m:nor/>
                          </m:rPr>
                          <a:rPr lang="en-US" altLang="en-US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altLang="en-US" dirty="0"/>
                          <m:t>−4</m:t>
                        </m:r>
                        <m:r>
                          <m:rPr>
                            <m:nor/>
                          </m:rPr>
                          <a:rPr lang="en-US" altLang="en-US" dirty="0"/>
                          <m:t>ac</m:t>
                        </m:r>
                      </m:e>
                    </m:rad>
                    <m:r>
                      <a:rPr lang="en-US" alt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)/2a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(-1±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1</m:t>
                        </m:r>
                        <m:r>
                          <m:rPr>
                            <m:nor/>
                          </m:rPr>
                          <a:rPr lang="en-US" altLang="en-US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altLang="en-US" dirty="0"/>
                          <m:t>−4(1)(−6)</m:t>
                        </m:r>
                      </m:e>
                    </m:rad>
                  </m:oMath>
                </a14:m>
                <a:r>
                  <a:rPr lang="en-US" altLang="en-US" dirty="0"/>
                  <a:t>/2(1)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(-1+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25</m:t>
                        </m:r>
                      </m:e>
                    </m:rad>
                  </m:oMath>
                </a14:m>
                <a:r>
                  <a:rPr lang="en-US" altLang="en-US" dirty="0"/>
                  <a:t>)/2=(-1+5)/2=2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(-1-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25</m:t>
                        </m:r>
                      </m:e>
                    </m:rad>
                  </m:oMath>
                </a14:m>
                <a:r>
                  <a:rPr lang="en-US" altLang="en-US" dirty="0"/>
                  <a:t>))/2=(-1-5)/2=-3</a:t>
                </a:r>
              </a:p>
              <a:p>
                <a:pPr>
                  <a:spcBef>
                    <a:spcPts val="0"/>
                  </a:spcBef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763000" cy="5638800"/>
              </a:xfrm>
              <a:blipFill>
                <a:blip r:embed="rId3"/>
                <a:stretch>
                  <a:fillRect l="-2434" t="-1946" r="-7928" b="-11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49FAD-3486-401D-9AF9-4C22BA0F4200}"/>
              </a:ext>
            </a:extLst>
          </p:cNvPr>
          <p:cNvSpPr txBox="1"/>
          <p:nvPr/>
        </p:nvSpPr>
        <p:spPr>
          <a:xfrm>
            <a:off x="3429000" y="6611035"/>
            <a:ext cx="5791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40EB13F-5BAD-4366-9BA6-14316464274C}"/>
              </a:ext>
            </a:extLst>
          </p:cNvPr>
          <p:cNvGrpSpPr/>
          <p:nvPr/>
        </p:nvGrpSpPr>
        <p:grpSpPr>
          <a:xfrm>
            <a:off x="6584830" y="6329995"/>
            <a:ext cx="2438400" cy="528005"/>
            <a:chOff x="2286000" y="3148514"/>
            <a:chExt cx="2438400" cy="5280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F0F40F5-7DEC-4265-B978-3D4DCC43E7BE}"/>
                </a:ext>
              </a:extLst>
            </p:cNvPr>
            <p:cNvSpPr txBox="1"/>
            <p:nvPr/>
          </p:nvSpPr>
          <p:spPr>
            <a:xfrm>
              <a:off x="2286000" y="3188262"/>
              <a:ext cx="24384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∫  ƒ(x) – g(x) dx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C75E7A-389B-4EF4-A5EF-4E5CCEA6AD95}"/>
                </a:ext>
              </a:extLst>
            </p:cNvPr>
            <p:cNvSpPr txBox="1"/>
            <p:nvPr/>
          </p:nvSpPr>
          <p:spPr>
            <a:xfrm>
              <a:off x="2514600" y="3148514"/>
              <a:ext cx="457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922D93-CEA1-4E22-BE82-63496D9F5249}"/>
                </a:ext>
              </a:extLst>
            </p:cNvPr>
            <p:cNvSpPr txBox="1"/>
            <p:nvPr/>
          </p:nvSpPr>
          <p:spPr>
            <a:xfrm>
              <a:off x="2438400" y="3399520"/>
              <a:ext cx="457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472268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Find the area between the curves   y = 8 - x</a:t>
            </a:r>
            <a:r>
              <a:rPr lang="en-US" altLang="en-US" baseline="30000" dirty="0"/>
              <a:t>2</a:t>
            </a:r>
            <a:r>
              <a:rPr lang="en-US" altLang="en-US" dirty="0"/>
              <a:t>  and   y = x + 2</a:t>
            </a:r>
          </a:p>
          <a:p>
            <a:r>
              <a:rPr lang="en-US" altLang="en-US" dirty="0"/>
              <a:t>What’s the range? 2, -3</a:t>
            </a:r>
          </a:p>
          <a:p>
            <a:r>
              <a:rPr lang="en-US" altLang="en-US" dirty="0"/>
              <a:t>What’s a?</a:t>
            </a:r>
          </a:p>
          <a:p>
            <a:r>
              <a:rPr lang="en-US" altLang="en-US" dirty="0"/>
              <a:t>What’s b?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AREA BETWEEN CURVES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49FAD-3486-401D-9AF9-4C22BA0F4200}"/>
              </a:ext>
            </a:extLst>
          </p:cNvPr>
          <p:cNvSpPr txBox="1"/>
          <p:nvPr/>
        </p:nvSpPr>
        <p:spPr>
          <a:xfrm>
            <a:off x="3429000" y="6611035"/>
            <a:ext cx="5791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24A37B-E159-413F-9FE8-27CC661CA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470" y="3889248"/>
            <a:ext cx="2800530" cy="281635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40EB13F-5BAD-4366-9BA6-14316464274C}"/>
              </a:ext>
            </a:extLst>
          </p:cNvPr>
          <p:cNvGrpSpPr/>
          <p:nvPr/>
        </p:nvGrpSpPr>
        <p:grpSpPr>
          <a:xfrm>
            <a:off x="6584830" y="6329995"/>
            <a:ext cx="2438400" cy="528005"/>
            <a:chOff x="2286000" y="3148514"/>
            <a:chExt cx="2438400" cy="5280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F0F40F5-7DEC-4265-B978-3D4DCC43E7BE}"/>
                </a:ext>
              </a:extLst>
            </p:cNvPr>
            <p:cNvSpPr txBox="1"/>
            <p:nvPr/>
          </p:nvSpPr>
          <p:spPr>
            <a:xfrm>
              <a:off x="2286000" y="3188262"/>
              <a:ext cx="24384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∫  ƒ(x) – g(x) dx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C75E7A-389B-4EF4-A5EF-4E5CCEA6AD95}"/>
                </a:ext>
              </a:extLst>
            </p:cNvPr>
            <p:cNvSpPr txBox="1"/>
            <p:nvPr/>
          </p:nvSpPr>
          <p:spPr>
            <a:xfrm>
              <a:off x="2514600" y="3148514"/>
              <a:ext cx="457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922D93-CEA1-4E22-BE82-63496D9F5249}"/>
                </a:ext>
              </a:extLst>
            </p:cNvPr>
            <p:cNvSpPr txBox="1"/>
            <p:nvPr/>
          </p:nvSpPr>
          <p:spPr>
            <a:xfrm>
              <a:off x="2438400" y="3399520"/>
              <a:ext cx="4572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396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6485</TotalTime>
  <Words>8516</Words>
  <Application>Microsoft Office PowerPoint</Application>
  <PresentationFormat>On-screen Show (4:3)</PresentationFormat>
  <Paragraphs>1622</Paragraphs>
  <Slides>159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159</vt:i4>
      </vt:variant>
    </vt:vector>
  </HeadingPairs>
  <TitlesOfParts>
    <vt:vector size="167" baseType="lpstr">
      <vt:lpstr>Arial</vt:lpstr>
      <vt:lpstr>Calibri</vt:lpstr>
      <vt:lpstr>Cambria Math</vt:lpstr>
      <vt:lpstr>Comic Sans MS</vt:lpstr>
      <vt:lpstr>Courier New</vt:lpstr>
      <vt:lpstr>Times New Roman</vt:lpstr>
      <vt:lpstr>Wingdings</vt:lpstr>
      <vt:lpstr>Office Theme</vt:lpstr>
      <vt:lpstr>PowerPoint Presentation</vt:lpstr>
      <vt:lpstr>What’s Up?</vt:lpstr>
      <vt:lpstr>What’s Up?</vt:lpstr>
      <vt:lpstr>Review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PowerPoint Presentation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Area Under a Curve</vt:lpstr>
      <vt:lpstr>Questions?</vt:lpstr>
      <vt:lpstr>Area Between Curves</vt:lpstr>
      <vt:lpstr>Area Between Curves</vt:lpstr>
      <vt:lpstr>Area Between Curves</vt:lpstr>
      <vt:lpstr>Area Between Curves</vt:lpstr>
      <vt:lpstr>Area Between Curves</vt:lpstr>
      <vt:lpstr>Area Between Curves</vt:lpstr>
      <vt:lpstr>Area Between Curves</vt:lpstr>
      <vt:lpstr>Area Between Curves</vt:lpstr>
      <vt:lpstr>Area Between Curves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Area Between Curves</vt:lpstr>
      <vt:lpstr>Area Between Curves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Area Between Curves</vt:lpstr>
      <vt:lpstr>Area Between Curves</vt:lpstr>
      <vt:lpstr>Questions?</vt:lpstr>
      <vt:lpstr>Area Between Curves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Area Between Curves</vt:lpstr>
      <vt:lpstr>Questions?</vt:lpstr>
      <vt:lpstr>Area Between Curves</vt:lpstr>
      <vt:lpstr>Area Between Curves</vt:lpstr>
      <vt:lpstr>Area Between Curves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Area Between Curves</vt:lpstr>
      <vt:lpstr>Area Between Curves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Area Between Curves</vt:lpstr>
      <vt:lpstr>PowerPoint Presentation</vt:lpstr>
      <vt:lpstr>PowerPoint Presentation</vt:lpstr>
      <vt:lpstr>PowerPoint Presentation</vt:lpstr>
      <vt:lpstr>Summary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540</cp:revision>
  <dcterms:created xsi:type="dcterms:W3CDTF">2012-09-06T22:30:26Z</dcterms:created>
  <dcterms:modified xsi:type="dcterms:W3CDTF">2023-03-14T02:30:52Z</dcterms:modified>
</cp:coreProperties>
</file>