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0"/>
  </p:notesMasterIdLst>
  <p:handoutMasterIdLst>
    <p:handoutMasterId r:id="rId161"/>
  </p:handoutMasterIdLst>
  <p:sldIdLst>
    <p:sldId id="256" r:id="rId2"/>
    <p:sldId id="437" r:id="rId3"/>
    <p:sldId id="2198" r:id="rId4"/>
    <p:sldId id="539" r:id="rId5"/>
    <p:sldId id="1970" r:id="rId6"/>
    <p:sldId id="1980" r:id="rId7"/>
    <p:sldId id="2006" r:id="rId8"/>
    <p:sldId id="2866" r:id="rId9"/>
    <p:sldId id="2020" r:id="rId10"/>
    <p:sldId id="2047" r:id="rId11"/>
    <p:sldId id="2204" r:id="rId12"/>
    <p:sldId id="1895" r:id="rId13"/>
    <p:sldId id="1896" r:id="rId14"/>
    <p:sldId id="1897" r:id="rId15"/>
    <p:sldId id="1902" r:id="rId16"/>
    <p:sldId id="1949" r:id="rId17"/>
    <p:sldId id="1950" r:id="rId18"/>
    <p:sldId id="1951" r:id="rId19"/>
    <p:sldId id="1892" r:id="rId20"/>
    <p:sldId id="610" r:id="rId21"/>
    <p:sldId id="635" r:id="rId22"/>
    <p:sldId id="622" r:id="rId23"/>
    <p:sldId id="625" r:id="rId24"/>
    <p:sldId id="626" r:id="rId25"/>
    <p:sldId id="613" r:id="rId26"/>
    <p:sldId id="627" r:id="rId27"/>
    <p:sldId id="1901" r:id="rId28"/>
    <p:sldId id="628" r:id="rId29"/>
    <p:sldId id="1903" r:id="rId30"/>
    <p:sldId id="629" r:id="rId31"/>
    <p:sldId id="630" r:id="rId32"/>
    <p:sldId id="1904" r:id="rId33"/>
    <p:sldId id="1906" r:id="rId34"/>
    <p:sldId id="631" r:id="rId35"/>
    <p:sldId id="632" r:id="rId36"/>
    <p:sldId id="633" r:id="rId37"/>
    <p:sldId id="1909" r:id="rId38"/>
    <p:sldId id="634" r:id="rId39"/>
    <p:sldId id="1907" r:id="rId40"/>
    <p:sldId id="464" r:id="rId41"/>
    <p:sldId id="1832" r:id="rId42"/>
    <p:sldId id="1833" r:id="rId43"/>
    <p:sldId id="1834" r:id="rId44"/>
    <p:sldId id="1835" r:id="rId45"/>
    <p:sldId id="1841" r:id="rId46"/>
    <p:sldId id="1842" r:id="rId47"/>
    <p:sldId id="1891" r:id="rId48"/>
    <p:sldId id="1830" r:id="rId49"/>
    <p:sldId id="1831" r:id="rId50"/>
    <p:sldId id="1836" r:id="rId51"/>
    <p:sldId id="1894" r:id="rId52"/>
    <p:sldId id="1900" r:id="rId53"/>
    <p:sldId id="1910" r:id="rId54"/>
    <p:sldId id="1911" r:id="rId55"/>
    <p:sldId id="1912" r:id="rId56"/>
    <p:sldId id="1913" r:id="rId57"/>
    <p:sldId id="1837" r:id="rId58"/>
    <p:sldId id="1843" r:id="rId59"/>
    <p:sldId id="1844" r:id="rId60"/>
    <p:sldId id="1845" r:id="rId61"/>
    <p:sldId id="1838" r:id="rId62"/>
    <p:sldId id="1851" r:id="rId63"/>
    <p:sldId id="1852" r:id="rId64"/>
    <p:sldId id="1853" r:id="rId65"/>
    <p:sldId id="1846" r:id="rId66"/>
    <p:sldId id="1926" r:id="rId67"/>
    <p:sldId id="1343" r:id="rId68"/>
    <p:sldId id="1344" r:id="rId69"/>
    <p:sldId id="1345" r:id="rId70"/>
    <p:sldId id="1379" r:id="rId71"/>
    <p:sldId id="1380" r:id="rId72"/>
    <p:sldId id="1381" r:id="rId73"/>
    <p:sldId id="1292" r:id="rId74"/>
    <p:sldId id="1914" r:id="rId75"/>
    <p:sldId id="1915" r:id="rId76"/>
    <p:sldId id="1916" r:id="rId77"/>
    <p:sldId id="1855" r:id="rId78"/>
    <p:sldId id="1928" r:id="rId79"/>
    <p:sldId id="1854" r:id="rId80"/>
    <p:sldId id="1847" r:id="rId81"/>
    <p:sldId id="1856" r:id="rId82"/>
    <p:sldId id="1857" r:id="rId83"/>
    <p:sldId id="1858" r:id="rId84"/>
    <p:sldId id="1859" r:id="rId85"/>
    <p:sldId id="1860" r:id="rId86"/>
    <p:sldId id="1861" r:id="rId87"/>
    <p:sldId id="1862" r:id="rId88"/>
    <p:sldId id="1864" r:id="rId89"/>
    <p:sldId id="1865" r:id="rId90"/>
    <p:sldId id="1866" r:id="rId91"/>
    <p:sldId id="1849" r:id="rId92"/>
    <p:sldId id="1867" r:id="rId93"/>
    <p:sldId id="1850" r:id="rId94"/>
    <p:sldId id="1839" r:id="rId95"/>
    <p:sldId id="1869" r:id="rId96"/>
    <p:sldId id="1918" r:id="rId97"/>
    <p:sldId id="1920" r:id="rId98"/>
    <p:sldId id="1921" r:id="rId99"/>
    <p:sldId id="1922" r:id="rId100"/>
    <p:sldId id="1923" r:id="rId101"/>
    <p:sldId id="1924" r:id="rId102"/>
    <p:sldId id="1014" r:id="rId103"/>
    <p:sldId id="1927" r:id="rId104"/>
    <p:sldId id="1929" r:id="rId105"/>
    <p:sldId id="1930" r:id="rId106"/>
    <p:sldId id="1931" r:id="rId107"/>
    <p:sldId id="1932" r:id="rId108"/>
    <p:sldId id="1933" r:id="rId109"/>
    <p:sldId id="1934" r:id="rId110"/>
    <p:sldId id="1935" r:id="rId111"/>
    <p:sldId id="1554" r:id="rId112"/>
    <p:sldId id="1555" r:id="rId113"/>
    <p:sldId id="1557" r:id="rId114"/>
    <p:sldId id="1532" r:id="rId115"/>
    <p:sldId id="1587" r:id="rId116"/>
    <p:sldId id="1588" r:id="rId117"/>
    <p:sldId id="1589" r:id="rId118"/>
    <p:sldId id="1591" r:id="rId119"/>
    <p:sldId id="1592" r:id="rId120"/>
    <p:sldId id="1593" r:id="rId121"/>
    <p:sldId id="1936" r:id="rId122"/>
    <p:sldId id="1925" r:id="rId123"/>
    <p:sldId id="1937" r:id="rId124"/>
    <p:sldId id="2201" r:id="rId125"/>
    <p:sldId id="1868" r:id="rId126"/>
    <p:sldId id="1870" r:id="rId127"/>
    <p:sldId id="1872" r:id="rId128"/>
    <p:sldId id="1873" r:id="rId129"/>
    <p:sldId id="1874" r:id="rId130"/>
    <p:sldId id="1885" r:id="rId131"/>
    <p:sldId id="1886" r:id="rId132"/>
    <p:sldId id="1848" r:id="rId133"/>
    <p:sldId id="1876" r:id="rId134"/>
    <p:sldId id="1877" r:id="rId135"/>
    <p:sldId id="1878" r:id="rId136"/>
    <p:sldId id="1879" r:id="rId137"/>
    <p:sldId id="1880" r:id="rId138"/>
    <p:sldId id="1881" r:id="rId139"/>
    <p:sldId id="1882" r:id="rId140"/>
    <p:sldId id="1883" r:id="rId141"/>
    <p:sldId id="1884" r:id="rId142"/>
    <p:sldId id="1887" r:id="rId143"/>
    <p:sldId id="1888" r:id="rId144"/>
    <p:sldId id="1889" r:id="rId145"/>
    <p:sldId id="2200" r:id="rId146"/>
    <p:sldId id="1890" r:id="rId147"/>
    <p:sldId id="1940" r:id="rId148"/>
    <p:sldId id="1938" r:id="rId149"/>
    <p:sldId id="1939" r:id="rId150"/>
    <p:sldId id="1942" r:id="rId151"/>
    <p:sldId id="1943" r:id="rId152"/>
    <p:sldId id="1941" r:id="rId153"/>
    <p:sldId id="1944" r:id="rId154"/>
    <p:sldId id="2867" r:id="rId155"/>
    <p:sldId id="543" r:id="rId156"/>
    <p:sldId id="1059" r:id="rId157"/>
    <p:sldId id="1829" r:id="rId158"/>
    <p:sldId id="588" r:id="rId1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7F030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3" autoAdjust="0"/>
    <p:restoredTop sz="94660"/>
  </p:normalViewPr>
  <p:slideViewPr>
    <p:cSldViewPr>
      <p:cViewPr varScale="1">
        <p:scale>
          <a:sx n="94" d="100"/>
          <a:sy n="94" d="100"/>
        </p:scale>
        <p:origin x="3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D452D-AAF8-404D-BCC0-E309A1A37137}" type="datetimeFigureOut">
              <a:rPr lang="en-US"/>
              <a:pPr>
                <a:defRPr/>
              </a:pPr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55624-2ED1-490C-B64E-85124094B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4149-E738-4E93-ACE3-61B5571898E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E366-019E-4F07-AD88-48BEA5E5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7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7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5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5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03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6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50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9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6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90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18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4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17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81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1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66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78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99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20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3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496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9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53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58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71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27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10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516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8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89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39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94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4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03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58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05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203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40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60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12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98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10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132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297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5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8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4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89AD3-F9B2-411B-BFD8-00CC5AD0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9400"/>
            <a:ext cx="9486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http://en.wikipedia.org/wiki/Differential_equation#mediaviewer/File:Elmer-pump-heatequation.png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2A403A-CFCC-4EB8-9C84-8C919CE2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1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1</a:t>
            </a:r>
            <a:r>
              <a:rPr lang="en-US" altLang="en-US" sz="7500" b="1">
                <a:solidFill>
                  <a:srgbClr val="CCFFFF"/>
                </a:solidFill>
              </a:rPr>
              <a:t>!</a:t>
            </a:r>
            <a:endParaRPr lang="en-US" altLang="en-US" sz="7500" b="1" dirty="0">
              <a:solidFill>
                <a:srgbClr val="CCFFFF"/>
              </a:solidFill>
            </a:endParaRP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  <a:latin typeface="MJXc-TeX-math-I"/>
              </a:rPr>
              <a:t>x̅  </a:t>
            </a:r>
            <a:r>
              <a:rPr lang="en-US" i="0" dirty="0">
                <a:effectLst/>
              </a:rPr>
              <a:t>= My/M</a:t>
            </a:r>
          </a:p>
          <a:p>
            <a:endParaRPr lang="en-US" sz="2000" dirty="0"/>
          </a:p>
          <a:p>
            <a:r>
              <a:rPr lang="en-US" dirty="0"/>
              <a:t>  = </a:t>
            </a:r>
          </a:p>
          <a:p>
            <a:endParaRPr lang="en-US" i="0" dirty="0">
              <a:effectLst/>
            </a:endParaRPr>
          </a:p>
          <a:p>
            <a:r>
              <a:rPr lang="en-US" dirty="0">
                <a:latin typeface="MJXc-TeX-math-I"/>
              </a:rPr>
              <a:t>y̅  </a:t>
            </a:r>
            <a:r>
              <a:rPr lang="en-US" dirty="0"/>
              <a:t>= Mx/M  </a:t>
            </a:r>
          </a:p>
          <a:p>
            <a:endParaRPr lang="en-US" sz="2000" i="0" dirty="0">
              <a:effectLst/>
            </a:endParaRPr>
          </a:p>
          <a:p>
            <a:r>
              <a:rPr lang="en-US" dirty="0"/>
              <a:t>  = </a:t>
            </a:r>
            <a:endParaRPr lang="en-US" i="0" dirty="0">
              <a:effectLst/>
            </a:endParaRPr>
          </a:p>
          <a:p>
            <a:endParaRPr lang="en-US" sz="2000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0A0844-EA76-4608-9771-04B84ECB8FF2}"/>
              </a:ext>
            </a:extLst>
          </p:cNvPr>
          <p:cNvGrpSpPr/>
          <p:nvPr/>
        </p:nvGrpSpPr>
        <p:grpSpPr>
          <a:xfrm>
            <a:off x="1638300" y="1828800"/>
            <a:ext cx="5219700" cy="1724322"/>
            <a:chOff x="1600200" y="2196882"/>
            <a:chExt cx="5219700" cy="17243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69DEAF-01C5-4D23-ABDE-AF1D93939873}"/>
                </a:ext>
              </a:extLst>
            </p:cNvPr>
            <p:cNvGrpSpPr/>
            <p:nvPr/>
          </p:nvGrpSpPr>
          <p:grpSpPr>
            <a:xfrm>
              <a:off x="1981200" y="3048000"/>
              <a:ext cx="4572000" cy="873204"/>
              <a:chOff x="1524000" y="613957"/>
              <a:chExt cx="4138448" cy="87320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14B7DA-5E1D-4443-811B-948DB5EEC48A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1384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∫ 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f(x)−g(x)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dx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F2A057-31A8-483B-8A4F-981F5ED6F4E5}"/>
                  </a:ext>
                </a:extLst>
              </p:cNvPr>
              <p:cNvSpPr txBox="1"/>
              <p:nvPr/>
            </p:nvSpPr>
            <p:spPr>
              <a:xfrm>
                <a:off x="1982875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3851D3-FEF5-41ED-8EA0-EF0BE7259D14}"/>
                  </a:ext>
                </a:extLst>
              </p:cNvPr>
              <p:cNvSpPr txBox="1"/>
              <p:nvPr/>
            </p:nvSpPr>
            <p:spPr>
              <a:xfrm>
                <a:off x="1937845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EDB478-0AAB-4484-8326-63AB7718AD6C}"/>
                </a:ext>
              </a:extLst>
            </p:cNvPr>
            <p:cNvGrpSpPr/>
            <p:nvPr/>
          </p:nvGrpSpPr>
          <p:grpSpPr>
            <a:xfrm>
              <a:off x="1714500" y="2196882"/>
              <a:ext cx="5105400" cy="873204"/>
              <a:chOff x="1524000" y="613957"/>
              <a:chExt cx="4138448" cy="87320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6EC7E3-5295-4038-8A2C-91E2887A32E2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1384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∫ x(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f(x)−g(x))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dx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088C08-4F16-46C5-9BFB-C11612BC2109}"/>
                  </a:ext>
                </a:extLst>
              </p:cNvPr>
              <p:cNvSpPr txBox="1"/>
              <p:nvPr/>
            </p:nvSpPr>
            <p:spPr>
              <a:xfrm>
                <a:off x="1878516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45A1EC-17D6-4DFF-89BC-19A2D4464282}"/>
                  </a:ext>
                </a:extLst>
              </p:cNvPr>
              <p:cNvSpPr txBox="1"/>
              <p:nvPr/>
            </p:nvSpPr>
            <p:spPr>
              <a:xfrm>
                <a:off x="1801955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FCB4B-2A09-4957-B2C2-8A3757D9C6B3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048000"/>
              <a:ext cx="47625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FB9C14-0441-42A9-B26A-918AA9081522}"/>
              </a:ext>
            </a:extLst>
          </p:cNvPr>
          <p:cNvGrpSpPr/>
          <p:nvPr/>
        </p:nvGrpSpPr>
        <p:grpSpPr>
          <a:xfrm>
            <a:off x="1524000" y="4384596"/>
            <a:ext cx="5791200" cy="1711404"/>
            <a:chOff x="1219200" y="4384596"/>
            <a:chExt cx="5791200" cy="17114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7E966F-D858-43B1-AF2B-25829E6CA413}"/>
                </a:ext>
              </a:extLst>
            </p:cNvPr>
            <p:cNvGrpSpPr/>
            <p:nvPr/>
          </p:nvGrpSpPr>
          <p:grpSpPr>
            <a:xfrm>
              <a:off x="1981200" y="5222796"/>
              <a:ext cx="4572000" cy="873204"/>
              <a:chOff x="1524000" y="613957"/>
              <a:chExt cx="4138448" cy="87320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74FA17-A1F5-4C24-9B15-6F4A46A5043E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1384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∫ 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f(x)−g(x)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dx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4B5266-9089-45C4-B90D-1F681A7A743B}"/>
                  </a:ext>
                </a:extLst>
              </p:cNvPr>
              <p:cNvSpPr txBox="1"/>
              <p:nvPr/>
            </p:nvSpPr>
            <p:spPr>
              <a:xfrm>
                <a:off x="1982875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D0FA7F-53F3-4642-806A-308A9383A75E}"/>
                  </a:ext>
                </a:extLst>
              </p:cNvPr>
              <p:cNvSpPr txBox="1"/>
              <p:nvPr/>
            </p:nvSpPr>
            <p:spPr>
              <a:xfrm>
                <a:off x="1937845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07602B-80E0-4BE5-AD8E-93AD640349E0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222796"/>
              <a:ext cx="5638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F3037-626B-4994-8135-68153A642573}"/>
                </a:ext>
              </a:extLst>
            </p:cNvPr>
            <p:cNvGrpSpPr/>
            <p:nvPr/>
          </p:nvGrpSpPr>
          <p:grpSpPr>
            <a:xfrm>
              <a:off x="1447800" y="4384596"/>
              <a:ext cx="5562600" cy="873204"/>
              <a:chOff x="1524000" y="613957"/>
              <a:chExt cx="4138448" cy="87320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D69126-1D0B-4F16-9B53-9B8E51EAFD69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1384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∫ ½(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f(x)</a:t>
                </a:r>
                <a:r>
                  <a:rPr lang="en-US" sz="4000" b="1" i="0" baseline="30000" dirty="0">
                    <a:solidFill>
                      <a:srgbClr val="CCFFFF"/>
                    </a:solidFill>
                    <a:effectLst/>
                  </a:rPr>
                  <a:t>2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−g(x)</a:t>
                </a:r>
                <a:r>
                  <a:rPr lang="en-US" sz="4000" b="1" i="0" baseline="30000" dirty="0">
                    <a:solidFill>
                      <a:srgbClr val="CCFFFF"/>
                    </a:solidFill>
                    <a:effectLst/>
                  </a:rPr>
                  <a:t>2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)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dx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1F89DD-60D8-446D-BBB7-56A29F66FF83}"/>
                  </a:ext>
                </a:extLst>
              </p:cNvPr>
              <p:cNvSpPr txBox="1"/>
              <p:nvPr/>
            </p:nvSpPr>
            <p:spPr>
              <a:xfrm>
                <a:off x="1827327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179931-49C8-46B4-B2DD-A340B7D74359}"/>
                  </a:ext>
                </a:extLst>
              </p:cNvPr>
              <p:cNvSpPr txBox="1"/>
              <p:nvPr/>
            </p:nvSpPr>
            <p:spPr>
              <a:xfrm>
                <a:off x="1750764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59205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cos(x)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sin(x)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sin(x)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-cos(x)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2sin(t)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7+cos(t)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10-13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6C6850-1859-451F-A51A-4A2E006ED8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6C6850-1859-451F-A51A-4A2E006ED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3923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cos(x)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sin(x)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sin(x)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-cos(x)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2sin(t)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7+cos(t)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7t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sin(t)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10-13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187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all of those problems were just taking the trig function of “x” or “t”</a:t>
            </a:r>
          </a:p>
          <a:p>
            <a:r>
              <a:rPr lang="en-US" dirty="0"/>
              <a:t>We know it’s often not that easy!</a:t>
            </a:r>
          </a:p>
        </p:txBody>
      </p:sp>
    </p:spTree>
    <p:extLst>
      <p:ext uri="{BB962C8B-B14F-4D97-AF65-F5344CB8AC3E}">
        <p14:creationId xmlns:p14="http://schemas.microsoft.com/office/powerpoint/2010/main" val="38212787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all of those problems were just taking the trig function of “x” or “t”</a:t>
            </a:r>
          </a:p>
          <a:p>
            <a:r>
              <a:rPr lang="en-US" dirty="0"/>
              <a:t>We know it’s often not that easy!</a:t>
            </a:r>
          </a:p>
          <a:p>
            <a:r>
              <a:rPr lang="en-US" dirty="0"/>
              <a:t>We want to calculate: </a:t>
            </a:r>
          </a:p>
          <a:p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cos(5x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-3)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227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all of those problems were just taking the trig function of “x” or “t”</a:t>
            </a:r>
          </a:p>
          <a:p>
            <a:r>
              <a:rPr lang="en-US" dirty="0"/>
              <a:t>We want to calculate: </a:t>
            </a:r>
          </a:p>
          <a:p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cos(5x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-3)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We need a Chain Rule for integration</a:t>
            </a:r>
            <a:r>
              <a:rPr lang="en-US" sz="2000" dirty="0">
                <a:ea typeface="Times New Roman" panose="02020603050405020304" pitchFamily="18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628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This is called “integration by substitution” or “u-substitution” or the “Reverse Chain Rule”</a:t>
            </a:r>
          </a:p>
        </p:txBody>
      </p:sp>
    </p:spTree>
    <p:extLst>
      <p:ext uri="{BB962C8B-B14F-4D97-AF65-F5344CB8AC3E}">
        <p14:creationId xmlns:p14="http://schemas.microsoft.com/office/powerpoint/2010/main" val="1462135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Reverse Chain Rule works for a lot of integrals, but you have to be alert to detect the derivatives</a:t>
            </a:r>
          </a:p>
          <a:p>
            <a:endParaRPr lang="en-US" sz="2000" dirty="0"/>
          </a:p>
          <a:p>
            <a:r>
              <a:rPr lang="en-US" dirty="0"/>
              <a:t>It only works if part of the integrand is the derivative of another part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629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dirty="0"/>
              <a:t>Identify your “u” (for trig functions start with the function that’s being </a:t>
            </a:r>
          </a:p>
          <a:p>
            <a:pPr>
              <a:spcBef>
                <a:spcPts val="0"/>
              </a:spcBef>
            </a:pPr>
            <a:r>
              <a:rPr lang="en-US" dirty="0"/>
              <a:t>   “trig-</a:t>
            </a:r>
            <a:r>
              <a:rPr lang="en-US" dirty="0" err="1"/>
              <a:t>ified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2) Calculate du</a:t>
            </a:r>
          </a:p>
          <a:p>
            <a:pPr>
              <a:spcBef>
                <a:spcPts val="0"/>
              </a:spcBef>
            </a:pPr>
            <a:r>
              <a:rPr lang="en-US" dirty="0"/>
              <a:t>3) Replace these in the original </a:t>
            </a:r>
          </a:p>
          <a:p>
            <a:pPr>
              <a:spcBef>
                <a:spcPts val="0"/>
              </a:spcBef>
            </a:pPr>
            <a:r>
              <a:rPr lang="en-US" dirty="0"/>
              <a:t>   problem (including limits!)</a:t>
            </a:r>
          </a:p>
          <a:p>
            <a:pPr>
              <a:spcBef>
                <a:spcPts val="0"/>
              </a:spcBef>
            </a:pPr>
            <a:r>
              <a:rPr lang="en-US" dirty="0"/>
              <a:t>4) Integrate!</a:t>
            </a:r>
          </a:p>
          <a:p>
            <a:pPr>
              <a:spcBef>
                <a:spcPts val="0"/>
              </a:spcBef>
            </a:pPr>
            <a:r>
              <a:rPr lang="en-US" dirty="0"/>
              <a:t>5) Replace the originals</a:t>
            </a:r>
          </a:p>
          <a:p>
            <a:pPr marL="742950" indent="-7429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76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What would “u” be?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8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8335243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What would “u” be?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7890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Calculate: ∫</a:t>
                </a:r>
                <a:r>
                  <a:rPr lang="en-US" sz="2000" dirty="0"/>
                  <a:t> </a:t>
                </a:r>
                <a:r>
                  <a:rPr lang="en-US" dirty="0"/>
                  <a:t>2x</a:t>
                </a:r>
                <a:r>
                  <a:rPr lang="en-US" sz="2000" dirty="0"/>
                  <a:t> </a:t>
                </a:r>
                <a:r>
                  <a:rPr lang="en-US" dirty="0"/>
                  <a:t>cos(x</a:t>
                </a:r>
                <a:r>
                  <a:rPr lang="en-US" baseline="30000" dirty="0"/>
                  <a:t>2</a:t>
                </a:r>
                <a:r>
                  <a:rPr lang="en-US" dirty="0"/>
                  <a:t>) dx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2 </a:t>
                </a:r>
                <a:r>
                  <a:rPr lang="en-US" dirty="0">
                    <a:solidFill>
                      <a:srgbClr val="FFFF00"/>
                    </a:solidFill>
                  </a:rPr>
                  <a:t>	 	du = 2x dx</a:t>
                </a:r>
              </a:p>
              <a:p>
                <a:r>
                  <a:rPr lang="en-US" dirty="0"/>
                  <a:t>So we have: ∫</a:t>
                </a:r>
                <a:r>
                  <a:rPr lang="en-US" sz="2000" dirty="0"/>
                  <a:t> </a:t>
                </a:r>
                <a:r>
                  <a:rPr lang="en-US" dirty="0"/>
                  <a:t>cos(u) du</a:t>
                </a:r>
              </a:p>
              <a:p>
                <a:r>
                  <a:rPr lang="en-US" dirty="0"/>
                  <a:t>From our list of derivatives,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sin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= cos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	</a:t>
                </a:r>
              </a:p>
              <a:p>
                <a:r>
                  <a:rPr lang="en-US" dirty="0"/>
                  <a:t>Calculate: ∫</a:t>
                </a:r>
                <a:r>
                  <a:rPr lang="en-US" sz="2000" dirty="0"/>
                  <a:t> </a:t>
                </a:r>
                <a:r>
                  <a:rPr lang="en-US" dirty="0"/>
                  <a:t>cos(u) du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 r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E59ECA-6D79-438D-B853-2BC6F0A10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0C114CD-D719-4F57-A036-9D061B7B5AA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0C114CD-D719-4F57-A036-9D061B7B5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79790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Calculate: ∫</a:t>
                </a:r>
                <a:r>
                  <a:rPr lang="en-US" sz="2000" dirty="0"/>
                  <a:t> </a:t>
                </a:r>
                <a:r>
                  <a:rPr lang="en-US" dirty="0"/>
                  <a:t>2x</a:t>
                </a:r>
                <a:r>
                  <a:rPr lang="en-US" sz="2000" dirty="0"/>
                  <a:t> </a:t>
                </a:r>
                <a:r>
                  <a:rPr lang="en-US" dirty="0"/>
                  <a:t>cos(x</a:t>
                </a:r>
                <a:r>
                  <a:rPr lang="en-US" baseline="30000" dirty="0"/>
                  <a:t>2</a:t>
                </a:r>
                <a:r>
                  <a:rPr lang="en-US" dirty="0"/>
                  <a:t>) dx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2 </a:t>
                </a:r>
                <a:r>
                  <a:rPr lang="en-US" dirty="0"/>
                  <a:t>	 	du = 2x dx</a:t>
                </a:r>
              </a:p>
              <a:p>
                <a:r>
                  <a:rPr lang="en-US" dirty="0"/>
                  <a:t>So we have: ∫</a:t>
                </a:r>
                <a:r>
                  <a:rPr lang="en-US" sz="2000" dirty="0"/>
                  <a:t> </a:t>
                </a:r>
                <a:r>
                  <a:rPr lang="en-US" dirty="0"/>
                  <a:t>cos(u) du</a:t>
                </a:r>
              </a:p>
              <a:p>
                <a:r>
                  <a:rPr lang="en-US" dirty="0"/>
                  <a:t>From our list of derivatives,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sin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= cos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	</a:t>
                </a:r>
              </a:p>
              <a:p>
                <a:r>
                  <a:rPr lang="en-US" dirty="0"/>
                  <a:t>Calculate: ∫</a:t>
                </a:r>
                <a:r>
                  <a:rPr lang="en-US" sz="2000" dirty="0"/>
                  <a:t> </a:t>
                </a:r>
                <a:r>
                  <a:rPr lang="en-US" dirty="0"/>
                  <a:t>cos(u) du = sin(u) + k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456" t="-1946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61EA69D-AA20-4A96-8169-70D7931DEF7D}"/>
              </a:ext>
            </a:extLst>
          </p:cNvPr>
          <p:cNvSpPr txBox="1"/>
          <p:nvPr/>
        </p:nvSpPr>
        <p:spPr>
          <a:xfrm>
            <a:off x="7316637" y="5864005"/>
            <a:ext cx="1531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BE721-9B0E-492B-8BCD-C592DC50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8255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Calculate: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u = x</a:t>
            </a:r>
            <a:r>
              <a:rPr lang="en-US" baseline="30000" dirty="0"/>
              <a:t>2 </a:t>
            </a:r>
            <a:r>
              <a:rPr lang="en-US" dirty="0"/>
              <a:t>	 	du = 2x dx</a:t>
            </a:r>
          </a:p>
          <a:p>
            <a:r>
              <a:rPr lang="en-US" dirty="0"/>
              <a:t>So we have: ∫</a:t>
            </a:r>
            <a:r>
              <a:rPr lang="en-US" sz="2000" dirty="0"/>
              <a:t> </a:t>
            </a:r>
            <a:r>
              <a:rPr lang="en-US" dirty="0"/>
              <a:t>cos(u) du</a:t>
            </a:r>
          </a:p>
          <a:p>
            <a:r>
              <a:rPr lang="en-US" dirty="0"/>
              <a:t>Calculate: ∫</a:t>
            </a:r>
            <a:r>
              <a:rPr lang="en-US" sz="2000" dirty="0"/>
              <a:t> </a:t>
            </a:r>
            <a:r>
              <a:rPr lang="en-US" dirty="0"/>
              <a:t>cos(u) du = sin(u) + k</a:t>
            </a:r>
          </a:p>
          <a:p>
            <a:r>
              <a:rPr lang="en-US" dirty="0"/>
              <a:t>Calculate: </a:t>
            </a:r>
          </a:p>
          <a:p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 = </a:t>
            </a:r>
            <a:r>
              <a:rPr lang="en-US" dirty="0">
                <a:solidFill>
                  <a:srgbClr val="FFFF00"/>
                </a:solidFill>
              </a:rPr>
              <a:t>sin(x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k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F90B33-0DD0-4EDF-8CC1-931BCAEA4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288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4758804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just SO CLOSE to having the right derivative…</a:t>
            </a:r>
          </a:p>
        </p:txBody>
      </p:sp>
    </p:spTree>
    <p:extLst>
      <p:ext uri="{BB962C8B-B14F-4D97-AF65-F5344CB8AC3E}">
        <p14:creationId xmlns:p14="http://schemas.microsoft.com/office/powerpoint/2010/main" val="17208712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just SO CLOSE to having the right derivative…</a:t>
            </a:r>
          </a:p>
          <a:p>
            <a:r>
              <a:rPr lang="en-US" dirty="0"/>
              <a:t>Sometimes we can fudge to make it so!</a:t>
            </a:r>
          </a:p>
        </p:txBody>
      </p:sp>
    </p:spTree>
    <p:extLst>
      <p:ext uri="{BB962C8B-B14F-4D97-AF65-F5344CB8AC3E}">
        <p14:creationId xmlns:p14="http://schemas.microsoft.com/office/powerpoint/2010/main" val="24779873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Calculate: ∫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>
              <a:spcBef>
                <a:spcPts val="0"/>
              </a:spcBef>
            </a:pPr>
            <a:r>
              <a:rPr lang="en-US" dirty="0"/>
              <a:t>Shucks! It worked so well when it was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299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Calculate: ∫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>
              <a:spcBef>
                <a:spcPts val="0"/>
              </a:spcBef>
            </a:pPr>
            <a:r>
              <a:rPr lang="en-US" dirty="0"/>
              <a:t>Shucks! It worked so well when it was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dx!</a:t>
            </a:r>
          </a:p>
          <a:p>
            <a:pPr>
              <a:spcBef>
                <a:spcPts val="0"/>
              </a:spcBef>
            </a:pPr>
            <a:r>
              <a:rPr lang="en-US" dirty="0"/>
              <a:t>Let’s make it do that again!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Calculate: ∫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>
              <a:spcBef>
                <a:spcPts val="0"/>
              </a:spcBef>
            </a:pPr>
            <a:r>
              <a:rPr lang="en-US" dirty="0"/>
              <a:t>Shucks! It worked so well when it was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dx!</a:t>
            </a:r>
          </a:p>
          <a:p>
            <a:pPr>
              <a:spcBef>
                <a:spcPts val="0"/>
              </a:spcBef>
            </a:pPr>
            <a:r>
              <a:rPr lang="en-US" dirty="0"/>
              <a:t>Let’s make it do that again!</a:t>
            </a:r>
          </a:p>
          <a:p>
            <a:pPr>
              <a:spcBef>
                <a:spcPts val="0"/>
              </a:spcBef>
            </a:pPr>
            <a:r>
              <a:rPr lang="en-US" dirty="0"/>
              <a:t>Calculate: ½∫</a:t>
            </a:r>
            <a:r>
              <a:rPr lang="en-US" sz="2000" dirty="0"/>
              <a:t> </a:t>
            </a:r>
            <a:r>
              <a:rPr lang="en-US" dirty="0"/>
              <a:t>2xcos(x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>
              <a:spcBef>
                <a:spcPts val="0"/>
              </a:spcBef>
            </a:pPr>
            <a:r>
              <a:rPr lang="en-US" dirty="0"/>
              <a:t>We’ve multiplied the problem by:</a:t>
            </a:r>
          </a:p>
          <a:p>
            <a:pPr>
              <a:spcBef>
                <a:spcPts val="0"/>
              </a:spcBef>
            </a:pPr>
            <a:r>
              <a:rPr lang="en-US" dirty="0"/>
              <a:t>½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2 (which equals 1, so we haven’t changed anything…) and the problem is now </a:t>
            </a:r>
            <a:r>
              <a:rPr lang="en-US" i="1" dirty="0"/>
              <a:t>so</a:t>
            </a:r>
            <a:r>
              <a:rPr lang="en-US" dirty="0"/>
              <a:t> much easier!)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1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MATH205 we learned the formulas for taking derivatives and integrals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34587264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Calculate: ½∫</a:t>
            </a:r>
            <a:r>
              <a:rPr lang="en-US" sz="2000" dirty="0"/>
              <a:t> </a:t>
            </a:r>
            <a:r>
              <a:rPr lang="en-US" dirty="0"/>
              <a:t>2xcos(x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>
              <a:spcBef>
                <a:spcPts val="0"/>
              </a:spcBef>
            </a:pPr>
            <a:r>
              <a:rPr lang="en-US" dirty="0"/>
              <a:t>Well, we already know </a:t>
            </a:r>
          </a:p>
          <a:p>
            <a:pPr>
              <a:spcBef>
                <a:spcPts val="0"/>
              </a:spcBef>
            </a:pPr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2xcos(x</a:t>
            </a:r>
            <a:r>
              <a:rPr lang="en-US" baseline="30000" dirty="0"/>
              <a:t>2</a:t>
            </a:r>
            <a:r>
              <a:rPr lang="en-US" dirty="0"/>
              <a:t>) dx = sin(x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k</a:t>
            </a:r>
          </a:p>
          <a:p>
            <a:pPr>
              <a:spcBef>
                <a:spcPts val="0"/>
              </a:spcBef>
            </a:pPr>
            <a:r>
              <a:rPr lang="en-US" dirty="0"/>
              <a:t>and there is a convenient coefficient rule for integration that says our answer will be:</a:t>
            </a:r>
          </a:p>
          <a:p>
            <a:pPr>
              <a:spcBef>
                <a:spcPts val="0"/>
              </a:spcBef>
            </a:pPr>
            <a:r>
              <a:rPr lang="en-US" dirty="0"/>
              <a:t>½∫</a:t>
            </a:r>
            <a:r>
              <a:rPr lang="en-US" sz="2000" dirty="0"/>
              <a:t> </a:t>
            </a:r>
            <a:r>
              <a:rPr lang="en-US" dirty="0"/>
              <a:t>2xcos(x</a:t>
            </a:r>
            <a:r>
              <a:rPr lang="en-US" baseline="30000" dirty="0"/>
              <a:t>2</a:t>
            </a:r>
            <a:r>
              <a:rPr lang="en-US" dirty="0"/>
              <a:t>) dx = ½(sin(x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k)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4145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Calculate: ½∫</a:t>
            </a:r>
            <a:r>
              <a:rPr lang="en-US" sz="2000" dirty="0"/>
              <a:t> </a:t>
            </a:r>
            <a:r>
              <a:rPr lang="en-US" dirty="0"/>
              <a:t>2xcos(x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pPr>
              <a:spcBef>
                <a:spcPts val="0"/>
              </a:spcBef>
            </a:pPr>
            <a:r>
              <a:rPr lang="en-US" dirty="0"/>
              <a:t>½∫</a:t>
            </a:r>
            <a:r>
              <a:rPr lang="en-US" sz="2000" dirty="0"/>
              <a:t> </a:t>
            </a:r>
            <a:r>
              <a:rPr lang="en-US" dirty="0"/>
              <a:t>2xcos(x</a:t>
            </a:r>
            <a:r>
              <a:rPr lang="en-US" baseline="30000" dirty="0"/>
              <a:t>2</a:t>
            </a:r>
            <a:r>
              <a:rPr lang="en-US" dirty="0"/>
              <a:t>) dx = ½(sin(x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k)</a:t>
            </a:r>
          </a:p>
          <a:p>
            <a:pPr>
              <a:spcBef>
                <a:spcPts val="0"/>
              </a:spcBef>
            </a:pPr>
            <a:r>
              <a:rPr lang="en-US" dirty="0"/>
              <a:t>But, k is just an arbitrary constant, so we can just replace </a:t>
            </a:r>
          </a:p>
          <a:p>
            <a:pPr>
              <a:spcBef>
                <a:spcPts val="0"/>
              </a:spcBef>
            </a:pPr>
            <a:r>
              <a:rPr lang="en-US" dirty="0"/>
              <a:t>½k with another “k”: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½∫</a:t>
            </a:r>
            <a:r>
              <a:rPr lang="en-US" sz="2000" dirty="0"/>
              <a:t> </a:t>
            </a:r>
            <a:r>
              <a:rPr lang="en-US" dirty="0"/>
              <a:t>2xcos(x</a:t>
            </a:r>
            <a:r>
              <a:rPr lang="en-US" baseline="30000" dirty="0"/>
              <a:t>2</a:t>
            </a:r>
            <a:r>
              <a:rPr lang="en-US" dirty="0"/>
              <a:t>) dx = </a:t>
            </a:r>
            <a:r>
              <a:rPr lang="en-US" dirty="0">
                <a:solidFill>
                  <a:srgbClr val="FFFF00"/>
                </a:solidFill>
              </a:rPr>
              <a:t>½sin(x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k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1061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73909458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0396-A102-4DB2-834C-A594421A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ACB81-36B6-4270-8A79-38915404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we want to be using this with engineering problems!</a:t>
            </a:r>
          </a:p>
        </p:txBody>
      </p:sp>
    </p:spTree>
    <p:extLst>
      <p:ext uri="{BB962C8B-B14F-4D97-AF65-F5344CB8AC3E}">
        <p14:creationId xmlns:p14="http://schemas.microsoft.com/office/powerpoint/2010/main" val="41451651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1154-6F36-496B-8010-F1AB5DB2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610D-F9F6-4035-BAF9-16BCC834B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take careful note of how to do this problem… hint </a:t>
            </a:r>
            <a:r>
              <a:rPr lang="en-US" dirty="0" err="1"/>
              <a:t>hint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36411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 voltage v = 10sin(377t) is applied to a 4-henry inductor with negligible winding resistance. What is the formula for the current?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637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 voltage v = 10sin(377t) is applied to a 4-henry inductor with negligible winding resistance. What is the formula for the current?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First we need an equation!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6986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84D9519-B3A2-474A-B417-770581883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39476"/>
              </p:ext>
            </p:extLst>
          </p:nvPr>
        </p:nvGraphicFramePr>
        <p:xfrm>
          <a:off x="152400" y="762000"/>
          <a:ext cx="8991600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35367155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32173526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v(t) = </a:t>
                      </a: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dw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/</a:t>
                      </a: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dq</a:t>
                      </a:r>
                      <a:endParaRPr lang="en-US" sz="2800" dirty="0">
                        <a:solidFill>
                          <a:srgbClr val="CCFFFF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v(t) is the voltage 	w is the energy 	q is the charge 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i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(t) = </a:t>
                      </a: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dq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/dt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</a:t>
                      </a: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i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(t) is the current 	t is the time (sec)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i</a:t>
                      </a:r>
                      <a:r>
                        <a:rPr lang="en-US" sz="2800" baseline="-25000" dirty="0" err="1">
                          <a:solidFill>
                            <a:srgbClr val="CCFFFF"/>
                          </a:solidFill>
                          <a:effectLst/>
                        </a:rPr>
                        <a:t>c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 = C dv/dt 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</a:t>
                      </a: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i</a:t>
                      </a:r>
                      <a:r>
                        <a:rPr lang="en-US" sz="2800" baseline="-25000" dirty="0" err="1">
                          <a:solidFill>
                            <a:srgbClr val="CCFFFF"/>
                          </a:solidFill>
                          <a:effectLst/>
                        </a:rPr>
                        <a:t>c</a:t>
                      </a:r>
                      <a:r>
                        <a:rPr lang="en-US" sz="2800" baseline="-25000" dirty="0">
                          <a:solidFill>
                            <a:srgbClr val="CCFFFF"/>
                          </a:solidFill>
                          <a:effectLst/>
                        </a:rPr>
                        <a:t> 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is instantaneous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capacitor current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C is capacitance</a:t>
                      </a:r>
                      <a:endParaRPr lang="en-US" sz="2800" b="1" dirty="0">
                        <a:solidFill>
                          <a:srgbClr val="CC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p(t) = </a:t>
                      </a: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dw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/dt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p(t) is the power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v</a:t>
                      </a:r>
                      <a:r>
                        <a:rPr lang="en-US" sz="2800" baseline="-25000" dirty="0" err="1">
                          <a:solidFill>
                            <a:srgbClr val="CCFFFF"/>
                          </a:solidFill>
                          <a:effectLst/>
                        </a:rPr>
                        <a:t>coil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 = N </a:t>
                      </a: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dw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/dt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</a:t>
                      </a:r>
                      <a:r>
                        <a:rPr lang="en-US" sz="2800" dirty="0" err="1">
                          <a:solidFill>
                            <a:srgbClr val="CCFFFF"/>
                          </a:solidFill>
                          <a:effectLst/>
                        </a:rPr>
                        <a:t>v</a:t>
                      </a:r>
                      <a:r>
                        <a:rPr lang="en-US" sz="2800" baseline="-25000" dirty="0" err="1">
                          <a:solidFill>
                            <a:srgbClr val="CCFFFF"/>
                          </a:solidFill>
                          <a:effectLst/>
                        </a:rPr>
                        <a:t>coil</a:t>
                      </a:r>
                      <a:r>
                        <a:rPr lang="en-US" sz="2800" baseline="-25000" dirty="0">
                          <a:solidFill>
                            <a:srgbClr val="CCFFFF"/>
                          </a:solidFill>
                          <a:effectLst/>
                        </a:rPr>
                        <a:t> 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is the 	instantaneous coil 	voltage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N is the number 	of primary turns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V</a:t>
                      </a:r>
                      <a:r>
                        <a:rPr lang="en-US" sz="2800" baseline="-25000" dirty="0">
                          <a:solidFill>
                            <a:srgbClr val="CCFFFF"/>
                          </a:solidFill>
                          <a:effectLst/>
                        </a:rPr>
                        <a:t>L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 = L di/dt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V</a:t>
                      </a:r>
                      <a:r>
                        <a:rPr lang="en-US" sz="2800" baseline="-25000" dirty="0">
                          <a:solidFill>
                            <a:srgbClr val="CCFFFF"/>
                          </a:solidFill>
                          <a:effectLst/>
                        </a:rPr>
                        <a:t>L</a:t>
                      </a: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 is the 	instantaneous 	inductor voltage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	L is inductance in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CFFFF"/>
                          </a:solidFill>
                          <a:effectLst/>
                        </a:rPr>
                        <a:t>      henrys</a:t>
                      </a:r>
                      <a:endParaRPr lang="en-US" sz="2800" dirty="0">
                        <a:solidFill>
                          <a:srgbClr val="CC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849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CC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CC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362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337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 voltage v = 10sin(377t) is applied to a 4-henry inductor with negligible winding resistance. What is the formula for the current?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00"/>
                </a:solidFill>
                <a:effectLst/>
              </a:rPr>
              <a:t>V</a:t>
            </a:r>
            <a:r>
              <a:rPr lang="en-US" sz="4000" baseline="-25000" dirty="0">
                <a:solidFill>
                  <a:srgbClr val="FFFF00"/>
                </a:solidFill>
                <a:effectLst/>
              </a:rPr>
              <a:t>L</a:t>
            </a:r>
            <a:r>
              <a:rPr lang="en-US" sz="4000" dirty="0">
                <a:solidFill>
                  <a:srgbClr val="FFFF00"/>
                </a:solidFill>
                <a:effectLst/>
              </a:rPr>
              <a:t> = L di/dt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do we want?</a:t>
            </a:r>
            <a:endParaRPr lang="en-US" sz="4000" dirty="0">
              <a:solidFill>
                <a:srgbClr val="CCFFFF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9614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 voltage v = 10sin(377t) is applied to a 4-henry inductor with negligible winding resistance. What is the formula for the current?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V</a:t>
            </a:r>
            <a:r>
              <a:rPr lang="en-US" sz="4000" baseline="-25000" dirty="0">
                <a:effectLst/>
              </a:rPr>
              <a:t>L</a:t>
            </a:r>
            <a:r>
              <a:rPr lang="en-US" sz="4000" dirty="0">
                <a:effectLst/>
              </a:rPr>
              <a:t> = L di/dt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do we want? </a:t>
            </a:r>
            <a:r>
              <a:rPr lang="en-US" dirty="0">
                <a:solidFill>
                  <a:srgbClr val="FFFF00"/>
                </a:solidFill>
              </a:rPr>
              <a:t>current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endParaRPr lang="en-US" sz="4000" dirty="0">
              <a:solidFill>
                <a:srgbClr val="FFFF00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promised we’d go into more detail in MATH207</a:t>
            </a:r>
          </a:p>
        </p:txBody>
      </p:sp>
    </p:spTree>
    <p:extLst>
      <p:ext uri="{BB962C8B-B14F-4D97-AF65-F5344CB8AC3E}">
        <p14:creationId xmlns:p14="http://schemas.microsoft.com/office/powerpoint/2010/main" val="178503174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 voltage v = 10sin(377t) is applied to a 4-henry inductor with negligible winding resistance. What is the formula for the current?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V</a:t>
            </a:r>
            <a:r>
              <a:rPr lang="en-US" sz="4000" baseline="-25000" dirty="0">
                <a:effectLst/>
              </a:rPr>
              <a:t>L</a:t>
            </a:r>
            <a:r>
              <a:rPr lang="en-US" sz="4000" dirty="0">
                <a:effectLst/>
              </a:rPr>
              <a:t> = L di/dt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want: current </a:t>
            </a:r>
            <a:r>
              <a:rPr lang="en-US" dirty="0" err="1"/>
              <a:t>i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What do we know?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2544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 voltage v = 10sin(377t) is applied to a 4-henry inductor with negligible winding resistance. What is the formula for the current?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V</a:t>
            </a:r>
            <a:r>
              <a:rPr lang="en-US" sz="4000" baseline="-25000" dirty="0">
                <a:effectLst/>
              </a:rPr>
              <a:t>L</a:t>
            </a:r>
            <a:r>
              <a:rPr lang="en-US" sz="4000" dirty="0">
                <a:effectLst/>
              </a:rPr>
              <a:t> = L di/dt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want: current </a:t>
            </a:r>
            <a:r>
              <a:rPr lang="en-US" dirty="0" err="1"/>
              <a:t>i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What do we know? L = 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C50E208-BCAE-4C82-A9F8-ACF6821B7E89}"/>
              </a:ext>
            </a:extLst>
          </p:cNvPr>
          <p:cNvSpPr/>
          <p:nvPr/>
        </p:nvSpPr>
        <p:spPr>
          <a:xfrm flipV="1">
            <a:off x="2057400" y="1600198"/>
            <a:ext cx="5571910" cy="4136571"/>
          </a:xfrm>
          <a:prstGeom prst="arc">
            <a:avLst>
              <a:gd name="adj1" fmla="val 19364264"/>
              <a:gd name="adj2" fmla="val 6486887"/>
            </a:avLst>
          </a:prstGeom>
          <a:ln w="635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027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</a:rPr>
              <a:t>Remember the tricks: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</a:rPr>
              <a:t>Trick 0: come up with an equation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900" dirty="0"/>
              <a:t>   </a:t>
            </a:r>
            <a:r>
              <a:rPr lang="en-US" sz="3900" dirty="0">
                <a:effectLst/>
              </a:rPr>
              <a:t>involving </a:t>
            </a:r>
            <a:r>
              <a:rPr lang="en-US" sz="3900" dirty="0" err="1">
                <a:effectLst/>
              </a:rPr>
              <a:t>dy</a:t>
            </a:r>
            <a:r>
              <a:rPr lang="en-US" sz="3900" dirty="0">
                <a:effectLst/>
              </a:rPr>
              <a:t>/dx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</a:rPr>
              <a:t>Trick 1: split the </a:t>
            </a:r>
            <a:r>
              <a:rPr lang="en-US" sz="3900" dirty="0" err="1">
                <a:effectLst/>
              </a:rPr>
              <a:t>dy</a:t>
            </a:r>
            <a:r>
              <a:rPr lang="en-US" sz="3900" dirty="0">
                <a:effectLst/>
              </a:rPr>
              <a:t> and dx into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/>
              <a:t>   two sides </a:t>
            </a:r>
            <a:r>
              <a:rPr lang="en-US" sz="3900" dirty="0">
                <a:effectLst/>
              </a:rPr>
              <a:t>of the equation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</a:rPr>
              <a:t>Trick 2: integrate both sides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</a:rPr>
              <a:t>Trick 3: combine the “</a:t>
            </a:r>
            <a:r>
              <a:rPr lang="en-US" sz="3900" dirty="0" err="1">
                <a:effectLst/>
              </a:rPr>
              <a:t>c”s</a:t>
            </a:r>
            <a:endParaRPr lang="en-US" sz="39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ea typeface="Times New Roman" panose="02020603050405020304" pitchFamily="18" charset="0"/>
              </a:rPr>
              <a:t>Trick 4: use any known values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 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(like</a:t>
            </a:r>
            <a:r>
              <a:rPr lang="en-US" sz="3900" dirty="0">
                <a:ea typeface="Times New Roman" panose="02020603050405020304" pitchFamily="18" charset="0"/>
              </a:rPr>
              <a:t> at t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=0) to calculate c</a:t>
            </a:r>
          </a:p>
          <a:p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78155735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V</a:t>
            </a:r>
            <a:r>
              <a:rPr lang="en-US" sz="4000" baseline="-25000" dirty="0">
                <a:effectLst/>
              </a:rPr>
              <a:t>L</a:t>
            </a:r>
            <a:r>
              <a:rPr lang="en-US" sz="4000" dirty="0">
                <a:effectLst/>
              </a:rPr>
              <a:t> = 4 di/dt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split the </a:t>
            </a:r>
            <a:r>
              <a:rPr lang="en-US" sz="4000" dirty="0" err="1">
                <a:effectLst/>
              </a:rPr>
              <a:t>dy</a:t>
            </a:r>
            <a:r>
              <a:rPr lang="en-US" sz="4000" dirty="0">
                <a:effectLst/>
              </a:rPr>
              <a:t> and dx into </a:t>
            </a:r>
            <a:r>
              <a:rPr lang="en-US" sz="4000" dirty="0"/>
              <a:t>two sides </a:t>
            </a:r>
            <a:r>
              <a:rPr lang="en-US" sz="4000" dirty="0">
                <a:effectLst/>
              </a:rPr>
              <a:t>of the equation: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609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V</a:t>
            </a:r>
            <a:r>
              <a:rPr lang="en-US" sz="4000" baseline="-25000" dirty="0">
                <a:effectLst/>
              </a:rPr>
              <a:t>L</a:t>
            </a:r>
            <a:r>
              <a:rPr lang="en-US" sz="4000" dirty="0">
                <a:effectLst/>
              </a:rPr>
              <a:t> = 4 di/dt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split the </a:t>
            </a:r>
            <a:r>
              <a:rPr lang="en-US" sz="4000" dirty="0" err="1">
                <a:effectLst/>
              </a:rPr>
              <a:t>dy</a:t>
            </a:r>
            <a:r>
              <a:rPr lang="en-US" sz="4000" dirty="0">
                <a:effectLst/>
              </a:rPr>
              <a:t> and dx into </a:t>
            </a:r>
            <a:r>
              <a:rPr lang="en-US" sz="4000" dirty="0"/>
              <a:t>two sides </a:t>
            </a:r>
            <a:r>
              <a:rPr lang="en-US" sz="4000" dirty="0">
                <a:effectLst/>
              </a:rPr>
              <a:t>of the equation: </a:t>
            </a:r>
            <a:r>
              <a:rPr lang="en-US" sz="4000" dirty="0">
                <a:solidFill>
                  <a:srgbClr val="FFFF00"/>
                </a:solidFill>
                <a:effectLst/>
              </a:rPr>
              <a:t>V</a:t>
            </a:r>
            <a:r>
              <a:rPr lang="en-US" sz="4000" baseline="-25000" dirty="0">
                <a:solidFill>
                  <a:srgbClr val="FFFF00"/>
                </a:solidFill>
                <a:effectLst/>
              </a:rPr>
              <a:t>L</a:t>
            </a:r>
            <a:r>
              <a:rPr lang="en-US" sz="4000" dirty="0">
                <a:solidFill>
                  <a:srgbClr val="FFFF00"/>
                </a:solidFill>
                <a:effectLst/>
              </a:rPr>
              <a:t> dt = 4 di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what’s V?</a:t>
            </a:r>
            <a:endParaRPr lang="en-US" sz="400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1625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V</a:t>
            </a:r>
            <a:r>
              <a:rPr lang="en-US" sz="4000" baseline="-25000" dirty="0">
                <a:effectLst/>
              </a:rPr>
              <a:t>L</a:t>
            </a:r>
            <a:r>
              <a:rPr lang="en-US" sz="4000" dirty="0">
                <a:effectLst/>
              </a:rPr>
              <a:t> dt = 4 di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v = 10sin(377t)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00"/>
                </a:solidFill>
                <a:effectLst/>
              </a:rPr>
              <a:t>10(sin(377t)) dt = 4 di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Now integrate both sides</a:t>
            </a:r>
            <a:endParaRPr lang="en-US" sz="4000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560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10(sin(377t)) dt =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4 di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If this was: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377(sin(377t)) dt =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4 di it would be easy! (but… it’s not…)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endParaRPr lang="en-US" sz="4000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1960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10(sin(377t)) dt =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4 di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can make it: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10/377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dirty="0"/>
              <a:t>377(</a:t>
            </a:r>
            <a:r>
              <a:rPr lang="en-US" sz="4000" dirty="0">
                <a:effectLst/>
              </a:rPr>
              <a:t>sin(377t))</a:t>
            </a:r>
            <a:r>
              <a:rPr lang="en-US" sz="2000" dirty="0">
                <a:effectLst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effectLst/>
              </a:rPr>
              <a:t>dt =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4 di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endParaRPr lang="en-US" sz="4000" dirty="0">
              <a:effectLst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E90E10-C5C1-4321-8823-2F03939DD02A}"/>
              </a:ext>
            </a:extLst>
          </p:cNvPr>
          <p:cNvCxnSpPr>
            <a:cxnSpLocks/>
          </p:cNvCxnSpPr>
          <p:nvPr/>
        </p:nvCxnSpPr>
        <p:spPr>
          <a:xfrm flipH="1">
            <a:off x="3124200" y="2920107"/>
            <a:ext cx="3616390" cy="41624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B11E9-C5BD-472B-A470-B3C12584F10A}"/>
              </a:ext>
            </a:extLst>
          </p:cNvPr>
          <p:cNvSpPr txBox="1"/>
          <p:nvPr/>
        </p:nvSpPr>
        <p:spPr>
          <a:xfrm>
            <a:off x="6248400" y="6276945"/>
            <a:ext cx="2663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Reverse Chain Rule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93AF5-B66A-4890-AA83-B2379ED10C17}"/>
              </a:ext>
            </a:extLst>
          </p:cNvPr>
          <p:cNvSpPr txBox="1"/>
          <p:nvPr/>
        </p:nvSpPr>
        <p:spPr>
          <a:xfrm>
            <a:off x="4800600" y="2686110"/>
            <a:ext cx="530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u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24333-D91C-43A5-A82E-70A5F14D40BF}"/>
              </a:ext>
            </a:extLst>
          </p:cNvPr>
          <p:cNvSpPr txBox="1"/>
          <p:nvPr/>
        </p:nvSpPr>
        <p:spPr>
          <a:xfrm>
            <a:off x="6708710" y="2590800"/>
            <a:ext cx="530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du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7884CB-3CBE-4641-915F-F226C6799188}"/>
              </a:ext>
            </a:extLst>
          </p:cNvPr>
          <p:cNvCxnSpPr>
            <a:cxnSpLocks/>
          </p:cNvCxnSpPr>
          <p:nvPr/>
        </p:nvCxnSpPr>
        <p:spPr>
          <a:xfrm>
            <a:off x="5060108" y="2930222"/>
            <a:ext cx="122276" cy="40612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FFC1A7-483D-4999-86C4-971F67D434FA}"/>
              </a:ext>
            </a:extLst>
          </p:cNvPr>
          <p:cNvCxnSpPr>
            <a:cxnSpLocks/>
          </p:cNvCxnSpPr>
          <p:nvPr/>
        </p:nvCxnSpPr>
        <p:spPr>
          <a:xfrm flipH="1">
            <a:off x="6676830" y="2936240"/>
            <a:ext cx="69410" cy="49276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01771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3405034-AA1F-4D59-8E5C-4F2B36B74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985714"/>
            <a:ext cx="2578100" cy="3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10/377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dirty="0"/>
              <a:t>377(</a:t>
            </a:r>
            <a:r>
              <a:rPr lang="en-US" sz="4000" dirty="0">
                <a:effectLst/>
              </a:rPr>
              <a:t>sin(377t))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effectLst/>
              </a:rPr>
              <a:t>dt 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 =</a:t>
            </a:r>
            <a:r>
              <a:rPr lang="en-US" sz="4000" dirty="0">
                <a:effectLst/>
              </a:rPr>
              <a:t>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4 di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Do it! </a:t>
            </a:r>
            <a:endParaRPr lang="en-US" sz="4000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EDF54-3A54-4F94-A971-C7D4DBBAE2B0}"/>
              </a:ext>
            </a:extLst>
          </p:cNvPr>
          <p:cNvSpPr txBox="1"/>
          <p:nvPr/>
        </p:nvSpPr>
        <p:spPr>
          <a:xfrm>
            <a:off x="5334000" y="5236585"/>
            <a:ext cx="350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I know it’s yucky! </a:t>
            </a:r>
          </a:p>
          <a:p>
            <a:r>
              <a:rPr lang="en-US" sz="2000" dirty="0">
                <a:solidFill>
                  <a:srgbClr val="CCFFFF"/>
                </a:solidFill>
              </a:rPr>
              <a:t>This is why they’ve invented fancy calculators and </a:t>
            </a:r>
            <a:r>
              <a:rPr lang="en-US" sz="2000" dirty="0" err="1">
                <a:solidFill>
                  <a:srgbClr val="CCFFFF"/>
                </a:solidFill>
              </a:rPr>
              <a:t>WolframAlpha</a:t>
            </a:r>
            <a:r>
              <a:rPr lang="en-US" sz="2000" dirty="0">
                <a:solidFill>
                  <a:srgbClr val="CCFFFF"/>
                </a:solidFill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3B46C-0AA6-43BD-9066-B4BC9D9830F3}"/>
              </a:ext>
            </a:extLst>
          </p:cNvPr>
          <p:cNvSpPr/>
          <p:nvPr/>
        </p:nvSpPr>
        <p:spPr>
          <a:xfrm>
            <a:off x="0" y="6583351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dreamstime.com</a:t>
            </a:r>
          </a:p>
        </p:txBody>
      </p:sp>
    </p:spTree>
    <p:extLst>
      <p:ext uri="{BB962C8B-B14F-4D97-AF65-F5344CB8AC3E}">
        <p14:creationId xmlns:p14="http://schemas.microsoft.com/office/powerpoint/2010/main" val="22721436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10/377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(sin(377t))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4000" dirty="0">
                <a:effectLst/>
              </a:rPr>
              <a:t>377 dt 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 =</a:t>
            </a:r>
            <a:r>
              <a:rPr lang="en-US" sz="4000" dirty="0">
                <a:effectLst/>
              </a:rPr>
              <a:t> </a:t>
            </a:r>
            <a:r>
              <a:rPr lang="en-US" dirty="0"/>
              <a:t>4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di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10/(377) </a:t>
            </a: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(sin(u))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effectLst/>
              </a:rPr>
              <a:t>du 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 =</a:t>
            </a:r>
            <a:r>
              <a:rPr lang="en-US" sz="4000" dirty="0">
                <a:effectLst/>
              </a:rPr>
              <a:t> </a:t>
            </a:r>
            <a:r>
              <a:rPr lang="en-US" sz="20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effectLst/>
              </a:rPr>
              <a:t>4 </a:t>
            </a:r>
            <a:r>
              <a:rPr lang="en-US" sz="4000" dirty="0" err="1">
                <a:effectLst/>
              </a:rPr>
              <a:t>i</a:t>
            </a:r>
            <a:r>
              <a:rPr lang="en-US" sz="4000" dirty="0">
                <a:effectLst/>
              </a:rPr>
              <a:t> + k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-10/377cos(377t) + k1 = 4i + k2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Now what?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3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promised we’d go into more detail in MATH207</a:t>
            </a:r>
          </a:p>
          <a:p>
            <a:r>
              <a:rPr lang="en-US" dirty="0"/>
              <a:t>…that starts now…</a:t>
            </a:r>
          </a:p>
        </p:txBody>
      </p:sp>
    </p:spTree>
    <p:extLst>
      <p:ext uri="{BB962C8B-B14F-4D97-AF65-F5344CB8AC3E}">
        <p14:creationId xmlns:p14="http://schemas.microsoft.com/office/powerpoint/2010/main" val="46167961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-10/377cos(377t) + k1 = 4i + k2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Now what? </a:t>
            </a:r>
            <a:r>
              <a:rPr lang="en-US" sz="4000" dirty="0">
                <a:solidFill>
                  <a:srgbClr val="FFFF00"/>
                </a:solidFill>
                <a:effectLst/>
              </a:rPr>
              <a:t>Combine the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ks</a:t>
            </a:r>
            <a:endParaRPr lang="en-US" sz="40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505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-10/377cos(377t) + k1 = 4i + k2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Combine the </a:t>
            </a:r>
            <a:r>
              <a:rPr lang="en-US" sz="4000" dirty="0" err="1">
                <a:effectLst/>
              </a:rPr>
              <a:t>ks</a:t>
            </a:r>
            <a:r>
              <a:rPr lang="en-US" sz="4000" dirty="0">
                <a:effectLst/>
              </a:rPr>
              <a:t>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-10/(4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377)cos(377t) + k = </a:t>
            </a:r>
            <a:r>
              <a:rPr lang="en-US" dirty="0" err="1"/>
              <a:t>i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-0.00663cos(377t) + k =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endParaRPr lang="en-US" dirty="0">
              <a:solidFill>
                <a:srgbClr val="FFFF00"/>
              </a:solidFill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FFFF00"/>
              </a:solidFill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0624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-10/377cos(377t) + k1 = 4i + k2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Combine the </a:t>
            </a:r>
            <a:r>
              <a:rPr lang="en-US" sz="4000" dirty="0" err="1">
                <a:effectLst/>
              </a:rPr>
              <a:t>ks</a:t>
            </a:r>
            <a:r>
              <a:rPr lang="en-US" sz="4000" dirty="0">
                <a:effectLst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-0.00663cos(377t) + k =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endParaRPr lang="en-US" dirty="0">
              <a:solidFill>
                <a:srgbClr val="FFFF00"/>
              </a:solidFill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</a:rPr>
              <a:t>Well, that looks like a formula for current!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If we knew an initial condition, we could solve for “k”</a:t>
            </a: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712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-0.00663cos(377t) + k = </a:t>
            </a:r>
            <a:r>
              <a:rPr lang="en-US" dirty="0" err="1"/>
              <a:t>i</a:t>
            </a:r>
            <a:endParaRPr lang="en-US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When t is zero, </a:t>
            </a:r>
            <a:r>
              <a:rPr lang="en-US" dirty="0" err="1"/>
              <a:t>i</a:t>
            </a:r>
            <a:r>
              <a:rPr lang="en-US" dirty="0"/>
              <a:t> = 0</a:t>
            </a: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2710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is the formula for the current?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When t is zero, </a:t>
            </a:r>
            <a:r>
              <a:rPr lang="en-US" dirty="0" err="1"/>
              <a:t>i</a:t>
            </a:r>
            <a:r>
              <a:rPr lang="en-US" dirty="0"/>
              <a:t> =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-0.00663cos(377(0)) + k =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 ≈ .0066313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the formula is: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-0.00663cos(377t)+0.00663 =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5696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1154-6F36-496B-8010-F1AB5DB2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610D-F9F6-4035-BAF9-16BCC834B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take careful note of how to do this problem… hint </a:t>
            </a:r>
            <a:r>
              <a:rPr lang="en-US" dirty="0" err="1"/>
              <a:t>hint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8981342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1154-6F36-496B-8010-F1AB5DB2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610D-F9F6-4035-BAF9-16BCC834B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I’ve mentioned, integration is not as common in EE and CE as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48083822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22919666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33A3-DD76-4C57-82D5-53FAA6FB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CC4-88B4-4A25-8A3C-0E941C4C1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often want to know why sines are used so much in electronics when it’s not </a:t>
            </a:r>
            <a:r>
              <a:rPr lang="en-US" i="1" dirty="0"/>
              <a:t>really</a:t>
            </a:r>
            <a:r>
              <a:rPr lang="en-US" dirty="0"/>
              <a:t> the shape of the movement of the electrons or the electromagnetic field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120C3-FD97-4020-8B7A-1EB3F1D00EA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https://electronics.stackexchange.com/questions/469700/why-only-sine-waves</a:t>
            </a:r>
          </a:p>
        </p:txBody>
      </p:sp>
    </p:spTree>
    <p:extLst>
      <p:ext uri="{BB962C8B-B14F-4D97-AF65-F5344CB8AC3E}">
        <p14:creationId xmlns:p14="http://schemas.microsoft.com/office/powerpoint/2010/main" val="118715732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33A3-DD76-4C57-82D5-53FAA6FB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CC4-88B4-4A25-8A3C-0E941C4C1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because sinusoids (sines and cosines) have some important modeling properties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9C0F4-81BE-4804-BC5D-2514FE328764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https://electronics.stackexchange.com/questions/469700/why-only-sine-waves</a:t>
            </a:r>
          </a:p>
        </p:txBody>
      </p:sp>
    </p:spTree>
    <p:extLst>
      <p:ext uri="{BB962C8B-B14F-4D97-AF65-F5344CB8AC3E}">
        <p14:creationId xmlns:p14="http://schemas.microsoft.com/office/powerpoint/2010/main" val="211483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2FEB-4667-43D7-87CE-7655434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FD6A-E58B-4089-A86A-875AEC83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promised we’d go into more detail in MATH207</a:t>
            </a:r>
          </a:p>
          <a:p>
            <a:r>
              <a:rPr lang="en-US" dirty="0"/>
              <a:t>…that starts now…</a:t>
            </a:r>
          </a:p>
          <a:p>
            <a:r>
              <a:rPr lang="en-US" dirty="0"/>
              <a:t>…after a quick review of circuit analysis…</a:t>
            </a:r>
          </a:p>
        </p:txBody>
      </p:sp>
    </p:spTree>
    <p:extLst>
      <p:ext uri="{BB962C8B-B14F-4D97-AF65-F5344CB8AC3E}">
        <p14:creationId xmlns:p14="http://schemas.microsoft.com/office/powerpoint/2010/main" val="164582470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33A3-DD76-4C57-82D5-53FAA6FB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CC4-88B4-4A25-8A3C-0E941C4C1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they are cyclical (what mathematicians call “periodic”)</a:t>
            </a:r>
          </a:p>
          <a:p>
            <a:endParaRPr lang="en-US" sz="2000" dirty="0"/>
          </a:p>
          <a:p>
            <a:r>
              <a:rPr lang="en-US" dirty="0"/>
              <a:t>They are also symmetrical </a:t>
            </a:r>
          </a:p>
          <a:p>
            <a:endParaRPr lang="en-US" sz="2000" dirty="0"/>
          </a:p>
          <a:p>
            <a:r>
              <a:rPr lang="en-US" dirty="0"/>
              <a:t>Both are characteristics of many things of interest in electronics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18296-26A5-42DE-813C-C490A3FF9F19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https://electronics.stackexchange.com/questions/469700/why-only-sine-waves</a:t>
            </a:r>
          </a:p>
        </p:txBody>
      </p:sp>
    </p:spTree>
    <p:extLst>
      <p:ext uri="{BB962C8B-B14F-4D97-AF65-F5344CB8AC3E}">
        <p14:creationId xmlns:p14="http://schemas.microsoft.com/office/powerpoint/2010/main" val="214559757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33A3-DD76-4C57-82D5-53FAA6FB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CC4-88B4-4A25-8A3C-0E941C4C1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Sinusoids (sines and cosines) have other important mathematical properties for engineering problems because of how they behave under differentiation and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9796A-B591-4BBB-971C-6E991F5A556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https://electronics.stackexchange.com/questions/469700/why-only-sine-waves</a:t>
            </a:r>
          </a:p>
        </p:txBody>
      </p:sp>
    </p:spTree>
    <p:extLst>
      <p:ext uri="{BB962C8B-B14F-4D97-AF65-F5344CB8AC3E}">
        <p14:creationId xmlns:p14="http://schemas.microsoft.com/office/powerpoint/2010/main" val="341241497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33A3-DD76-4C57-82D5-53FAA6FB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CC4-88B4-4A25-8A3C-0E941C4C1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sinusoid is differentiated or integrated, the result is a sinusoid of the </a:t>
            </a:r>
            <a:r>
              <a:rPr lang="en-US" dirty="0">
                <a:solidFill>
                  <a:srgbClr val="FFC000"/>
                </a:solidFill>
              </a:rPr>
              <a:t>same frequency</a:t>
            </a:r>
          </a:p>
          <a:p>
            <a:endParaRPr lang="en-US" sz="2000" dirty="0"/>
          </a:p>
          <a:p>
            <a:r>
              <a:rPr lang="en-US" dirty="0"/>
              <a:t>The sinusoids are the only periodic functions from the reals to the reals for which this is true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6BC5C-690B-4BF4-A31D-235E79F76772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https://electronics.stackexchange.com/questions/469700/why-only-sine-waves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55432-6253-E114-535E-250A17DA1FA5}"/>
              </a:ext>
            </a:extLst>
          </p:cNvPr>
          <p:cNvSpPr txBox="1"/>
          <p:nvPr/>
        </p:nvSpPr>
        <p:spPr>
          <a:xfrm>
            <a:off x="4419600" y="3059668"/>
            <a:ext cx="2537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Remember our 377t?</a:t>
            </a:r>
          </a:p>
        </p:txBody>
      </p:sp>
    </p:spTree>
    <p:extLst>
      <p:ext uri="{BB962C8B-B14F-4D97-AF65-F5344CB8AC3E}">
        <p14:creationId xmlns:p14="http://schemas.microsoft.com/office/powerpoint/2010/main" val="131560371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33A3-DD76-4C57-82D5-53FAA6FB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CC4-88B4-4A25-8A3C-0E941C4C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Adding two or more sine waves which have the same frequency (but possibly different phase) will either yield a null signal </a:t>
            </a:r>
          </a:p>
          <a:p>
            <a:pPr>
              <a:spcBef>
                <a:spcPts val="0"/>
              </a:spcBef>
            </a:pPr>
            <a:r>
              <a:rPr lang="en-US" dirty="0"/>
              <a:t>or a single sine wave with the </a:t>
            </a:r>
            <a:r>
              <a:rPr lang="en-US" dirty="0">
                <a:solidFill>
                  <a:srgbClr val="FFC000"/>
                </a:solidFill>
              </a:rPr>
              <a:t>original frequency</a:t>
            </a:r>
            <a:r>
              <a:rPr lang="en-US" dirty="0"/>
              <a:t>, whose amplitude and phase is the vector sum of the phase/</a:t>
            </a:r>
          </a:p>
          <a:p>
            <a:pPr>
              <a:spcBef>
                <a:spcPts val="0"/>
              </a:spcBef>
            </a:pPr>
            <a:r>
              <a:rPr lang="en-US" dirty="0"/>
              <a:t>amplitude vectors being added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90845-58A7-4D5E-A340-E14DC309585B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https://electronics.stackexchange.com/questions/469700/why-only-sine-waves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85E34-2ACE-7A12-AB0C-B113D38013B5}"/>
              </a:ext>
            </a:extLst>
          </p:cNvPr>
          <p:cNvSpPr txBox="1"/>
          <p:nvPr/>
        </p:nvSpPr>
        <p:spPr>
          <a:xfrm>
            <a:off x="7543800" y="3032165"/>
            <a:ext cx="1143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(think noise canceling earphones)</a:t>
            </a:r>
          </a:p>
        </p:txBody>
      </p:sp>
    </p:spTree>
    <p:extLst>
      <p:ext uri="{BB962C8B-B14F-4D97-AF65-F5344CB8AC3E}">
        <p14:creationId xmlns:p14="http://schemas.microsoft.com/office/powerpoint/2010/main" val="204990014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33A3-DD76-4C57-82D5-53FAA6FB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CC4-88B4-4A25-8A3C-0E941C4C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other words… </a:t>
            </a:r>
          </a:p>
          <a:p>
            <a:pPr>
              <a:spcBef>
                <a:spcPts val="0"/>
              </a:spcBef>
            </a:pPr>
            <a:r>
              <a:rPr lang="en-US" dirty="0"/>
              <a:t>Electrical Engineers use sines:</a:t>
            </a:r>
          </a:p>
          <a:p>
            <a:pPr>
              <a:spcBef>
                <a:spcPts val="0"/>
              </a:spcBef>
            </a:pPr>
            <a:r>
              <a:rPr lang="en-US" dirty="0"/>
              <a:t>	1) because they are cyclical </a:t>
            </a:r>
          </a:p>
          <a:p>
            <a:pPr>
              <a:spcBef>
                <a:spcPts val="0"/>
              </a:spcBef>
            </a:pPr>
            <a:r>
              <a:rPr lang="en-US" dirty="0"/>
              <a:t>       and symmetric</a:t>
            </a:r>
          </a:p>
          <a:p>
            <a:pPr>
              <a:spcBef>
                <a:spcPts val="0"/>
              </a:spcBef>
            </a:pPr>
            <a:r>
              <a:rPr lang="en-US" dirty="0"/>
              <a:t>	2) because calculus maintains </a:t>
            </a:r>
          </a:p>
          <a:p>
            <a:pPr>
              <a:spcBef>
                <a:spcPts val="0"/>
              </a:spcBef>
            </a:pPr>
            <a:r>
              <a:rPr lang="en-US" dirty="0"/>
              <a:t>       the frequency and the</a:t>
            </a:r>
          </a:p>
          <a:p>
            <a:pPr>
              <a:spcBef>
                <a:spcPts val="0"/>
              </a:spcBef>
            </a:pPr>
            <a:r>
              <a:rPr lang="en-US" dirty="0"/>
              <a:t>       amplitude and phase shift</a:t>
            </a:r>
          </a:p>
          <a:p>
            <a:pPr>
              <a:spcBef>
                <a:spcPts val="0"/>
              </a:spcBef>
            </a:pPr>
            <a:r>
              <a:rPr lang="en-US" dirty="0"/>
              <a:t>       formulas are known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90845-58A7-4D5E-A340-E14DC309585B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https://electronics.stackexchange.com/questions/469700/why-only-sine-waves</a:t>
            </a:r>
          </a:p>
        </p:txBody>
      </p:sp>
    </p:spTree>
    <p:extLst>
      <p:ext uri="{BB962C8B-B14F-4D97-AF65-F5344CB8AC3E}">
        <p14:creationId xmlns:p14="http://schemas.microsoft.com/office/powerpoint/2010/main" val="332060070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uses of integration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Trig calculus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0165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Don’t forget to fill in your </a:t>
            </a:r>
            <a:r>
              <a:rPr lang="en-US" altLang="en-US" dirty="0" err="1">
                <a:solidFill>
                  <a:schemeClr val="bg1"/>
                </a:solidFill>
              </a:rPr>
              <a:t>Zoomwork</a:t>
            </a:r>
            <a:r>
              <a:rPr lang="en-US" altLang="en-US" dirty="0">
                <a:solidFill>
                  <a:schemeClr val="bg1"/>
                </a:solidFill>
              </a:rPr>
              <a:t> and start your Homework (and your Discussion Board postings!)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See </a:t>
            </a:r>
            <a:r>
              <a:rPr lang="en-US" altLang="en-US">
                <a:solidFill>
                  <a:schemeClr val="bg1"/>
                </a:solidFill>
              </a:rPr>
              <a:t>you Wednesday</a:t>
            </a:r>
            <a:r>
              <a:rPr lang="en-US" altLang="en-US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120788489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Don’t forget your Discussion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Board and Problems due Sunday!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of the week!</a:t>
            </a:r>
          </a:p>
          <a:p>
            <a:pPr>
              <a:spcBef>
                <a:spcPct val="0"/>
              </a:spcBef>
            </a:pPr>
            <a:endParaRPr lang="en-US" alt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8ABA-FD03-4F31-B9DE-1D578E24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05901-077A-4860-A8B6-869FDE62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term we found that mathematical formulas were often used to estimate the values of real-world phenomena </a:t>
            </a:r>
          </a:p>
        </p:txBody>
      </p:sp>
    </p:spTree>
    <p:extLst>
      <p:ext uri="{BB962C8B-B14F-4D97-AF65-F5344CB8AC3E}">
        <p14:creationId xmlns:p14="http://schemas.microsoft.com/office/powerpoint/2010/main" val="210410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8ABA-FD03-4F31-B9DE-1D578E24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05901-077A-4860-A8B6-869FDE62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term we found that mathematical formulas were often used to estimate the values of real-world phenomena</a:t>
            </a:r>
          </a:p>
          <a:p>
            <a:r>
              <a:rPr lang="en-US" dirty="0"/>
              <a:t>These are called “</a:t>
            </a:r>
            <a:r>
              <a:rPr lang="en-US" dirty="0">
                <a:solidFill>
                  <a:srgbClr val="FFC000"/>
                </a:solidFill>
              </a:rPr>
              <a:t>mathematical models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36152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8ABA-FD03-4F31-B9DE-1D578E24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05901-077A-4860-A8B6-869FDE62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models do not define how a phenomenon works, they only </a:t>
            </a:r>
            <a:r>
              <a:rPr lang="en-US" dirty="0">
                <a:solidFill>
                  <a:schemeClr val="tx1"/>
                </a:solidFill>
              </a:rPr>
              <a:t>describe</a:t>
            </a:r>
            <a:r>
              <a:rPr lang="en-US" dirty="0"/>
              <a:t> them </a:t>
            </a:r>
          </a:p>
        </p:txBody>
      </p:sp>
    </p:spTree>
    <p:extLst>
      <p:ext uri="{BB962C8B-B14F-4D97-AF65-F5344CB8AC3E}">
        <p14:creationId xmlns:p14="http://schemas.microsoft.com/office/powerpoint/2010/main" val="427419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8ABA-FD03-4F31-B9DE-1D578E24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05901-077A-4860-A8B6-869FDE62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use of trig in engineering is in circuit analysis</a:t>
            </a:r>
          </a:p>
        </p:txBody>
      </p:sp>
    </p:spTree>
    <p:extLst>
      <p:ext uri="{BB962C8B-B14F-4D97-AF65-F5344CB8AC3E}">
        <p14:creationId xmlns:p14="http://schemas.microsoft.com/office/powerpoint/2010/main" val="205002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dirty="0"/>
              <a:t>	Review of uses of integration</a:t>
            </a:r>
          </a:p>
          <a:p>
            <a:r>
              <a:rPr lang="en-US" dirty="0"/>
              <a:t>	Trig Calculus 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electronics, the value of the phase angle </a:t>
                </a:r>
                <a:r>
                  <a:rPr lang="el-GR" i="1" dirty="0"/>
                  <a:t>θ</a:t>
                </a:r>
                <a:r>
                  <a:rPr lang="en-US" dirty="0"/>
                  <a:t> in series RC circuits is expressed as:</a:t>
                </a:r>
              </a:p>
              <a:p>
                <a:r>
                  <a:rPr lang="en-US" i="1" dirty="0"/>
                  <a:t>		</a:t>
                </a: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60729" y="3124200"/>
            <a:ext cx="32832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capacitive reactance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929" y="4552146"/>
            <a:ext cx="17395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resistance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929" y="3601254"/>
            <a:ext cx="616272" cy="1424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5486400" y="4343400"/>
            <a:ext cx="450529" cy="4472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32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inverse trig function tan</a:t>
            </a:r>
            <a:r>
              <a:rPr lang="en-US" baseline="30000" dirty="0"/>
              <a:t>-1</a:t>
            </a:r>
            <a:r>
              <a:rPr lang="en-US" dirty="0"/>
              <a:t> tells you the ANGLE that would give you that tangent value</a:t>
            </a:r>
          </a:p>
        </p:txBody>
      </p:sp>
    </p:spTree>
    <p:extLst>
      <p:ext uri="{BB962C8B-B14F-4D97-AF65-F5344CB8AC3E}">
        <p14:creationId xmlns:p14="http://schemas.microsoft.com/office/powerpoint/2010/main" val="2278426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value of the phase angle </a:t>
                </a:r>
                <a:r>
                  <a:rPr lang="el-GR" i="1" dirty="0"/>
                  <a:t>θ</a:t>
                </a:r>
                <a:r>
                  <a:rPr lang="en-US" dirty="0"/>
                  <a:t> is also expressed as:</a:t>
                </a:r>
              </a:p>
              <a:p>
                <a:r>
                  <a:rPr lang="en-US" i="1" dirty="0"/>
                  <a:t>		</a:t>
                </a: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R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60729" y="2590800"/>
            <a:ext cx="23391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source voltage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6929" y="4018746"/>
            <a:ext cx="2557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resistor voltage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929" y="3067854"/>
            <a:ext cx="616272" cy="1424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91200" y="3962400"/>
            <a:ext cx="384336" cy="111818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electronics, the value of the phase angle </a:t>
                </a:r>
                <a:r>
                  <a:rPr lang="el-GR" i="1" dirty="0"/>
                  <a:t>θ</a:t>
                </a:r>
                <a:r>
                  <a:rPr lang="en-US" dirty="0"/>
                  <a:t> in parallel RC circuits is expressed as:</a:t>
                </a:r>
              </a:p>
              <a:p>
                <a:r>
                  <a:rPr lang="en-US" i="1" dirty="0"/>
                  <a:t>		</a:t>
                </a: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1" dirty="0" smtClean="0"/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1" dirty="0" smtClean="0"/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R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97276" y="3124200"/>
            <a:ext cx="21371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total current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4552146"/>
            <a:ext cx="26677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CCFFFF"/>
                </a:solidFill>
              </a:rPr>
              <a:t>resistor current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36929" y="3601254"/>
            <a:ext cx="616272" cy="142473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 flipV="1">
            <a:off x="5791200" y="4552146"/>
            <a:ext cx="457200" cy="238527"/>
          </a:xfrm>
          <a:prstGeom prst="straightConnector1">
            <a:avLst/>
          </a:prstGeom>
          <a:ln w="3175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7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Or:</a:t>
                </a:r>
              </a:p>
              <a:p>
                <a:r>
                  <a:rPr lang="en-US" i="1" dirty="0"/>
                  <a:t>		</a:t>
                </a: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793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impedance and phase angle of the RC circuit: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1,2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E43E696-9917-4FAD-9AB0-55605AB28FFC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1620275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 the impedance:</a:t>
                </a: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Impedance</a:t>
                </a:r>
                <a:r>
                  <a:rPr lang="en-US" dirty="0"/>
                  <a:t> Z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comes from the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Pythagorean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Theorem: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dirty="0"/>
                              <m:t>C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14020A6-CA83-4D39-A690-4F46254FF8C7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186353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impedance Z of the RC circuit: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D6357D-1ECB-498B-9BF5-8224DAA0CB5D}"/>
                  </a:ext>
                </a:extLst>
              </p:cNvPr>
              <p:cNvSpPr txBox="1"/>
              <p:nvPr/>
            </p:nvSpPr>
            <p:spPr>
              <a:xfrm>
                <a:off x="7250457" y="6019800"/>
                <a:ext cx="1877568" cy="746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000" baseline="3000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D6357D-1ECB-498B-9BF5-8224DAA0C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457" y="6019800"/>
                <a:ext cx="1877568" cy="746538"/>
              </a:xfrm>
              <a:prstGeom prst="rect">
                <a:avLst/>
              </a:prstGeom>
              <a:blipFill>
                <a:blip r:embed="rId4"/>
                <a:stretch>
                  <a:fillRect l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46804F63-DC9E-4CE4-87A2-548FFF289E5E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1936331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 the impedance:</a:t>
                </a:r>
              </a:p>
              <a:p>
                <a:pPr>
                  <a:spcBef>
                    <a:spcPts val="0"/>
                  </a:spcBef>
                </a:pPr>
                <a:endParaRPr 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47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100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≈ 110.49 </a:t>
                </a:r>
                <a:r>
                  <a:rPr lang="en-US" sz="2000" dirty="0" err="1"/>
                  <a:t>whats</a:t>
                </a:r>
                <a:r>
                  <a:rPr lang="en-US" sz="2000" dirty="0"/>
                  <a:t>?</a:t>
                </a:r>
                <a:endParaRPr lang="en-US" sz="2000" b="0" dirty="0">
                  <a:latin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36FB6BC-5229-4A73-87A8-54123D1E5ED3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C45936-4F27-4D4B-B6DF-537A58C96F2A}"/>
                  </a:ext>
                </a:extLst>
              </p:cNvPr>
              <p:cNvSpPr txBox="1"/>
              <p:nvPr/>
            </p:nvSpPr>
            <p:spPr>
              <a:xfrm>
                <a:off x="7250457" y="6019800"/>
                <a:ext cx="1877568" cy="746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000" baseline="3000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C45936-4F27-4D4B-B6DF-537A58C96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457" y="6019800"/>
                <a:ext cx="1877568" cy="746538"/>
              </a:xfrm>
              <a:prstGeom prst="rect">
                <a:avLst/>
              </a:prstGeom>
              <a:blipFill>
                <a:blip r:embed="rId4"/>
                <a:stretch>
                  <a:fillRect l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931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 the impedance:</a:t>
                </a:r>
              </a:p>
              <a:p>
                <a:pPr>
                  <a:spcBef>
                    <a:spcPts val="0"/>
                  </a:spcBef>
                </a:pPr>
                <a:endParaRPr lang="en-US" sz="15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47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100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≈ </a:t>
                </a:r>
                <a:r>
                  <a:rPr lang="en-US" dirty="0">
                    <a:solidFill>
                      <a:srgbClr val="FFFF00"/>
                    </a:solidFill>
                  </a:rPr>
                  <a:t>110.49 </a:t>
                </a:r>
                <a:r>
                  <a:rPr lang="el-GR" b="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Ω</a:t>
                </a:r>
                <a:endParaRPr lang="en-US" b="0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36FB6BC-5229-4A73-87A8-54123D1E5ED3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C45936-4F27-4D4B-B6DF-537A58C96F2A}"/>
                  </a:ext>
                </a:extLst>
              </p:cNvPr>
              <p:cNvSpPr txBox="1"/>
              <p:nvPr/>
            </p:nvSpPr>
            <p:spPr>
              <a:xfrm>
                <a:off x="7250457" y="6019800"/>
                <a:ext cx="1877568" cy="746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CFFFF"/>
                    </a:solidFill>
                  </a:rPr>
                  <a:t>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CCFFFF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CFFFF"/>
                            </a:solidFill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000" baseline="30000" dirty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e>
                    </m:rad>
                  </m:oMath>
                </a14:m>
                <a:endParaRPr lang="en-US" sz="2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C45936-4F27-4D4B-B6DF-537A58C96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457" y="6019800"/>
                <a:ext cx="1877568" cy="746538"/>
              </a:xfrm>
              <a:prstGeom prst="rect">
                <a:avLst/>
              </a:prstGeom>
              <a:blipFill>
                <a:blip r:embed="rId4"/>
                <a:stretch>
                  <a:fillRect l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49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1) Demonstrate a high level of proficiency in differentiation and integration for linear, polynomial, rational, </a:t>
            </a:r>
            <a:r>
              <a:rPr lang="en-US" sz="3200" dirty="0">
                <a:solidFill>
                  <a:srgbClr val="FFC000"/>
                </a:solidFill>
              </a:rPr>
              <a:t>trigonometric, inverse trigonometric</a:t>
            </a:r>
            <a:r>
              <a:rPr lang="en-US" sz="3200" dirty="0"/>
              <a:t>, exponential and  logarithmic function, including using the method of substitution, integration by parts and partial fraction decomposition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 the phase angle </a:t>
                </a:r>
                <a:r>
                  <a:rPr lang="el-GR" i="1" dirty="0"/>
                  <a:t>θ </a:t>
                </a:r>
                <a:r>
                  <a:rPr lang="en-US" dirty="0"/>
                  <a:t>of the RC circuit:</a:t>
                </a: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Phase angle</a:t>
                </a:r>
              </a:p>
              <a:p>
                <a:pPr>
                  <a:lnSpc>
                    <a:spcPts val="9000"/>
                  </a:lnSpc>
                </a:pP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97F3243-6BC6-40F6-9E9E-56607DEA2E40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93ACAA-AA9F-460B-BD4A-C608F95C8E28}"/>
              </a:ext>
            </a:extLst>
          </p:cNvPr>
          <p:cNvSpPr txBox="1"/>
          <p:nvPr/>
        </p:nvSpPr>
        <p:spPr>
          <a:xfrm>
            <a:off x="5362730" y="6403285"/>
            <a:ext cx="3948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Leave your calculator in degrees!</a:t>
            </a:r>
          </a:p>
        </p:txBody>
      </p:sp>
    </p:spTree>
    <p:extLst>
      <p:ext uri="{BB962C8B-B14F-4D97-AF65-F5344CB8AC3E}">
        <p14:creationId xmlns:p14="http://schemas.microsoft.com/office/powerpoint/2010/main" val="2955213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phase angle </a:t>
            </a:r>
            <a:r>
              <a:rPr lang="el-GR" i="1" dirty="0"/>
              <a:t>θ </a:t>
            </a:r>
            <a:r>
              <a:rPr lang="en-US" dirty="0"/>
              <a:t>of the RC circuit: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C665ABD-5D66-47ED-B94A-89087849ACB6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CBFE5-AC84-4549-B5DD-1A14ED651E26}"/>
                  </a:ext>
                </a:extLst>
              </p:cNvPr>
              <p:cNvSpPr txBox="1"/>
              <p:nvPr/>
            </p:nvSpPr>
            <p:spPr>
              <a:xfrm>
                <a:off x="7247437" y="5605424"/>
                <a:ext cx="1898043" cy="1134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9000"/>
                  </a:lnSpc>
                </a:pPr>
                <a:r>
                  <a:rPr lang="el-GR" sz="2000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dirty="0">
                    <a:solidFill>
                      <a:srgbClr val="CCFFFF"/>
                    </a:solidFill>
                  </a:rPr>
                  <a:t> = 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CC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rgbClr val="CCFFFF"/>
                                    </a:solidFill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rgbClr val="CCFFFF"/>
                                    </a:solidFill>
                                  </a:rPr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CBFE5-AC84-4549-B5DD-1A14ED65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437" y="5605424"/>
                <a:ext cx="1898043" cy="1134028"/>
              </a:xfrm>
              <a:prstGeom prst="rect">
                <a:avLst/>
              </a:prstGeom>
              <a:blipFill>
                <a:blip r:embed="rId4"/>
                <a:stretch>
                  <a:fillRect l="-3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576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 the phase angle:</a:t>
                </a:r>
              </a:p>
              <a:p>
                <a:pPr>
                  <a:lnSpc>
                    <a:spcPts val="9000"/>
                  </a:lnSpc>
                </a:pP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100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0" dirty="0" smtClean="0"/>
                              <m:t>47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ts val="9000"/>
                  </a:lnSpc>
                </a:pPr>
                <a:r>
                  <a:rPr lang="en-US" dirty="0"/>
                  <a:t>  </a:t>
                </a:r>
                <a:r>
                  <a:rPr lang="en-US" sz="2000" dirty="0"/>
                  <a:t> </a:t>
                </a:r>
                <a:r>
                  <a:rPr lang="en-US" dirty="0"/>
                  <a:t>= 64.83 </a:t>
                </a:r>
                <a:r>
                  <a:rPr lang="en-US" sz="2000" dirty="0" err="1"/>
                  <a:t>whats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C665ABD-5D66-47ED-B94A-89087849ACB6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CBFE5-AC84-4549-B5DD-1A14ED651E26}"/>
                  </a:ext>
                </a:extLst>
              </p:cNvPr>
              <p:cNvSpPr txBox="1"/>
              <p:nvPr/>
            </p:nvSpPr>
            <p:spPr>
              <a:xfrm>
                <a:off x="7247437" y="5605424"/>
                <a:ext cx="1898043" cy="1134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9000"/>
                  </a:lnSpc>
                </a:pPr>
                <a:r>
                  <a:rPr lang="el-GR" sz="2000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dirty="0">
                    <a:solidFill>
                      <a:srgbClr val="CCFFFF"/>
                    </a:solidFill>
                  </a:rPr>
                  <a:t> = 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CC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rgbClr val="CCFFFF"/>
                                    </a:solidFill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rgbClr val="CCFFFF"/>
                                    </a:solidFill>
                                  </a:rPr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CBFE5-AC84-4549-B5DD-1A14ED65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437" y="5605424"/>
                <a:ext cx="1898043" cy="1134028"/>
              </a:xfrm>
              <a:prstGeom prst="rect">
                <a:avLst/>
              </a:prstGeom>
              <a:blipFill>
                <a:blip r:embed="rId4"/>
                <a:stretch>
                  <a:fillRect l="-3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938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Calculate the phase angle:</a:t>
                </a:r>
              </a:p>
              <a:p>
                <a:pPr>
                  <a:lnSpc>
                    <a:spcPts val="9000"/>
                  </a:lnSpc>
                </a:pPr>
                <a:r>
                  <a:rPr lang="el-GR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100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0" dirty="0" smtClean="0"/>
                              <m:t>47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ts val="9000"/>
                  </a:lnSpc>
                </a:pPr>
                <a:r>
                  <a:rPr lang="en-US" dirty="0"/>
                  <a:t>  </a:t>
                </a:r>
                <a:r>
                  <a:rPr lang="en-US" sz="2000" dirty="0"/>
                  <a:t>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64.83°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78172" y="2311165"/>
            <a:ext cx="3762858" cy="2108435"/>
            <a:chOff x="1204051" y="1820555"/>
            <a:chExt cx="5632613" cy="3513445"/>
          </a:xfrm>
        </p:grpSpPr>
        <p:grpSp>
          <p:nvGrpSpPr>
            <p:cNvPr id="57" name="Group 56"/>
            <p:cNvGrpSpPr/>
            <p:nvPr/>
          </p:nvGrpSpPr>
          <p:grpSpPr>
            <a:xfrm>
              <a:off x="1204051" y="1820555"/>
              <a:ext cx="5632613" cy="3513445"/>
              <a:chOff x="1204051" y="2353955"/>
              <a:chExt cx="5632613" cy="351344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486400" y="3124200"/>
                <a:ext cx="0" cy="9144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864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303264" y="3581400"/>
                <a:ext cx="6096" cy="182880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5769864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2527" y="2353955"/>
                    <a:ext cx="768672" cy="52020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143" r="-26190" b="-92157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4419600" y="3581400"/>
                <a:ext cx="8382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3094338" y="3425031"/>
                <a:ext cx="1342141" cy="308769"/>
                <a:chOff x="3131627" y="3425031"/>
                <a:chExt cx="1342141" cy="30876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3246093" y="3425031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366655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4090877" y="3429000"/>
                  <a:ext cx="266701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901691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477312" y="3426347"/>
                  <a:ext cx="228600" cy="3048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131627" y="34290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4321367" y="3581400"/>
                  <a:ext cx="152401" cy="152400"/>
                </a:xfrm>
                <a:prstGeom prst="line">
                  <a:avLst/>
                </a:prstGeom>
                <a:ln w="381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tangle 37"/>
              <p:cNvSpPr/>
              <p:nvPr/>
            </p:nvSpPr>
            <p:spPr>
              <a:xfrm>
                <a:off x="3483269" y="2734889"/>
                <a:ext cx="389851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2237695" y="3580084"/>
                <a:ext cx="874868" cy="1316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0" idx="0"/>
              </p:cNvCxnSpPr>
              <p:nvPr/>
            </p:nvCxnSpPr>
            <p:spPr>
              <a:xfrm>
                <a:off x="2258568" y="3581400"/>
                <a:ext cx="0" cy="570689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4"/>
              </p:cNvCxnSpPr>
              <p:nvPr/>
            </p:nvCxnSpPr>
            <p:spPr>
              <a:xfrm flipH="1">
                <a:off x="2258568" y="4837889"/>
                <a:ext cx="0" cy="572311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>
              <a:xfrm>
                <a:off x="1752600" y="5410200"/>
                <a:ext cx="1066800" cy="457200"/>
                <a:chOff x="5769864" y="4495800"/>
                <a:chExt cx="1066800" cy="4572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07608" y="4724400"/>
                  <a:ext cx="6096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69864" y="4495800"/>
                  <a:ext cx="1066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163056" y="4953000"/>
                  <a:ext cx="304800" cy="0"/>
                </a:xfrm>
                <a:prstGeom prst="line">
                  <a:avLst/>
                </a:prstGeom>
                <a:ln w="3175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29384" y="3948796"/>
                <a:ext cx="685800" cy="889093"/>
                <a:chOff x="1929384" y="3948796"/>
                <a:chExt cx="685800" cy="88909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929384" y="4152089"/>
                  <a:ext cx="685800" cy="685800"/>
                </a:xfrm>
                <a:prstGeom prst="ellipse">
                  <a:avLst/>
                </a:prstGeom>
                <a:noFill/>
                <a:ln w="31750">
                  <a:solidFill>
                    <a:srgbClr val="CC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944624" y="3948796"/>
                  <a:ext cx="458781" cy="630941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500" b="1" dirty="0">
                      <a:solidFill>
                        <a:srgbClr val="CCFFFF"/>
                      </a:solidFill>
                    </a:rPr>
                    <a:t>~</a:t>
                  </a: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1204051" y="4112973"/>
                <a:ext cx="548549" cy="477053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500" b="1" baseline="-25000" dirty="0">
                    <a:solidFill>
                      <a:srgbClr val="CCFFFF"/>
                    </a:solidFill>
                  </a:rPr>
                  <a:t>S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027015" y="3344289"/>
              <a:ext cx="962123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47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23905" y="3485346"/>
              <a:ext cx="115768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100 </a:t>
              </a:r>
              <a:r>
                <a:rPr lang="el-GR" sz="2500" b="1" dirty="0">
                  <a:solidFill>
                    <a:srgbClr val="CCFFFF"/>
                  </a:solidFill>
                  <a:latin typeface="Arial" panose="020B0604020202020204" pitchFamily="34" charset="0"/>
                </a:rPr>
                <a:t>Ω</a:t>
              </a:r>
              <a:endParaRPr lang="en-US" sz="2500" b="1" dirty="0">
                <a:solidFill>
                  <a:srgbClr val="CC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C665ABD-5D66-47ED-B94A-89087849ACB6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CBFE5-AC84-4549-B5DD-1A14ED651E26}"/>
                  </a:ext>
                </a:extLst>
              </p:cNvPr>
              <p:cNvSpPr txBox="1"/>
              <p:nvPr/>
            </p:nvSpPr>
            <p:spPr>
              <a:xfrm>
                <a:off x="7247437" y="5605424"/>
                <a:ext cx="1898043" cy="1134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9000"/>
                  </a:lnSpc>
                </a:pPr>
                <a:r>
                  <a:rPr lang="el-GR" sz="2000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dirty="0">
                    <a:solidFill>
                      <a:srgbClr val="CCFFFF"/>
                    </a:solidFill>
                  </a:rPr>
                  <a:t> = 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CC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rgbClr val="CCFFFF"/>
                                    </a:solidFill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rgbClr val="CCFFFF"/>
                                    </a:solidFill>
                                  </a:rPr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CCFFFF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rgbClr val="CCFF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CBFE5-AC84-4549-B5DD-1A14ED65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437" y="5605424"/>
                <a:ext cx="1898043" cy="1134028"/>
              </a:xfrm>
              <a:prstGeom prst="rect">
                <a:avLst/>
              </a:prstGeom>
              <a:blipFill>
                <a:blip r:embed="rId4"/>
                <a:stretch>
                  <a:fillRect l="-3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61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Resistance (R) and reactance (X) are 90° apart, so their angle of intersection forms a right angle</a:t>
            </a:r>
          </a:p>
        </p:txBody>
      </p:sp>
    </p:spTree>
    <p:extLst>
      <p:ext uri="{BB962C8B-B14F-4D97-AF65-F5344CB8AC3E}">
        <p14:creationId xmlns:p14="http://schemas.microsoft.com/office/powerpoint/2010/main" val="3976106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Resistance (R) and reactance (X) are 90° apart, so their angle of intersection forms a right angle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26480" y="4005072"/>
            <a:ext cx="228600" cy="228600"/>
            <a:chOff x="6172200" y="3962400"/>
            <a:chExt cx="228600" cy="228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57900" y="40767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86500" y="40767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53000" y="3505200"/>
            <a:ext cx="2292672" cy="2842233"/>
            <a:chOff x="4953000" y="3505200"/>
            <a:chExt cx="2292672" cy="284223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6400799" y="3974269"/>
              <a:ext cx="0" cy="237316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H="1">
              <a:off x="4953000" y="3974270"/>
              <a:ext cx="1480412" cy="0"/>
            </a:xfrm>
            <a:prstGeom prst="line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6477000" y="4737593"/>
                  <a:ext cx="768672" cy="520207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737593"/>
                  <a:ext cx="768672" cy="520207"/>
                </a:xfrm>
                <a:prstGeom prst="rect">
                  <a:avLst/>
                </a:prstGeom>
                <a:blipFill>
                  <a:blip r:embed="rId2"/>
                  <a:stretch>
                    <a:fillRect b="-15116"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401350" y="3505200"/>
              <a:ext cx="389850" cy="477054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R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E0B6E24-53B2-4517-8A42-F183E65D0291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3190950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the impedance (Z) line at the angle </a:t>
            </a:r>
            <a:r>
              <a:rPr lang="el-GR" i="1" dirty="0"/>
              <a:t>θ</a:t>
            </a:r>
            <a:r>
              <a:rPr lang="en-US" dirty="0"/>
              <a:t> makes a right triangle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26480" y="4005072"/>
            <a:ext cx="228600" cy="228600"/>
            <a:chOff x="6172200" y="3962400"/>
            <a:chExt cx="228600" cy="228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57900" y="40767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86500" y="40767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953000" y="3505200"/>
            <a:ext cx="2292672" cy="2842233"/>
            <a:chOff x="4953000" y="3505200"/>
            <a:chExt cx="2292672" cy="2842233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4953000" y="3974269"/>
              <a:ext cx="1447799" cy="237316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6400799" y="3974269"/>
                <a:ext cx="0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4953000" y="3974270"/>
                <a:ext cx="1480412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5116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5401350" y="3505200"/>
                <a:ext cx="389850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87168" y="4191000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500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8" name="Arc 17"/>
              <p:cNvSpPr/>
              <p:nvPr/>
            </p:nvSpPr>
            <p:spPr>
              <a:xfrm rot="2647547">
                <a:off x="4983086" y="3804484"/>
                <a:ext cx="457200" cy="974444"/>
              </a:xfrm>
              <a:prstGeom prst="arc">
                <a:avLst>
                  <a:gd name="adj1" fmla="val 17451104"/>
                  <a:gd name="adj2" fmla="val 111728"/>
                </a:avLst>
              </a:prstGeom>
              <a:ln w="38100">
                <a:solidFill>
                  <a:srgbClr val="CCFF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31316" y="5085546"/>
                <a:ext cx="407484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Z</a:t>
                </a: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6BB4E57-8592-411E-A841-7E1B77D4BD23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2983213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called the “</a:t>
            </a:r>
            <a:r>
              <a:rPr lang="en-US" dirty="0">
                <a:solidFill>
                  <a:srgbClr val="FFC000"/>
                </a:solidFill>
              </a:rPr>
              <a:t>impedance triangle</a:t>
            </a:r>
            <a:r>
              <a:rPr lang="en-US" dirty="0"/>
              <a:t>”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26480" y="4005072"/>
            <a:ext cx="228600" cy="228600"/>
            <a:chOff x="6172200" y="3962400"/>
            <a:chExt cx="228600" cy="228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57900" y="40767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86500" y="40767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953000" y="3505200"/>
            <a:ext cx="2292672" cy="2842233"/>
            <a:chOff x="4953000" y="3505200"/>
            <a:chExt cx="2292672" cy="2842233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4953000" y="3974269"/>
              <a:ext cx="1447799" cy="237316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6400799" y="3974269"/>
                <a:ext cx="0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4953000" y="3974270"/>
                <a:ext cx="1480412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5116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5401350" y="3505200"/>
                <a:ext cx="389850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87168" y="4191000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500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8" name="Arc 17"/>
              <p:cNvSpPr/>
              <p:nvPr/>
            </p:nvSpPr>
            <p:spPr>
              <a:xfrm rot="2647547">
                <a:off x="4983086" y="3804484"/>
                <a:ext cx="457200" cy="974444"/>
              </a:xfrm>
              <a:prstGeom prst="arc">
                <a:avLst>
                  <a:gd name="adj1" fmla="val 17451104"/>
                  <a:gd name="adj2" fmla="val 111728"/>
                </a:avLst>
              </a:prstGeom>
              <a:ln w="38100">
                <a:solidFill>
                  <a:srgbClr val="CCFF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31316" y="5085546"/>
                <a:ext cx="407484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Z</a:t>
                </a: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6BB4E57-8592-411E-A841-7E1B77D4BD23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1036114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and fill in the values for the impedance triangle in our problem: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26480" y="4005072"/>
            <a:ext cx="228600" cy="228600"/>
            <a:chOff x="6172200" y="3962400"/>
            <a:chExt cx="228600" cy="228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57900" y="40767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86500" y="40767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291328" y="3505200"/>
            <a:ext cx="3951412" cy="2842233"/>
            <a:chOff x="4291328" y="3505200"/>
            <a:chExt cx="3951412" cy="2842233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4953000" y="3974269"/>
              <a:ext cx="1447799" cy="237316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291328" y="3505200"/>
              <a:ext cx="3951412" cy="2842233"/>
              <a:chOff x="4291328" y="3505200"/>
              <a:chExt cx="3951412" cy="284223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6400799" y="3974269"/>
                <a:ext cx="0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4953000" y="3974270"/>
                <a:ext cx="1480412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477000" y="4737593"/>
                    <a:ext cx="1765740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oMath>
                    </a14:m>
                    <a:r>
                      <a:rPr lang="en-US" sz="2500" b="1" dirty="0">
                        <a:solidFill>
                          <a:srgbClr val="CCFFFF"/>
                        </a:solidFill>
                      </a:rPr>
                      <a:t>=____ </a:t>
                    </a: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7000" y="4737593"/>
                    <a:ext cx="1765740" cy="5202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076" t="-9302" r="-4844" b="-17442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5181600" y="3505200"/>
                <a:ext cx="1526380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R=____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10200" y="4247346"/>
                <a:ext cx="137730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500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500" b="1" dirty="0">
                    <a:solidFill>
                      <a:srgbClr val="CCFFFF"/>
                    </a:solidFill>
                  </a:rPr>
                  <a:t>=____</a:t>
                </a:r>
              </a:p>
            </p:txBody>
          </p:sp>
          <p:sp>
            <p:nvSpPr>
              <p:cNvPr id="18" name="Arc 17"/>
              <p:cNvSpPr/>
              <p:nvPr/>
            </p:nvSpPr>
            <p:spPr>
              <a:xfrm rot="2647547">
                <a:off x="4983086" y="3804484"/>
                <a:ext cx="457200" cy="974444"/>
              </a:xfrm>
              <a:prstGeom prst="arc">
                <a:avLst>
                  <a:gd name="adj1" fmla="val 17451104"/>
                  <a:gd name="adj2" fmla="val 111728"/>
                </a:avLst>
              </a:prstGeom>
              <a:ln w="38100">
                <a:solidFill>
                  <a:srgbClr val="CCFF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91328" y="5085546"/>
                <a:ext cx="1544012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Z=____ </a:t>
                </a:r>
              </a:p>
            </p:txBody>
          </p:sp>
        </p:grp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C2E37B-EC3D-4D87-9A06-28184A236D4F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2109701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and fill in the values for the impedance triangle in our problem: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26480" y="4005072"/>
            <a:ext cx="228600" cy="228600"/>
            <a:chOff x="6172200" y="3962400"/>
            <a:chExt cx="228600" cy="228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57900" y="40767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86500" y="40767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291328" y="3505200"/>
            <a:ext cx="3983472" cy="2842233"/>
            <a:chOff x="4291328" y="3505200"/>
            <a:chExt cx="3983472" cy="2842233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4953000" y="3974269"/>
              <a:ext cx="1447799" cy="237316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291328" y="3505200"/>
              <a:ext cx="3983472" cy="2842233"/>
              <a:chOff x="4291328" y="3505200"/>
              <a:chExt cx="3983472" cy="284223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6400799" y="3974269"/>
                <a:ext cx="0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4953000" y="3974270"/>
                <a:ext cx="1480412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6477000" y="4737593"/>
                    <a:ext cx="1797800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oMath>
                    </a14:m>
                    <a:r>
                      <a:rPr lang="en-US" sz="2500" b="1" dirty="0">
                        <a:solidFill>
                          <a:srgbClr val="CCFFFF"/>
                        </a:solidFill>
                      </a:rPr>
                      <a:t>=</a:t>
                    </a:r>
                    <a:r>
                      <a:rPr lang="en-US" sz="2500" b="1" dirty="0">
                        <a:solidFill>
                          <a:srgbClr val="FFFF00"/>
                        </a:solidFill>
                      </a:rPr>
                      <a:t>100</a:t>
                    </a:r>
                    <a:r>
                      <a:rPr lang="el-GR" sz="2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</a:rPr>
                      <a:t>Ω</a:t>
                    </a:r>
                    <a:r>
                      <a:rPr lang="en-US" sz="2500" b="1" dirty="0">
                        <a:solidFill>
                          <a:srgbClr val="FFFF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7000" y="4737593"/>
                    <a:ext cx="1797800" cy="52020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41" t="-9302" b="-18605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5181600" y="3505200"/>
                <a:ext cx="1362874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R=</a:t>
                </a:r>
                <a:r>
                  <a:rPr lang="en-US" sz="2500" b="1" dirty="0">
                    <a:solidFill>
                      <a:srgbClr val="FFFF00"/>
                    </a:solidFill>
                  </a:rPr>
                  <a:t>47</a:t>
                </a:r>
                <a:r>
                  <a:rPr lang="el-GR" sz="25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Ω</a:t>
                </a:r>
                <a:r>
                  <a:rPr lang="en-US" sz="2500" b="1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10200" y="4247346"/>
                <a:ext cx="143020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500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500" b="1" dirty="0">
                    <a:solidFill>
                      <a:srgbClr val="CCFFFF"/>
                    </a:solidFill>
                  </a:rPr>
                  <a:t>=</a:t>
                </a:r>
                <a:r>
                  <a:rPr lang="en-US" sz="2500" b="1" dirty="0">
                    <a:solidFill>
                      <a:srgbClr val="FFFF00"/>
                    </a:solidFill>
                  </a:rPr>
                  <a:t>64.8°</a:t>
                </a:r>
              </a:p>
            </p:txBody>
          </p:sp>
          <p:sp>
            <p:nvSpPr>
              <p:cNvPr id="18" name="Arc 17"/>
              <p:cNvSpPr/>
              <p:nvPr/>
            </p:nvSpPr>
            <p:spPr>
              <a:xfrm rot="2647547">
                <a:off x="4983086" y="3804484"/>
                <a:ext cx="457200" cy="974444"/>
              </a:xfrm>
              <a:prstGeom prst="arc">
                <a:avLst>
                  <a:gd name="adj1" fmla="val 17451104"/>
                  <a:gd name="adj2" fmla="val 111728"/>
                </a:avLst>
              </a:prstGeom>
              <a:ln w="38100">
                <a:solidFill>
                  <a:srgbClr val="CCFFFF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91328" y="5085546"/>
                <a:ext cx="1576072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CCFFFF"/>
                    </a:solidFill>
                  </a:rPr>
                  <a:t>Z=</a:t>
                </a:r>
                <a:r>
                  <a:rPr lang="en-US" sz="2500" b="1" dirty="0">
                    <a:solidFill>
                      <a:srgbClr val="FFFF00"/>
                    </a:solidFill>
                  </a:rPr>
                  <a:t>110</a:t>
                </a:r>
                <a:r>
                  <a:rPr lang="el-GR" sz="25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Ω</a:t>
                </a:r>
                <a:r>
                  <a:rPr lang="en-US" sz="2500" b="1" dirty="0">
                    <a:solidFill>
                      <a:srgbClr val="CCFFFF"/>
                    </a:solidFill>
                  </a:rPr>
                  <a:t> </a:t>
                </a:r>
              </a:p>
            </p:txBody>
          </p:sp>
        </p:grp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C2E37B-EC3D-4D87-9A06-28184A236D4F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392562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556694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sine is the most common trig function used in electrical, electronic and computer engineering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028DB-E972-4AB0-940F-5343F95BB147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79762-1678-4220-9C84-E2D33AD631EC}"/>
              </a:ext>
            </a:extLst>
          </p:cNvPr>
          <p:cNvGrpSpPr/>
          <p:nvPr/>
        </p:nvGrpSpPr>
        <p:grpSpPr>
          <a:xfrm>
            <a:off x="579517" y="3508044"/>
            <a:ext cx="8128892" cy="2839669"/>
            <a:chOff x="5486400" y="1129175"/>
            <a:chExt cx="3309851" cy="12846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6CF6DB-8F79-4707-955B-F0B20EB4ACC6}"/>
                </a:ext>
              </a:extLst>
            </p:cNvPr>
            <p:cNvSpPr txBox="1"/>
            <p:nvPr/>
          </p:nvSpPr>
          <p:spPr>
            <a:xfrm>
              <a:off x="8675067" y="1775678"/>
              <a:ext cx="121184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FC5F8D-A198-4750-B4EF-16912CF0AA57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86" y="1318511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3A1A429-5634-4AF7-9743-BC660770D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7D2651-F622-4D08-9B49-BDE30178B8A6}"/>
                </a:ext>
              </a:extLst>
            </p:cNvPr>
            <p:cNvGrpSpPr/>
            <p:nvPr/>
          </p:nvGrpSpPr>
          <p:grpSpPr>
            <a:xfrm>
              <a:off x="5642845" y="1418734"/>
              <a:ext cx="3090218" cy="866745"/>
              <a:chOff x="5642845" y="1418734"/>
              <a:chExt cx="3090218" cy="86674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F736158-4788-453F-988D-DA2AEF054D70}"/>
                  </a:ext>
                </a:extLst>
              </p:cNvPr>
              <p:cNvSpPr/>
              <p:nvPr/>
            </p:nvSpPr>
            <p:spPr>
              <a:xfrm>
                <a:off x="6864653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01CA898-676D-4ED2-9600-6D289A893158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604232F-D3D2-4F7A-A708-1DE25FA2A8AF}"/>
                  </a:ext>
                </a:extLst>
              </p:cNvPr>
              <p:cNvSpPr/>
              <p:nvPr/>
            </p:nvSpPr>
            <p:spPr>
              <a:xfrm>
                <a:off x="8238844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138A9E-FBE6-453B-928D-DFFE7337AC72}"/>
                </a:ext>
              </a:extLst>
            </p:cNvPr>
            <p:cNvSpPr txBox="1"/>
            <p:nvPr/>
          </p:nvSpPr>
          <p:spPr>
            <a:xfrm>
              <a:off x="6797356" y="1129175"/>
              <a:ext cx="159536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645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sine is used to model alternating currents and voltages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ADF9B-FE7D-41A2-9577-21C7E03B421F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53B91F-9474-4D31-9C93-71018AA288D8}"/>
              </a:ext>
            </a:extLst>
          </p:cNvPr>
          <p:cNvGrpSpPr/>
          <p:nvPr/>
        </p:nvGrpSpPr>
        <p:grpSpPr>
          <a:xfrm>
            <a:off x="579517" y="3508044"/>
            <a:ext cx="8128892" cy="2839669"/>
            <a:chOff x="5486400" y="1129175"/>
            <a:chExt cx="3309851" cy="12846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C1605D-7F42-4E70-A3C4-446ABF57C8A8}"/>
                </a:ext>
              </a:extLst>
            </p:cNvPr>
            <p:cNvSpPr txBox="1"/>
            <p:nvPr/>
          </p:nvSpPr>
          <p:spPr>
            <a:xfrm>
              <a:off x="8675067" y="1775678"/>
              <a:ext cx="121184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5895778-262C-4B2A-B03B-A9E65CB1CE7A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86" y="1318511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5D6BFD-11F4-4BA8-A71B-FA2040E1C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AB8290-D1BC-478B-8679-1E76A9A152AF}"/>
                </a:ext>
              </a:extLst>
            </p:cNvPr>
            <p:cNvGrpSpPr/>
            <p:nvPr/>
          </p:nvGrpSpPr>
          <p:grpSpPr>
            <a:xfrm>
              <a:off x="5642845" y="1418734"/>
              <a:ext cx="3090218" cy="866745"/>
              <a:chOff x="5642845" y="1418734"/>
              <a:chExt cx="3090218" cy="86674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98B0D6E-8026-4D34-81FB-92E85D515EBB}"/>
                  </a:ext>
                </a:extLst>
              </p:cNvPr>
              <p:cNvSpPr/>
              <p:nvPr/>
            </p:nvSpPr>
            <p:spPr>
              <a:xfrm>
                <a:off x="6864653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A5089CF-CD72-4D88-988C-A0A44A042941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94CA00C-7377-492D-A87C-3A66070C4D8C}"/>
                  </a:ext>
                </a:extLst>
              </p:cNvPr>
              <p:cNvSpPr/>
              <p:nvPr/>
            </p:nvSpPr>
            <p:spPr>
              <a:xfrm>
                <a:off x="8238844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200FB0-72AA-4825-B801-D5E2AC99F016}"/>
                </a:ext>
              </a:extLst>
            </p:cNvPr>
            <p:cNvSpPr txBox="1"/>
            <p:nvPr/>
          </p:nvSpPr>
          <p:spPr>
            <a:xfrm>
              <a:off x="6797356" y="1129175"/>
              <a:ext cx="159536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638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on what you know about the waveform, the sine function for voltage can be represented in various ways</a:t>
            </a:r>
          </a:p>
        </p:txBody>
      </p:sp>
    </p:spTree>
    <p:extLst>
      <p:ext uri="{BB962C8B-B14F-4D97-AF65-F5344CB8AC3E}">
        <p14:creationId xmlns:p14="http://schemas.microsoft.com/office/powerpoint/2010/main" val="36597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= </a:t>
            </a:r>
            <a:r>
              <a:rPr lang="en-US" dirty="0" err="1"/>
              <a:t>V</a:t>
            </a:r>
            <a:r>
              <a:rPr lang="en-US" baseline="-25000" dirty="0" err="1"/>
              <a:t>m</a:t>
            </a:r>
            <a:r>
              <a:rPr lang="en-US" dirty="0" err="1"/>
              <a:t>sin</a:t>
            </a:r>
            <a:r>
              <a:rPr lang="en-US" dirty="0"/>
              <a:t>(</a:t>
            </a:r>
            <a:r>
              <a:rPr lang="el-GR" dirty="0"/>
              <a:t>ω</a:t>
            </a:r>
            <a:r>
              <a:rPr lang="en-US" dirty="0"/>
              <a:t>t+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Where:</a:t>
            </a:r>
          </a:p>
          <a:p>
            <a:r>
              <a:rPr lang="en-US" dirty="0"/>
              <a:t>v is the instantaneous value</a:t>
            </a:r>
          </a:p>
          <a:p>
            <a:pPr>
              <a:spcBef>
                <a:spcPts val="0"/>
              </a:spcBef>
            </a:pPr>
            <a:r>
              <a:rPr lang="en-US" dirty="0"/>
              <a:t>V</a:t>
            </a:r>
            <a:r>
              <a:rPr lang="en-US" baseline="-25000" dirty="0"/>
              <a:t>m</a:t>
            </a:r>
            <a:r>
              <a:rPr lang="en-US" dirty="0"/>
              <a:t> is the peak (max) value</a:t>
            </a:r>
          </a:p>
          <a:p>
            <a:pPr>
              <a:spcBef>
                <a:spcPts val="0"/>
              </a:spcBef>
            </a:pPr>
            <a:r>
              <a:rPr lang="el-GR" dirty="0"/>
              <a:t>ω</a:t>
            </a:r>
            <a:r>
              <a:rPr lang="en-US" dirty="0"/>
              <a:t> is the frequency in rad/sec</a:t>
            </a:r>
          </a:p>
          <a:p>
            <a:pPr>
              <a:spcBef>
                <a:spcPts val="0"/>
              </a:spcBef>
            </a:pPr>
            <a:r>
              <a:rPr lang="en-US" dirty="0"/>
              <a:t>t is the time in seconds</a:t>
            </a:r>
          </a:p>
          <a:p>
            <a:pPr>
              <a:spcBef>
                <a:spcPts val="0"/>
              </a:spcBef>
            </a:pPr>
            <a:r>
              <a:rPr lang="el-GR" dirty="0"/>
              <a:t>θ</a:t>
            </a:r>
            <a:r>
              <a:rPr lang="en-US" dirty="0"/>
              <a:t> is the phase angle in radians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52D7DD-B4DD-4280-8443-DA2FCC0CCA13}"/>
              </a:ext>
            </a:extLst>
          </p:cNvPr>
          <p:cNvGrpSpPr/>
          <p:nvPr/>
        </p:nvGrpSpPr>
        <p:grpSpPr>
          <a:xfrm>
            <a:off x="4800600" y="996350"/>
            <a:ext cx="3591106" cy="1823050"/>
            <a:chOff x="5486400" y="938287"/>
            <a:chExt cx="3591106" cy="1823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AC9758-4DCB-4649-849F-37E56C97ABCE}"/>
                </a:ext>
              </a:extLst>
            </p:cNvPr>
            <p:cNvSpPr txBox="1"/>
            <p:nvPr/>
          </p:nvSpPr>
          <p:spPr>
            <a:xfrm>
              <a:off x="6785741" y="1019145"/>
              <a:ext cx="228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 = </a:t>
              </a:r>
              <a:r>
                <a:rPr lang="en-US" sz="2000" b="1" dirty="0" err="1">
                  <a:solidFill>
                    <a:srgbClr val="CCFFFF"/>
                  </a:solidFill>
                </a:rPr>
                <a:t>V</a:t>
              </a:r>
              <a:r>
                <a:rPr lang="en-US" sz="2000" b="1" baseline="-25000" dirty="0" err="1">
                  <a:solidFill>
                    <a:srgbClr val="CCFFFF"/>
                  </a:solidFill>
                </a:rPr>
                <a:t>m</a:t>
              </a:r>
              <a:r>
                <a:rPr lang="en-US" sz="2000" b="1" dirty="0" err="1">
                  <a:solidFill>
                    <a:srgbClr val="CCFFFF"/>
                  </a:solidFill>
                </a:rPr>
                <a:t>sin</a:t>
              </a:r>
              <a:r>
                <a:rPr lang="en-US" sz="2000" b="1" dirty="0">
                  <a:solidFill>
                    <a:srgbClr val="CCFFFF"/>
                  </a:solidFill>
                </a:rPr>
                <a:t>(</a:t>
              </a:r>
              <a:r>
                <a:rPr lang="el-GR" sz="2000" b="1" dirty="0">
                  <a:solidFill>
                    <a:srgbClr val="CCFFFF"/>
                  </a:solidFill>
                </a:rPr>
                <a:t>ω</a:t>
              </a:r>
              <a:r>
                <a:rPr lang="en-US" sz="2000" b="1" dirty="0">
                  <a:solidFill>
                    <a:srgbClr val="CCFFFF"/>
                  </a:solidFill>
                </a:rPr>
                <a:t>t+</a:t>
              </a:r>
              <a:r>
                <a:rPr lang="el-GR" sz="2000" b="1" dirty="0">
                  <a:solidFill>
                    <a:srgbClr val="CCFFFF"/>
                  </a:solidFill>
                </a:rPr>
                <a:t>θ</a:t>
              </a:r>
              <a:r>
                <a:rPr lang="en-US" sz="2000" b="1" dirty="0">
                  <a:solidFill>
                    <a:srgbClr val="CCFFFF"/>
                  </a:solidFill>
                </a:rPr>
                <a:t>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259C6-5A3B-4521-9BDE-542FB2499573}"/>
                </a:ext>
              </a:extLst>
            </p:cNvPr>
            <p:cNvSpPr txBox="1"/>
            <p:nvPr/>
          </p:nvSpPr>
          <p:spPr>
            <a:xfrm>
              <a:off x="6248400" y="1219200"/>
              <a:ext cx="6818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  <a:r>
                <a:rPr lang="en-US" sz="2000" b="1" baseline="-25000" dirty="0">
                  <a:solidFill>
                    <a:srgbClr val="CCFFFF"/>
                  </a:solidFill>
                </a:rPr>
                <a:t>m</a:t>
              </a:r>
              <a:endParaRPr lang="en-US" sz="2000" b="1" dirty="0">
                <a:solidFill>
                  <a:srgbClr val="CCFFFF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D0EF8F-AF56-4F13-8151-8B6F4D82F09B}"/>
                </a:ext>
              </a:extLst>
            </p:cNvPr>
            <p:cNvSpPr txBox="1"/>
            <p:nvPr/>
          </p:nvSpPr>
          <p:spPr>
            <a:xfrm>
              <a:off x="8700447" y="1645632"/>
              <a:ext cx="3770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06DE103-C203-4297-9602-740A27FA7136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1295400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38539A-88FE-4D14-8560-B9FB32A4E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F2C0C61-DE18-4BB6-B997-29223C0E7169}"/>
                </a:ext>
              </a:extLst>
            </p:cNvPr>
            <p:cNvGrpSpPr/>
            <p:nvPr/>
          </p:nvGrpSpPr>
          <p:grpSpPr>
            <a:xfrm>
              <a:off x="5642845" y="1418734"/>
              <a:ext cx="3080084" cy="866745"/>
              <a:chOff x="5642845" y="1418734"/>
              <a:chExt cx="3080084" cy="866745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1EBA74A-571D-401B-BBE2-A98EA4043D10}"/>
                  </a:ext>
                </a:extLst>
              </p:cNvPr>
              <p:cNvSpPr/>
              <p:nvPr/>
            </p:nvSpPr>
            <p:spPr>
              <a:xfrm>
                <a:off x="6858000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2767796-F681-462B-BC84-9532FE62FFF0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66F9BC7-71DE-43DC-AB29-F25453D31D8F}"/>
                  </a:ext>
                </a:extLst>
              </p:cNvPr>
              <p:cNvSpPr/>
              <p:nvPr/>
            </p:nvSpPr>
            <p:spPr>
              <a:xfrm>
                <a:off x="8228710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EA0F37-F476-4539-984E-85B386F1E303}"/>
                </a:ext>
              </a:extLst>
            </p:cNvPr>
            <p:cNvSpPr txBox="1"/>
            <p:nvPr/>
          </p:nvSpPr>
          <p:spPr>
            <a:xfrm>
              <a:off x="6096000" y="2361227"/>
              <a:ext cx="7045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rgbClr val="CCFFFF"/>
                  </a:solidFill>
                </a:rPr>
                <a:t>θ</a:t>
              </a:r>
              <a:r>
                <a:rPr lang="en-US" sz="2000" b="1" dirty="0">
                  <a:solidFill>
                    <a:srgbClr val="CCFFFF"/>
                  </a:solidFill>
                </a:rPr>
                <a:t>/</a:t>
              </a:r>
              <a:r>
                <a:rPr lang="el-GR" sz="2000" b="1" dirty="0">
                  <a:solidFill>
                    <a:srgbClr val="CCFFFF"/>
                  </a:solidFill>
                </a:rPr>
                <a:t>ω</a:t>
              </a:r>
              <a:endParaRPr lang="en-US" sz="2000" b="1" dirty="0">
                <a:solidFill>
                  <a:srgbClr val="CCFFFF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33CF04-D50E-41DE-9A20-B436EA778A0E}"/>
                </a:ext>
              </a:extLst>
            </p:cNvPr>
            <p:cNvCxnSpPr>
              <a:cxnSpLocks/>
            </p:cNvCxnSpPr>
            <p:nvPr/>
          </p:nvCxnSpPr>
          <p:spPr>
            <a:xfrm>
              <a:off x="6673252" y="1430813"/>
              <a:ext cx="39250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475BEB-7542-433C-A626-D33115226F7A}"/>
                </a:ext>
              </a:extLst>
            </p:cNvPr>
            <p:cNvCxnSpPr>
              <a:cxnSpLocks/>
            </p:cNvCxnSpPr>
            <p:nvPr/>
          </p:nvCxnSpPr>
          <p:spPr>
            <a:xfrm>
              <a:off x="6128775" y="2360775"/>
              <a:ext cx="576825" cy="0"/>
            </a:xfrm>
            <a:prstGeom prst="line">
              <a:avLst/>
            </a:prstGeom>
            <a:ln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CD5319-2B06-4EE5-90BF-A2D1CB528005}"/>
                </a:ext>
              </a:extLst>
            </p:cNvPr>
            <p:cNvCxnSpPr>
              <a:cxnSpLocks/>
            </p:cNvCxnSpPr>
            <p:nvPr/>
          </p:nvCxnSpPr>
          <p:spPr>
            <a:xfrm>
              <a:off x="6128775" y="1851880"/>
              <a:ext cx="0" cy="538865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2C4FDA-2174-4D5F-981F-EA02947EA91E}"/>
                </a:ext>
              </a:extLst>
            </p:cNvPr>
            <p:cNvSpPr txBox="1"/>
            <p:nvPr/>
          </p:nvSpPr>
          <p:spPr>
            <a:xfrm>
              <a:off x="6513716" y="938287"/>
              <a:ext cx="3442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E7A2E56-1D9E-4F91-B67D-EC8424126AAA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3264694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= </a:t>
            </a:r>
            <a:r>
              <a:rPr lang="en-US" dirty="0" err="1"/>
              <a:t>V</a:t>
            </a:r>
            <a:r>
              <a:rPr lang="en-US" baseline="-25000" dirty="0" err="1"/>
              <a:t>m</a:t>
            </a:r>
            <a:r>
              <a:rPr lang="en-US" dirty="0" err="1"/>
              <a:t>sin</a:t>
            </a:r>
            <a:r>
              <a:rPr lang="en-US" dirty="0"/>
              <a:t>(2</a:t>
            </a:r>
            <a:r>
              <a:rPr lang="el-GR" b="0" dirty="0"/>
              <a:t>π</a:t>
            </a:r>
            <a:r>
              <a:rPr lang="en-US" dirty="0" err="1"/>
              <a:t>ƒt</a:t>
            </a:r>
            <a:r>
              <a:rPr lang="en-US" dirty="0"/>
              <a:t>+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Where:</a:t>
            </a:r>
          </a:p>
          <a:p>
            <a:r>
              <a:rPr lang="en-US" dirty="0"/>
              <a:t>v is the instantaneous value</a:t>
            </a:r>
          </a:p>
          <a:p>
            <a:pPr>
              <a:spcBef>
                <a:spcPts val="0"/>
              </a:spcBef>
            </a:pPr>
            <a:r>
              <a:rPr lang="en-US" dirty="0"/>
              <a:t>V</a:t>
            </a:r>
            <a:r>
              <a:rPr lang="en-US" baseline="-25000" dirty="0"/>
              <a:t>m</a:t>
            </a:r>
            <a:r>
              <a:rPr lang="en-US" dirty="0"/>
              <a:t> is the peak (max) value</a:t>
            </a:r>
          </a:p>
          <a:p>
            <a:pPr>
              <a:spcBef>
                <a:spcPts val="0"/>
              </a:spcBef>
            </a:pPr>
            <a:r>
              <a:rPr lang="en-US" dirty="0"/>
              <a:t>ƒ is the frequency in cycles/sec</a:t>
            </a:r>
          </a:p>
          <a:p>
            <a:pPr>
              <a:spcBef>
                <a:spcPts val="0"/>
              </a:spcBef>
            </a:pPr>
            <a:r>
              <a:rPr lang="en-US" dirty="0"/>
              <a:t>t is the time in seconds</a:t>
            </a:r>
          </a:p>
          <a:p>
            <a:pPr>
              <a:spcBef>
                <a:spcPts val="0"/>
              </a:spcBef>
            </a:pPr>
            <a:r>
              <a:rPr lang="el-GR" dirty="0"/>
              <a:t>θ</a:t>
            </a:r>
            <a:r>
              <a:rPr lang="en-US" dirty="0"/>
              <a:t> is the phase angle in radians</a:t>
            </a:r>
          </a:p>
        </p:txBody>
      </p:sp>
    </p:spTree>
    <p:extLst>
      <p:ext uri="{BB962C8B-B14F-4D97-AF65-F5344CB8AC3E}">
        <p14:creationId xmlns:p14="http://schemas.microsoft.com/office/powerpoint/2010/main" val="4226976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= </a:t>
            </a:r>
            <a:r>
              <a:rPr lang="en-US" dirty="0" err="1"/>
              <a:t>V</a:t>
            </a:r>
            <a:r>
              <a:rPr lang="en-US" baseline="-25000" dirty="0" err="1"/>
              <a:t>m</a:t>
            </a:r>
            <a:r>
              <a:rPr lang="en-US" dirty="0" err="1"/>
              <a:t>sin</a:t>
            </a:r>
            <a:r>
              <a:rPr lang="en-US" dirty="0"/>
              <a:t>(2</a:t>
            </a:r>
            <a:r>
              <a:rPr lang="el-GR" b="0" dirty="0"/>
              <a:t>π</a:t>
            </a:r>
            <a:r>
              <a:rPr lang="en-US" dirty="0"/>
              <a:t>t</a:t>
            </a:r>
            <a:r>
              <a:rPr lang="en-US" b="0" dirty="0"/>
              <a:t>/T</a:t>
            </a:r>
            <a:r>
              <a:rPr lang="en-US" dirty="0"/>
              <a:t>+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Where:</a:t>
            </a:r>
          </a:p>
          <a:p>
            <a:r>
              <a:rPr lang="en-US" dirty="0"/>
              <a:t>v is the instantaneous value</a:t>
            </a:r>
          </a:p>
          <a:p>
            <a:pPr>
              <a:spcBef>
                <a:spcPts val="0"/>
              </a:spcBef>
            </a:pPr>
            <a:r>
              <a:rPr lang="en-US" dirty="0"/>
              <a:t>V</a:t>
            </a:r>
            <a:r>
              <a:rPr lang="en-US" baseline="-25000" dirty="0"/>
              <a:t>m</a:t>
            </a:r>
            <a:r>
              <a:rPr lang="en-US" dirty="0"/>
              <a:t> is the peak (max) value</a:t>
            </a:r>
          </a:p>
          <a:p>
            <a:pPr>
              <a:spcBef>
                <a:spcPts val="0"/>
              </a:spcBef>
            </a:pPr>
            <a:r>
              <a:rPr lang="en-US" dirty="0"/>
              <a:t>T is the time period in seconds</a:t>
            </a:r>
          </a:p>
          <a:p>
            <a:pPr>
              <a:spcBef>
                <a:spcPts val="0"/>
              </a:spcBef>
            </a:pPr>
            <a:r>
              <a:rPr lang="en-US" dirty="0"/>
              <a:t>t is the time in seconds</a:t>
            </a:r>
          </a:p>
          <a:p>
            <a:pPr>
              <a:spcBef>
                <a:spcPts val="0"/>
              </a:spcBef>
            </a:pPr>
            <a:r>
              <a:rPr lang="el-GR" dirty="0"/>
              <a:t>θ</a:t>
            </a:r>
            <a:r>
              <a:rPr lang="en-US" dirty="0"/>
              <a:t> is the phase angle in radians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0E822D-A490-4F3F-84BA-0CF8EA99F41D}"/>
              </a:ext>
            </a:extLst>
          </p:cNvPr>
          <p:cNvGrpSpPr/>
          <p:nvPr/>
        </p:nvGrpSpPr>
        <p:grpSpPr>
          <a:xfrm>
            <a:off x="5388591" y="957842"/>
            <a:ext cx="3962190" cy="1861558"/>
            <a:chOff x="5388591" y="957842"/>
            <a:chExt cx="3962190" cy="18615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D688990-E0E9-4E61-AEFF-6DF137A0C2EE}"/>
                </a:ext>
              </a:extLst>
            </p:cNvPr>
            <p:cNvGrpSpPr/>
            <p:nvPr/>
          </p:nvGrpSpPr>
          <p:grpSpPr>
            <a:xfrm>
              <a:off x="5388591" y="957842"/>
              <a:ext cx="3962190" cy="1861558"/>
              <a:chOff x="5486400" y="938287"/>
              <a:chExt cx="3962190" cy="186155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D374E4-8E29-4747-AB7C-3C2CCF3492DF}"/>
                  </a:ext>
                </a:extLst>
              </p:cNvPr>
              <p:cNvSpPr txBox="1"/>
              <p:nvPr/>
            </p:nvSpPr>
            <p:spPr>
              <a:xfrm>
                <a:off x="6727209" y="1085225"/>
                <a:ext cx="2721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v = </a:t>
                </a:r>
                <a:r>
                  <a:rPr lang="en-US" sz="2000" b="1" dirty="0" err="1">
                    <a:solidFill>
                      <a:srgbClr val="CCFFFF"/>
                    </a:solidFill>
                  </a:rPr>
                  <a:t>V</a:t>
                </a:r>
                <a:r>
                  <a:rPr lang="en-US" sz="2000" b="1" baseline="-25000" dirty="0" err="1">
                    <a:solidFill>
                      <a:srgbClr val="CCFFFF"/>
                    </a:solidFill>
                  </a:rPr>
                  <a:t>m</a:t>
                </a:r>
                <a:r>
                  <a:rPr lang="en-US" sz="2000" b="1" dirty="0" err="1">
                    <a:solidFill>
                      <a:srgbClr val="CCFFFF"/>
                    </a:solidFill>
                  </a:rPr>
                  <a:t>sin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(2</a:t>
                </a:r>
                <a:r>
                  <a:rPr lang="el-GR" sz="2000" dirty="0">
                    <a:solidFill>
                      <a:srgbClr val="CCFFFF"/>
                    </a:solidFill>
                  </a:rPr>
                  <a:t>π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t/T+</a:t>
                </a:r>
                <a:r>
                  <a:rPr lang="el-GR" sz="2000" b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A02839-F36F-4411-8D58-6C3F15D600DD}"/>
                  </a:ext>
                </a:extLst>
              </p:cNvPr>
              <p:cNvSpPr txBox="1"/>
              <p:nvPr/>
            </p:nvSpPr>
            <p:spPr>
              <a:xfrm>
                <a:off x="6248400" y="1219200"/>
                <a:ext cx="6818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V</a:t>
                </a:r>
                <a:r>
                  <a:rPr lang="en-US" sz="2000" b="1" baseline="-25000" dirty="0">
                    <a:solidFill>
                      <a:srgbClr val="CCFFFF"/>
                    </a:solidFill>
                  </a:rPr>
                  <a:t>m</a:t>
                </a:r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98BF8-2E96-47B1-8D83-0AC783B48959}"/>
                  </a:ext>
                </a:extLst>
              </p:cNvPr>
              <p:cNvSpPr txBox="1"/>
              <p:nvPr/>
            </p:nvSpPr>
            <p:spPr>
              <a:xfrm>
                <a:off x="8708409" y="1656845"/>
                <a:ext cx="3770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t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A235133-608E-480F-A1CC-E194247098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5600" y="1295400"/>
                <a:ext cx="0" cy="109534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3A44D5-003F-4B10-AF7C-F6F816895C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6400" y="1857704"/>
                <a:ext cx="3184140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D440357-7E92-4A1B-9EEB-52955175229E}"/>
                  </a:ext>
                </a:extLst>
              </p:cNvPr>
              <p:cNvGrpSpPr/>
              <p:nvPr/>
            </p:nvGrpSpPr>
            <p:grpSpPr>
              <a:xfrm>
                <a:off x="5642845" y="1418734"/>
                <a:ext cx="3080084" cy="866745"/>
                <a:chOff x="5642845" y="1418734"/>
                <a:chExt cx="3080084" cy="866745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1089175-2769-4F55-978A-0A9DF9170502}"/>
                    </a:ext>
                  </a:extLst>
                </p:cNvPr>
                <p:cNvSpPr/>
                <p:nvPr/>
              </p:nvSpPr>
              <p:spPr>
                <a:xfrm>
                  <a:off x="6858000" y="1418734"/>
                  <a:ext cx="1383101" cy="866745"/>
                </a:xfrm>
                <a:custGeom>
                  <a:avLst/>
                  <a:gdLst>
                    <a:gd name="connsiteX0" fmla="*/ 0 w 733425"/>
                    <a:gd name="connsiteY0" fmla="*/ 481013 h 1052865"/>
                    <a:gd name="connsiteX1" fmla="*/ 14287 w 733425"/>
                    <a:gd name="connsiteY1" fmla="*/ 395288 h 1052865"/>
                    <a:gd name="connsiteX2" fmla="*/ 19050 w 733425"/>
                    <a:gd name="connsiteY2" fmla="*/ 352425 h 1052865"/>
                    <a:gd name="connsiteX3" fmla="*/ 38100 w 733425"/>
                    <a:gd name="connsiteY3" fmla="*/ 300038 h 1052865"/>
                    <a:gd name="connsiteX4" fmla="*/ 47625 w 733425"/>
                    <a:gd name="connsiteY4" fmla="*/ 266700 h 1052865"/>
                    <a:gd name="connsiteX5" fmla="*/ 52387 w 733425"/>
                    <a:gd name="connsiteY5" fmla="*/ 233363 h 1052865"/>
                    <a:gd name="connsiteX6" fmla="*/ 57150 w 733425"/>
                    <a:gd name="connsiteY6" fmla="*/ 204788 h 1052865"/>
                    <a:gd name="connsiteX7" fmla="*/ 76200 w 733425"/>
                    <a:gd name="connsiteY7" fmla="*/ 147638 h 1052865"/>
                    <a:gd name="connsiteX8" fmla="*/ 85725 w 733425"/>
                    <a:gd name="connsiteY8" fmla="*/ 123825 h 1052865"/>
                    <a:gd name="connsiteX9" fmla="*/ 90487 w 733425"/>
                    <a:gd name="connsiteY9" fmla="*/ 90488 h 1052865"/>
                    <a:gd name="connsiteX10" fmla="*/ 109537 w 733425"/>
                    <a:gd name="connsiteY10" fmla="*/ 66675 h 1052865"/>
                    <a:gd name="connsiteX11" fmla="*/ 119062 w 733425"/>
                    <a:gd name="connsiteY11" fmla="*/ 38100 h 1052865"/>
                    <a:gd name="connsiteX12" fmla="*/ 123825 w 733425"/>
                    <a:gd name="connsiteY12" fmla="*/ 23813 h 1052865"/>
                    <a:gd name="connsiteX13" fmla="*/ 138112 w 733425"/>
                    <a:gd name="connsiteY13" fmla="*/ 9525 h 1052865"/>
                    <a:gd name="connsiteX14" fmla="*/ 157162 w 733425"/>
                    <a:gd name="connsiteY14" fmla="*/ 9525 h 1052865"/>
                    <a:gd name="connsiteX15" fmla="*/ 171450 w 733425"/>
                    <a:gd name="connsiteY15" fmla="*/ 4763 h 1052865"/>
                    <a:gd name="connsiteX16" fmla="*/ 176212 w 733425"/>
                    <a:gd name="connsiteY16" fmla="*/ 0 h 1052865"/>
                    <a:gd name="connsiteX17" fmla="*/ 190500 w 733425"/>
                    <a:gd name="connsiteY17" fmla="*/ 4763 h 1052865"/>
                    <a:gd name="connsiteX18" fmla="*/ 204787 w 733425"/>
                    <a:gd name="connsiteY18" fmla="*/ 14288 h 1052865"/>
                    <a:gd name="connsiteX19" fmla="*/ 223837 w 733425"/>
                    <a:gd name="connsiteY19" fmla="*/ 47625 h 1052865"/>
                    <a:gd name="connsiteX20" fmla="*/ 242887 w 733425"/>
                    <a:gd name="connsiteY20" fmla="*/ 90488 h 1052865"/>
                    <a:gd name="connsiteX21" fmla="*/ 257175 w 733425"/>
                    <a:gd name="connsiteY21" fmla="*/ 133350 h 1052865"/>
                    <a:gd name="connsiteX22" fmla="*/ 271462 w 733425"/>
                    <a:gd name="connsiteY22" fmla="*/ 185738 h 1052865"/>
                    <a:gd name="connsiteX23" fmla="*/ 295275 w 733425"/>
                    <a:gd name="connsiteY23" fmla="*/ 242888 h 1052865"/>
                    <a:gd name="connsiteX24" fmla="*/ 319087 w 733425"/>
                    <a:gd name="connsiteY24" fmla="*/ 381000 h 1052865"/>
                    <a:gd name="connsiteX25" fmla="*/ 352425 w 733425"/>
                    <a:gd name="connsiteY25" fmla="*/ 504825 h 1052865"/>
                    <a:gd name="connsiteX26" fmla="*/ 371475 w 733425"/>
                    <a:gd name="connsiteY26" fmla="*/ 619125 h 1052865"/>
                    <a:gd name="connsiteX27" fmla="*/ 395287 w 733425"/>
                    <a:gd name="connsiteY27" fmla="*/ 709613 h 1052865"/>
                    <a:gd name="connsiteX28" fmla="*/ 438150 w 733425"/>
                    <a:gd name="connsiteY28" fmla="*/ 876300 h 1052865"/>
                    <a:gd name="connsiteX29" fmla="*/ 457200 w 733425"/>
                    <a:gd name="connsiteY29" fmla="*/ 947738 h 1052865"/>
                    <a:gd name="connsiteX30" fmla="*/ 476250 w 733425"/>
                    <a:gd name="connsiteY30" fmla="*/ 985838 h 1052865"/>
                    <a:gd name="connsiteX31" fmla="*/ 490537 w 733425"/>
                    <a:gd name="connsiteY31" fmla="*/ 1023938 h 1052865"/>
                    <a:gd name="connsiteX32" fmla="*/ 500062 w 733425"/>
                    <a:gd name="connsiteY32" fmla="*/ 1033463 h 1052865"/>
                    <a:gd name="connsiteX33" fmla="*/ 509587 w 733425"/>
                    <a:gd name="connsiteY33" fmla="*/ 1047750 h 1052865"/>
                    <a:gd name="connsiteX34" fmla="*/ 523875 w 733425"/>
                    <a:gd name="connsiteY34" fmla="*/ 1052513 h 1052865"/>
                    <a:gd name="connsiteX35" fmla="*/ 547687 w 733425"/>
                    <a:gd name="connsiteY35" fmla="*/ 1052513 h 1052865"/>
                    <a:gd name="connsiteX36" fmla="*/ 561975 w 733425"/>
                    <a:gd name="connsiteY36" fmla="*/ 1047750 h 1052865"/>
                    <a:gd name="connsiteX37" fmla="*/ 581025 w 733425"/>
                    <a:gd name="connsiteY37" fmla="*/ 1028700 h 1052865"/>
                    <a:gd name="connsiteX38" fmla="*/ 595312 w 733425"/>
                    <a:gd name="connsiteY38" fmla="*/ 1000125 h 1052865"/>
                    <a:gd name="connsiteX39" fmla="*/ 614362 w 733425"/>
                    <a:gd name="connsiteY39" fmla="*/ 957263 h 1052865"/>
                    <a:gd name="connsiteX40" fmla="*/ 628650 w 733425"/>
                    <a:gd name="connsiteY40" fmla="*/ 914400 h 1052865"/>
                    <a:gd name="connsiteX41" fmla="*/ 652462 w 733425"/>
                    <a:gd name="connsiteY41" fmla="*/ 852488 h 1052865"/>
                    <a:gd name="connsiteX42" fmla="*/ 685800 w 733425"/>
                    <a:gd name="connsiteY42" fmla="*/ 676275 h 1052865"/>
                    <a:gd name="connsiteX43" fmla="*/ 714375 w 733425"/>
                    <a:gd name="connsiteY43" fmla="*/ 571500 h 1052865"/>
                    <a:gd name="connsiteX44" fmla="*/ 733425 w 733425"/>
                    <a:gd name="connsiteY44" fmla="*/ 490538 h 1052865"/>
                    <a:gd name="connsiteX45" fmla="*/ 733425 w 733425"/>
                    <a:gd name="connsiteY45" fmla="*/ 490538 h 1052865"/>
                    <a:gd name="connsiteX0" fmla="*/ 0 w 741045"/>
                    <a:gd name="connsiteY0" fmla="*/ 501969 h 1052865"/>
                    <a:gd name="connsiteX1" fmla="*/ 21907 w 741045"/>
                    <a:gd name="connsiteY1" fmla="*/ 395288 h 1052865"/>
                    <a:gd name="connsiteX2" fmla="*/ 26670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1969 h 1052865"/>
                    <a:gd name="connsiteX1" fmla="*/ 16192 w 741045"/>
                    <a:gd name="connsiteY1" fmla="*/ 406719 h 1052865"/>
                    <a:gd name="connsiteX2" fmla="*/ 26670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1969 h 1052865"/>
                    <a:gd name="connsiteX1" fmla="*/ 21907 w 741045"/>
                    <a:gd name="connsiteY1" fmla="*/ 406719 h 1052865"/>
                    <a:gd name="connsiteX2" fmla="*/ 26670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1969 h 1052865"/>
                    <a:gd name="connsiteX1" fmla="*/ 21907 w 741045"/>
                    <a:gd name="connsiteY1" fmla="*/ 406719 h 1052865"/>
                    <a:gd name="connsiteX2" fmla="*/ 36195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2046 h 1052942"/>
                    <a:gd name="connsiteX1" fmla="*/ 21907 w 741045"/>
                    <a:gd name="connsiteY1" fmla="*/ 406796 h 1052942"/>
                    <a:gd name="connsiteX2" fmla="*/ 36195 w 741045"/>
                    <a:gd name="connsiteY2" fmla="*/ 352502 h 1052942"/>
                    <a:gd name="connsiteX3" fmla="*/ 45720 w 741045"/>
                    <a:gd name="connsiteY3" fmla="*/ 300115 h 1052942"/>
                    <a:gd name="connsiteX4" fmla="*/ 55245 w 741045"/>
                    <a:gd name="connsiteY4" fmla="*/ 266777 h 1052942"/>
                    <a:gd name="connsiteX5" fmla="*/ 60007 w 741045"/>
                    <a:gd name="connsiteY5" fmla="*/ 233440 h 1052942"/>
                    <a:gd name="connsiteX6" fmla="*/ 64770 w 741045"/>
                    <a:gd name="connsiteY6" fmla="*/ 204865 h 1052942"/>
                    <a:gd name="connsiteX7" fmla="*/ 83820 w 741045"/>
                    <a:gd name="connsiteY7" fmla="*/ 147715 h 1052942"/>
                    <a:gd name="connsiteX8" fmla="*/ 93345 w 741045"/>
                    <a:gd name="connsiteY8" fmla="*/ 123902 h 1052942"/>
                    <a:gd name="connsiteX9" fmla="*/ 98107 w 741045"/>
                    <a:gd name="connsiteY9" fmla="*/ 90565 h 1052942"/>
                    <a:gd name="connsiteX10" fmla="*/ 117157 w 741045"/>
                    <a:gd name="connsiteY10" fmla="*/ 66752 h 1052942"/>
                    <a:gd name="connsiteX11" fmla="*/ 126682 w 741045"/>
                    <a:gd name="connsiteY11" fmla="*/ 38177 h 1052942"/>
                    <a:gd name="connsiteX12" fmla="*/ 131445 w 741045"/>
                    <a:gd name="connsiteY12" fmla="*/ 23890 h 1052942"/>
                    <a:gd name="connsiteX13" fmla="*/ 145732 w 741045"/>
                    <a:gd name="connsiteY13" fmla="*/ 9602 h 1052942"/>
                    <a:gd name="connsiteX14" fmla="*/ 160972 w 741045"/>
                    <a:gd name="connsiteY14" fmla="*/ 77 h 1052942"/>
                    <a:gd name="connsiteX15" fmla="*/ 179070 w 741045"/>
                    <a:gd name="connsiteY15" fmla="*/ 4840 h 1052942"/>
                    <a:gd name="connsiteX16" fmla="*/ 183832 w 741045"/>
                    <a:gd name="connsiteY16" fmla="*/ 77 h 1052942"/>
                    <a:gd name="connsiteX17" fmla="*/ 198120 w 741045"/>
                    <a:gd name="connsiteY17" fmla="*/ 4840 h 1052942"/>
                    <a:gd name="connsiteX18" fmla="*/ 212407 w 741045"/>
                    <a:gd name="connsiteY18" fmla="*/ 14365 h 1052942"/>
                    <a:gd name="connsiteX19" fmla="*/ 231457 w 741045"/>
                    <a:gd name="connsiteY19" fmla="*/ 47702 h 1052942"/>
                    <a:gd name="connsiteX20" fmla="*/ 250507 w 741045"/>
                    <a:gd name="connsiteY20" fmla="*/ 90565 h 1052942"/>
                    <a:gd name="connsiteX21" fmla="*/ 264795 w 741045"/>
                    <a:gd name="connsiteY21" fmla="*/ 133427 h 1052942"/>
                    <a:gd name="connsiteX22" fmla="*/ 279082 w 741045"/>
                    <a:gd name="connsiteY22" fmla="*/ 185815 h 1052942"/>
                    <a:gd name="connsiteX23" fmla="*/ 302895 w 741045"/>
                    <a:gd name="connsiteY23" fmla="*/ 242965 h 1052942"/>
                    <a:gd name="connsiteX24" fmla="*/ 326707 w 741045"/>
                    <a:gd name="connsiteY24" fmla="*/ 381077 h 1052942"/>
                    <a:gd name="connsiteX25" fmla="*/ 360045 w 741045"/>
                    <a:gd name="connsiteY25" fmla="*/ 504902 h 1052942"/>
                    <a:gd name="connsiteX26" fmla="*/ 379095 w 741045"/>
                    <a:gd name="connsiteY26" fmla="*/ 619202 h 1052942"/>
                    <a:gd name="connsiteX27" fmla="*/ 402907 w 741045"/>
                    <a:gd name="connsiteY27" fmla="*/ 709690 h 1052942"/>
                    <a:gd name="connsiteX28" fmla="*/ 445770 w 741045"/>
                    <a:gd name="connsiteY28" fmla="*/ 876377 h 1052942"/>
                    <a:gd name="connsiteX29" fmla="*/ 464820 w 741045"/>
                    <a:gd name="connsiteY29" fmla="*/ 947815 h 1052942"/>
                    <a:gd name="connsiteX30" fmla="*/ 483870 w 741045"/>
                    <a:gd name="connsiteY30" fmla="*/ 985915 h 1052942"/>
                    <a:gd name="connsiteX31" fmla="*/ 498157 w 741045"/>
                    <a:gd name="connsiteY31" fmla="*/ 1024015 h 1052942"/>
                    <a:gd name="connsiteX32" fmla="*/ 507682 w 741045"/>
                    <a:gd name="connsiteY32" fmla="*/ 1033540 h 1052942"/>
                    <a:gd name="connsiteX33" fmla="*/ 517207 w 741045"/>
                    <a:gd name="connsiteY33" fmla="*/ 1047827 h 1052942"/>
                    <a:gd name="connsiteX34" fmla="*/ 531495 w 741045"/>
                    <a:gd name="connsiteY34" fmla="*/ 1052590 h 1052942"/>
                    <a:gd name="connsiteX35" fmla="*/ 555307 w 741045"/>
                    <a:gd name="connsiteY35" fmla="*/ 1052590 h 1052942"/>
                    <a:gd name="connsiteX36" fmla="*/ 569595 w 741045"/>
                    <a:gd name="connsiteY36" fmla="*/ 1047827 h 1052942"/>
                    <a:gd name="connsiteX37" fmla="*/ 588645 w 741045"/>
                    <a:gd name="connsiteY37" fmla="*/ 1028777 h 1052942"/>
                    <a:gd name="connsiteX38" fmla="*/ 602932 w 741045"/>
                    <a:gd name="connsiteY38" fmla="*/ 1000202 h 1052942"/>
                    <a:gd name="connsiteX39" fmla="*/ 621982 w 741045"/>
                    <a:gd name="connsiteY39" fmla="*/ 957340 h 1052942"/>
                    <a:gd name="connsiteX40" fmla="*/ 636270 w 741045"/>
                    <a:gd name="connsiteY40" fmla="*/ 914477 h 1052942"/>
                    <a:gd name="connsiteX41" fmla="*/ 660082 w 741045"/>
                    <a:gd name="connsiteY41" fmla="*/ 852565 h 1052942"/>
                    <a:gd name="connsiteX42" fmla="*/ 693420 w 741045"/>
                    <a:gd name="connsiteY42" fmla="*/ 676352 h 1052942"/>
                    <a:gd name="connsiteX43" fmla="*/ 721995 w 741045"/>
                    <a:gd name="connsiteY43" fmla="*/ 571577 h 1052942"/>
                    <a:gd name="connsiteX44" fmla="*/ 741045 w 741045"/>
                    <a:gd name="connsiteY44" fmla="*/ 490615 h 1052942"/>
                    <a:gd name="connsiteX45" fmla="*/ 741045 w 741045"/>
                    <a:gd name="connsiteY45" fmla="*/ 490615 h 1052942"/>
                    <a:gd name="connsiteX0" fmla="*/ 0 w 741045"/>
                    <a:gd name="connsiteY0" fmla="*/ 502046 h 1052942"/>
                    <a:gd name="connsiteX1" fmla="*/ 21907 w 741045"/>
                    <a:gd name="connsiteY1" fmla="*/ 406796 h 1052942"/>
                    <a:gd name="connsiteX2" fmla="*/ 36195 w 741045"/>
                    <a:gd name="connsiteY2" fmla="*/ 352502 h 1052942"/>
                    <a:gd name="connsiteX3" fmla="*/ 45720 w 741045"/>
                    <a:gd name="connsiteY3" fmla="*/ 300115 h 1052942"/>
                    <a:gd name="connsiteX4" fmla="*/ 55245 w 741045"/>
                    <a:gd name="connsiteY4" fmla="*/ 266777 h 1052942"/>
                    <a:gd name="connsiteX5" fmla="*/ 60007 w 741045"/>
                    <a:gd name="connsiteY5" fmla="*/ 233440 h 1052942"/>
                    <a:gd name="connsiteX6" fmla="*/ 64770 w 741045"/>
                    <a:gd name="connsiteY6" fmla="*/ 204865 h 1052942"/>
                    <a:gd name="connsiteX7" fmla="*/ 83820 w 741045"/>
                    <a:gd name="connsiteY7" fmla="*/ 147715 h 1052942"/>
                    <a:gd name="connsiteX8" fmla="*/ 93345 w 741045"/>
                    <a:gd name="connsiteY8" fmla="*/ 123902 h 1052942"/>
                    <a:gd name="connsiteX9" fmla="*/ 98107 w 741045"/>
                    <a:gd name="connsiteY9" fmla="*/ 90565 h 1052942"/>
                    <a:gd name="connsiteX10" fmla="*/ 117157 w 741045"/>
                    <a:gd name="connsiteY10" fmla="*/ 66752 h 1052942"/>
                    <a:gd name="connsiteX11" fmla="*/ 126682 w 741045"/>
                    <a:gd name="connsiteY11" fmla="*/ 38177 h 1052942"/>
                    <a:gd name="connsiteX12" fmla="*/ 131445 w 741045"/>
                    <a:gd name="connsiteY12" fmla="*/ 23890 h 1052942"/>
                    <a:gd name="connsiteX13" fmla="*/ 145732 w 741045"/>
                    <a:gd name="connsiteY13" fmla="*/ 9602 h 1052942"/>
                    <a:gd name="connsiteX14" fmla="*/ 160972 w 741045"/>
                    <a:gd name="connsiteY14" fmla="*/ 77 h 1052942"/>
                    <a:gd name="connsiteX15" fmla="*/ 179070 w 741045"/>
                    <a:gd name="connsiteY15" fmla="*/ 4840 h 1052942"/>
                    <a:gd name="connsiteX16" fmla="*/ 168592 w 741045"/>
                    <a:gd name="connsiteY16" fmla="*/ 0 h 1052942"/>
                    <a:gd name="connsiteX17" fmla="*/ 198120 w 741045"/>
                    <a:gd name="connsiteY17" fmla="*/ 4840 h 1052942"/>
                    <a:gd name="connsiteX18" fmla="*/ 212407 w 741045"/>
                    <a:gd name="connsiteY18" fmla="*/ 14365 h 1052942"/>
                    <a:gd name="connsiteX19" fmla="*/ 231457 w 741045"/>
                    <a:gd name="connsiteY19" fmla="*/ 47702 h 1052942"/>
                    <a:gd name="connsiteX20" fmla="*/ 250507 w 741045"/>
                    <a:gd name="connsiteY20" fmla="*/ 90565 h 1052942"/>
                    <a:gd name="connsiteX21" fmla="*/ 264795 w 741045"/>
                    <a:gd name="connsiteY21" fmla="*/ 133427 h 1052942"/>
                    <a:gd name="connsiteX22" fmla="*/ 279082 w 741045"/>
                    <a:gd name="connsiteY22" fmla="*/ 185815 h 1052942"/>
                    <a:gd name="connsiteX23" fmla="*/ 302895 w 741045"/>
                    <a:gd name="connsiteY23" fmla="*/ 242965 h 1052942"/>
                    <a:gd name="connsiteX24" fmla="*/ 326707 w 741045"/>
                    <a:gd name="connsiteY24" fmla="*/ 381077 h 1052942"/>
                    <a:gd name="connsiteX25" fmla="*/ 360045 w 741045"/>
                    <a:gd name="connsiteY25" fmla="*/ 504902 h 1052942"/>
                    <a:gd name="connsiteX26" fmla="*/ 379095 w 741045"/>
                    <a:gd name="connsiteY26" fmla="*/ 619202 h 1052942"/>
                    <a:gd name="connsiteX27" fmla="*/ 402907 w 741045"/>
                    <a:gd name="connsiteY27" fmla="*/ 709690 h 1052942"/>
                    <a:gd name="connsiteX28" fmla="*/ 445770 w 741045"/>
                    <a:gd name="connsiteY28" fmla="*/ 876377 h 1052942"/>
                    <a:gd name="connsiteX29" fmla="*/ 464820 w 741045"/>
                    <a:gd name="connsiteY29" fmla="*/ 947815 h 1052942"/>
                    <a:gd name="connsiteX30" fmla="*/ 483870 w 741045"/>
                    <a:gd name="connsiteY30" fmla="*/ 985915 h 1052942"/>
                    <a:gd name="connsiteX31" fmla="*/ 498157 w 741045"/>
                    <a:gd name="connsiteY31" fmla="*/ 1024015 h 1052942"/>
                    <a:gd name="connsiteX32" fmla="*/ 507682 w 741045"/>
                    <a:gd name="connsiteY32" fmla="*/ 1033540 h 1052942"/>
                    <a:gd name="connsiteX33" fmla="*/ 517207 w 741045"/>
                    <a:gd name="connsiteY33" fmla="*/ 1047827 h 1052942"/>
                    <a:gd name="connsiteX34" fmla="*/ 531495 w 741045"/>
                    <a:gd name="connsiteY34" fmla="*/ 1052590 h 1052942"/>
                    <a:gd name="connsiteX35" fmla="*/ 555307 w 741045"/>
                    <a:gd name="connsiteY35" fmla="*/ 1052590 h 1052942"/>
                    <a:gd name="connsiteX36" fmla="*/ 569595 w 741045"/>
                    <a:gd name="connsiteY36" fmla="*/ 1047827 h 1052942"/>
                    <a:gd name="connsiteX37" fmla="*/ 588645 w 741045"/>
                    <a:gd name="connsiteY37" fmla="*/ 1028777 h 1052942"/>
                    <a:gd name="connsiteX38" fmla="*/ 602932 w 741045"/>
                    <a:gd name="connsiteY38" fmla="*/ 1000202 h 1052942"/>
                    <a:gd name="connsiteX39" fmla="*/ 621982 w 741045"/>
                    <a:gd name="connsiteY39" fmla="*/ 957340 h 1052942"/>
                    <a:gd name="connsiteX40" fmla="*/ 636270 w 741045"/>
                    <a:gd name="connsiteY40" fmla="*/ 914477 h 1052942"/>
                    <a:gd name="connsiteX41" fmla="*/ 660082 w 741045"/>
                    <a:gd name="connsiteY41" fmla="*/ 852565 h 1052942"/>
                    <a:gd name="connsiteX42" fmla="*/ 693420 w 741045"/>
                    <a:gd name="connsiteY42" fmla="*/ 676352 h 1052942"/>
                    <a:gd name="connsiteX43" fmla="*/ 721995 w 741045"/>
                    <a:gd name="connsiteY43" fmla="*/ 571577 h 1052942"/>
                    <a:gd name="connsiteX44" fmla="*/ 741045 w 741045"/>
                    <a:gd name="connsiteY44" fmla="*/ 490615 h 1052942"/>
                    <a:gd name="connsiteX45" fmla="*/ 741045 w 741045"/>
                    <a:gd name="connsiteY45" fmla="*/ 490615 h 1052942"/>
                    <a:gd name="connsiteX0" fmla="*/ 0 w 741045"/>
                    <a:gd name="connsiteY0" fmla="*/ 503951 h 1054847"/>
                    <a:gd name="connsiteX1" fmla="*/ 21907 w 741045"/>
                    <a:gd name="connsiteY1" fmla="*/ 408701 h 1054847"/>
                    <a:gd name="connsiteX2" fmla="*/ 36195 w 741045"/>
                    <a:gd name="connsiteY2" fmla="*/ 354407 h 1054847"/>
                    <a:gd name="connsiteX3" fmla="*/ 45720 w 741045"/>
                    <a:gd name="connsiteY3" fmla="*/ 302020 h 1054847"/>
                    <a:gd name="connsiteX4" fmla="*/ 55245 w 741045"/>
                    <a:gd name="connsiteY4" fmla="*/ 268682 h 1054847"/>
                    <a:gd name="connsiteX5" fmla="*/ 60007 w 741045"/>
                    <a:gd name="connsiteY5" fmla="*/ 235345 h 1054847"/>
                    <a:gd name="connsiteX6" fmla="*/ 64770 w 741045"/>
                    <a:gd name="connsiteY6" fmla="*/ 206770 h 1054847"/>
                    <a:gd name="connsiteX7" fmla="*/ 83820 w 741045"/>
                    <a:gd name="connsiteY7" fmla="*/ 149620 h 1054847"/>
                    <a:gd name="connsiteX8" fmla="*/ 93345 w 741045"/>
                    <a:gd name="connsiteY8" fmla="*/ 125807 h 1054847"/>
                    <a:gd name="connsiteX9" fmla="*/ 98107 w 741045"/>
                    <a:gd name="connsiteY9" fmla="*/ 92470 h 1054847"/>
                    <a:gd name="connsiteX10" fmla="*/ 117157 w 741045"/>
                    <a:gd name="connsiteY10" fmla="*/ 68657 h 1054847"/>
                    <a:gd name="connsiteX11" fmla="*/ 126682 w 741045"/>
                    <a:gd name="connsiteY11" fmla="*/ 40082 h 1054847"/>
                    <a:gd name="connsiteX12" fmla="*/ 131445 w 741045"/>
                    <a:gd name="connsiteY12" fmla="*/ 25795 h 1054847"/>
                    <a:gd name="connsiteX13" fmla="*/ 145732 w 741045"/>
                    <a:gd name="connsiteY13" fmla="*/ 11507 h 1054847"/>
                    <a:gd name="connsiteX14" fmla="*/ 160972 w 741045"/>
                    <a:gd name="connsiteY14" fmla="*/ 1982 h 1054847"/>
                    <a:gd name="connsiteX15" fmla="*/ 179070 w 741045"/>
                    <a:gd name="connsiteY15" fmla="*/ 6745 h 1054847"/>
                    <a:gd name="connsiteX16" fmla="*/ 181927 w 741045"/>
                    <a:gd name="connsiteY16" fmla="*/ 0 h 1054847"/>
                    <a:gd name="connsiteX17" fmla="*/ 198120 w 741045"/>
                    <a:gd name="connsiteY17" fmla="*/ 6745 h 1054847"/>
                    <a:gd name="connsiteX18" fmla="*/ 212407 w 741045"/>
                    <a:gd name="connsiteY18" fmla="*/ 16270 h 1054847"/>
                    <a:gd name="connsiteX19" fmla="*/ 231457 w 741045"/>
                    <a:gd name="connsiteY19" fmla="*/ 49607 h 1054847"/>
                    <a:gd name="connsiteX20" fmla="*/ 250507 w 741045"/>
                    <a:gd name="connsiteY20" fmla="*/ 92470 h 1054847"/>
                    <a:gd name="connsiteX21" fmla="*/ 264795 w 741045"/>
                    <a:gd name="connsiteY21" fmla="*/ 135332 h 1054847"/>
                    <a:gd name="connsiteX22" fmla="*/ 279082 w 741045"/>
                    <a:gd name="connsiteY22" fmla="*/ 187720 h 1054847"/>
                    <a:gd name="connsiteX23" fmla="*/ 302895 w 741045"/>
                    <a:gd name="connsiteY23" fmla="*/ 244870 h 1054847"/>
                    <a:gd name="connsiteX24" fmla="*/ 326707 w 741045"/>
                    <a:gd name="connsiteY24" fmla="*/ 382982 h 1054847"/>
                    <a:gd name="connsiteX25" fmla="*/ 360045 w 741045"/>
                    <a:gd name="connsiteY25" fmla="*/ 506807 h 1054847"/>
                    <a:gd name="connsiteX26" fmla="*/ 379095 w 741045"/>
                    <a:gd name="connsiteY26" fmla="*/ 621107 h 1054847"/>
                    <a:gd name="connsiteX27" fmla="*/ 402907 w 741045"/>
                    <a:gd name="connsiteY27" fmla="*/ 711595 h 1054847"/>
                    <a:gd name="connsiteX28" fmla="*/ 445770 w 741045"/>
                    <a:gd name="connsiteY28" fmla="*/ 878282 h 1054847"/>
                    <a:gd name="connsiteX29" fmla="*/ 464820 w 741045"/>
                    <a:gd name="connsiteY29" fmla="*/ 949720 h 1054847"/>
                    <a:gd name="connsiteX30" fmla="*/ 483870 w 741045"/>
                    <a:gd name="connsiteY30" fmla="*/ 987820 h 1054847"/>
                    <a:gd name="connsiteX31" fmla="*/ 498157 w 741045"/>
                    <a:gd name="connsiteY31" fmla="*/ 1025920 h 1054847"/>
                    <a:gd name="connsiteX32" fmla="*/ 507682 w 741045"/>
                    <a:gd name="connsiteY32" fmla="*/ 1035445 h 1054847"/>
                    <a:gd name="connsiteX33" fmla="*/ 517207 w 741045"/>
                    <a:gd name="connsiteY33" fmla="*/ 1049732 h 1054847"/>
                    <a:gd name="connsiteX34" fmla="*/ 531495 w 741045"/>
                    <a:gd name="connsiteY34" fmla="*/ 1054495 h 1054847"/>
                    <a:gd name="connsiteX35" fmla="*/ 555307 w 741045"/>
                    <a:gd name="connsiteY35" fmla="*/ 1054495 h 1054847"/>
                    <a:gd name="connsiteX36" fmla="*/ 569595 w 741045"/>
                    <a:gd name="connsiteY36" fmla="*/ 1049732 h 1054847"/>
                    <a:gd name="connsiteX37" fmla="*/ 588645 w 741045"/>
                    <a:gd name="connsiteY37" fmla="*/ 1030682 h 1054847"/>
                    <a:gd name="connsiteX38" fmla="*/ 602932 w 741045"/>
                    <a:gd name="connsiteY38" fmla="*/ 1002107 h 1054847"/>
                    <a:gd name="connsiteX39" fmla="*/ 621982 w 741045"/>
                    <a:gd name="connsiteY39" fmla="*/ 959245 h 1054847"/>
                    <a:gd name="connsiteX40" fmla="*/ 636270 w 741045"/>
                    <a:gd name="connsiteY40" fmla="*/ 916382 h 1054847"/>
                    <a:gd name="connsiteX41" fmla="*/ 660082 w 741045"/>
                    <a:gd name="connsiteY41" fmla="*/ 854470 h 1054847"/>
                    <a:gd name="connsiteX42" fmla="*/ 693420 w 741045"/>
                    <a:gd name="connsiteY42" fmla="*/ 678257 h 1054847"/>
                    <a:gd name="connsiteX43" fmla="*/ 721995 w 741045"/>
                    <a:gd name="connsiteY43" fmla="*/ 573482 h 1054847"/>
                    <a:gd name="connsiteX44" fmla="*/ 741045 w 741045"/>
                    <a:gd name="connsiteY44" fmla="*/ 492520 h 1054847"/>
                    <a:gd name="connsiteX45" fmla="*/ 741045 w 741045"/>
                    <a:gd name="connsiteY45" fmla="*/ 492520 h 1054847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302895 w 741045"/>
                    <a:gd name="connsiteY23" fmla="*/ 242966 h 1052943"/>
                    <a:gd name="connsiteX24" fmla="*/ 326707 w 741045"/>
                    <a:gd name="connsiteY24" fmla="*/ 381078 h 1052943"/>
                    <a:gd name="connsiteX25" fmla="*/ 360045 w 741045"/>
                    <a:gd name="connsiteY25" fmla="*/ 504903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3370 w 741045"/>
                    <a:gd name="connsiteY23" fmla="*/ 254397 h 1052943"/>
                    <a:gd name="connsiteX24" fmla="*/ 326707 w 741045"/>
                    <a:gd name="connsiteY24" fmla="*/ 381078 h 1052943"/>
                    <a:gd name="connsiteX25" fmla="*/ 360045 w 741045"/>
                    <a:gd name="connsiteY25" fmla="*/ 504903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60045 w 741045"/>
                    <a:gd name="connsiteY25" fmla="*/ 504903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103822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103822 w 741045"/>
                    <a:gd name="connsiteY9" fmla="*/ 90566 h 1052943"/>
                    <a:gd name="connsiteX10" fmla="*/ 117157 w 741045"/>
                    <a:gd name="connsiteY10" fmla="*/ 61038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103822 w 741045"/>
                    <a:gd name="connsiteY9" fmla="*/ 90566 h 1052943"/>
                    <a:gd name="connsiteX10" fmla="*/ 117157 w 741045"/>
                    <a:gd name="connsiteY10" fmla="*/ 61038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81927 w 741045"/>
                    <a:gd name="connsiteY16" fmla="*/ 0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57 h 1052953"/>
                    <a:gd name="connsiteX1" fmla="*/ 21907 w 741045"/>
                    <a:gd name="connsiteY1" fmla="*/ 406807 h 1052953"/>
                    <a:gd name="connsiteX2" fmla="*/ 36195 w 741045"/>
                    <a:gd name="connsiteY2" fmla="*/ 352513 h 1052953"/>
                    <a:gd name="connsiteX3" fmla="*/ 45720 w 741045"/>
                    <a:gd name="connsiteY3" fmla="*/ 300126 h 1052953"/>
                    <a:gd name="connsiteX4" fmla="*/ 55245 w 741045"/>
                    <a:gd name="connsiteY4" fmla="*/ 266788 h 1052953"/>
                    <a:gd name="connsiteX5" fmla="*/ 60007 w 741045"/>
                    <a:gd name="connsiteY5" fmla="*/ 233451 h 1052953"/>
                    <a:gd name="connsiteX6" fmla="*/ 70485 w 741045"/>
                    <a:gd name="connsiteY6" fmla="*/ 197255 h 1052953"/>
                    <a:gd name="connsiteX7" fmla="*/ 83820 w 741045"/>
                    <a:gd name="connsiteY7" fmla="*/ 147726 h 1052953"/>
                    <a:gd name="connsiteX8" fmla="*/ 93345 w 741045"/>
                    <a:gd name="connsiteY8" fmla="*/ 123913 h 1052953"/>
                    <a:gd name="connsiteX9" fmla="*/ 103822 w 741045"/>
                    <a:gd name="connsiteY9" fmla="*/ 90576 h 1052953"/>
                    <a:gd name="connsiteX10" fmla="*/ 117157 w 741045"/>
                    <a:gd name="connsiteY10" fmla="*/ 61048 h 1052953"/>
                    <a:gd name="connsiteX11" fmla="*/ 126682 w 741045"/>
                    <a:gd name="connsiteY11" fmla="*/ 38188 h 1052953"/>
                    <a:gd name="connsiteX12" fmla="*/ 131445 w 741045"/>
                    <a:gd name="connsiteY12" fmla="*/ 23901 h 1052953"/>
                    <a:gd name="connsiteX13" fmla="*/ 145732 w 741045"/>
                    <a:gd name="connsiteY13" fmla="*/ 9613 h 1052953"/>
                    <a:gd name="connsiteX14" fmla="*/ 160972 w 741045"/>
                    <a:gd name="connsiteY14" fmla="*/ 88 h 1052953"/>
                    <a:gd name="connsiteX15" fmla="*/ 179070 w 741045"/>
                    <a:gd name="connsiteY15" fmla="*/ 4851 h 1052953"/>
                    <a:gd name="connsiteX16" fmla="*/ 198120 w 741045"/>
                    <a:gd name="connsiteY16" fmla="*/ 4851 h 1052953"/>
                    <a:gd name="connsiteX17" fmla="*/ 212407 w 741045"/>
                    <a:gd name="connsiteY17" fmla="*/ 14376 h 1052953"/>
                    <a:gd name="connsiteX18" fmla="*/ 231457 w 741045"/>
                    <a:gd name="connsiteY18" fmla="*/ 47713 h 1052953"/>
                    <a:gd name="connsiteX19" fmla="*/ 250507 w 741045"/>
                    <a:gd name="connsiteY19" fmla="*/ 90576 h 1052953"/>
                    <a:gd name="connsiteX20" fmla="*/ 264795 w 741045"/>
                    <a:gd name="connsiteY20" fmla="*/ 133438 h 1052953"/>
                    <a:gd name="connsiteX21" fmla="*/ 279082 w 741045"/>
                    <a:gd name="connsiteY21" fmla="*/ 185826 h 1052953"/>
                    <a:gd name="connsiteX22" fmla="*/ 299085 w 741045"/>
                    <a:gd name="connsiteY22" fmla="*/ 252502 h 1052953"/>
                    <a:gd name="connsiteX23" fmla="*/ 326707 w 741045"/>
                    <a:gd name="connsiteY23" fmla="*/ 381088 h 1052953"/>
                    <a:gd name="connsiteX24" fmla="*/ 356235 w 741045"/>
                    <a:gd name="connsiteY24" fmla="*/ 512534 h 1052953"/>
                    <a:gd name="connsiteX25" fmla="*/ 379095 w 741045"/>
                    <a:gd name="connsiteY25" fmla="*/ 619213 h 1052953"/>
                    <a:gd name="connsiteX26" fmla="*/ 402907 w 741045"/>
                    <a:gd name="connsiteY26" fmla="*/ 709701 h 1052953"/>
                    <a:gd name="connsiteX27" fmla="*/ 445770 w 741045"/>
                    <a:gd name="connsiteY27" fmla="*/ 876388 h 1052953"/>
                    <a:gd name="connsiteX28" fmla="*/ 464820 w 741045"/>
                    <a:gd name="connsiteY28" fmla="*/ 947826 h 1052953"/>
                    <a:gd name="connsiteX29" fmla="*/ 483870 w 741045"/>
                    <a:gd name="connsiteY29" fmla="*/ 985926 h 1052953"/>
                    <a:gd name="connsiteX30" fmla="*/ 498157 w 741045"/>
                    <a:gd name="connsiteY30" fmla="*/ 1024026 h 1052953"/>
                    <a:gd name="connsiteX31" fmla="*/ 507682 w 741045"/>
                    <a:gd name="connsiteY31" fmla="*/ 1033551 h 1052953"/>
                    <a:gd name="connsiteX32" fmla="*/ 517207 w 741045"/>
                    <a:gd name="connsiteY32" fmla="*/ 1047838 h 1052953"/>
                    <a:gd name="connsiteX33" fmla="*/ 531495 w 741045"/>
                    <a:gd name="connsiteY33" fmla="*/ 1052601 h 1052953"/>
                    <a:gd name="connsiteX34" fmla="*/ 555307 w 741045"/>
                    <a:gd name="connsiteY34" fmla="*/ 1052601 h 1052953"/>
                    <a:gd name="connsiteX35" fmla="*/ 569595 w 741045"/>
                    <a:gd name="connsiteY35" fmla="*/ 1047838 h 1052953"/>
                    <a:gd name="connsiteX36" fmla="*/ 588645 w 741045"/>
                    <a:gd name="connsiteY36" fmla="*/ 1028788 h 1052953"/>
                    <a:gd name="connsiteX37" fmla="*/ 602932 w 741045"/>
                    <a:gd name="connsiteY37" fmla="*/ 1000213 h 1052953"/>
                    <a:gd name="connsiteX38" fmla="*/ 621982 w 741045"/>
                    <a:gd name="connsiteY38" fmla="*/ 957351 h 1052953"/>
                    <a:gd name="connsiteX39" fmla="*/ 636270 w 741045"/>
                    <a:gd name="connsiteY39" fmla="*/ 914488 h 1052953"/>
                    <a:gd name="connsiteX40" fmla="*/ 660082 w 741045"/>
                    <a:gd name="connsiteY40" fmla="*/ 852576 h 1052953"/>
                    <a:gd name="connsiteX41" fmla="*/ 693420 w 741045"/>
                    <a:gd name="connsiteY41" fmla="*/ 676363 h 1052953"/>
                    <a:gd name="connsiteX42" fmla="*/ 721995 w 741045"/>
                    <a:gd name="connsiteY42" fmla="*/ 571588 h 1052953"/>
                    <a:gd name="connsiteX43" fmla="*/ 741045 w 741045"/>
                    <a:gd name="connsiteY43" fmla="*/ 490626 h 1052953"/>
                    <a:gd name="connsiteX44" fmla="*/ 741045 w 741045"/>
                    <a:gd name="connsiteY44" fmla="*/ 490626 h 1052953"/>
                    <a:gd name="connsiteX0" fmla="*/ 0 w 741045"/>
                    <a:gd name="connsiteY0" fmla="*/ 502926 h 1053822"/>
                    <a:gd name="connsiteX1" fmla="*/ 21907 w 741045"/>
                    <a:gd name="connsiteY1" fmla="*/ 407676 h 1053822"/>
                    <a:gd name="connsiteX2" fmla="*/ 36195 w 741045"/>
                    <a:gd name="connsiteY2" fmla="*/ 353382 h 1053822"/>
                    <a:gd name="connsiteX3" fmla="*/ 45720 w 741045"/>
                    <a:gd name="connsiteY3" fmla="*/ 300995 h 1053822"/>
                    <a:gd name="connsiteX4" fmla="*/ 55245 w 741045"/>
                    <a:gd name="connsiteY4" fmla="*/ 267657 h 1053822"/>
                    <a:gd name="connsiteX5" fmla="*/ 60007 w 741045"/>
                    <a:gd name="connsiteY5" fmla="*/ 234320 h 1053822"/>
                    <a:gd name="connsiteX6" fmla="*/ 70485 w 741045"/>
                    <a:gd name="connsiteY6" fmla="*/ 198124 h 1053822"/>
                    <a:gd name="connsiteX7" fmla="*/ 83820 w 741045"/>
                    <a:gd name="connsiteY7" fmla="*/ 148595 h 1053822"/>
                    <a:gd name="connsiteX8" fmla="*/ 93345 w 741045"/>
                    <a:gd name="connsiteY8" fmla="*/ 124782 h 1053822"/>
                    <a:gd name="connsiteX9" fmla="*/ 103822 w 741045"/>
                    <a:gd name="connsiteY9" fmla="*/ 91445 h 1053822"/>
                    <a:gd name="connsiteX10" fmla="*/ 117157 w 741045"/>
                    <a:gd name="connsiteY10" fmla="*/ 61917 h 1053822"/>
                    <a:gd name="connsiteX11" fmla="*/ 126682 w 741045"/>
                    <a:gd name="connsiteY11" fmla="*/ 39057 h 1053822"/>
                    <a:gd name="connsiteX12" fmla="*/ 131445 w 741045"/>
                    <a:gd name="connsiteY12" fmla="*/ 24770 h 1053822"/>
                    <a:gd name="connsiteX13" fmla="*/ 145732 w 741045"/>
                    <a:gd name="connsiteY13" fmla="*/ 10482 h 1053822"/>
                    <a:gd name="connsiteX14" fmla="*/ 160972 w 741045"/>
                    <a:gd name="connsiteY14" fmla="*/ 957 h 1053822"/>
                    <a:gd name="connsiteX15" fmla="*/ 179070 w 741045"/>
                    <a:gd name="connsiteY15" fmla="*/ 869 h 1053822"/>
                    <a:gd name="connsiteX16" fmla="*/ 198120 w 741045"/>
                    <a:gd name="connsiteY16" fmla="*/ 5720 h 1053822"/>
                    <a:gd name="connsiteX17" fmla="*/ 212407 w 741045"/>
                    <a:gd name="connsiteY17" fmla="*/ 15245 h 1053822"/>
                    <a:gd name="connsiteX18" fmla="*/ 231457 w 741045"/>
                    <a:gd name="connsiteY18" fmla="*/ 48582 h 1053822"/>
                    <a:gd name="connsiteX19" fmla="*/ 250507 w 741045"/>
                    <a:gd name="connsiteY19" fmla="*/ 91445 h 1053822"/>
                    <a:gd name="connsiteX20" fmla="*/ 264795 w 741045"/>
                    <a:gd name="connsiteY20" fmla="*/ 134307 h 1053822"/>
                    <a:gd name="connsiteX21" fmla="*/ 279082 w 741045"/>
                    <a:gd name="connsiteY21" fmla="*/ 186695 h 1053822"/>
                    <a:gd name="connsiteX22" fmla="*/ 299085 w 741045"/>
                    <a:gd name="connsiteY22" fmla="*/ 253371 h 1053822"/>
                    <a:gd name="connsiteX23" fmla="*/ 326707 w 741045"/>
                    <a:gd name="connsiteY23" fmla="*/ 381957 h 1053822"/>
                    <a:gd name="connsiteX24" fmla="*/ 356235 w 741045"/>
                    <a:gd name="connsiteY24" fmla="*/ 513403 h 1053822"/>
                    <a:gd name="connsiteX25" fmla="*/ 379095 w 741045"/>
                    <a:gd name="connsiteY25" fmla="*/ 620082 h 1053822"/>
                    <a:gd name="connsiteX26" fmla="*/ 402907 w 741045"/>
                    <a:gd name="connsiteY26" fmla="*/ 710570 h 1053822"/>
                    <a:gd name="connsiteX27" fmla="*/ 445770 w 741045"/>
                    <a:gd name="connsiteY27" fmla="*/ 877257 h 1053822"/>
                    <a:gd name="connsiteX28" fmla="*/ 464820 w 741045"/>
                    <a:gd name="connsiteY28" fmla="*/ 948695 h 1053822"/>
                    <a:gd name="connsiteX29" fmla="*/ 483870 w 741045"/>
                    <a:gd name="connsiteY29" fmla="*/ 986795 h 1053822"/>
                    <a:gd name="connsiteX30" fmla="*/ 498157 w 741045"/>
                    <a:gd name="connsiteY30" fmla="*/ 1024895 h 1053822"/>
                    <a:gd name="connsiteX31" fmla="*/ 507682 w 741045"/>
                    <a:gd name="connsiteY31" fmla="*/ 1034420 h 1053822"/>
                    <a:gd name="connsiteX32" fmla="*/ 517207 w 741045"/>
                    <a:gd name="connsiteY32" fmla="*/ 1048707 h 1053822"/>
                    <a:gd name="connsiteX33" fmla="*/ 531495 w 741045"/>
                    <a:gd name="connsiteY33" fmla="*/ 1053470 h 1053822"/>
                    <a:gd name="connsiteX34" fmla="*/ 555307 w 741045"/>
                    <a:gd name="connsiteY34" fmla="*/ 1053470 h 1053822"/>
                    <a:gd name="connsiteX35" fmla="*/ 569595 w 741045"/>
                    <a:gd name="connsiteY35" fmla="*/ 1048707 h 1053822"/>
                    <a:gd name="connsiteX36" fmla="*/ 588645 w 741045"/>
                    <a:gd name="connsiteY36" fmla="*/ 1029657 h 1053822"/>
                    <a:gd name="connsiteX37" fmla="*/ 602932 w 741045"/>
                    <a:gd name="connsiteY37" fmla="*/ 1001082 h 1053822"/>
                    <a:gd name="connsiteX38" fmla="*/ 621982 w 741045"/>
                    <a:gd name="connsiteY38" fmla="*/ 958220 h 1053822"/>
                    <a:gd name="connsiteX39" fmla="*/ 636270 w 741045"/>
                    <a:gd name="connsiteY39" fmla="*/ 915357 h 1053822"/>
                    <a:gd name="connsiteX40" fmla="*/ 660082 w 741045"/>
                    <a:gd name="connsiteY40" fmla="*/ 853445 h 1053822"/>
                    <a:gd name="connsiteX41" fmla="*/ 693420 w 741045"/>
                    <a:gd name="connsiteY41" fmla="*/ 677232 h 1053822"/>
                    <a:gd name="connsiteX42" fmla="*/ 721995 w 741045"/>
                    <a:gd name="connsiteY42" fmla="*/ 572457 h 1053822"/>
                    <a:gd name="connsiteX43" fmla="*/ 741045 w 741045"/>
                    <a:gd name="connsiteY43" fmla="*/ 491495 h 1053822"/>
                    <a:gd name="connsiteX44" fmla="*/ 741045 w 741045"/>
                    <a:gd name="connsiteY44" fmla="*/ 491495 h 1053822"/>
                    <a:gd name="connsiteX0" fmla="*/ 0 w 741045"/>
                    <a:gd name="connsiteY0" fmla="*/ 502926 h 1063053"/>
                    <a:gd name="connsiteX1" fmla="*/ 21907 w 741045"/>
                    <a:gd name="connsiteY1" fmla="*/ 407676 h 1063053"/>
                    <a:gd name="connsiteX2" fmla="*/ 36195 w 741045"/>
                    <a:gd name="connsiteY2" fmla="*/ 353382 h 1063053"/>
                    <a:gd name="connsiteX3" fmla="*/ 45720 w 741045"/>
                    <a:gd name="connsiteY3" fmla="*/ 300995 h 1063053"/>
                    <a:gd name="connsiteX4" fmla="*/ 55245 w 741045"/>
                    <a:gd name="connsiteY4" fmla="*/ 267657 h 1063053"/>
                    <a:gd name="connsiteX5" fmla="*/ 60007 w 741045"/>
                    <a:gd name="connsiteY5" fmla="*/ 234320 h 1063053"/>
                    <a:gd name="connsiteX6" fmla="*/ 70485 w 741045"/>
                    <a:gd name="connsiteY6" fmla="*/ 198124 h 1063053"/>
                    <a:gd name="connsiteX7" fmla="*/ 83820 w 741045"/>
                    <a:gd name="connsiteY7" fmla="*/ 148595 h 1063053"/>
                    <a:gd name="connsiteX8" fmla="*/ 93345 w 741045"/>
                    <a:gd name="connsiteY8" fmla="*/ 124782 h 1063053"/>
                    <a:gd name="connsiteX9" fmla="*/ 103822 w 741045"/>
                    <a:gd name="connsiteY9" fmla="*/ 91445 h 1063053"/>
                    <a:gd name="connsiteX10" fmla="*/ 117157 w 741045"/>
                    <a:gd name="connsiteY10" fmla="*/ 61917 h 1063053"/>
                    <a:gd name="connsiteX11" fmla="*/ 126682 w 741045"/>
                    <a:gd name="connsiteY11" fmla="*/ 39057 h 1063053"/>
                    <a:gd name="connsiteX12" fmla="*/ 131445 w 741045"/>
                    <a:gd name="connsiteY12" fmla="*/ 24770 h 1063053"/>
                    <a:gd name="connsiteX13" fmla="*/ 145732 w 741045"/>
                    <a:gd name="connsiteY13" fmla="*/ 10482 h 1063053"/>
                    <a:gd name="connsiteX14" fmla="*/ 160972 w 741045"/>
                    <a:gd name="connsiteY14" fmla="*/ 957 h 1063053"/>
                    <a:gd name="connsiteX15" fmla="*/ 179070 w 741045"/>
                    <a:gd name="connsiteY15" fmla="*/ 869 h 1063053"/>
                    <a:gd name="connsiteX16" fmla="*/ 198120 w 741045"/>
                    <a:gd name="connsiteY16" fmla="*/ 5720 h 1063053"/>
                    <a:gd name="connsiteX17" fmla="*/ 212407 w 741045"/>
                    <a:gd name="connsiteY17" fmla="*/ 15245 h 1063053"/>
                    <a:gd name="connsiteX18" fmla="*/ 231457 w 741045"/>
                    <a:gd name="connsiteY18" fmla="*/ 48582 h 1063053"/>
                    <a:gd name="connsiteX19" fmla="*/ 250507 w 741045"/>
                    <a:gd name="connsiteY19" fmla="*/ 91445 h 1063053"/>
                    <a:gd name="connsiteX20" fmla="*/ 264795 w 741045"/>
                    <a:gd name="connsiteY20" fmla="*/ 134307 h 1063053"/>
                    <a:gd name="connsiteX21" fmla="*/ 279082 w 741045"/>
                    <a:gd name="connsiteY21" fmla="*/ 186695 h 1063053"/>
                    <a:gd name="connsiteX22" fmla="*/ 299085 w 741045"/>
                    <a:gd name="connsiteY22" fmla="*/ 253371 h 1063053"/>
                    <a:gd name="connsiteX23" fmla="*/ 326707 w 741045"/>
                    <a:gd name="connsiteY23" fmla="*/ 381957 h 1063053"/>
                    <a:gd name="connsiteX24" fmla="*/ 356235 w 741045"/>
                    <a:gd name="connsiteY24" fmla="*/ 513403 h 1063053"/>
                    <a:gd name="connsiteX25" fmla="*/ 379095 w 741045"/>
                    <a:gd name="connsiteY25" fmla="*/ 620082 h 1063053"/>
                    <a:gd name="connsiteX26" fmla="*/ 402907 w 741045"/>
                    <a:gd name="connsiteY26" fmla="*/ 710570 h 1063053"/>
                    <a:gd name="connsiteX27" fmla="*/ 445770 w 741045"/>
                    <a:gd name="connsiteY27" fmla="*/ 877257 h 1063053"/>
                    <a:gd name="connsiteX28" fmla="*/ 464820 w 741045"/>
                    <a:gd name="connsiteY28" fmla="*/ 948695 h 1063053"/>
                    <a:gd name="connsiteX29" fmla="*/ 483870 w 741045"/>
                    <a:gd name="connsiteY29" fmla="*/ 986795 h 1063053"/>
                    <a:gd name="connsiteX30" fmla="*/ 498157 w 741045"/>
                    <a:gd name="connsiteY30" fmla="*/ 1024895 h 1063053"/>
                    <a:gd name="connsiteX31" fmla="*/ 507682 w 741045"/>
                    <a:gd name="connsiteY31" fmla="*/ 1034420 h 1063053"/>
                    <a:gd name="connsiteX32" fmla="*/ 517207 w 741045"/>
                    <a:gd name="connsiteY32" fmla="*/ 1048707 h 1063053"/>
                    <a:gd name="connsiteX33" fmla="*/ 548640 w 741045"/>
                    <a:gd name="connsiteY33" fmla="*/ 1062998 h 1063053"/>
                    <a:gd name="connsiteX34" fmla="*/ 555307 w 741045"/>
                    <a:gd name="connsiteY34" fmla="*/ 1053470 h 1063053"/>
                    <a:gd name="connsiteX35" fmla="*/ 569595 w 741045"/>
                    <a:gd name="connsiteY35" fmla="*/ 1048707 h 1063053"/>
                    <a:gd name="connsiteX36" fmla="*/ 588645 w 741045"/>
                    <a:gd name="connsiteY36" fmla="*/ 1029657 h 1063053"/>
                    <a:gd name="connsiteX37" fmla="*/ 602932 w 741045"/>
                    <a:gd name="connsiteY37" fmla="*/ 1001082 h 1063053"/>
                    <a:gd name="connsiteX38" fmla="*/ 621982 w 741045"/>
                    <a:gd name="connsiteY38" fmla="*/ 958220 h 1063053"/>
                    <a:gd name="connsiteX39" fmla="*/ 636270 w 741045"/>
                    <a:gd name="connsiteY39" fmla="*/ 915357 h 1063053"/>
                    <a:gd name="connsiteX40" fmla="*/ 660082 w 741045"/>
                    <a:gd name="connsiteY40" fmla="*/ 853445 h 1063053"/>
                    <a:gd name="connsiteX41" fmla="*/ 693420 w 741045"/>
                    <a:gd name="connsiteY41" fmla="*/ 677232 h 1063053"/>
                    <a:gd name="connsiteX42" fmla="*/ 721995 w 741045"/>
                    <a:gd name="connsiteY42" fmla="*/ 572457 h 1063053"/>
                    <a:gd name="connsiteX43" fmla="*/ 741045 w 741045"/>
                    <a:gd name="connsiteY43" fmla="*/ 491495 h 1063053"/>
                    <a:gd name="connsiteX44" fmla="*/ 741045 w 741045"/>
                    <a:gd name="connsiteY44" fmla="*/ 491495 h 1063053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8157 w 741045"/>
                    <a:gd name="connsiteY30" fmla="*/ 1024895 h 1063019"/>
                    <a:gd name="connsiteX31" fmla="*/ 507682 w 741045"/>
                    <a:gd name="connsiteY31" fmla="*/ 103442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8157 w 741045"/>
                    <a:gd name="connsiteY30" fmla="*/ 102489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2442 w 741045"/>
                    <a:gd name="connsiteY30" fmla="*/ 101727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2442 w 741045"/>
                    <a:gd name="connsiteY30" fmla="*/ 101727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78155 w 741045"/>
                    <a:gd name="connsiteY29" fmla="*/ 990605 h 1063019"/>
                    <a:gd name="connsiteX30" fmla="*/ 492442 w 741045"/>
                    <a:gd name="connsiteY30" fmla="*/ 101727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26720 w 741045"/>
                    <a:gd name="connsiteY27" fmla="*/ 81915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60082 w 741045"/>
                    <a:gd name="connsiteY41" fmla="*/ 853445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60082 w 741045"/>
                    <a:gd name="connsiteY41" fmla="*/ 853445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60082 w 741045"/>
                    <a:gd name="connsiteY41" fmla="*/ 853445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70104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90512 w 741045"/>
                    <a:gd name="connsiteY21" fmla="*/ 192410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70104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82892 w 741045"/>
                    <a:gd name="connsiteY21" fmla="*/ 19812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70104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4679"/>
                    <a:gd name="connsiteX1" fmla="*/ 21907 w 741045"/>
                    <a:gd name="connsiteY1" fmla="*/ 407676 h 1064679"/>
                    <a:gd name="connsiteX2" fmla="*/ 36195 w 741045"/>
                    <a:gd name="connsiteY2" fmla="*/ 353382 h 1064679"/>
                    <a:gd name="connsiteX3" fmla="*/ 45720 w 741045"/>
                    <a:gd name="connsiteY3" fmla="*/ 300995 h 1064679"/>
                    <a:gd name="connsiteX4" fmla="*/ 55245 w 741045"/>
                    <a:gd name="connsiteY4" fmla="*/ 267657 h 1064679"/>
                    <a:gd name="connsiteX5" fmla="*/ 60007 w 741045"/>
                    <a:gd name="connsiteY5" fmla="*/ 234320 h 1064679"/>
                    <a:gd name="connsiteX6" fmla="*/ 70485 w 741045"/>
                    <a:gd name="connsiteY6" fmla="*/ 198124 h 1064679"/>
                    <a:gd name="connsiteX7" fmla="*/ 83820 w 741045"/>
                    <a:gd name="connsiteY7" fmla="*/ 148595 h 1064679"/>
                    <a:gd name="connsiteX8" fmla="*/ 93345 w 741045"/>
                    <a:gd name="connsiteY8" fmla="*/ 124782 h 1064679"/>
                    <a:gd name="connsiteX9" fmla="*/ 103822 w 741045"/>
                    <a:gd name="connsiteY9" fmla="*/ 91445 h 1064679"/>
                    <a:gd name="connsiteX10" fmla="*/ 117157 w 741045"/>
                    <a:gd name="connsiteY10" fmla="*/ 61917 h 1064679"/>
                    <a:gd name="connsiteX11" fmla="*/ 126682 w 741045"/>
                    <a:gd name="connsiteY11" fmla="*/ 39057 h 1064679"/>
                    <a:gd name="connsiteX12" fmla="*/ 131445 w 741045"/>
                    <a:gd name="connsiteY12" fmla="*/ 24770 h 1064679"/>
                    <a:gd name="connsiteX13" fmla="*/ 145732 w 741045"/>
                    <a:gd name="connsiteY13" fmla="*/ 10482 h 1064679"/>
                    <a:gd name="connsiteX14" fmla="*/ 160972 w 741045"/>
                    <a:gd name="connsiteY14" fmla="*/ 957 h 1064679"/>
                    <a:gd name="connsiteX15" fmla="*/ 179070 w 741045"/>
                    <a:gd name="connsiteY15" fmla="*/ 869 h 1064679"/>
                    <a:gd name="connsiteX16" fmla="*/ 198120 w 741045"/>
                    <a:gd name="connsiteY16" fmla="*/ 5720 h 1064679"/>
                    <a:gd name="connsiteX17" fmla="*/ 212407 w 741045"/>
                    <a:gd name="connsiteY17" fmla="*/ 15245 h 1064679"/>
                    <a:gd name="connsiteX18" fmla="*/ 231457 w 741045"/>
                    <a:gd name="connsiteY18" fmla="*/ 48582 h 1064679"/>
                    <a:gd name="connsiteX19" fmla="*/ 250507 w 741045"/>
                    <a:gd name="connsiteY19" fmla="*/ 91445 h 1064679"/>
                    <a:gd name="connsiteX20" fmla="*/ 264795 w 741045"/>
                    <a:gd name="connsiteY20" fmla="*/ 134307 h 1064679"/>
                    <a:gd name="connsiteX21" fmla="*/ 282892 w 741045"/>
                    <a:gd name="connsiteY21" fmla="*/ 198125 h 1064679"/>
                    <a:gd name="connsiteX22" fmla="*/ 299085 w 741045"/>
                    <a:gd name="connsiteY22" fmla="*/ 253371 h 1064679"/>
                    <a:gd name="connsiteX23" fmla="*/ 326707 w 741045"/>
                    <a:gd name="connsiteY23" fmla="*/ 381957 h 1064679"/>
                    <a:gd name="connsiteX24" fmla="*/ 356235 w 741045"/>
                    <a:gd name="connsiteY24" fmla="*/ 513403 h 1064679"/>
                    <a:gd name="connsiteX25" fmla="*/ 379095 w 741045"/>
                    <a:gd name="connsiteY25" fmla="*/ 620082 h 1064679"/>
                    <a:gd name="connsiteX26" fmla="*/ 401002 w 741045"/>
                    <a:gd name="connsiteY26" fmla="*/ 708665 h 1064679"/>
                    <a:gd name="connsiteX27" fmla="*/ 426720 w 741045"/>
                    <a:gd name="connsiteY27" fmla="*/ 803910 h 1064679"/>
                    <a:gd name="connsiteX28" fmla="*/ 445770 w 741045"/>
                    <a:gd name="connsiteY28" fmla="*/ 877257 h 1064679"/>
                    <a:gd name="connsiteX29" fmla="*/ 464820 w 741045"/>
                    <a:gd name="connsiteY29" fmla="*/ 948695 h 1064679"/>
                    <a:gd name="connsiteX30" fmla="*/ 478155 w 741045"/>
                    <a:gd name="connsiteY30" fmla="*/ 990605 h 1064679"/>
                    <a:gd name="connsiteX31" fmla="*/ 492442 w 741045"/>
                    <a:gd name="connsiteY31" fmla="*/ 1017275 h 1064679"/>
                    <a:gd name="connsiteX32" fmla="*/ 503872 w 741045"/>
                    <a:gd name="connsiteY32" fmla="*/ 1038230 h 1064679"/>
                    <a:gd name="connsiteX33" fmla="*/ 519112 w 741045"/>
                    <a:gd name="connsiteY33" fmla="*/ 1050612 h 1064679"/>
                    <a:gd name="connsiteX34" fmla="*/ 548640 w 741045"/>
                    <a:gd name="connsiteY34" fmla="*/ 1062998 h 1064679"/>
                    <a:gd name="connsiteX35" fmla="*/ 555307 w 741045"/>
                    <a:gd name="connsiteY35" fmla="*/ 1063019 h 1064679"/>
                    <a:gd name="connsiteX36" fmla="*/ 569595 w 741045"/>
                    <a:gd name="connsiteY36" fmla="*/ 1048707 h 1064679"/>
                    <a:gd name="connsiteX37" fmla="*/ 588645 w 741045"/>
                    <a:gd name="connsiteY37" fmla="*/ 1029657 h 1064679"/>
                    <a:gd name="connsiteX38" fmla="*/ 602932 w 741045"/>
                    <a:gd name="connsiteY38" fmla="*/ 1001082 h 1064679"/>
                    <a:gd name="connsiteX39" fmla="*/ 621982 w 741045"/>
                    <a:gd name="connsiteY39" fmla="*/ 958220 h 1064679"/>
                    <a:gd name="connsiteX40" fmla="*/ 636270 w 741045"/>
                    <a:gd name="connsiteY40" fmla="*/ 915357 h 1064679"/>
                    <a:gd name="connsiteX41" fmla="*/ 656272 w 741045"/>
                    <a:gd name="connsiteY41" fmla="*/ 847730 h 1064679"/>
                    <a:gd name="connsiteX42" fmla="*/ 701040 w 741045"/>
                    <a:gd name="connsiteY42" fmla="*/ 677232 h 1064679"/>
                    <a:gd name="connsiteX43" fmla="*/ 721995 w 741045"/>
                    <a:gd name="connsiteY43" fmla="*/ 572457 h 1064679"/>
                    <a:gd name="connsiteX44" fmla="*/ 741045 w 741045"/>
                    <a:gd name="connsiteY44" fmla="*/ 491495 h 1064679"/>
                    <a:gd name="connsiteX45" fmla="*/ 741045 w 741045"/>
                    <a:gd name="connsiteY45" fmla="*/ 491495 h 1064679"/>
                    <a:gd name="connsiteX0" fmla="*/ 0 w 741045"/>
                    <a:gd name="connsiteY0" fmla="*/ 502926 h 1065765"/>
                    <a:gd name="connsiteX1" fmla="*/ 21907 w 741045"/>
                    <a:gd name="connsiteY1" fmla="*/ 407676 h 1065765"/>
                    <a:gd name="connsiteX2" fmla="*/ 36195 w 741045"/>
                    <a:gd name="connsiteY2" fmla="*/ 353382 h 1065765"/>
                    <a:gd name="connsiteX3" fmla="*/ 45720 w 741045"/>
                    <a:gd name="connsiteY3" fmla="*/ 300995 h 1065765"/>
                    <a:gd name="connsiteX4" fmla="*/ 55245 w 741045"/>
                    <a:gd name="connsiteY4" fmla="*/ 267657 h 1065765"/>
                    <a:gd name="connsiteX5" fmla="*/ 60007 w 741045"/>
                    <a:gd name="connsiteY5" fmla="*/ 234320 h 1065765"/>
                    <a:gd name="connsiteX6" fmla="*/ 70485 w 741045"/>
                    <a:gd name="connsiteY6" fmla="*/ 198124 h 1065765"/>
                    <a:gd name="connsiteX7" fmla="*/ 83820 w 741045"/>
                    <a:gd name="connsiteY7" fmla="*/ 148595 h 1065765"/>
                    <a:gd name="connsiteX8" fmla="*/ 93345 w 741045"/>
                    <a:gd name="connsiteY8" fmla="*/ 124782 h 1065765"/>
                    <a:gd name="connsiteX9" fmla="*/ 103822 w 741045"/>
                    <a:gd name="connsiteY9" fmla="*/ 91445 h 1065765"/>
                    <a:gd name="connsiteX10" fmla="*/ 117157 w 741045"/>
                    <a:gd name="connsiteY10" fmla="*/ 61917 h 1065765"/>
                    <a:gd name="connsiteX11" fmla="*/ 126682 w 741045"/>
                    <a:gd name="connsiteY11" fmla="*/ 39057 h 1065765"/>
                    <a:gd name="connsiteX12" fmla="*/ 131445 w 741045"/>
                    <a:gd name="connsiteY12" fmla="*/ 24770 h 1065765"/>
                    <a:gd name="connsiteX13" fmla="*/ 145732 w 741045"/>
                    <a:gd name="connsiteY13" fmla="*/ 10482 h 1065765"/>
                    <a:gd name="connsiteX14" fmla="*/ 160972 w 741045"/>
                    <a:gd name="connsiteY14" fmla="*/ 957 h 1065765"/>
                    <a:gd name="connsiteX15" fmla="*/ 179070 w 741045"/>
                    <a:gd name="connsiteY15" fmla="*/ 869 h 1065765"/>
                    <a:gd name="connsiteX16" fmla="*/ 198120 w 741045"/>
                    <a:gd name="connsiteY16" fmla="*/ 5720 h 1065765"/>
                    <a:gd name="connsiteX17" fmla="*/ 212407 w 741045"/>
                    <a:gd name="connsiteY17" fmla="*/ 15245 h 1065765"/>
                    <a:gd name="connsiteX18" fmla="*/ 231457 w 741045"/>
                    <a:gd name="connsiteY18" fmla="*/ 48582 h 1065765"/>
                    <a:gd name="connsiteX19" fmla="*/ 250507 w 741045"/>
                    <a:gd name="connsiteY19" fmla="*/ 91445 h 1065765"/>
                    <a:gd name="connsiteX20" fmla="*/ 264795 w 741045"/>
                    <a:gd name="connsiteY20" fmla="*/ 134307 h 1065765"/>
                    <a:gd name="connsiteX21" fmla="*/ 282892 w 741045"/>
                    <a:gd name="connsiteY21" fmla="*/ 198125 h 1065765"/>
                    <a:gd name="connsiteX22" fmla="*/ 299085 w 741045"/>
                    <a:gd name="connsiteY22" fmla="*/ 253371 h 1065765"/>
                    <a:gd name="connsiteX23" fmla="*/ 326707 w 741045"/>
                    <a:gd name="connsiteY23" fmla="*/ 381957 h 1065765"/>
                    <a:gd name="connsiteX24" fmla="*/ 356235 w 741045"/>
                    <a:gd name="connsiteY24" fmla="*/ 513403 h 1065765"/>
                    <a:gd name="connsiteX25" fmla="*/ 379095 w 741045"/>
                    <a:gd name="connsiteY25" fmla="*/ 620082 h 1065765"/>
                    <a:gd name="connsiteX26" fmla="*/ 401002 w 741045"/>
                    <a:gd name="connsiteY26" fmla="*/ 708665 h 1065765"/>
                    <a:gd name="connsiteX27" fmla="*/ 426720 w 741045"/>
                    <a:gd name="connsiteY27" fmla="*/ 803910 h 1065765"/>
                    <a:gd name="connsiteX28" fmla="*/ 445770 w 741045"/>
                    <a:gd name="connsiteY28" fmla="*/ 877257 h 1065765"/>
                    <a:gd name="connsiteX29" fmla="*/ 464820 w 741045"/>
                    <a:gd name="connsiteY29" fmla="*/ 948695 h 1065765"/>
                    <a:gd name="connsiteX30" fmla="*/ 478155 w 741045"/>
                    <a:gd name="connsiteY30" fmla="*/ 990605 h 1065765"/>
                    <a:gd name="connsiteX31" fmla="*/ 492442 w 741045"/>
                    <a:gd name="connsiteY31" fmla="*/ 1017275 h 1065765"/>
                    <a:gd name="connsiteX32" fmla="*/ 503872 w 741045"/>
                    <a:gd name="connsiteY32" fmla="*/ 1038230 h 1065765"/>
                    <a:gd name="connsiteX33" fmla="*/ 519112 w 741045"/>
                    <a:gd name="connsiteY33" fmla="*/ 1050612 h 1065765"/>
                    <a:gd name="connsiteX34" fmla="*/ 544830 w 741045"/>
                    <a:gd name="connsiteY34" fmla="*/ 1064679 h 1065765"/>
                    <a:gd name="connsiteX35" fmla="*/ 555307 w 741045"/>
                    <a:gd name="connsiteY35" fmla="*/ 1063019 h 1065765"/>
                    <a:gd name="connsiteX36" fmla="*/ 569595 w 741045"/>
                    <a:gd name="connsiteY36" fmla="*/ 1048707 h 1065765"/>
                    <a:gd name="connsiteX37" fmla="*/ 588645 w 741045"/>
                    <a:gd name="connsiteY37" fmla="*/ 1029657 h 1065765"/>
                    <a:gd name="connsiteX38" fmla="*/ 602932 w 741045"/>
                    <a:gd name="connsiteY38" fmla="*/ 1001082 h 1065765"/>
                    <a:gd name="connsiteX39" fmla="*/ 621982 w 741045"/>
                    <a:gd name="connsiteY39" fmla="*/ 958220 h 1065765"/>
                    <a:gd name="connsiteX40" fmla="*/ 636270 w 741045"/>
                    <a:gd name="connsiteY40" fmla="*/ 915357 h 1065765"/>
                    <a:gd name="connsiteX41" fmla="*/ 656272 w 741045"/>
                    <a:gd name="connsiteY41" fmla="*/ 847730 h 1065765"/>
                    <a:gd name="connsiteX42" fmla="*/ 701040 w 741045"/>
                    <a:gd name="connsiteY42" fmla="*/ 677232 h 1065765"/>
                    <a:gd name="connsiteX43" fmla="*/ 721995 w 741045"/>
                    <a:gd name="connsiteY43" fmla="*/ 572457 h 1065765"/>
                    <a:gd name="connsiteX44" fmla="*/ 741045 w 741045"/>
                    <a:gd name="connsiteY44" fmla="*/ 491495 h 1065765"/>
                    <a:gd name="connsiteX45" fmla="*/ 741045 w 741045"/>
                    <a:gd name="connsiteY45" fmla="*/ 491495 h 1065765"/>
                    <a:gd name="connsiteX0" fmla="*/ 0 w 741045"/>
                    <a:gd name="connsiteY0" fmla="*/ 502926 h 1064562"/>
                    <a:gd name="connsiteX1" fmla="*/ 21907 w 741045"/>
                    <a:gd name="connsiteY1" fmla="*/ 407676 h 1064562"/>
                    <a:gd name="connsiteX2" fmla="*/ 36195 w 741045"/>
                    <a:gd name="connsiteY2" fmla="*/ 353382 h 1064562"/>
                    <a:gd name="connsiteX3" fmla="*/ 45720 w 741045"/>
                    <a:gd name="connsiteY3" fmla="*/ 300995 h 1064562"/>
                    <a:gd name="connsiteX4" fmla="*/ 55245 w 741045"/>
                    <a:gd name="connsiteY4" fmla="*/ 267657 h 1064562"/>
                    <a:gd name="connsiteX5" fmla="*/ 60007 w 741045"/>
                    <a:gd name="connsiteY5" fmla="*/ 234320 h 1064562"/>
                    <a:gd name="connsiteX6" fmla="*/ 70485 w 741045"/>
                    <a:gd name="connsiteY6" fmla="*/ 198124 h 1064562"/>
                    <a:gd name="connsiteX7" fmla="*/ 83820 w 741045"/>
                    <a:gd name="connsiteY7" fmla="*/ 148595 h 1064562"/>
                    <a:gd name="connsiteX8" fmla="*/ 93345 w 741045"/>
                    <a:gd name="connsiteY8" fmla="*/ 124782 h 1064562"/>
                    <a:gd name="connsiteX9" fmla="*/ 103822 w 741045"/>
                    <a:gd name="connsiteY9" fmla="*/ 91445 h 1064562"/>
                    <a:gd name="connsiteX10" fmla="*/ 117157 w 741045"/>
                    <a:gd name="connsiteY10" fmla="*/ 61917 h 1064562"/>
                    <a:gd name="connsiteX11" fmla="*/ 126682 w 741045"/>
                    <a:gd name="connsiteY11" fmla="*/ 39057 h 1064562"/>
                    <a:gd name="connsiteX12" fmla="*/ 131445 w 741045"/>
                    <a:gd name="connsiteY12" fmla="*/ 24770 h 1064562"/>
                    <a:gd name="connsiteX13" fmla="*/ 145732 w 741045"/>
                    <a:gd name="connsiteY13" fmla="*/ 10482 h 1064562"/>
                    <a:gd name="connsiteX14" fmla="*/ 160972 w 741045"/>
                    <a:gd name="connsiteY14" fmla="*/ 957 h 1064562"/>
                    <a:gd name="connsiteX15" fmla="*/ 179070 w 741045"/>
                    <a:gd name="connsiteY15" fmla="*/ 869 h 1064562"/>
                    <a:gd name="connsiteX16" fmla="*/ 198120 w 741045"/>
                    <a:gd name="connsiteY16" fmla="*/ 5720 h 1064562"/>
                    <a:gd name="connsiteX17" fmla="*/ 212407 w 741045"/>
                    <a:gd name="connsiteY17" fmla="*/ 15245 h 1064562"/>
                    <a:gd name="connsiteX18" fmla="*/ 231457 w 741045"/>
                    <a:gd name="connsiteY18" fmla="*/ 48582 h 1064562"/>
                    <a:gd name="connsiteX19" fmla="*/ 250507 w 741045"/>
                    <a:gd name="connsiteY19" fmla="*/ 91445 h 1064562"/>
                    <a:gd name="connsiteX20" fmla="*/ 264795 w 741045"/>
                    <a:gd name="connsiteY20" fmla="*/ 134307 h 1064562"/>
                    <a:gd name="connsiteX21" fmla="*/ 282892 w 741045"/>
                    <a:gd name="connsiteY21" fmla="*/ 198125 h 1064562"/>
                    <a:gd name="connsiteX22" fmla="*/ 299085 w 741045"/>
                    <a:gd name="connsiteY22" fmla="*/ 253371 h 1064562"/>
                    <a:gd name="connsiteX23" fmla="*/ 326707 w 741045"/>
                    <a:gd name="connsiteY23" fmla="*/ 381957 h 1064562"/>
                    <a:gd name="connsiteX24" fmla="*/ 356235 w 741045"/>
                    <a:gd name="connsiteY24" fmla="*/ 513403 h 1064562"/>
                    <a:gd name="connsiteX25" fmla="*/ 379095 w 741045"/>
                    <a:gd name="connsiteY25" fmla="*/ 620082 h 1064562"/>
                    <a:gd name="connsiteX26" fmla="*/ 401002 w 741045"/>
                    <a:gd name="connsiteY26" fmla="*/ 708665 h 1064562"/>
                    <a:gd name="connsiteX27" fmla="*/ 426720 w 741045"/>
                    <a:gd name="connsiteY27" fmla="*/ 803910 h 1064562"/>
                    <a:gd name="connsiteX28" fmla="*/ 445770 w 741045"/>
                    <a:gd name="connsiteY28" fmla="*/ 877257 h 1064562"/>
                    <a:gd name="connsiteX29" fmla="*/ 464820 w 741045"/>
                    <a:gd name="connsiteY29" fmla="*/ 948695 h 1064562"/>
                    <a:gd name="connsiteX30" fmla="*/ 478155 w 741045"/>
                    <a:gd name="connsiteY30" fmla="*/ 990605 h 1064562"/>
                    <a:gd name="connsiteX31" fmla="*/ 492442 w 741045"/>
                    <a:gd name="connsiteY31" fmla="*/ 1017275 h 1064562"/>
                    <a:gd name="connsiteX32" fmla="*/ 503872 w 741045"/>
                    <a:gd name="connsiteY32" fmla="*/ 1038230 h 1064562"/>
                    <a:gd name="connsiteX33" fmla="*/ 519112 w 741045"/>
                    <a:gd name="connsiteY33" fmla="*/ 1050612 h 1064562"/>
                    <a:gd name="connsiteX34" fmla="*/ 539115 w 741045"/>
                    <a:gd name="connsiteY34" fmla="*/ 1062773 h 1064562"/>
                    <a:gd name="connsiteX35" fmla="*/ 555307 w 741045"/>
                    <a:gd name="connsiteY35" fmla="*/ 1063019 h 1064562"/>
                    <a:gd name="connsiteX36" fmla="*/ 569595 w 741045"/>
                    <a:gd name="connsiteY36" fmla="*/ 1048707 h 1064562"/>
                    <a:gd name="connsiteX37" fmla="*/ 588645 w 741045"/>
                    <a:gd name="connsiteY37" fmla="*/ 1029657 h 1064562"/>
                    <a:gd name="connsiteX38" fmla="*/ 602932 w 741045"/>
                    <a:gd name="connsiteY38" fmla="*/ 1001082 h 1064562"/>
                    <a:gd name="connsiteX39" fmla="*/ 621982 w 741045"/>
                    <a:gd name="connsiteY39" fmla="*/ 958220 h 1064562"/>
                    <a:gd name="connsiteX40" fmla="*/ 636270 w 741045"/>
                    <a:gd name="connsiteY40" fmla="*/ 915357 h 1064562"/>
                    <a:gd name="connsiteX41" fmla="*/ 656272 w 741045"/>
                    <a:gd name="connsiteY41" fmla="*/ 847730 h 1064562"/>
                    <a:gd name="connsiteX42" fmla="*/ 701040 w 741045"/>
                    <a:gd name="connsiteY42" fmla="*/ 677232 h 1064562"/>
                    <a:gd name="connsiteX43" fmla="*/ 721995 w 741045"/>
                    <a:gd name="connsiteY43" fmla="*/ 572457 h 1064562"/>
                    <a:gd name="connsiteX44" fmla="*/ 741045 w 741045"/>
                    <a:gd name="connsiteY44" fmla="*/ 491495 h 1064562"/>
                    <a:gd name="connsiteX45" fmla="*/ 741045 w 741045"/>
                    <a:gd name="connsiteY45" fmla="*/ 491495 h 1064562"/>
                    <a:gd name="connsiteX0" fmla="*/ 0 w 741045"/>
                    <a:gd name="connsiteY0" fmla="*/ 502926 h 1065656"/>
                    <a:gd name="connsiteX1" fmla="*/ 21907 w 741045"/>
                    <a:gd name="connsiteY1" fmla="*/ 407676 h 1065656"/>
                    <a:gd name="connsiteX2" fmla="*/ 36195 w 741045"/>
                    <a:gd name="connsiteY2" fmla="*/ 353382 h 1065656"/>
                    <a:gd name="connsiteX3" fmla="*/ 45720 w 741045"/>
                    <a:gd name="connsiteY3" fmla="*/ 300995 h 1065656"/>
                    <a:gd name="connsiteX4" fmla="*/ 55245 w 741045"/>
                    <a:gd name="connsiteY4" fmla="*/ 267657 h 1065656"/>
                    <a:gd name="connsiteX5" fmla="*/ 60007 w 741045"/>
                    <a:gd name="connsiteY5" fmla="*/ 234320 h 1065656"/>
                    <a:gd name="connsiteX6" fmla="*/ 70485 w 741045"/>
                    <a:gd name="connsiteY6" fmla="*/ 198124 h 1065656"/>
                    <a:gd name="connsiteX7" fmla="*/ 83820 w 741045"/>
                    <a:gd name="connsiteY7" fmla="*/ 148595 h 1065656"/>
                    <a:gd name="connsiteX8" fmla="*/ 93345 w 741045"/>
                    <a:gd name="connsiteY8" fmla="*/ 124782 h 1065656"/>
                    <a:gd name="connsiteX9" fmla="*/ 103822 w 741045"/>
                    <a:gd name="connsiteY9" fmla="*/ 91445 h 1065656"/>
                    <a:gd name="connsiteX10" fmla="*/ 117157 w 741045"/>
                    <a:gd name="connsiteY10" fmla="*/ 61917 h 1065656"/>
                    <a:gd name="connsiteX11" fmla="*/ 126682 w 741045"/>
                    <a:gd name="connsiteY11" fmla="*/ 39057 h 1065656"/>
                    <a:gd name="connsiteX12" fmla="*/ 131445 w 741045"/>
                    <a:gd name="connsiteY12" fmla="*/ 24770 h 1065656"/>
                    <a:gd name="connsiteX13" fmla="*/ 145732 w 741045"/>
                    <a:gd name="connsiteY13" fmla="*/ 10482 h 1065656"/>
                    <a:gd name="connsiteX14" fmla="*/ 160972 w 741045"/>
                    <a:gd name="connsiteY14" fmla="*/ 957 h 1065656"/>
                    <a:gd name="connsiteX15" fmla="*/ 179070 w 741045"/>
                    <a:gd name="connsiteY15" fmla="*/ 869 h 1065656"/>
                    <a:gd name="connsiteX16" fmla="*/ 198120 w 741045"/>
                    <a:gd name="connsiteY16" fmla="*/ 5720 h 1065656"/>
                    <a:gd name="connsiteX17" fmla="*/ 212407 w 741045"/>
                    <a:gd name="connsiteY17" fmla="*/ 15245 h 1065656"/>
                    <a:gd name="connsiteX18" fmla="*/ 231457 w 741045"/>
                    <a:gd name="connsiteY18" fmla="*/ 48582 h 1065656"/>
                    <a:gd name="connsiteX19" fmla="*/ 250507 w 741045"/>
                    <a:gd name="connsiteY19" fmla="*/ 91445 h 1065656"/>
                    <a:gd name="connsiteX20" fmla="*/ 264795 w 741045"/>
                    <a:gd name="connsiteY20" fmla="*/ 134307 h 1065656"/>
                    <a:gd name="connsiteX21" fmla="*/ 282892 w 741045"/>
                    <a:gd name="connsiteY21" fmla="*/ 198125 h 1065656"/>
                    <a:gd name="connsiteX22" fmla="*/ 299085 w 741045"/>
                    <a:gd name="connsiteY22" fmla="*/ 253371 h 1065656"/>
                    <a:gd name="connsiteX23" fmla="*/ 326707 w 741045"/>
                    <a:gd name="connsiteY23" fmla="*/ 381957 h 1065656"/>
                    <a:gd name="connsiteX24" fmla="*/ 356235 w 741045"/>
                    <a:gd name="connsiteY24" fmla="*/ 513403 h 1065656"/>
                    <a:gd name="connsiteX25" fmla="*/ 379095 w 741045"/>
                    <a:gd name="connsiteY25" fmla="*/ 620082 h 1065656"/>
                    <a:gd name="connsiteX26" fmla="*/ 401002 w 741045"/>
                    <a:gd name="connsiteY26" fmla="*/ 708665 h 1065656"/>
                    <a:gd name="connsiteX27" fmla="*/ 426720 w 741045"/>
                    <a:gd name="connsiteY27" fmla="*/ 803910 h 1065656"/>
                    <a:gd name="connsiteX28" fmla="*/ 445770 w 741045"/>
                    <a:gd name="connsiteY28" fmla="*/ 877257 h 1065656"/>
                    <a:gd name="connsiteX29" fmla="*/ 464820 w 741045"/>
                    <a:gd name="connsiteY29" fmla="*/ 948695 h 1065656"/>
                    <a:gd name="connsiteX30" fmla="*/ 478155 w 741045"/>
                    <a:gd name="connsiteY30" fmla="*/ 990605 h 1065656"/>
                    <a:gd name="connsiteX31" fmla="*/ 492442 w 741045"/>
                    <a:gd name="connsiteY31" fmla="*/ 1017275 h 1065656"/>
                    <a:gd name="connsiteX32" fmla="*/ 503872 w 741045"/>
                    <a:gd name="connsiteY32" fmla="*/ 1038230 h 1065656"/>
                    <a:gd name="connsiteX33" fmla="*/ 519112 w 741045"/>
                    <a:gd name="connsiteY33" fmla="*/ 1050612 h 1065656"/>
                    <a:gd name="connsiteX34" fmla="*/ 539115 w 741045"/>
                    <a:gd name="connsiteY34" fmla="*/ 1062773 h 1065656"/>
                    <a:gd name="connsiteX35" fmla="*/ 566737 w 741045"/>
                    <a:gd name="connsiteY35" fmla="*/ 1064562 h 1065656"/>
                    <a:gd name="connsiteX36" fmla="*/ 569595 w 741045"/>
                    <a:gd name="connsiteY36" fmla="*/ 1048707 h 1065656"/>
                    <a:gd name="connsiteX37" fmla="*/ 588645 w 741045"/>
                    <a:gd name="connsiteY37" fmla="*/ 1029657 h 1065656"/>
                    <a:gd name="connsiteX38" fmla="*/ 602932 w 741045"/>
                    <a:gd name="connsiteY38" fmla="*/ 1001082 h 1065656"/>
                    <a:gd name="connsiteX39" fmla="*/ 621982 w 741045"/>
                    <a:gd name="connsiteY39" fmla="*/ 958220 h 1065656"/>
                    <a:gd name="connsiteX40" fmla="*/ 636270 w 741045"/>
                    <a:gd name="connsiteY40" fmla="*/ 915357 h 1065656"/>
                    <a:gd name="connsiteX41" fmla="*/ 656272 w 741045"/>
                    <a:gd name="connsiteY41" fmla="*/ 847730 h 1065656"/>
                    <a:gd name="connsiteX42" fmla="*/ 701040 w 741045"/>
                    <a:gd name="connsiteY42" fmla="*/ 677232 h 1065656"/>
                    <a:gd name="connsiteX43" fmla="*/ 721995 w 741045"/>
                    <a:gd name="connsiteY43" fmla="*/ 572457 h 1065656"/>
                    <a:gd name="connsiteX44" fmla="*/ 741045 w 741045"/>
                    <a:gd name="connsiteY44" fmla="*/ 491495 h 1065656"/>
                    <a:gd name="connsiteX45" fmla="*/ 741045 w 741045"/>
                    <a:gd name="connsiteY45" fmla="*/ 491495 h 1065656"/>
                    <a:gd name="connsiteX0" fmla="*/ 0 w 741045"/>
                    <a:gd name="connsiteY0" fmla="*/ 502926 h 1063525"/>
                    <a:gd name="connsiteX1" fmla="*/ 21907 w 741045"/>
                    <a:gd name="connsiteY1" fmla="*/ 407676 h 1063525"/>
                    <a:gd name="connsiteX2" fmla="*/ 36195 w 741045"/>
                    <a:gd name="connsiteY2" fmla="*/ 353382 h 1063525"/>
                    <a:gd name="connsiteX3" fmla="*/ 45720 w 741045"/>
                    <a:gd name="connsiteY3" fmla="*/ 300995 h 1063525"/>
                    <a:gd name="connsiteX4" fmla="*/ 55245 w 741045"/>
                    <a:gd name="connsiteY4" fmla="*/ 267657 h 1063525"/>
                    <a:gd name="connsiteX5" fmla="*/ 60007 w 741045"/>
                    <a:gd name="connsiteY5" fmla="*/ 234320 h 1063525"/>
                    <a:gd name="connsiteX6" fmla="*/ 70485 w 741045"/>
                    <a:gd name="connsiteY6" fmla="*/ 198124 h 1063525"/>
                    <a:gd name="connsiteX7" fmla="*/ 83820 w 741045"/>
                    <a:gd name="connsiteY7" fmla="*/ 148595 h 1063525"/>
                    <a:gd name="connsiteX8" fmla="*/ 93345 w 741045"/>
                    <a:gd name="connsiteY8" fmla="*/ 124782 h 1063525"/>
                    <a:gd name="connsiteX9" fmla="*/ 103822 w 741045"/>
                    <a:gd name="connsiteY9" fmla="*/ 91445 h 1063525"/>
                    <a:gd name="connsiteX10" fmla="*/ 117157 w 741045"/>
                    <a:gd name="connsiteY10" fmla="*/ 61917 h 1063525"/>
                    <a:gd name="connsiteX11" fmla="*/ 126682 w 741045"/>
                    <a:gd name="connsiteY11" fmla="*/ 39057 h 1063525"/>
                    <a:gd name="connsiteX12" fmla="*/ 131445 w 741045"/>
                    <a:gd name="connsiteY12" fmla="*/ 24770 h 1063525"/>
                    <a:gd name="connsiteX13" fmla="*/ 145732 w 741045"/>
                    <a:gd name="connsiteY13" fmla="*/ 10482 h 1063525"/>
                    <a:gd name="connsiteX14" fmla="*/ 160972 w 741045"/>
                    <a:gd name="connsiteY14" fmla="*/ 957 h 1063525"/>
                    <a:gd name="connsiteX15" fmla="*/ 179070 w 741045"/>
                    <a:gd name="connsiteY15" fmla="*/ 869 h 1063525"/>
                    <a:gd name="connsiteX16" fmla="*/ 198120 w 741045"/>
                    <a:gd name="connsiteY16" fmla="*/ 5720 h 1063525"/>
                    <a:gd name="connsiteX17" fmla="*/ 212407 w 741045"/>
                    <a:gd name="connsiteY17" fmla="*/ 15245 h 1063525"/>
                    <a:gd name="connsiteX18" fmla="*/ 231457 w 741045"/>
                    <a:gd name="connsiteY18" fmla="*/ 48582 h 1063525"/>
                    <a:gd name="connsiteX19" fmla="*/ 250507 w 741045"/>
                    <a:gd name="connsiteY19" fmla="*/ 91445 h 1063525"/>
                    <a:gd name="connsiteX20" fmla="*/ 264795 w 741045"/>
                    <a:gd name="connsiteY20" fmla="*/ 134307 h 1063525"/>
                    <a:gd name="connsiteX21" fmla="*/ 282892 w 741045"/>
                    <a:gd name="connsiteY21" fmla="*/ 198125 h 1063525"/>
                    <a:gd name="connsiteX22" fmla="*/ 299085 w 741045"/>
                    <a:gd name="connsiteY22" fmla="*/ 253371 h 1063525"/>
                    <a:gd name="connsiteX23" fmla="*/ 326707 w 741045"/>
                    <a:gd name="connsiteY23" fmla="*/ 381957 h 1063525"/>
                    <a:gd name="connsiteX24" fmla="*/ 356235 w 741045"/>
                    <a:gd name="connsiteY24" fmla="*/ 513403 h 1063525"/>
                    <a:gd name="connsiteX25" fmla="*/ 379095 w 741045"/>
                    <a:gd name="connsiteY25" fmla="*/ 620082 h 1063525"/>
                    <a:gd name="connsiteX26" fmla="*/ 401002 w 741045"/>
                    <a:gd name="connsiteY26" fmla="*/ 708665 h 1063525"/>
                    <a:gd name="connsiteX27" fmla="*/ 426720 w 741045"/>
                    <a:gd name="connsiteY27" fmla="*/ 803910 h 1063525"/>
                    <a:gd name="connsiteX28" fmla="*/ 445770 w 741045"/>
                    <a:gd name="connsiteY28" fmla="*/ 877257 h 1063525"/>
                    <a:gd name="connsiteX29" fmla="*/ 464820 w 741045"/>
                    <a:gd name="connsiteY29" fmla="*/ 948695 h 1063525"/>
                    <a:gd name="connsiteX30" fmla="*/ 478155 w 741045"/>
                    <a:gd name="connsiteY30" fmla="*/ 990605 h 1063525"/>
                    <a:gd name="connsiteX31" fmla="*/ 492442 w 741045"/>
                    <a:gd name="connsiteY31" fmla="*/ 1017275 h 1063525"/>
                    <a:gd name="connsiteX32" fmla="*/ 503872 w 741045"/>
                    <a:gd name="connsiteY32" fmla="*/ 1038230 h 1063525"/>
                    <a:gd name="connsiteX33" fmla="*/ 519112 w 741045"/>
                    <a:gd name="connsiteY33" fmla="*/ 1050612 h 1063525"/>
                    <a:gd name="connsiteX34" fmla="*/ 539115 w 741045"/>
                    <a:gd name="connsiteY34" fmla="*/ 1062773 h 1063525"/>
                    <a:gd name="connsiteX35" fmla="*/ 549592 w 741045"/>
                    <a:gd name="connsiteY35" fmla="*/ 1060751 h 1063525"/>
                    <a:gd name="connsiteX36" fmla="*/ 569595 w 741045"/>
                    <a:gd name="connsiteY36" fmla="*/ 1048707 h 1063525"/>
                    <a:gd name="connsiteX37" fmla="*/ 588645 w 741045"/>
                    <a:gd name="connsiteY37" fmla="*/ 1029657 h 1063525"/>
                    <a:gd name="connsiteX38" fmla="*/ 602932 w 741045"/>
                    <a:gd name="connsiteY38" fmla="*/ 1001082 h 1063525"/>
                    <a:gd name="connsiteX39" fmla="*/ 621982 w 741045"/>
                    <a:gd name="connsiteY39" fmla="*/ 958220 h 1063525"/>
                    <a:gd name="connsiteX40" fmla="*/ 636270 w 741045"/>
                    <a:gd name="connsiteY40" fmla="*/ 915357 h 1063525"/>
                    <a:gd name="connsiteX41" fmla="*/ 656272 w 741045"/>
                    <a:gd name="connsiteY41" fmla="*/ 847730 h 1063525"/>
                    <a:gd name="connsiteX42" fmla="*/ 701040 w 741045"/>
                    <a:gd name="connsiteY42" fmla="*/ 677232 h 1063525"/>
                    <a:gd name="connsiteX43" fmla="*/ 721995 w 741045"/>
                    <a:gd name="connsiteY43" fmla="*/ 572457 h 1063525"/>
                    <a:gd name="connsiteX44" fmla="*/ 741045 w 741045"/>
                    <a:gd name="connsiteY44" fmla="*/ 491495 h 1063525"/>
                    <a:gd name="connsiteX45" fmla="*/ 741045 w 741045"/>
                    <a:gd name="connsiteY45" fmla="*/ 491495 h 1063525"/>
                    <a:gd name="connsiteX0" fmla="*/ 0 w 741045"/>
                    <a:gd name="connsiteY0" fmla="*/ 502926 h 1064893"/>
                    <a:gd name="connsiteX1" fmla="*/ 21907 w 741045"/>
                    <a:gd name="connsiteY1" fmla="*/ 407676 h 1064893"/>
                    <a:gd name="connsiteX2" fmla="*/ 36195 w 741045"/>
                    <a:gd name="connsiteY2" fmla="*/ 353382 h 1064893"/>
                    <a:gd name="connsiteX3" fmla="*/ 45720 w 741045"/>
                    <a:gd name="connsiteY3" fmla="*/ 300995 h 1064893"/>
                    <a:gd name="connsiteX4" fmla="*/ 55245 w 741045"/>
                    <a:gd name="connsiteY4" fmla="*/ 267657 h 1064893"/>
                    <a:gd name="connsiteX5" fmla="*/ 60007 w 741045"/>
                    <a:gd name="connsiteY5" fmla="*/ 234320 h 1064893"/>
                    <a:gd name="connsiteX6" fmla="*/ 70485 w 741045"/>
                    <a:gd name="connsiteY6" fmla="*/ 198124 h 1064893"/>
                    <a:gd name="connsiteX7" fmla="*/ 83820 w 741045"/>
                    <a:gd name="connsiteY7" fmla="*/ 148595 h 1064893"/>
                    <a:gd name="connsiteX8" fmla="*/ 93345 w 741045"/>
                    <a:gd name="connsiteY8" fmla="*/ 124782 h 1064893"/>
                    <a:gd name="connsiteX9" fmla="*/ 103822 w 741045"/>
                    <a:gd name="connsiteY9" fmla="*/ 91445 h 1064893"/>
                    <a:gd name="connsiteX10" fmla="*/ 117157 w 741045"/>
                    <a:gd name="connsiteY10" fmla="*/ 61917 h 1064893"/>
                    <a:gd name="connsiteX11" fmla="*/ 126682 w 741045"/>
                    <a:gd name="connsiteY11" fmla="*/ 39057 h 1064893"/>
                    <a:gd name="connsiteX12" fmla="*/ 131445 w 741045"/>
                    <a:gd name="connsiteY12" fmla="*/ 24770 h 1064893"/>
                    <a:gd name="connsiteX13" fmla="*/ 145732 w 741045"/>
                    <a:gd name="connsiteY13" fmla="*/ 10482 h 1064893"/>
                    <a:gd name="connsiteX14" fmla="*/ 160972 w 741045"/>
                    <a:gd name="connsiteY14" fmla="*/ 957 h 1064893"/>
                    <a:gd name="connsiteX15" fmla="*/ 179070 w 741045"/>
                    <a:gd name="connsiteY15" fmla="*/ 869 h 1064893"/>
                    <a:gd name="connsiteX16" fmla="*/ 198120 w 741045"/>
                    <a:gd name="connsiteY16" fmla="*/ 5720 h 1064893"/>
                    <a:gd name="connsiteX17" fmla="*/ 212407 w 741045"/>
                    <a:gd name="connsiteY17" fmla="*/ 15245 h 1064893"/>
                    <a:gd name="connsiteX18" fmla="*/ 231457 w 741045"/>
                    <a:gd name="connsiteY18" fmla="*/ 48582 h 1064893"/>
                    <a:gd name="connsiteX19" fmla="*/ 250507 w 741045"/>
                    <a:gd name="connsiteY19" fmla="*/ 91445 h 1064893"/>
                    <a:gd name="connsiteX20" fmla="*/ 264795 w 741045"/>
                    <a:gd name="connsiteY20" fmla="*/ 134307 h 1064893"/>
                    <a:gd name="connsiteX21" fmla="*/ 282892 w 741045"/>
                    <a:gd name="connsiteY21" fmla="*/ 198125 h 1064893"/>
                    <a:gd name="connsiteX22" fmla="*/ 299085 w 741045"/>
                    <a:gd name="connsiteY22" fmla="*/ 253371 h 1064893"/>
                    <a:gd name="connsiteX23" fmla="*/ 326707 w 741045"/>
                    <a:gd name="connsiteY23" fmla="*/ 381957 h 1064893"/>
                    <a:gd name="connsiteX24" fmla="*/ 356235 w 741045"/>
                    <a:gd name="connsiteY24" fmla="*/ 513403 h 1064893"/>
                    <a:gd name="connsiteX25" fmla="*/ 379095 w 741045"/>
                    <a:gd name="connsiteY25" fmla="*/ 620082 h 1064893"/>
                    <a:gd name="connsiteX26" fmla="*/ 401002 w 741045"/>
                    <a:gd name="connsiteY26" fmla="*/ 708665 h 1064893"/>
                    <a:gd name="connsiteX27" fmla="*/ 426720 w 741045"/>
                    <a:gd name="connsiteY27" fmla="*/ 803910 h 1064893"/>
                    <a:gd name="connsiteX28" fmla="*/ 445770 w 741045"/>
                    <a:gd name="connsiteY28" fmla="*/ 877257 h 1064893"/>
                    <a:gd name="connsiteX29" fmla="*/ 464820 w 741045"/>
                    <a:gd name="connsiteY29" fmla="*/ 948695 h 1064893"/>
                    <a:gd name="connsiteX30" fmla="*/ 478155 w 741045"/>
                    <a:gd name="connsiteY30" fmla="*/ 990605 h 1064893"/>
                    <a:gd name="connsiteX31" fmla="*/ 492442 w 741045"/>
                    <a:gd name="connsiteY31" fmla="*/ 1017275 h 1064893"/>
                    <a:gd name="connsiteX32" fmla="*/ 503872 w 741045"/>
                    <a:gd name="connsiteY32" fmla="*/ 1038230 h 1064893"/>
                    <a:gd name="connsiteX33" fmla="*/ 519112 w 741045"/>
                    <a:gd name="connsiteY33" fmla="*/ 1050612 h 1064893"/>
                    <a:gd name="connsiteX34" fmla="*/ 539115 w 741045"/>
                    <a:gd name="connsiteY34" fmla="*/ 1062773 h 1064893"/>
                    <a:gd name="connsiteX35" fmla="*/ 549592 w 741045"/>
                    <a:gd name="connsiteY35" fmla="*/ 1063525 h 1064893"/>
                    <a:gd name="connsiteX36" fmla="*/ 569595 w 741045"/>
                    <a:gd name="connsiteY36" fmla="*/ 1048707 h 1064893"/>
                    <a:gd name="connsiteX37" fmla="*/ 588645 w 741045"/>
                    <a:gd name="connsiteY37" fmla="*/ 1029657 h 1064893"/>
                    <a:gd name="connsiteX38" fmla="*/ 602932 w 741045"/>
                    <a:gd name="connsiteY38" fmla="*/ 1001082 h 1064893"/>
                    <a:gd name="connsiteX39" fmla="*/ 621982 w 741045"/>
                    <a:gd name="connsiteY39" fmla="*/ 958220 h 1064893"/>
                    <a:gd name="connsiteX40" fmla="*/ 636270 w 741045"/>
                    <a:gd name="connsiteY40" fmla="*/ 915357 h 1064893"/>
                    <a:gd name="connsiteX41" fmla="*/ 656272 w 741045"/>
                    <a:gd name="connsiteY41" fmla="*/ 847730 h 1064893"/>
                    <a:gd name="connsiteX42" fmla="*/ 701040 w 741045"/>
                    <a:gd name="connsiteY42" fmla="*/ 677232 h 1064893"/>
                    <a:gd name="connsiteX43" fmla="*/ 721995 w 741045"/>
                    <a:gd name="connsiteY43" fmla="*/ 572457 h 1064893"/>
                    <a:gd name="connsiteX44" fmla="*/ 741045 w 741045"/>
                    <a:gd name="connsiteY44" fmla="*/ 491495 h 1064893"/>
                    <a:gd name="connsiteX45" fmla="*/ 741045 w 741045"/>
                    <a:gd name="connsiteY45" fmla="*/ 491495 h 1064893"/>
                    <a:gd name="connsiteX0" fmla="*/ 0 w 741045"/>
                    <a:gd name="connsiteY0" fmla="*/ 502926 h 1064893"/>
                    <a:gd name="connsiteX1" fmla="*/ 21907 w 741045"/>
                    <a:gd name="connsiteY1" fmla="*/ 407676 h 1064893"/>
                    <a:gd name="connsiteX2" fmla="*/ 36195 w 741045"/>
                    <a:gd name="connsiteY2" fmla="*/ 353382 h 1064893"/>
                    <a:gd name="connsiteX3" fmla="*/ 45720 w 741045"/>
                    <a:gd name="connsiteY3" fmla="*/ 300995 h 1064893"/>
                    <a:gd name="connsiteX4" fmla="*/ 55245 w 741045"/>
                    <a:gd name="connsiteY4" fmla="*/ 267657 h 1064893"/>
                    <a:gd name="connsiteX5" fmla="*/ 60007 w 741045"/>
                    <a:gd name="connsiteY5" fmla="*/ 234320 h 1064893"/>
                    <a:gd name="connsiteX6" fmla="*/ 70485 w 741045"/>
                    <a:gd name="connsiteY6" fmla="*/ 198124 h 1064893"/>
                    <a:gd name="connsiteX7" fmla="*/ 83820 w 741045"/>
                    <a:gd name="connsiteY7" fmla="*/ 148595 h 1064893"/>
                    <a:gd name="connsiteX8" fmla="*/ 93345 w 741045"/>
                    <a:gd name="connsiteY8" fmla="*/ 124782 h 1064893"/>
                    <a:gd name="connsiteX9" fmla="*/ 103822 w 741045"/>
                    <a:gd name="connsiteY9" fmla="*/ 91445 h 1064893"/>
                    <a:gd name="connsiteX10" fmla="*/ 117157 w 741045"/>
                    <a:gd name="connsiteY10" fmla="*/ 61917 h 1064893"/>
                    <a:gd name="connsiteX11" fmla="*/ 126682 w 741045"/>
                    <a:gd name="connsiteY11" fmla="*/ 39057 h 1064893"/>
                    <a:gd name="connsiteX12" fmla="*/ 131445 w 741045"/>
                    <a:gd name="connsiteY12" fmla="*/ 24770 h 1064893"/>
                    <a:gd name="connsiteX13" fmla="*/ 145732 w 741045"/>
                    <a:gd name="connsiteY13" fmla="*/ 10482 h 1064893"/>
                    <a:gd name="connsiteX14" fmla="*/ 160972 w 741045"/>
                    <a:gd name="connsiteY14" fmla="*/ 957 h 1064893"/>
                    <a:gd name="connsiteX15" fmla="*/ 179070 w 741045"/>
                    <a:gd name="connsiteY15" fmla="*/ 869 h 1064893"/>
                    <a:gd name="connsiteX16" fmla="*/ 198120 w 741045"/>
                    <a:gd name="connsiteY16" fmla="*/ 5720 h 1064893"/>
                    <a:gd name="connsiteX17" fmla="*/ 212407 w 741045"/>
                    <a:gd name="connsiteY17" fmla="*/ 15245 h 1064893"/>
                    <a:gd name="connsiteX18" fmla="*/ 231457 w 741045"/>
                    <a:gd name="connsiteY18" fmla="*/ 48582 h 1064893"/>
                    <a:gd name="connsiteX19" fmla="*/ 250507 w 741045"/>
                    <a:gd name="connsiteY19" fmla="*/ 91445 h 1064893"/>
                    <a:gd name="connsiteX20" fmla="*/ 264795 w 741045"/>
                    <a:gd name="connsiteY20" fmla="*/ 134307 h 1064893"/>
                    <a:gd name="connsiteX21" fmla="*/ 282892 w 741045"/>
                    <a:gd name="connsiteY21" fmla="*/ 198125 h 1064893"/>
                    <a:gd name="connsiteX22" fmla="*/ 299085 w 741045"/>
                    <a:gd name="connsiteY22" fmla="*/ 253371 h 1064893"/>
                    <a:gd name="connsiteX23" fmla="*/ 326707 w 741045"/>
                    <a:gd name="connsiteY23" fmla="*/ 381957 h 1064893"/>
                    <a:gd name="connsiteX24" fmla="*/ 356235 w 741045"/>
                    <a:gd name="connsiteY24" fmla="*/ 513403 h 1064893"/>
                    <a:gd name="connsiteX25" fmla="*/ 379095 w 741045"/>
                    <a:gd name="connsiteY25" fmla="*/ 620082 h 1064893"/>
                    <a:gd name="connsiteX26" fmla="*/ 401002 w 741045"/>
                    <a:gd name="connsiteY26" fmla="*/ 708665 h 1064893"/>
                    <a:gd name="connsiteX27" fmla="*/ 426720 w 741045"/>
                    <a:gd name="connsiteY27" fmla="*/ 803910 h 1064893"/>
                    <a:gd name="connsiteX28" fmla="*/ 445770 w 741045"/>
                    <a:gd name="connsiteY28" fmla="*/ 877257 h 1064893"/>
                    <a:gd name="connsiteX29" fmla="*/ 464820 w 741045"/>
                    <a:gd name="connsiteY29" fmla="*/ 948695 h 1064893"/>
                    <a:gd name="connsiteX30" fmla="*/ 478155 w 741045"/>
                    <a:gd name="connsiteY30" fmla="*/ 990605 h 1064893"/>
                    <a:gd name="connsiteX31" fmla="*/ 492442 w 741045"/>
                    <a:gd name="connsiteY31" fmla="*/ 1017275 h 1064893"/>
                    <a:gd name="connsiteX32" fmla="*/ 503872 w 741045"/>
                    <a:gd name="connsiteY32" fmla="*/ 1038230 h 1064893"/>
                    <a:gd name="connsiteX33" fmla="*/ 519112 w 741045"/>
                    <a:gd name="connsiteY33" fmla="*/ 1050612 h 1064893"/>
                    <a:gd name="connsiteX34" fmla="*/ 546735 w 741045"/>
                    <a:gd name="connsiteY34" fmla="*/ 1062773 h 1064893"/>
                    <a:gd name="connsiteX35" fmla="*/ 549592 w 741045"/>
                    <a:gd name="connsiteY35" fmla="*/ 1063525 h 1064893"/>
                    <a:gd name="connsiteX36" fmla="*/ 569595 w 741045"/>
                    <a:gd name="connsiteY36" fmla="*/ 1048707 h 1064893"/>
                    <a:gd name="connsiteX37" fmla="*/ 588645 w 741045"/>
                    <a:gd name="connsiteY37" fmla="*/ 1029657 h 1064893"/>
                    <a:gd name="connsiteX38" fmla="*/ 602932 w 741045"/>
                    <a:gd name="connsiteY38" fmla="*/ 1001082 h 1064893"/>
                    <a:gd name="connsiteX39" fmla="*/ 621982 w 741045"/>
                    <a:gd name="connsiteY39" fmla="*/ 958220 h 1064893"/>
                    <a:gd name="connsiteX40" fmla="*/ 636270 w 741045"/>
                    <a:gd name="connsiteY40" fmla="*/ 915357 h 1064893"/>
                    <a:gd name="connsiteX41" fmla="*/ 656272 w 741045"/>
                    <a:gd name="connsiteY41" fmla="*/ 847730 h 1064893"/>
                    <a:gd name="connsiteX42" fmla="*/ 701040 w 741045"/>
                    <a:gd name="connsiteY42" fmla="*/ 677232 h 1064893"/>
                    <a:gd name="connsiteX43" fmla="*/ 721995 w 741045"/>
                    <a:gd name="connsiteY43" fmla="*/ 572457 h 1064893"/>
                    <a:gd name="connsiteX44" fmla="*/ 741045 w 741045"/>
                    <a:gd name="connsiteY44" fmla="*/ 491495 h 1064893"/>
                    <a:gd name="connsiteX45" fmla="*/ 741045 w 741045"/>
                    <a:gd name="connsiteY45" fmla="*/ 491495 h 1064893"/>
                    <a:gd name="connsiteX0" fmla="*/ 0 w 741045"/>
                    <a:gd name="connsiteY0" fmla="*/ 502926 h 1063834"/>
                    <a:gd name="connsiteX1" fmla="*/ 21907 w 741045"/>
                    <a:gd name="connsiteY1" fmla="*/ 407676 h 1063834"/>
                    <a:gd name="connsiteX2" fmla="*/ 36195 w 741045"/>
                    <a:gd name="connsiteY2" fmla="*/ 353382 h 1063834"/>
                    <a:gd name="connsiteX3" fmla="*/ 45720 w 741045"/>
                    <a:gd name="connsiteY3" fmla="*/ 300995 h 1063834"/>
                    <a:gd name="connsiteX4" fmla="*/ 55245 w 741045"/>
                    <a:gd name="connsiteY4" fmla="*/ 267657 h 1063834"/>
                    <a:gd name="connsiteX5" fmla="*/ 60007 w 741045"/>
                    <a:gd name="connsiteY5" fmla="*/ 234320 h 1063834"/>
                    <a:gd name="connsiteX6" fmla="*/ 70485 w 741045"/>
                    <a:gd name="connsiteY6" fmla="*/ 198124 h 1063834"/>
                    <a:gd name="connsiteX7" fmla="*/ 83820 w 741045"/>
                    <a:gd name="connsiteY7" fmla="*/ 148595 h 1063834"/>
                    <a:gd name="connsiteX8" fmla="*/ 93345 w 741045"/>
                    <a:gd name="connsiteY8" fmla="*/ 124782 h 1063834"/>
                    <a:gd name="connsiteX9" fmla="*/ 103822 w 741045"/>
                    <a:gd name="connsiteY9" fmla="*/ 91445 h 1063834"/>
                    <a:gd name="connsiteX10" fmla="*/ 117157 w 741045"/>
                    <a:gd name="connsiteY10" fmla="*/ 61917 h 1063834"/>
                    <a:gd name="connsiteX11" fmla="*/ 126682 w 741045"/>
                    <a:gd name="connsiteY11" fmla="*/ 39057 h 1063834"/>
                    <a:gd name="connsiteX12" fmla="*/ 131445 w 741045"/>
                    <a:gd name="connsiteY12" fmla="*/ 24770 h 1063834"/>
                    <a:gd name="connsiteX13" fmla="*/ 145732 w 741045"/>
                    <a:gd name="connsiteY13" fmla="*/ 10482 h 1063834"/>
                    <a:gd name="connsiteX14" fmla="*/ 160972 w 741045"/>
                    <a:gd name="connsiteY14" fmla="*/ 957 h 1063834"/>
                    <a:gd name="connsiteX15" fmla="*/ 179070 w 741045"/>
                    <a:gd name="connsiteY15" fmla="*/ 869 h 1063834"/>
                    <a:gd name="connsiteX16" fmla="*/ 198120 w 741045"/>
                    <a:gd name="connsiteY16" fmla="*/ 5720 h 1063834"/>
                    <a:gd name="connsiteX17" fmla="*/ 212407 w 741045"/>
                    <a:gd name="connsiteY17" fmla="*/ 15245 h 1063834"/>
                    <a:gd name="connsiteX18" fmla="*/ 231457 w 741045"/>
                    <a:gd name="connsiteY18" fmla="*/ 48582 h 1063834"/>
                    <a:gd name="connsiteX19" fmla="*/ 250507 w 741045"/>
                    <a:gd name="connsiteY19" fmla="*/ 91445 h 1063834"/>
                    <a:gd name="connsiteX20" fmla="*/ 264795 w 741045"/>
                    <a:gd name="connsiteY20" fmla="*/ 134307 h 1063834"/>
                    <a:gd name="connsiteX21" fmla="*/ 282892 w 741045"/>
                    <a:gd name="connsiteY21" fmla="*/ 198125 h 1063834"/>
                    <a:gd name="connsiteX22" fmla="*/ 299085 w 741045"/>
                    <a:gd name="connsiteY22" fmla="*/ 253371 h 1063834"/>
                    <a:gd name="connsiteX23" fmla="*/ 326707 w 741045"/>
                    <a:gd name="connsiteY23" fmla="*/ 381957 h 1063834"/>
                    <a:gd name="connsiteX24" fmla="*/ 356235 w 741045"/>
                    <a:gd name="connsiteY24" fmla="*/ 513403 h 1063834"/>
                    <a:gd name="connsiteX25" fmla="*/ 379095 w 741045"/>
                    <a:gd name="connsiteY25" fmla="*/ 620082 h 1063834"/>
                    <a:gd name="connsiteX26" fmla="*/ 401002 w 741045"/>
                    <a:gd name="connsiteY26" fmla="*/ 708665 h 1063834"/>
                    <a:gd name="connsiteX27" fmla="*/ 426720 w 741045"/>
                    <a:gd name="connsiteY27" fmla="*/ 803910 h 1063834"/>
                    <a:gd name="connsiteX28" fmla="*/ 445770 w 741045"/>
                    <a:gd name="connsiteY28" fmla="*/ 877257 h 1063834"/>
                    <a:gd name="connsiteX29" fmla="*/ 464820 w 741045"/>
                    <a:gd name="connsiteY29" fmla="*/ 948695 h 1063834"/>
                    <a:gd name="connsiteX30" fmla="*/ 478155 w 741045"/>
                    <a:gd name="connsiteY30" fmla="*/ 990605 h 1063834"/>
                    <a:gd name="connsiteX31" fmla="*/ 492442 w 741045"/>
                    <a:gd name="connsiteY31" fmla="*/ 1017275 h 1063834"/>
                    <a:gd name="connsiteX32" fmla="*/ 503872 w 741045"/>
                    <a:gd name="connsiteY32" fmla="*/ 1038230 h 1063834"/>
                    <a:gd name="connsiteX33" fmla="*/ 519112 w 741045"/>
                    <a:gd name="connsiteY33" fmla="*/ 1050612 h 1063834"/>
                    <a:gd name="connsiteX34" fmla="*/ 546735 w 741045"/>
                    <a:gd name="connsiteY34" fmla="*/ 1062773 h 1063834"/>
                    <a:gd name="connsiteX35" fmla="*/ 545782 w 741045"/>
                    <a:gd name="connsiteY35" fmla="*/ 1061619 h 1063834"/>
                    <a:gd name="connsiteX36" fmla="*/ 569595 w 741045"/>
                    <a:gd name="connsiteY36" fmla="*/ 1048707 h 1063834"/>
                    <a:gd name="connsiteX37" fmla="*/ 588645 w 741045"/>
                    <a:gd name="connsiteY37" fmla="*/ 1029657 h 1063834"/>
                    <a:gd name="connsiteX38" fmla="*/ 602932 w 741045"/>
                    <a:gd name="connsiteY38" fmla="*/ 1001082 h 1063834"/>
                    <a:gd name="connsiteX39" fmla="*/ 621982 w 741045"/>
                    <a:gd name="connsiteY39" fmla="*/ 958220 h 1063834"/>
                    <a:gd name="connsiteX40" fmla="*/ 636270 w 741045"/>
                    <a:gd name="connsiteY40" fmla="*/ 915357 h 1063834"/>
                    <a:gd name="connsiteX41" fmla="*/ 656272 w 741045"/>
                    <a:gd name="connsiteY41" fmla="*/ 847730 h 1063834"/>
                    <a:gd name="connsiteX42" fmla="*/ 701040 w 741045"/>
                    <a:gd name="connsiteY42" fmla="*/ 677232 h 1063834"/>
                    <a:gd name="connsiteX43" fmla="*/ 721995 w 741045"/>
                    <a:gd name="connsiteY43" fmla="*/ 572457 h 1063834"/>
                    <a:gd name="connsiteX44" fmla="*/ 741045 w 741045"/>
                    <a:gd name="connsiteY44" fmla="*/ 491495 h 1063834"/>
                    <a:gd name="connsiteX45" fmla="*/ 741045 w 741045"/>
                    <a:gd name="connsiteY45" fmla="*/ 491495 h 1063834"/>
                    <a:gd name="connsiteX0" fmla="*/ 0 w 741045"/>
                    <a:gd name="connsiteY0" fmla="*/ 502926 h 1063834"/>
                    <a:gd name="connsiteX1" fmla="*/ 21907 w 741045"/>
                    <a:gd name="connsiteY1" fmla="*/ 407676 h 1063834"/>
                    <a:gd name="connsiteX2" fmla="*/ 36195 w 741045"/>
                    <a:gd name="connsiteY2" fmla="*/ 353382 h 1063834"/>
                    <a:gd name="connsiteX3" fmla="*/ 45720 w 741045"/>
                    <a:gd name="connsiteY3" fmla="*/ 300995 h 1063834"/>
                    <a:gd name="connsiteX4" fmla="*/ 55245 w 741045"/>
                    <a:gd name="connsiteY4" fmla="*/ 267657 h 1063834"/>
                    <a:gd name="connsiteX5" fmla="*/ 60007 w 741045"/>
                    <a:gd name="connsiteY5" fmla="*/ 234320 h 1063834"/>
                    <a:gd name="connsiteX6" fmla="*/ 70485 w 741045"/>
                    <a:gd name="connsiteY6" fmla="*/ 198124 h 1063834"/>
                    <a:gd name="connsiteX7" fmla="*/ 83820 w 741045"/>
                    <a:gd name="connsiteY7" fmla="*/ 148595 h 1063834"/>
                    <a:gd name="connsiteX8" fmla="*/ 93345 w 741045"/>
                    <a:gd name="connsiteY8" fmla="*/ 124782 h 1063834"/>
                    <a:gd name="connsiteX9" fmla="*/ 103822 w 741045"/>
                    <a:gd name="connsiteY9" fmla="*/ 91445 h 1063834"/>
                    <a:gd name="connsiteX10" fmla="*/ 117157 w 741045"/>
                    <a:gd name="connsiteY10" fmla="*/ 61917 h 1063834"/>
                    <a:gd name="connsiteX11" fmla="*/ 126682 w 741045"/>
                    <a:gd name="connsiteY11" fmla="*/ 39057 h 1063834"/>
                    <a:gd name="connsiteX12" fmla="*/ 131445 w 741045"/>
                    <a:gd name="connsiteY12" fmla="*/ 24770 h 1063834"/>
                    <a:gd name="connsiteX13" fmla="*/ 145732 w 741045"/>
                    <a:gd name="connsiteY13" fmla="*/ 10482 h 1063834"/>
                    <a:gd name="connsiteX14" fmla="*/ 160972 w 741045"/>
                    <a:gd name="connsiteY14" fmla="*/ 957 h 1063834"/>
                    <a:gd name="connsiteX15" fmla="*/ 179070 w 741045"/>
                    <a:gd name="connsiteY15" fmla="*/ 869 h 1063834"/>
                    <a:gd name="connsiteX16" fmla="*/ 198120 w 741045"/>
                    <a:gd name="connsiteY16" fmla="*/ 5720 h 1063834"/>
                    <a:gd name="connsiteX17" fmla="*/ 212407 w 741045"/>
                    <a:gd name="connsiteY17" fmla="*/ 15245 h 1063834"/>
                    <a:gd name="connsiteX18" fmla="*/ 231457 w 741045"/>
                    <a:gd name="connsiteY18" fmla="*/ 48582 h 1063834"/>
                    <a:gd name="connsiteX19" fmla="*/ 250507 w 741045"/>
                    <a:gd name="connsiteY19" fmla="*/ 91445 h 1063834"/>
                    <a:gd name="connsiteX20" fmla="*/ 264795 w 741045"/>
                    <a:gd name="connsiteY20" fmla="*/ 134307 h 1063834"/>
                    <a:gd name="connsiteX21" fmla="*/ 282892 w 741045"/>
                    <a:gd name="connsiteY21" fmla="*/ 198125 h 1063834"/>
                    <a:gd name="connsiteX22" fmla="*/ 299085 w 741045"/>
                    <a:gd name="connsiteY22" fmla="*/ 253371 h 1063834"/>
                    <a:gd name="connsiteX23" fmla="*/ 326707 w 741045"/>
                    <a:gd name="connsiteY23" fmla="*/ 381957 h 1063834"/>
                    <a:gd name="connsiteX24" fmla="*/ 356235 w 741045"/>
                    <a:gd name="connsiteY24" fmla="*/ 513403 h 1063834"/>
                    <a:gd name="connsiteX25" fmla="*/ 379095 w 741045"/>
                    <a:gd name="connsiteY25" fmla="*/ 620082 h 1063834"/>
                    <a:gd name="connsiteX26" fmla="*/ 401002 w 741045"/>
                    <a:gd name="connsiteY26" fmla="*/ 708665 h 1063834"/>
                    <a:gd name="connsiteX27" fmla="*/ 426720 w 741045"/>
                    <a:gd name="connsiteY27" fmla="*/ 803910 h 1063834"/>
                    <a:gd name="connsiteX28" fmla="*/ 445770 w 741045"/>
                    <a:gd name="connsiteY28" fmla="*/ 877257 h 1063834"/>
                    <a:gd name="connsiteX29" fmla="*/ 464820 w 741045"/>
                    <a:gd name="connsiteY29" fmla="*/ 948695 h 1063834"/>
                    <a:gd name="connsiteX30" fmla="*/ 478155 w 741045"/>
                    <a:gd name="connsiteY30" fmla="*/ 990605 h 1063834"/>
                    <a:gd name="connsiteX31" fmla="*/ 492442 w 741045"/>
                    <a:gd name="connsiteY31" fmla="*/ 1017275 h 1063834"/>
                    <a:gd name="connsiteX32" fmla="*/ 503872 w 741045"/>
                    <a:gd name="connsiteY32" fmla="*/ 1038230 h 1063834"/>
                    <a:gd name="connsiteX33" fmla="*/ 519112 w 741045"/>
                    <a:gd name="connsiteY33" fmla="*/ 1050612 h 1063834"/>
                    <a:gd name="connsiteX34" fmla="*/ 546735 w 741045"/>
                    <a:gd name="connsiteY34" fmla="*/ 1062773 h 1063834"/>
                    <a:gd name="connsiteX35" fmla="*/ 532447 w 741045"/>
                    <a:gd name="connsiteY35" fmla="*/ 1061619 h 1063834"/>
                    <a:gd name="connsiteX36" fmla="*/ 569595 w 741045"/>
                    <a:gd name="connsiteY36" fmla="*/ 1048707 h 1063834"/>
                    <a:gd name="connsiteX37" fmla="*/ 588645 w 741045"/>
                    <a:gd name="connsiteY37" fmla="*/ 1029657 h 1063834"/>
                    <a:gd name="connsiteX38" fmla="*/ 602932 w 741045"/>
                    <a:gd name="connsiteY38" fmla="*/ 1001082 h 1063834"/>
                    <a:gd name="connsiteX39" fmla="*/ 621982 w 741045"/>
                    <a:gd name="connsiteY39" fmla="*/ 958220 h 1063834"/>
                    <a:gd name="connsiteX40" fmla="*/ 636270 w 741045"/>
                    <a:gd name="connsiteY40" fmla="*/ 915357 h 1063834"/>
                    <a:gd name="connsiteX41" fmla="*/ 656272 w 741045"/>
                    <a:gd name="connsiteY41" fmla="*/ 847730 h 1063834"/>
                    <a:gd name="connsiteX42" fmla="*/ 701040 w 741045"/>
                    <a:gd name="connsiteY42" fmla="*/ 677232 h 1063834"/>
                    <a:gd name="connsiteX43" fmla="*/ 721995 w 741045"/>
                    <a:gd name="connsiteY43" fmla="*/ 572457 h 1063834"/>
                    <a:gd name="connsiteX44" fmla="*/ 741045 w 741045"/>
                    <a:gd name="connsiteY44" fmla="*/ 491495 h 1063834"/>
                    <a:gd name="connsiteX45" fmla="*/ 741045 w 741045"/>
                    <a:gd name="connsiteY45" fmla="*/ 491495 h 1063834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8155 w 741045"/>
                    <a:gd name="connsiteY30" fmla="*/ 990605 h 1062185"/>
                    <a:gd name="connsiteX31" fmla="*/ 492442 w 741045"/>
                    <a:gd name="connsiteY31" fmla="*/ 1017275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92442 w 741045"/>
                    <a:gd name="connsiteY31" fmla="*/ 1017275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8632 w 741045"/>
                    <a:gd name="connsiteY31" fmla="*/ 1007746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498157 w 741045"/>
                    <a:gd name="connsiteY32" fmla="*/ 1034419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498157 w 741045"/>
                    <a:gd name="connsiteY32" fmla="*/ 1034419 h 1062185"/>
                    <a:gd name="connsiteX33" fmla="*/ 513397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498157 w 741045"/>
                    <a:gd name="connsiteY32" fmla="*/ 1034419 h 1062185"/>
                    <a:gd name="connsiteX33" fmla="*/ 513397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3443"/>
                    <a:gd name="connsiteX1" fmla="*/ 21907 w 741045"/>
                    <a:gd name="connsiteY1" fmla="*/ 407676 h 1063443"/>
                    <a:gd name="connsiteX2" fmla="*/ 36195 w 741045"/>
                    <a:gd name="connsiteY2" fmla="*/ 353382 h 1063443"/>
                    <a:gd name="connsiteX3" fmla="*/ 45720 w 741045"/>
                    <a:gd name="connsiteY3" fmla="*/ 300995 h 1063443"/>
                    <a:gd name="connsiteX4" fmla="*/ 55245 w 741045"/>
                    <a:gd name="connsiteY4" fmla="*/ 267657 h 1063443"/>
                    <a:gd name="connsiteX5" fmla="*/ 60007 w 741045"/>
                    <a:gd name="connsiteY5" fmla="*/ 234320 h 1063443"/>
                    <a:gd name="connsiteX6" fmla="*/ 70485 w 741045"/>
                    <a:gd name="connsiteY6" fmla="*/ 198124 h 1063443"/>
                    <a:gd name="connsiteX7" fmla="*/ 83820 w 741045"/>
                    <a:gd name="connsiteY7" fmla="*/ 148595 h 1063443"/>
                    <a:gd name="connsiteX8" fmla="*/ 93345 w 741045"/>
                    <a:gd name="connsiteY8" fmla="*/ 124782 h 1063443"/>
                    <a:gd name="connsiteX9" fmla="*/ 103822 w 741045"/>
                    <a:gd name="connsiteY9" fmla="*/ 91445 h 1063443"/>
                    <a:gd name="connsiteX10" fmla="*/ 117157 w 741045"/>
                    <a:gd name="connsiteY10" fmla="*/ 61917 h 1063443"/>
                    <a:gd name="connsiteX11" fmla="*/ 126682 w 741045"/>
                    <a:gd name="connsiteY11" fmla="*/ 39057 h 1063443"/>
                    <a:gd name="connsiteX12" fmla="*/ 131445 w 741045"/>
                    <a:gd name="connsiteY12" fmla="*/ 24770 h 1063443"/>
                    <a:gd name="connsiteX13" fmla="*/ 145732 w 741045"/>
                    <a:gd name="connsiteY13" fmla="*/ 10482 h 1063443"/>
                    <a:gd name="connsiteX14" fmla="*/ 160972 w 741045"/>
                    <a:gd name="connsiteY14" fmla="*/ 957 h 1063443"/>
                    <a:gd name="connsiteX15" fmla="*/ 179070 w 741045"/>
                    <a:gd name="connsiteY15" fmla="*/ 869 h 1063443"/>
                    <a:gd name="connsiteX16" fmla="*/ 198120 w 741045"/>
                    <a:gd name="connsiteY16" fmla="*/ 5720 h 1063443"/>
                    <a:gd name="connsiteX17" fmla="*/ 212407 w 741045"/>
                    <a:gd name="connsiteY17" fmla="*/ 15245 h 1063443"/>
                    <a:gd name="connsiteX18" fmla="*/ 231457 w 741045"/>
                    <a:gd name="connsiteY18" fmla="*/ 48582 h 1063443"/>
                    <a:gd name="connsiteX19" fmla="*/ 250507 w 741045"/>
                    <a:gd name="connsiteY19" fmla="*/ 91445 h 1063443"/>
                    <a:gd name="connsiteX20" fmla="*/ 264795 w 741045"/>
                    <a:gd name="connsiteY20" fmla="*/ 134307 h 1063443"/>
                    <a:gd name="connsiteX21" fmla="*/ 282892 w 741045"/>
                    <a:gd name="connsiteY21" fmla="*/ 198125 h 1063443"/>
                    <a:gd name="connsiteX22" fmla="*/ 299085 w 741045"/>
                    <a:gd name="connsiteY22" fmla="*/ 253371 h 1063443"/>
                    <a:gd name="connsiteX23" fmla="*/ 326707 w 741045"/>
                    <a:gd name="connsiteY23" fmla="*/ 381957 h 1063443"/>
                    <a:gd name="connsiteX24" fmla="*/ 356235 w 741045"/>
                    <a:gd name="connsiteY24" fmla="*/ 513403 h 1063443"/>
                    <a:gd name="connsiteX25" fmla="*/ 379095 w 741045"/>
                    <a:gd name="connsiteY25" fmla="*/ 620082 h 1063443"/>
                    <a:gd name="connsiteX26" fmla="*/ 401002 w 741045"/>
                    <a:gd name="connsiteY26" fmla="*/ 708665 h 1063443"/>
                    <a:gd name="connsiteX27" fmla="*/ 426720 w 741045"/>
                    <a:gd name="connsiteY27" fmla="*/ 803910 h 1063443"/>
                    <a:gd name="connsiteX28" fmla="*/ 445770 w 741045"/>
                    <a:gd name="connsiteY28" fmla="*/ 877257 h 1063443"/>
                    <a:gd name="connsiteX29" fmla="*/ 464820 w 741045"/>
                    <a:gd name="connsiteY29" fmla="*/ 948695 h 1063443"/>
                    <a:gd name="connsiteX30" fmla="*/ 474345 w 741045"/>
                    <a:gd name="connsiteY30" fmla="*/ 981075 h 1063443"/>
                    <a:gd name="connsiteX31" fmla="*/ 486727 w 741045"/>
                    <a:gd name="connsiteY31" fmla="*/ 1015370 h 1063443"/>
                    <a:gd name="connsiteX32" fmla="*/ 498157 w 741045"/>
                    <a:gd name="connsiteY32" fmla="*/ 1034419 h 1063443"/>
                    <a:gd name="connsiteX33" fmla="*/ 513397 w 741045"/>
                    <a:gd name="connsiteY33" fmla="*/ 1050612 h 1063443"/>
                    <a:gd name="connsiteX34" fmla="*/ 554355 w 741045"/>
                    <a:gd name="connsiteY34" fmla="*/ 1062185 h 1063443"/>
                    <a:gd name="connsiteX35" fmla="*/ 532447 w 741045"/>
                    <a:gd name="connsiteY35" fmla="*/ 1061619 h 1063443"/>
                    <a:gd name="connsiteX36" fmla="*/ 569595 w 741045"/>
                    <a:gd name="connsiteY36" fmla="*/ 1048707 h 1063443"/>
                    <a:gd name="connsiteX37" fmla="*/ 588645 w 741045"/>
                    <a:gd name="connsiteY37" fmla="*/ 1029657 h 1063443"/>
                    <a:gd name="connsiteX38" fmla="*/ 602932 w 741045"/>
                    <a:gd name="connsiteY38" fmla="*/ 1001082 h 1063443"/>
                    <a:gd name="connsiteX39" fmla="*/ 621982 w 741045"/>
                    <a:gd name="connsiteY39" fmla="*/ 958220 h 1063443"/>
                    <a:gd name="connsiteX40" fmla="*/ 636270 w 741045"/>
                    <a:gd name="connsiteY40" fmla="*/ 915357 h 1063443"/>
                    <a:gd name="connsiteX41" fmla="*/ 656272 w 741045"/>
                    <a:gd name="connsiteY41" fmla="*/ 847730 h 1063443"/>
                    <a:gd name="connsiteX42" fmla="*/ 701040 w 741045"/>
                    <a:gd name="connsiteY42" fmla="*/ 677232 h 1063443"/>
                    <a:gd name="connsiteX43" fmla="*/ 721995 w 741045"/>
                    <a:gd name="connsiteY43" fmla="*/ 572457 h 1063443"/>
                    <a:gd name="connsiteX44" fmla="*/ 741045 w 741045"/>
                    <a:gd name="connsiteY44" fmla="*/ 491495 h 1063443"/>
                    <a:gd name="connsiteX45" fmla="*/ 741045 w 741045"/>
                    <a:gd name="connsiteY45" fmla="*/ 491495 h 1063443"/>
                    <a:gd name="connsiteX0" fmla="*/ 0 w 741045"/>
                    <a:gd name="connsiteY0" fmla="*/ 502926 h 1062438"/>
                    <a:gd name="connsiteX1" fmla="*/ 21907 w 741045"/>
                    <a:gd name="connsiteY1" fmla="*/ 407676 h 1062438"/>
                    <a:gd name="connsiteX2" fmla="*/ 36195 w 741045"/>
                    <a:gd name="connsiteY2" fmla="*/ 353382 h 1062438"/>
                    <a:gd name="connsiteX3" fmla="*/ 45720 w 741045"/>
                    <a:gd name="connsiteY3" fmla="*/ 300995 h 1062438"/>
                    <a:gd name="connsiteX4" fmla="*/ 55245 w 741045"/>
                    <a:gd name="connsiteY4" fmla="*/ 267657 h 1062438"/>
                    <a:gd name="connsiteX5" fmla="*/ 60007 w 741045"/>
                    <a:gd name="connsiteY5" fmla="*/ 234320 h 1062438"/>
                    <a:gd name="connsiteX6" fmla="*/ 70485 w 741045"/>
                    <a:gd name="connsiteY6" fmla="*/ 198124 h 1062438"/>
                    <a:gd name="connsiteX7" fmla="*/ 83820 w 741045"/>
                    <a:gd name="connsiteY7" fmla="*/ 148595 h 1062438"/>
                    <a:gd name="connsiteX8" fmla="*/ 93345 w 741045"/>
                    <a:gd name="connsiteY8" fmla="*/ 124782 h 1062438"/>
                    <a:gd name="connsiteX9" fmla="*/ 103822 w 741045"/>
                    <a:gd name="connsiteY9" fmla="*/ 91445 h 1062438"/>
                    <a:gd name="connsiteX10" fmla="*/ 117157 w 741045"/>
                    <a:gd name="connsiteY10" fmla="*/ 61917 h 1062438"/>
                    <a:gd name="connsiteX11" fmla="*/ 126682 w 741045"/>
                    <a:gd name="connsiteY11" fmla="*/ 39057 h 1062438"/>
                    <a:gd name="connsiteX12" fmla="*/ 131445 w 741045"/>
                    <a:gd name="connsiteY12" fmla="*/ 24770 h 1062438"/>
                    <a:gd name="connsiteX13" fmla="*/ 145732 w 741045"/>
                    <a:gd name="connsiteY13" fmla="*/ 10482 h 1062438"/>
                    <a:gd name="connsiteX14" fmla="*/ 160972 w 741045"/>
                    <a:gd name="connsiteY14" fmla="*/ 957 h 1062438"/>
                    <a:gd name="connsiteX15" fmla="*/ 179070 w 741045"/>
                    <a:gd name="connsiteY15" fmla="*/ 869 h 1062438"/>
                    <a:gd name="connsiteX16" fmla="*/ 198120 w 741045"/>
                    <a:gd name="connsiteY16" fmla="*/ 5720 h 1062438"/>
                    <a:gd name="connsiteX17" fmla="*/ 212407 w 741045"/>
                    <a:gd name="connsiteY17" fmla="*/ 15245 h 1062438"/>
                    <a:gd name="connsiteX18" fmla="*/ 231457 w 741045"/>
                    <a:gd name="connsiteY18" fmla="*/ 48582 h 1062438"/>
                    <a:gd name="connsiteX19" fmla="*/ 250507 w 741045"/>
                    <a:gd name="connsiteY19" fmla="*/ 91445 h 1062438"/>
                    <a:gd name="connsiteX20" fmla="*/ 264795 w 741045"/>
                    <a:gd name="connsiteY20" fmla="*/ 134307 h 1062438"/>
                    <a:gd name="connsiteX21" fmla="*/ 282892 w 741045"/>
                    <a:gd name="connsiteY21" fmla="*/ 198125 h 1062438"/>
                    <a:gd name="connsiteX22" fmla="*/ 299085 w 741045"/>
                    <a:gd name="connsiteY22" fmla="*/ 253371 h 1062438"/>
                    <a:gd name="connsiteX23" fmla="*/ 326707 w 741045"/>
                    <a:gd name="connsiteY23" fmla="*/ 381957 h 1062438"/>
                    <a:gd name="connsiteX24" fmla="*/ 356235 w 741045"/>
                    <a:gd name="connsiteY24" fmla="*/ 513403 h 1062438"/>
                    <a:gd name="connsiteX25" fmla="*/ 379095 w 741045"/>
                    <a:gd name="connsiteY25" fmla="*/ 620082 h 1062438"/>
                    <a:gd name="connsiteX26" fmla="*/ 401002 w 741045"/>
                    <a:gd name="connsiteY26" fmla="*/ 708665 h 1062438"/>
                    <a:gd name="connsiteX27" fmla="*/ 426720 w 741045"/>
                    <a:gd name="connsiteY27" fmla="*/ 803910 h 1062438"/>
                    <a:gd name="connsiteX28" fmla="*/ 445770 w 741045"/>
                    <a:gd name="connsiteY28" fmla="*/ 877257 h 1062438"/>
                    <a:gd name="connsiteX29" fmla="*/ 464820 w 741045"/>
                    <a:gd name="connsiteY29" fmla="*/ 948695 h 1062438"/>
                    <a:gd name="connsiteX30" fmla="*/ 474345 w 741045"/>
                    <a:gd name="connsiteY30" fmla="*/ 981075 h 1062438"/>
                    <a:gd name="connsiteX31" fmla="*/ 486727 w 741045"/>
                    <a:gd name="connsiteY31" fmla="*/ 1015370 h 1062438"/>
                    <a:gd name="connsiteX32" fmla="*/ 498157 w 741045"/>
                    <a:gd name="connsiteY32" fmla="*/ 1034419 h 1062438"/>
                    <a:gd name="connsiteX33" fmla="*/ 513397 w 741045"/>
                    <a:gd name="connsiteY33" fmla="*/ 1050612 h 1062438"/>
                    <a:gd name="connsiteX34" fmla="*/ 554355 w 741045"/>
                    <a:gd name="connsiteY34" fmla="*/ 1062185 h 1062438"/>
                    <a:gd name="connsiteX35" fmla="*/ 522922 w 741045"/>
                    <a:gd name="connsiteY35" fmla="*/ 1057808 h 1062438"/>
                    <a:gd name="connsiteX36" fmla="*/ 569595 w 741045"/>
                    <a:gd name="connsiteY36" fmla="*/ 1048707 h 1062438"/>
                    <a:gd name="connsiteX37" fmla="*/ 588645 w 741045"/>
                    <a:gd name="connsiteY37" fmla="*/ 1029657 h 1062438"/>
                    <a:gd name="connsiteX38" fmla="*/ 602932 w 741045"/>
                    <a:gd name="connsiteY38" fmla="*/ 1001082 h 1062438"/>
                    <a:gd name="connsiteX39" fmla="*/ 621982 w 741045"/>
                    <a:gd name="connsiteY39" fmla="*/ 958220 h 1062438"/>
                    <a:gd name="connsiteX40" fmla="*/ 636270 w 741045"/>
                    <a:gd name="connsiteY40" fmla="*/ 915357 h 1062438"/>
                    <a:gd name="connsiteX41" fmla="*/ 656272 w 741045"/>
                    <a:gd name="connsiteY41" fmla="*/ 847730 h 1062438"/>
                    <a:gd name="connsiteX42" fmla="*/ 701040 w 741045"/>
                    <a:gd name="connsiteY42" fmla="*/ 677232 h 1062438"/>
                    <a:gd name="connsiteX43" fmla="*/ 721995 w 741045"/>
                    <a:gd name="connsiteY43" fmla="*/ 572457 h 1062438"/>
                    <a:gd name="connsiteX44" fmla="*/ 741045 w 741045"/>
                    <a:gd name="connsiteY44" fmla="*/ 491495 h 1062438"/>
                    <a:gd name="connsiteX45" fmla="*/ 741045 w 741045"/>
                    <a:gd name="connsiteY45" fmla="*/ 491495 h 1062438"/>
                    <a:gd name="connsiteX0" fmla="*/ 0 w 741045"/>
                    <a:gd name="connsiteY0" fmla="*/ 502926 h 1062679"/>
                    <a:gd name="connsiteX1" fmla="*/ 21907 w 741045"/>
                    <a:gd name="connsiteY1" fmla="*/ 407676 h 1062679"/>
                    <a:gd name="connsiteX2" fmla="*/ 36195 w 741045"/>
                    <a:gd name="connsiteY2" fmla="*/ 353382 h 1062679"/>
                    <a:gd name="connsiteX3" fmla="*/ 45720 w 741045"/>
                    <a:gd name="connsiteY3" fmla="*/ 300995 h 1062679"/>
                    <a:gd name="connsiteX4" fmla="*/ 55245 w 741045"/>
                    <a:gd name="connsiteY4" fmla="*/ 267657 h 1062679"/>
                    <a:gd name="connsiteX5" fmla="*/ 60007 w 741045"/>
                    <a:gd name="connsiteY5" fmla="*/ 234320 h 1062679"/>
                    <a:gd name="connsiteX6" fmla="*/ 70485 w 741045"/>
                    <a:gd name="connsiteY6" fmla="*/ 198124 h 1062679"/>
                    <a:gd name="connsiteX7" fmla="*/ 83820 w 741045"/>
                    <a:gd name="connsiteY7" fmla="*/ 148595 h 1062679"/>
                    <a:gd name="connsiteX8" fmla="*/ 93345 w 741045"/>
                    <a:gd name="connsiteY8" fmla="*/ 124782 h 1062679"/>
                    <a:gd name="connsiteX9" fmla="*/ 103822 w 741045"/>
                    <a:gd name="connsiteY9" fmla="*/ 91445 h 1062679"/>
                    <a:gd name="connsiteX10" fmla="*/ 117157 w 741045"/>
                    <a:gd name="connsiteY10" fmla="*/ 61917 h 1062679"/>
                    <a:gd name="connsiteX11" fmla="*/ 126682 w 741045"/>
                    <a:gd name="connsiteY11" fmla="*/ 39057 h 1062679"/>
                    <a:gd name="connsiteX12" fmla="*/ 131445 w 741045"/>
                    <a:gd name="connsiteY12" fmla="*/ 24770 h 1062679"/>
                    <a:gd name="connsiteX13" fmla="*/ 145732 w 741045"/>
                    <a:gd name="connsiteY13" fmla="*/ 10482 h 1062679"/>
                    <a:gd name="connsiteX14" fmla="*/ 160972 w 741045"/>
                    <a:gd name="connsiteY14" fmla="*/ 957 h 1062679"/>
                    <a:gd name="connsiteX15" fmla="*/ 179070 w 741045"/>
                    <a:gd name="connsiteY15" fmla="*/ 869 h 1062679"/>
                    <a:gd name="connsiteX16" fmla="*/ 198120 w 741045"/>
                    <a:gd name="connsiteY16" fmla="*/ 5720 h 1062679"/>
                    <a:gd name="connsiteX17" fmla="*/ 212407 w 741045"/>
                    <a:gd name="connsiteY17" fmla="*/ 15245 h 1062679"/>
                    <a:gd name="connsiteX18" fmla="*/ 231457 w 741045"/>
                    <a:gd name="connsiteY18" fmla="*/ 48582 h 1062679"/>
                    <a:gd name="connsiteX19" fmla="*/ 250507 w 741045"/>
                    <a:gd name="connsiteY19" fmla="*/ 91445 h 1062679"/>
                    <a:gd name="connsiteX20" fmla="*/ 264795 w 741045"/>
                    <a:gd name="connsiteY20" fmla="*/ 134307 h 1062679"/>
                    <a:gd name="connsiteX21" fmla="*/ 282892 w 741045"/>
                    <a:gd name="connsiteY21" fmla="*/ 198125 h 1062679"/>
                    <a:gd name="connsiteX22" fmla="*/ 299085 w 741045"/>
                    <a:gd name="connsiteY22" fmla="*/ 253371 h 1062679"/>
                    <a:gd name="connsiteX23" fmla="*/ 326707 w 741045"/>
                    <a:gd name="connsiteY23" fmla="*/ 381957 h 1062679"/>
                    <a:gd name="connsiteX24" fmla="*/ 356235 w 741045"/>
                    <a:gd name="connsiteY24" fmla="*/ 513403 h 1062679"/>
                    <a:gd name="connsiteX25" fmla="*/ 379095 w 741045"/>
                    <a:gd name="connsiteY25" fmla="*/ 620082 h 1062679"/>
                    <a:gd name="connsiteX26" fmla="*/ 401002 w 741045"/>
                    <a:gd name="connsiteY26" fmla="*/ 708665 h 1062679"/>
                    <a:gd name="connsiteX27" fmla="*/ 426720 w 741045"/>
                    <a:gd name="connsiteY27" fmla="*/ 803910 h 1062679"/>
                    <a:gd name="connsiteX28" fmla="*/ 445770 w 741045"/>
                    <a:gd name="connsiteY28" fmla="*/ 877257 h 1062679"/>
                    <a:gd name="connsiteX29" fmla="*/ 464820 w 741045"/>
                    <a:gd name="connsiteY29" fmla="*/ 948695 h 1062679"/>
                    <a:gd name="connsiteX30" fmla="*/ 474345 w 741045"/>
                    <a:gd name="connsiteY30" fmla="*/ 981075 h 1062679"/>
                    <a:gd name="connsiteX31" fmla="*/ 486727 w 741045"/>
                    <a:gd name="connsiteY31" fmla="*/ 1015370 h 1062679"/>
                    <a:gd name="connsiteX32" fmla="*/ 498157 w 741045"/>
                    <a:gd name="connsiteY32" fmla="*/ 1034419 h 1062679"/>
                    <a:gd name="connsiteX33" fmla="*/ 513397 w 741045"/>
                    <a:gd name="connsiteY33" fmla="*/ 1050612 h 1062679"/>
                    <a:gd name="connsiteX34" fmla="*/ 552450 w 741045"/>
                    <a:gd name="connsiteY34" fmla="*/ 1062438 h 1062679"/>
                    <a:gd name="connsiteX35" fmla="*/ 522922 w 741045"/>
                    <a:gd name="connsiteY35" fmla="*/ 1057808 h 1062679"/>
                    <a:gd name="connsiteX36" fmla="*/ 569595 w 741045"/>
                    <a:gd name="connsiteY36" fmla="*/ 1048707 h 1062679"/>
                    <a:gd name="connsiteX37" fmla="*/ 588645 w 741045"/>
                    <a:gd name="connsiteY37" fmla="*/ 1029657 h 1062679"/>
                    <a:gd name="connsiteX38" fmla="*/ 602932 w 741045"/>
                    <a:gd name="connsiteY38" fmla="*/ 1001082 h 1062679"/>
                    <a:gd name="connsiteX39" fmla="*/ 621982 w 741045"/>
                    <a:gd name="connsiteY39" fmla="*/ 958220 h 1062679"/>
                    <a:gd name="connsiteX40" fmla="*/ 636270 w 741045"/>
                    <a:gd name="connsiteY40" fmla="*/ 915357 h 1062679"/>
                    <a:gd name="connsiteX41" fmla="*/ 656272 w 741045"/>
                    <a:gd name="connsiteY41" fmla="*/ 847730 h 1062679"/>
                    <a:gd name="connsiteX42" fmla="*/ 701040 w 741045"/>
                    <a:gd name="connsiteY42" fmla="*/ 677232 h 1062679"/>
                    <a:gd name="connsiteX43" fmla="*/ 721995 w 741045"/>
                    <a:gd name="connsiteY43" fmla="*/ 572457 h 1062679"/>
                    <a:gd name="connsiteX44" fmla="*/ 741045 w 741045"/>
                    <a:gd name="connsiteY44" fmla="*/ 491495 h 1062679"/>
                    <a:gd name="connsiteX45" fmla="*/ 741045 w 741045"/>
                    <a:gd name="connsiteY45" fmla="*/ 491495 h 1062679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22922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588645 w 741045"/>
                    <a:gd name="connsiteY36" fmla="*/ 1029657 h 1057827"/>
                    <a:gd name="connsiteX37" fmla="*/ 602932 w 741045"/>
                    <a:gd name="connsiteY37" fmla="*/ 1001082 h 1057827"/>
                    <a:gd name="connsiteX38" fmla="*/ 621982 w 741045"/>
                    <a:gd name="connsiteY38" fmla="*/ 958220 h 1057827"/>
                    <a:gd name="connsiteX39" fmla="*/ 636270 w 741045"/>
                    <a:gd name="connsiteY39" fmla="*/ 915357 h 1057827"/>
                    <a:gd name="connsiteX40" fmla="*/ 656272 w 741045"/>
                    <a:gd name="connsiteY40" fmla="*/ 847730 h 1057827"/>
                    <a:gd name="connsiteX41" fmla="*/ 701040 w 741045"/>
                    <a:gd name="connsiteY41" fmla="*/ 677232 h 1057827"/>
                    <a:gd name="connsiteX42" fmla="*/ 721995 w 741045"/>
                    <a:gd name="connsiteY42" fmla="*/ 572457 h 1057827"/>
                    <a:gd name="connsiteX43" fmla="*/ 741045 w 741045"/>
                    <a:gd name="connsiteY43" fmla="*/ 491495 h 1057827"/>
                    <a:gd name="connsiteX44" fmla="*/ 741045 w 741045"/>
                    <a:gd name="connsiteY44" fmla="*/ 491495 h 1057827"/>
                    <a:gd name="connsiteX0" fmla="*/ 0 w 741045"/>
                    <a:gd name="connsiteY0" fmla="*/ 502926 h 1061630"/>
                    <a:gd name="connsiteX1" fmla="*/ 21907 w 741045"/>
                    <a:gd name="connsiteY1" fmla="*/ 407676 h 1061630"/>
                    <a:gd name="connsiteX2" fmla="*/ 36195 w 741045"/>
                    <a:gd name="connsiteY2" fmla="*/ 353382 h 1061630"/>
                    <a:gd name="connsiteX3" fmla="*/ 45720 w 741045"/>
                    <a:gd name="connsiteY3" fmla="*/ 300995 h 1061630"/>
                    <a:gd name="connsiteX4" fmla="*/ 55245 w 741045"/>
                    <a:gd name="connsiteY4" fmla="*/ 267657 h 1061630"/>
                    <a:gd name="connsiteX5" fmla="*/ 60007 w 741045"/>
                    <a:gd name="connsiteY5" fmla="*/ 234320 h 1061630"/>
                    <a:gd name="connsiteX6" fmla="*/ 70485 w 741045"/>
                    <a:gd name="connsiteY6" fmla="*/ 198124 h 1061630"/>
                    <a:gd name="connsiteX7" fmla="*/ 83820 w 741045"/>
                    <a:gd name="connsiteY7" fmla="*/ 148595 h 1061630"/>
                    <a:gd name="connsiteX8" fmla="*/ 93345 w 741045"/>
                    <a:gd name="connsiteY8" fmla="*/ 124782 h 1061630"/>
                    <a:gd name="connsiteX9" fmla="*/ 103822 w 741045"/>
                    <a:gd name="connsiteY9" fmla="*/ 91445 h 1061630"/>
                    <a:gd name="connsiteX10" fmla="*/ 117157 w 741045"/>
                    <a:gd name="connsiteY10" fmla="*/ 61917 h 1061630"/>
                    <a:gd name="connsiteX11" fmla="*/ 126682 w 741045"/>
                    <a:gd name="connsiteY11" fmla="*/ 39057 h 1061630"/>
                    <a:gd name="connsiteX12" fmla="*/ 131445 w 741045"/>
                    <a:gd name="connsiteY12" fmla="*/ 24770 h 1061630"/>
                    <a:gd name="connsiteX13" fmla="*/ 145732 w 741045"/>
                    <a:gd name="connsiteY13" fmla="*/ 10482 h 1061630"/>
                    <a:gd name="connsiteX14" fmla="*/ 160972 w 741045"/>
                    <a:gd name="connsiteY14" fmla="*/ 957 h 1061630"/>
                    <a:gd name="connsiteX15" fmla="*/ 179070 w 741045"/>
                    <a:gd name="connsiteY15" fmla="*/ 869 h 1061630"/>
                    <a:gd name="connsiteX16" fmla="*/ 198120 w 741045"/>
                    <a:gd name="connsiteY16" fmla="*/ 5720 h 1061630"/>
                    <a:gd name="connsiteX17" fmla="*/ 212407 w 741045"/>
                    <a:gd name="connsiteY17" fmla="*/ 15245 h 1061630"/>
                    <a:gd name="connsiteX18" fmla="*/ 231457 w 741045"/>
                    <a:gd name="connsiteY18" fmla="*/ 48582 h 1061630"/>
                    <a:gd name="connsiteX19" fmla="*/ 250507 w 741045"/>
                    <a:gd name="connsiteY19" fmla="*/ 91445 h 1061630"/>
                    <a:gd name="connsiteX20" fmla="*/ 264795 w 741045"/>
                    <a:gd name="connsiteY20" fmla="*/ 134307 h 1061630"/>
                    <a:gd name="connsiteX21" fmla="*/ 282892 w 741045"/>
                    <a:gd name="connsiteY21" fmla="*/ 198125 h 1061630"/>
                    <a:gd name="connsiteX22" fmla="*/ 299085 w 741045"/>
                    <a:gd name="connsiteY22" fmla="*/ 253371 h 1061630"/>
                    <a:gd name="connsiteX23" fmla="*/ 326707 w 741045"/>
                    <a:gd name="connsiteY23" fmla="*/ 381957 h 1061630"/>
                    <a:gd name="connsiteX24" fmla="*/ 356235 w 741045"/>
                    <a:gd name="connsiteY24" fmla="*/ 513403 h 1061630"/>
                    <a:gd name="connsiteX25" fmla="*/ 379095 w 741045"/>
                    <a:gd name="connsiteY25" fmla="*/ 620082 h 1061630"/>
                    <a:gd name="connsiteX26" fmla="*/ 401002 w 741045"/>
                    <a:gd name="connsiteY26" fmla="*/ 708665 h 1061630"/>
                    <a:gd name="connsiteX27" fmla="*/ 426720 w 741045"/>
                    <a:gd name="connsiteY27" fmla="*/ 803910 h 1061630"/>
                    <a:gd name="connsiteX28" fmla="*/ 445770 w 741045"/>
                    <a:gd name="connsiteY28" fmla="*/ 877257 h 1061630"/>
                    <a:gd name="connsiteX29" fmla="*/ 464820 w 741045"/>
                    <a:gd name="connsiteY29" fmla="*/ 948695 h 1061630"/>
                    <a:gd name="connsiteX30" fmla="*/ 474345 w 741045"/>
                    <a:gd name="connsiteY30" fmla="*/ 981075 h 1061630"/>
                    <a:gd name="connsiteX31" fmla="*/ 486727 w 741045"/>
                    <a:gd name="connsiteY31" fmla="*/ 1015370 h 1061630"/>
                    <a:gd name="connsiteX32" fmla="*/ 498157 w 741045"/>
                    <a:gd name="connsiteY32" fmla="*/ 1034419 h 1061630"/>
                    <a:gd name="connsiteX33" fmla="*/ 513397 w 741045"/>
                    <a:gd name="connsiteY33" fmla="*/ 1050612 h 1061630"/>
                    <a:gd name="connsiteX34" fmla="*/ 538162 w 741045"/>
                    <a:gd name="connsiteY34" fmla="*/ 1061620 h 1061630"/>
                    <a:gd name="connsiteX35" fmla="*/ 569595 w 741045"/>
                    <a:gd name="connsiteY35" fmla="*/ 1048707 h 1061630"/>
                    <a:gd name="connsiteX36" fmla="*/ 588645 w 741045"/>
                    <a:gd name="connsiteY36" fmla="*/ 1029657 h 1061630"/>
                    <a:gd name="connsiteX37" fmla="*/ 602932 w 741045"/>
                    <a:gd name="connsiteY37" fmla="*/ 1001082 h 1061630"/>
                    <a:gd name="connsiteX38" fmla="*/ 621982 w 741045"/>
                    <a:gd name="connsiteY38" fmla="*/ 958220 h 1061630"/>
                    <a:gd name="connsiteX39" fmla="*/ 636270 w 741045"/>
                    <a:gd name="connsiteY39" fmla="*/ 915357 h 1061630"/>
                    <a:gd name="connsiteX40" fmla="*/ 656272 w 741045"/>
                    <a:gd name="connsiteY40" fmla="*/ 847730 h 1061630"/>
                    <a:gd name="connsiteX41" fmla="*/ 701040 w 741045"/>
                    <a:gd name="connsiteY41" fmla="*/ 677232 h 1061630"/>
                    <a:gd name="connsiteX42" fmla="*/ 721995 w 741045"/>
                    <a:gd name="connsiteY42" fmla="*/ 572457 h 1061630"/>
                    <a:gd name="connsiteX43" fmla="*/ 741045 w 741045"/>
                    <a:gd name="connsiteY43" fmla="*/ 491495 h 1061630"/>
                    <a:gd name="connsiteX44" fmla="*/ 741045 w 741045"/>
                    <a:gd name="connsiteY44" fmla="*/ 491495 h 1061630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36257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588645 w 741045"/>
                    <a:gd name="connsiteY36" fmla="*/ 1029657 h 1057827"/>
                    <a:gd name="connsiteX37" fmla="*/ 602932 w 741045"/>
                    <a:gd name="connsiteY37" fmla="*/ 1001082 h 1057827"/>
                    <a:gd name="connsiteX38" fmla="*/ 621982 w 741045"/>
                    <a:gd name="connsiteY38" fmla="*/ 958220 h 1057827"/>
                    <a:gd name="connsiteX39" fmla="*/ 636270 w 741045"/>
                    <a:gd name="connsiteY39" fmla="*/ 915357 h 1057827"/>
                    <a:gd name="connsiteX40" fmla="*/ 656272 w 741045"/>
                    <a:gd name="connsiteY40" fmla="*/ 847730 h 1057827"/>
                    <a:gd name="connsiteX41" fmla="*/ 701040 w 741045"/>
                    <a:gd name="connsiteY41" fmla="*/ 677232 h 1057827"/>
                    <a:gd name="connsiteX42" fmla="*/ 721995 w 741045"/>
                    <a:gd name="connsiteY42" fmla="*/ 572457 h 1057827"/>
                    <a:gd name="connsiteX43" fmla="*/ 741045 w 741045"/>
                    <a:gd name="connsiteY43" fmla="*/ 491495 h 1057827"/>
                    <a:gd name="connsiteX44" fmla="*/ 741045 w 741045"/>
                    <a:gd name="connsiteY44" fmla="*/ 491495 h 1057827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36257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588645 w 741045"/>
                    <a:gd name="connsiteY36" fmla="*/ 1029657 h 1057827"/>
                    <a:gd name="connsiteX37" fmla="*/ 602932 w 741045"/>
                    <a:gd name="connsiteY37" fmla="*/ 1001082 h 1057827"/>
                    <a:gd name="connsiteX38" fmla="*/ 621982 w 741045"/>
                    <a:gd name="connsiteY38" fmla="*/ 958220 h 1057827"/>
                    <a:gd name="connsiteX39" fmla="*/ 636270 w 741045"/>
                    <a:gd name="connsiteY39" fmla="*/ 915357 h 1057827"/>
                    <a:gd name="connsiteX40" fmla="*/ 656272 w 741045"/>
                    <a:gd name="connsiteY40" fmla="*/ 847730 h 1057827"/>
                    <a:gd name="connsiteX41" fmla="*/ 701040 w 741045"/>
                    <a:gd name="connsiteY41" fmla="*/ 677232 h 1057827"/>
                    <a:gd name="connsiteX42" fmla="*/ 721995 w 741045"/>
                    <a:gd name="connsiteY42" fmla="*/ 574363 h 1057827"/>
                    <a:gd name="connsiteX43" fmla="*/ 741045 w 741045"/>
                    <a:gd name="connsiteY43" fmla="*/ 491495 h 1057827"/>
                    <a:gd name="connsiteX44" fmla="*/ 741045 w 741045"/>
                    <a:gd name="connsiteY44" fmla="*/ 491495 h 1057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741045" h="1057827">
                      <a:moveTo>
                        <a:pt x="0" y="502926"/>
                      </a:moveTo>
                      <a:cubicBezTo>
                        <a:pt x="5556" y="470779"/>
                        <a:pt x="15875" y="432600"/>
                        <a:pt x="21907" y="407676"/>
                      </a:cubicBezTo>
                      <a:cubicBezTo>
                        <a:pt x="27939" y="382752"/>
                        <a:pt x="32226" y="371162"/>
                        <a:pt x="36195" y="353382"/>
                      </a:cubicBezTo>
                      <a:cubicBezTo>
                        <a:pt x="40164" y="335602"/>
                        <a:pt x="42545" y="315282"/>
                        <a:pt x="45720" y="300995"/>
                      </a:cubicBezTo>
                      <a:cubicBezTo>
                        <a:pt x="48895" y="286708"/>
                        <a:pt x="52864" y="278769"/>
                        <a:pt x="55245" y="267657"/>
                      </a:cubicBezTo>
                      <a:cubicBezTo>
                        <a:pt x="57626" y="256544"/>
                        <a:pt x="57467" y="245909"/>
                        <a:pt x="60007" y="234320"/>
                      </a:cubicBezTo>
                      <a:cubicBezTo>
                        <a:pt x="62547" y="222731"/>
                        <a:pt x="66516" y="212411"/>
                        <a:pt x="70485" y="198124"/>
                      </a:cubicBezTo>
                      <a:cubicBezTo>
                        <a:pt x="74454" y="183837"/>
                        <a:pt x="80010" y="160819"/>
                        <a:pt x="83820" y="148595"/>
                      </a:cubicBezTo>
                      <a:cubicBezTo>
                        <a:pt x="87630" y="136371"/>
                        <a:pt x="90011" y="134307"/>
                        <a:pt x="93345" y="124782"/>
                      </a:cubicBezTo>
                      <a:cubicBezTo>
                        <a:pt x="96679" y="115257"/>
                        <a:pt x="99853" y="101923"/>
                        <a:pt x="103822" y="91445"/>
                      </a:cubicBezTo>
                      <a:cubicBezTo>
                        <a:pt x="107791" y="80967"/>
                        <a:pt x="113347" y="70648"/>
                        <a:pt x="117157" y="61917"/>
                      </a:cubicBezTo>
                      <a:cubicBezTo>
                        <a:pt x="120967" y="53186"/>
                        <a:pt x="124301" y="45248"/>
                        <a:pt x="126682" y="39057"/>
                      </a:cubicBezTo>
                      <a:cubicBezTo>
                        <a:pt x="129063" y="32866"/>
                        <a:pt x="129857" y="29532"/>
                        <a:pt x="131445" y="24770"/>
                      </a:cubicBezTo>
                      <a:cubicBezTo>
                        <a:pt x="134620" y="20008"/>
                        <a:pt x="140811" y="14451"/>
                        <a:pt x="145732" y="10482"/>
                      </a:cubicBezTo>
                      <a:cubicBezTo>
                        <a:pt x="150653" y="6513"/>
                        <a:pt x="155416" y="2559"/>
                        <a:pt x="160972" y="957"/>
                      </a:cubicBezTo>
                      <a:cubicBezTo>
                        <a:pt x="166528" y="-645"/>
                        <a:pt x="172879" y="75"/>
                        <a:pt x="179070" y="869"/>
                      </a:cubicBezTo>
                      <a:cubicBezTo>
                        <a:pt x="185261" y="1663"/>
                        <a:pt x="192564" y="3324"/>
                        <a:pt x="198120" y="5720"/>
                      </a:cubicBezTo>
                      <a:cubicBezTo>
                        <a:pt x="203676" y="8116"/>
                        <a:pt x="206851" y="8101"/>
                        <a:pt x="212407" y="15245"/>
                      </a:cubicBezTo>
                      <a:cubicBezTo>
                        <a:pt x="217963" y="22389"/>
                        <a:pt x="225107" y="35882"/>
                        <a:pt x="231457" y="48582"/>
                      </a:cubicBezTo>
                      <a:cubicBezTo>
                        <a:pt x="237807" y="61282"/>
                        <a:pt x="244951" y="77157"/>
                        <a:pt x="250507" y="91445"/>
                      </a:cubicBezTo>
                      <a:cubicBezTo>
                        <a:pt x="256063" y="105733"/>
                        <a:pt x="259398" y="116527"/>
                        <a:pt x="264795" y="134307"/>
                      </a:cubicBezTo>
                      <a:cubicBezTo>
                        <a:pt x="270192" y="152087"/>
                        <a:pt x="277177" y="178281"/>
                        <a:pt x="282892" y="198125"/>
                      </a:cubicBezTo>
                      <a:cubicBezTo>
                        <a:pt x="288607" y="217969"/>
                        <a:pt x="291783" y="222732"/>
                        <a:pt x="299085" y="253371"/>
                      </a:cubicBezTo>
                      <a:cubicBezTo>
                        <a:pt x="306387" y="284010"/>
                        <a:pt x="317182" y="338618"/>
                        <a:pt x="326707" y="381957"/>
                      </a:cubicBezTo>
                      <a:cubicBezTo>
                        <a:pt x="336232" y="425296"/>
                        <a:pt x="347504" y="473715"/>
                        <a:pt x="356235" y="513403"/>
                      </a:cubicBezTo>
                      <a:cubicBezTo>
                        <a:pt x="364966" y="553091"/>
                        <a:pt x="371634" y="587538"/>
                        <a:pt x="379095" y="620082"/>
                      </a:cubicBezTo>
                      <a:cubicBezTo>
                        <a:pt x="386556" y="652626"/>
                        <a:pt x="393065" y="678027"/>
                        <a:pt x="401002" y="708665"/>
                      </a:cubicBezTo>
                      <a:cubicBezTo>
                        <a:pt x="408939" y="739303"/>
                        <a:pt x="419576" y="776129"/>
                        <a:pt x="426720" y="803910"/>
                      </a:cubicBezTo>
                      <a:cubicBezTo>
                        <a:pt x="433864" y="831691"/>
                        <a:pt x="439420" y="853126"/>
                        <a:pt x="445770" y="877257"/>
                      </a:cubicBezTo>
                      <a:cubicBezTo>
                        <a:pt x="452120" y="901388"/>
                        <a:pt x="460058" y="931392"/>
                        <a:pt x="464820" y="948695"/>
                      </a:cubicBezTo>
                      <a:cubicBezTo>
                        <a:pt x="469582" y="965998"/>
                        <a:pt x="470694" y="969963"/>
                        <a:pt x="474345" y="981075"/>
                      </a:cubicBezTo>
                      <a:cubicBezTo>
                        <a:pt x="477996" y="992187"/>
                        <a:pt x="482758" y="1006479"/>
                        <a:pt x="486727" y="1015370"/>
                      </a:cubicBezTo>
                      <a:cubicBezTo>
                        <a:pt x="490696" y="1024261"/>
                        <a:pt x="493712" y="1028545"/>
                        <a:pt x="498157" y="1034419"/>
                      </a:cubicBezTo>
                      <a:cubicBezTo>
                        <a:pt x="502602" y="1040293"/>
                        <a:pt x="507047" y="1046714"/>
                        <a:pt x="513397" y="1050612"/>
                      </a:cubicBezTo>
                      <a:cubicBezTo>
                        <a:pt x="519747" y="1054510"/>
                        <a:pt x="526891" y="1058126"/>
                        <a:pt x="536257" y="1057808"/>
                      </a:cubicBezTo>
                      <a:cubicBezTo>
                        <a:pt x="545623" y="1057491"/>
                        <a:pt x="560864" y="1053399"/>
                        <a:pt x="569595" y="1048707"/>
                      </a:cubicBezTo>
                      <a:cubicBezTo>
                        <a:pt x="578326" y="1044015"/>
                        <a:pt x="583089" y="1037595"/>
                        <a:pt x="588645" y="1029657"/>
                      </a:cubicBezTo>
                      <a:cubicBezTo>
                        <a:pt x="594201" y="1021719"/>
                        <a:pt x="597376" y="1012988"/>
                        <a:pt x="602932" y="1001082"/>
                      </a:cubicBezTo>
                      <a:cubicBezTo>
                        <a:pt x="608488" y="989176"/>
                        <a:pt x="616426" y="972508"/>
                        <a:pt x="621982" y="958220"/>
                      </a:cubicBezTo>
                      <a:cubicBezTo>
                        <a:pt x="627538" y="943932"/>
                        <a:pt x="630555" y="933772"/>
                        <a:pt x="636270" y="915357"/>
                      </a:cubicBezTo>
                      <a:cubicBezTo>
                        <a:pt x="641985" y="896942"/>
                        <a:pt x="645477" y="887418"/>
                        <a:pt x="656272" y="847730"/>
                      </a:cubicBezTo>
                      <a:cubicBezTo>
                        <a:pt x="667067" y="808043"/>
                        <a:pt x="690086" y="722793"/>
                        <a:pt x="701040" y="677232"/>
                      </a:cubicBezTo>
                      <a:cubicBezTo>
                        <a:pt x="711994" y="631671"/>
                        <a:pt x="715328" y="605319"/>
                        <a:pt x="721995" y="574363"/>
                      </a:cubicBezTo>
                      <a:cubicBezTo>
                        <a:pt x="728663" y="543407"/>
                        <a:pt x="737870" y="505306"/>
                        <a:pt x="741045" y="491495"/>
                      </a:cubicBezTo>
                      <a:lnTo>
                        <a:pt x="741045" y="491495"/>
                      </a:lnTo>
                    </a:path>
                  </a:pathLst>
                </a:custGeom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98E3EED-184E-49C1-AD3E-00AB616125D3}"/>
                    </a:ext>
                  </a:extLst>
                </p:cNvPr>
                <p:cNvSpPr/>
                <p:nvPr/>
              </p:nvSpPr>
              <p:spPr>
                <a:xfrm>
                  <a:off x="5642845" y="1418734"/>
                  <a:ext cx="1226657" cy="866293"/>
                </a:xfrm>
                <a:custGeom>
                  <a:avLst/>
                  <a:gdLst>
                    <a:gd name="connsiteX0" fmla="*/ 0 w 733425"/>
                    <a:gd name="connsiteY0" fmla="*/ 481013 h 1052865"/>
                    <a:gd name="connsiteX1" fmla="*/ 14287 w 733425"/>
                    <a:gd name="connsiteY1" fmla="*/ 395288 h 1052865"/>
                    <a:gd name="connsiteX2" fmla="*/ 19050 w 733425"/>
                    <a:gd name="connsiteY2" fmla="*/ 352425 h 1052865"/>
                    <a:gd name="connsiteX3" fmla="*/ 38100 w 733425"/>
                    <a:gd name="connsiteY3" fmla="*/ 300038 h 1052865"/>
                    <a:gd name="connsiteX4" fmla="*/ 47625 w 733425"/>
                    <a:gd name="connsiteY4" fmla="*/ 266700 h 1052865"/>
                    <a:gd name="connsiteX5" fmla="*/ 52387 w 733425"/>
                    <a:gd name="connsiteY5" fmla="*/ 233363 h 1052865"/>
                    <a:gd name="connsiteX6" fmla="*/ 57150 w 733425"/>
                    <a:gd name="connsiteY6" fmla="*/ 204788 h 1052865"/>
                    <a:gd name="connsiteX7" fmla="*/ 76200 w 733425"/>
                    <a:gd name="connsiteY7" fmla="*/ 147638 h 1052865"/>
                    <a:gd name="connsiteX8" fmla="*/ 85725 w 733425"/>
                    <a:gd name="connsiteY8" fmla="*/ 123825 h 1052865"/>
                    <a:gd name="connsiteX9" fmla="*/ 90487 w 733425"/>
                    <a:gd name="connsiteY9" fmla="*/ 90488 h 1052865"/>
                    <a:gd name="connsiteX10" fmla="*/ 109537 w 733425"/>
                    <a:gd name="connsiteY10" fmla="*/ 66675 h 1052865"/>
                    <a:gd name="connsiteX11" fmla="*/ 119062 w 733425"/>
                    <a:gd name="connsiteY11" fmla="*/ 38100 h 1052865"/>
                    <a:gd name="connsiteX12" fmla="*/ 123825 w 733425"/>
                    <a:gd name="connsiteY12" fmla="*/ 23813 h 1052865"/>
                    <a:gd name="connsiteX13" fmla="*/ 138112 w 733425"/>
                    <a:gd name="connsiteY13" fmla="*/ 9525 h 1052865"/>
                    <a:gd name="connsiteX14" fmla="*/ 157162 w 733425"/>
                    <a:gd name="connsiteY14" fmla="*/ 9525 h 1052865"/>
                    <a:gd name="connsiteX15" fmla="*/ 171450 w 733425"/>
                    <a:gd name="connsiteY15" fmla="*/ 4763 h 1052865"/>
                    <a:gd name="connsiteX16" fmla="*/ 176212 w 733425"/>
                    <a:gd name="connsiteY16" fmla="*/ 0 h 1052865"/>
                    <a:gd name="connsiteX17" fmla="*/ 190500 w 733425"/>
                    <a:gd name="connsiteY17" fmla="*/ 4763 h 1052865"/>
                    <a:gd name="connsiteX18" fmla="*/ 204787 w 733425"/>
                    <a:gd name="connsiteY18" fmla="*/ 14288 h 1052865"/>
                    <a:gd name="connsiteX19" fmla="*/ 223837 w 733425"/>
                    <a:gd name="connsiteY19" fmla="*/ 47625 h 1052865"/>
                    <a:gd name="connsiteX20" fmla="*/ 242887 w 733425"/>
                    <a:gd name="connsiteY20" fmla="*/ 90488 h 1052865"/>
                    <a:gd name="connsiteX21" fmla="*/ 257175 w 733425"/>
                    <a:gd name="connsiteY21" fmla="*/ 133350 h 1052865"/>
                    <a:gd name="connsiteX22" fmla="*/ 271462 w 733425"/>
                    <a:gd name="connsiteY22" fmla="*/ 185738 h 1052865"/>
                    <a:gd name="connsiteX23" fmla="*/ 295275 w 733425"/>
                    <a:gd name="connsiteY23" fmla="*/ 242888 h 1052865"/>
                    <a:gd name="connsiteX24" fmla="*/ 319087 w 733425"/>
                    <a:gd name="connsiteY24" fmla="*/ 381000 h 1052865"/>
                    <a:gd name="connsiteX25" fmla="*/ 352425 w 733425"/>
                    <a:gd name="connsiteY25" fmla="*/ 504825 h 1052865"/>
                    <a:gd name="connsiteX26" fmla="*/ 371475 w 733425"/>
                    <a:gd name="connsiteY26" fmla="*/ 619125 h 1052865"/>
                    <a:gd name="connsiteX27" fmla="*/ 395287 w 733425"/>
                    <a:gd name="connsiteY27" fmla="*/ 709613 h 1052865"/>
                    <a:gd name="connsiteX28" fmla="*/ 438150 w 733425"/>
                    <a:gd name="connsiteY28" fmla="*/ 876300 h 1052865"/>
                    <a:gd name="connsiteX29" fmla="*/ 457200 w 733425"/>
                    <a:gd name="connsiteY29" fmla="*/ 947738 h 1052865"/>
                    <a:gd name="connsiteX30" fmla="*/ 476250 w 733425"/>
                    <a:gd name="connsiteY30" fmla="*/ 985838 h 1052865"/>
                    <a:gd name="connsiteX31" fmla="*/ 490537 w 733425"/>
                    <a:gd name="connsiteY31" fmla="*/ 1023938 h 1052865"/>
                    <a:gd name="connsiteX32" fmla="*/ 500062 w 733425"/>
                    <a:gd name="connsiteY32" fmla="*/ 1033463 h 1052865"/>
                    <a:gd name="connsiteX33" fmla="*/ 509587 w 733425"/>
                    <a:gd name="connsiteY33" fmla="*/ 1047750 h 1052865"/>
                    <a:gd name="connsiteX34" fmla="*/ 523875 w 733425"/>
                    <a:gd name="connsiteY34" fmla="*/ 1052513 h 1052865"/>
                    <a:gd name="connsiteX35" fmla="*/ 547687 w 733425"/>
                    <a:gd name="connsiteY35" fmla="*/ 1052513 h 1052865"/>
                    <a:gd name="connsiteX36" fmla="*/ 561975 w 733425"/>
                    <a:gd name="connsiteY36" fmla="*/ 1047750 h 1052865"/>
                    <a:gd name="connsiteX37" fmla="*/ 581025 w 733425"/>
                    <a:gd name="connsiteY37" fmla="*/ 1028700 h 1052865"/>
                    <a:gd name="connsiteX38" fmla="*/ 595312 w 733425"/>
                    <a:gd name="connsiteY38" fmla="*/ 1000125 h 1052865"/>
                    <a:gd name="connsiteX39" fmla="*/ 614362 w 733425"/>
                    <a:gd name="connsiteY39" fmla="*/ 957263 h 1052865"/>
                    <a:gd name="connsiteX40" fmla="*/ 628650 w 733425"/>
                    <a:gd name="connsiteY40" fmla="*/ 914400 h 1052865"/>
                    <a:gd name="connsiteX41" fmla="*/ 652462 w 733425"/>
                    <a:gd name="connsiteY41" fmla="*/ 852488 h 1052865"/>
                    <a:gd name="connsiteX42" fmla="*/ 685800 w 733425"/>
                    <a:gd name="connsiteY42" fmla="*/ 676275 h 1052865"/>
                    <a:gd name="connsiteX43" fmla="*/ 714375 w 733425"/>
                    <a:gd name="connsiteY43" fmla="*/ 571500 h 1052865"/>
                    <a:gd name="connsiteX44" fmla="*/ 733425 w 733425"/>
                    <a:gd name="connsiteY44" fmla="*/ 490538 h 1052865"/>
                    <a:gd name="connsiteX45" fmla="*/ 733425 w 733425"/>
                    <a:gd name="connsiteY45" fmla="*/ 490538 h 1052865"/>
                    <a:gd name="connsiteX0" fmla="*/ 0 w 741045"/>
                    <a:gd name="connsiteY0" fmla="*/ 501969 h 1052865"/>
                    <a:gd name="connsiteX1" fmla="*/ 21907 w 741045"/>
                    <a:gd name="connsiteY1" fmla="*/ 395288 h 1052865"/>
                    <a:gd name="connsiteX2" fmla="*/ 26670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1969 h 1052865"/>
                    <a:gd name="connsiteX1" fmla="*/ 16192 w 741045"/>
                    <a:gd name="connsiteY1" fmla="*/ 406719 h 1052865"/>
                    <a:gd name="connsiteX2" fmla="*/ 26670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1969 h 1052865"/>
                    <a:gd name="connsiteX1" fmla="*/ 21907 w 741045"/>
                    <a:gd name="connsiteY1" fmla="*/ 406719 h 1052865"/>
                    <a:gd name="connsiteX2" fmla="*/ 26670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1969 h 1052865"/>
                    <a:gd name="connsiteX1" fmla="*/ 21907 w 741045"/>
                    <a:gd name="connsiteY1" fmla="*/ 406719 h 1052865"/>
                    <a:gd name="connsiteX2" fmla="*/ 36195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2046 h 1052942"/>
                    <a:gd name="connsiteX1" fmla="*/ 21907 w 741045"/>
                    <a:gd name="connsiteY1" fmla="*/ 406796 h 1052942"/>
                    <a:gd name="connsiteX2" fmla="*/ 36195 w 741045"/>
                    <a:gd name="connsiteY2" fmla="*/ 352502 h 1052942"/>
                    <a:gd name="connsiteX3" fmla="*/ 45720 w 741045"/>
                    <a:gd name="connsiteY3" fmla="*/ 300115 h 1052942"/>
                    <a:gd name="connsiteX4" fmla="*/ 55245 w 741045"/>
                    <a:gd name="connsiteY4" fmla="*/ 266777 h 1052942"/>
                    <a:gd name="connsiteX5" fmla="*/ 60007 w 741045"/>
                    <a:gd name="connsiteY5" fmla="*/ 233440 h 1052942"/>
                    <a:gd name="connsiteX6" fmla="*/ 64770 w 741045"/>
                    <a:gd name="connsiteY6" fmla="*/ 204865 h 1052942"/>
                    <a:gd name="connsiteX7" fmla="*/ 83820 w 741045"/>
                    <a:gd name="connsiteY7" fmla="*/ 147715 h 1052942"/>
                    <a:gd name="connsiteX8" fmla="*/ 93345 w 741045"/>
                    <a:gd name="connsiteY8" fmla="*/ 123902 h 1052942"/>
                    <a:gd name="connsiteX9" fmla="*/ 98107 w 741045"/>
                    <a:gd name="connsiteY9" fmla="*/ 90565 h 1052942"/>
                    <a:gd name="connsiteX10" fmla="*/ 117157 w 741045"/>
                    <a:gd name="connsiteY10" fmla="*/ 66752 h 1052942"/>
                    <a:gd name="connsiteX11" fmla="*/ 126682 w 741045"/>
                    <a:gd name="connsiteY11" fmla="*/ 38177 h 1052942"/>
                    <a:gd name="connsiteX12" fmla="*/ 131445 w 741045"/>
                    <a:gd name="connsiteY12" fmla="*/ 23890 h 1052942"/>
                    <a:gd name="connsiteX13" fmla="*/ 145732 w 741045"/>
                    <a:gd name="connsiteY13" fmla="*/ 9602 h 1052942"/>
                    <a:gd name="connsiteX14" fmla="*/ 160972 w 741045"/>
                    <a:gd name="connsiteY14" fmla="*/ 77 h 1052942"/>
                    <a:gd name="connsiteX15" fmla="*/ 179070 w 741045"/>
                    <a:gd name="connsiteY15" fmla="*/ 4840 h 1052942"/>
                    <a:gd name="connsiteX16" fmla="*/ 183832 w 741045"/>
                    <a:gd name="connsiteY16" fmla="*/ 77 h 1052942"/>
                    <a:gd name="connsiteX17" fmla="*/ 198120 w 741045"/>
                    <a:gd name="connsiteY17" fmla="*/ 4840 h 1052942"/>
                    <a:gd name="connsiteX18" fmla="*/ 212407 w 741045"/>
                    <a:gd name="connsiteY18" fmla="*/ 14365 h 1052942"/>
                    <a:gd name="connsiteX19" fmla="*/ 231457 w 741045"/>
                    <a:gd name="connsiteY19" fmla="*/ 47702 h 1052942"/>
                    <a:gd name="connsiteX20" fmla="*/ 250507 w 741045"/>
                    <a:gd name="connsiteY20" fmla="*/ 90565 h 1052942"/>
                    <a:gd name="connsiteX21" fmla="*/ 264795 w 741045"/>
                    <a:gd name="connsiteY21" fmla="*/ 133427 h 1052942"/>
                    <a:gd name="connsiteX22" fmla="*/ 279082 w 741045"/>
                    <a:gd name="connsiteY22" fmla="*/ 185815 h 1052942"/>
                    <a:gd name="connsiteX23" fmla="*/ 302895 w 741045"/>
                    <a:gd name="connsiteY23" fmla="*/ 242965 h 1052942"/>
                    <a:gd name="connsiteX24" fmla="*/ 326707 w 741045"/>
                    <a:gd name="connsiteY24" fmla="*/ 381077 h 1052942"/>
                    <a:gd name="connsiteX25" fmla="*/ 360045 w 741045"/>
                    <a:gd name="connsiteY25" fmla="*/ 504902 h 1052942"/>
                    <a:gd name="connsiteX26" fmla="*/ 379095 w 741045"/>
                    <a:gd name="connsiteY26" fmla="*/ 619202 h 1052942"/>
                    <a:gd name="connsiteX27" fmla="*/ 402907 w 741045"/>
                    <a:gd name="connsiteY27" fmla="*/ 709690 h 1052942"/>
                    <a:gd name="connsiteX28" fmla="*/ 445770 w 741045"/>
                    <a:gd name="connsiteY28" fmla="*/ 876377 h 1052942"/>
                    <a:gd name="connsiteX29" fmla="*/ 464820 w 741045"/>
                    <a:gd name="connsiteY29" fmla="*/ 947815 h 1052942"/>
                    <a:gd name="connsiteX30" fmla="*/ 483870 w 741045"/>
                    <a:gd name="connsiteY30" fmla="*/ 985915 h 1052942"/>
                    <a:gd name="connsiteX31" fmla="*/ 498157 w 741045"/>
                    <a:gd name="connsiteY31" fmla="*/ 1024015 h 1052942"/>
                    <a:gd name="connsiteX32" fmla="*/ 507682 w 741045"/>
                    <a:gd name="connsiteY32" fmla="*/ 1033540 h 1052942"/>
                    <a:gd name="connsiteX33" fmla="*/ 517207 w 741045"/>
                    <a:gd name="connsiteY33" fmla="*/ 1047827 h 1052942"/>
                    <a:gd name="connsiteX34" fmla="*/ 531495 w 741045"/>
                    <a:gd name="connsiteY34" fmla="*/ 1052590 h 1052942"/>
                    <a:gd name="connsiteX35" fmla="*/ 555307 w 741045"/>
                    <a:gd name="connsiteY35" fmla="*/ 1052590 h 1052942"/>
                    <a:gd name="connsiteX36" fmla="*/ 569595 w 741045"/>
                    <a:gd name="connsiteY36" fmla="*/ 1047827 h 1052942"/>
                    <a:gd name="connsiteX37" fmla="*/ 588645 w 741045"/>
                    <a:gd name="connsiteY37" fmla="*/ 1028777 h 1052942"/>
                    <a:gd name="connsiteX38" fmla="*/ 602932 w 741045"/>
                    <a:gd name="connsiteY38" fmla="*/ 1000202 h 1052942"/>
                    <a:gd name="connsiteX39" fmla="*/ 621982 w 741045"/>
                    <a:gd name="connsiteY39" fmla="*/ 957340 h 1052942"/>
                    <a:gd name="connsiteX40" fmla="*/ 636270 w 741045"/>
                    <a:gd name="connsiteY40" fmla="*/ 914477 h 1052942"/>
                    <a:gd name="connsiteX41" fmla="*/ 660082 w 741045"/>
                    <a:gd name="connsiteY41" fmla="*/ 852565 h 1052942"/>
                    <a:gd name="connsiteX42" fmla="*/ 693420 w 741045"/>
                    <a:gd name="connsiteY42" fmla="*/ 676352 h 1052942"/>
                    <a:gd name="connsiteX43" fmla="*/ 721995 w 741045"/>
                    <a:gd name="connsiteY43" fmla="*/ 571577 h 1052942"/>
                    <a:gd name="connsiteX44" fmla="*/ 741045 w 741045"/>
                    <a:gd name="connsiteY44" fmla="*/ 490615 h 1052942"/>
                    <a:gd name="connsiteX45" fmla="*/ 741045 w 741045"/>
                    <a:gd name="connsiteY45" fmla="*/ 490615 h 1052942"/>
                    <a:gd name="connsiteX0" fmla="*/ 0 w 741045"/>
                    <a:gd name="connsiteY0" fmla="*/ 502046 h 1052942"/>
                    <a:gd name="connsiteX1" fmla="*/ 21907 w 741045"/>
                    <a:gd name="connsiteY1" fmla="*/ 406796 h 1052942"/>
                    <a:gd name="connsiteX2" fmla="*/ 36195 w 741045"/>
                    <a:gd name="connsiteY2" fmla="*/ 352502 h 1052942"/>
                    <a:gd name="connsiteX3" fmla="*/ 45720 w 741045"/>
                    <a:gd name="connsiteY3" fmla="*/ 300115 h 1052942"/>
                    <a:gd name="connsiteX4" fmla="*/ 55245 w 741045"/>
                    <a:gd name="connsiteY4" fmla="*/ 266777 h 1052942"/>
                    <a:gd name="connsiteX5" fmla="*/ 60007 w 741045"/>
                    <a:gd name="connsiteY5" fmla="*/ 233440 h 1052942"/>
                    <a:gd name="connsiteX6" fmla="*/ 64770 w 741045"/>
                    <a:gd name="connsiteY6" fmla="*/ 204865 h 1052942"/>
                    <a:gd name="connsiteX7" fmla="*/ 83820 w 741045"/>
                    <a:gd name="connsiteY7" fmla="*/ 147715 h 1052942"/>
                    <a:gd name="connsiteX8" fmla="*/ 93345 w 741045"/>
                    <a:gd name="connsiteY8" fmla="*/ 123902 h 1052942"/>
                    <a:gd name="connsiteX9" fmla="*/ 98107 w 741045"/>
                    <a:gd name="connsiteY9" fmla="*/ 90565 h 1052942"/>
                    <a:gd name="connsiteX10" fmla="*/ 117157 w 741045"/>
                    <a:gd name="connsiteY10" fmla="*/ 66752 h 1052942"/>
                    <a:gd name="connsiteX11" fmla="*/ 126682 w 741045"/>
                    <a:gd name="connsiteY11" fmla="*/ 38177 h 1052942"/>
                    <a:gd name="connsiteX12" fmla="*/ 131445 w 741045"/>
                    <a:gd name="connsiteY12" fmla="*/ 23890 h 1052942"/>
                    <a:gd name="connsiteX13" fmla="*/ 145732 w 741045"/>
                    <a:gd name="connsiteY13" fmla="*/ 9602 h 1052942"/>
                    <a:gd name="connsiteX14" fmla="*/ 160972 w 741045"/>
                    <a:gd name="connsiteY14" fmla="*/ 77 h 1052942"/>
                    <a:gd name="connsiteX15" fmla="*/ 179070 w 741045"/>
                    <a:gd name="connsiteY15" fmla="*/ 4840 h 1052942"/>
                    <a:gd name="connsiteX16" fmla="*/ 168592 w 741045"/>
                    <a:gd name="connsiteY16" fmla="*/ 0 h 1052942"/>
                    <a:gd name="connsiteX17" fmla="*/ 198120 w 741045"/>
                    <a:gd name="connsiteY17" fmla="*/ 4840 h 1052942"/>
                    <a:gd name="connsiteX18" fmla="*/ 212407 w 741045"/>
                    <a:gd name="connsiteY18" fmla="*/ 14365 h 1052942"/>
                    <a:gd name="connsiteX19" fmla="*/ 231457 w 741045"/>
                    <a:gd name="connsiteY19" fmla="*/ 47702 h 1052942"/>
                    <a:gd name="connsiteX20" fmla="*/ 250507 w 741045"/>
                    <a:gd name="connsiteY20" fmla="*/ 90565 h 1052942"/>
                    <a:gd name="connsiteX21" fmla="*/ 264795 w 741045"/>
                    <a:gd name="connsiteY21" fmla="*/ 133427 h 1052942"/>
                    <a:gd name="connsiteX22" fmla="*/ 279082 w 741045"/>
                    <a:gd name="connsiteY22" fmla="*/ 185815 h 1052942"/>
                    <a:gd name="connsiteX23" fmla="*/ 302895 w 741045"/>
                    <a:gd name="connsiteY23" fmla="*/ 242965 h 1052942"/>
                    <a:gd name="connsiteX24" fmla="*/ 326707 w 741045"/>
                    <a:gd name="connsiteY24" fmla="*/ 381077 h 1052942"/>
                    <a:gd name="connsiteX25" fmla="*/ 360045 w 741045"/>
                    <a:gd name="connsiteY25" fmla="*/ 504902 h 1052942"/>
                    <a:gd name="connsiteX26" fmla="*/ 379095 w 741045"/>
                    <a:gd name="connsiteY26" fmla="*/ 619202 h 1052942"/>
                    <a:gd name="connsiteX27" fmla="*/ 402907 w 741045"/>
                    <a:gd name="connsiteY27" fmla="*/ 709690 h 1052942"/>
                    <a:gd name="connsiteX28" fmla="*/ 445770 w 741045"/>
                    <a:gd name="connsiteY28" fmla="*/ 876377 h 1052942"/>
                    <a:gd name="connsiteX29" fmla="*/ 464820 w 741045"/>
                    <a:gd name="connsiteY29" fmla="*/ 947815 h 1052942"/>
                    <a:gd name="connsiteX30" fmla="*/ 483870 w 741045"/>
                    <a:gd name="connsiteY30" fmla="*/ 985915 h 1052942"/>
                    <a:gd name="connsiteX31" fmla="*/ 498157 w 741045"/>
                    <a:gd name="connsiteY31" fmla="*/ 1024015 h 1052942"/>
                    <a:gd name="connsiteX32" fmla="*/ 507682 w 741045"/>
                    <a:gd name="connsiteY32" fmla="*/ 1033540 h 1052942"/>
                    <a:gd name="connsiteX33" fmla="*/ 517207 w 741045"/>
                    <a:gd name="connsiteY33" fmla="*/ 1047827 h 1052942"/>
                    <a:gd name="connsiteX34" fmla="*/ 531495 w 741045"/>
                    <a:gd name="connsiteY34" fmla="*/ 1052590 h 1052942"/>
                    <a:gd name="connsiteX35" fmla="*/ 555307 w 741045"/>
                    <a:gd name="connsiteY35" fmla="*/ 1052590 h 1052942"/>
                    <a:gd name="connsiteX36" fmla="*/ 569595 w 741045"/>
                    <a:gd name="connsiteY36" fmla="*/ 1047827 h 1052942"/>
                    <a:gd name="connsiteX37" fmla="*/ 588645 w 741045"/>
                    <a:gd name="connsiteY37" fmla="*/ 1028777 h 1052942"/>
                    <a:gd name="connsiteX38" fmla="*/ 602932 w 741045"/>
                    <a:gd name="connsiteY38" fmla="*/ 1000202 h 1052942"/>
                    <a:gd name="connsiteX39" fmla="*/ 621982 w 741045"/>
                    <a:gd name="connsiteY39" fmla="*/ 957340 h 1052942"/>
                    <a:gd name="connsiteX40" fmla="*/ 636270 w 741045"/>
                    <a:gd name="connsiteY40" fmla="*/ 914477 h 1052942"/>
                    <a:gd name="connsiteX41" fmla="*/ 660082 w 741045"/>
                    <a:gd name="connsiteY41" fmla="*/ 852565 h 1052942"/>
                    <a:gd name="connsiteX42" fmla="*/ 693420 w 741045"/>
                    <a:gd name="connsiteY42" fmla="*/ 676352 h 1052942"/>
                    <a:gd name="connsiteX43" fmla="*/ 721995 w 741045"/>
                    <a:gd name="connsiteY43" fmla="*/ 571577 h 1052942"/>
                    <a:gd name="connsiteX44" fmla="*/ 741045 w 741045"/>
                    <a:gd name="connsiteY44" fmla="*/ 490615 h 1052942"/>
                    <a:gd name="connsiteX45" fmla="*/ 741045 w 741045"/>
                    <a:gd name="connsiteY45" fmla="*/ 490615 h 1052942"/>
                    <a:gd name="connsiteX0" fmla="*/ 0 w 741045"/>
                    <a:gd name="connsiteY0" fmla="*/ 503951 h 1054847"/>
                    <a:gd name="connsiteX1" fmla="*/ 21907 w 741045"/>
                    <a:gd name="connsiteY1" fmla="*/ 408701 h 1054847"/>
                    <a:gd name="connsiteX2" fmla="*/ 36195 w 741045"/>
                    <a:gd name="connsiteY2" fmla="*/ 354407 h 1054847"/>
                    <a:gd name="connsiteX3" fmla="*/ 45720 w 741045"/>
                    <a:gd name="connsiteY3" fmla="*/ 302020 h 1054847"/>
                    <a:gd name="connsiteX4" fmla="*/ 55245 w 741045"/>
                    <a:gd name="connsiteY4" fmla="*/ 268682 h 1054847"/>
                    <a:gd name="connsiteX5" fmla="*/ 60007 w 741045"/>
                    <a:gd name="connsiteY5" fmla="*/ 235345 h 1054847"/>
                    <a:gd name="connsiteX6" fmla="*/ 64770 w 741045"/>
                    <a:gd name="connsiteY6" fmla="*/ 206770 h 1054847"/>
                    <a:gd name="connsiteX7" fmla="*/ 83820 w 741045"/>
                    <a:gd name="connsiteY7" fmla="*/ 149620 h 1054847"/>
                    <a:gd name="connsiteX8" fmla="*/ 93345 w 741045"/>
                    <a:gd name="connsiteY8" fmla="*/ 125807 h 1054847"/>
                    <a:gd name="connsiteX9" fmla="*/ 98107 w 741045"/>
                    <a:gd name="connsiteY9" fmla="*/ 92470 h 1054847"/>
                    <a:gd name="connsiteX10" fmla="*/ 117157 w 741045"/>
                    <a:gd name="connsiteY10" fmla="*/ 68657 h 1054847"/>
                    <a:gd name="connsiteX11" fmla="*/ 126682 w 741045"/>
                    <a:gd name="connsiteY11" fmla="*/ 40082 h 1054847"/>
                    <a:gd name="connsiteX12" fmla="*/ 131445 w 741045"/>
                    <a:gd name="connsiteY12" fmla="*/ 25795 h 1054847"/>
                    <a:gd name="connsiteX13" fmla="*/ 145732 w 741045"/>
                    <a:gd name="connsiteY13" fmla="*/ 11507 h 1054847"/>
                    <a:gd name="connsiteX14" fmla="*/ 160972 w 741045"/>
                    <a:gd name="connsiteY14" fmla="*/ 1982 h 1054847"/>
                    <a:gd name="connsiteX15" fmla="*/ 179070 w 741045"/>
                    <a:gd name="connsiteY15" fmla="*/ 6745 h 1054847"/>
                    <a:gd name="connsiteX16" fmla="*/ 181927 w 741045"/>
                    <a:gd name="connsiteY16" fmla="*/ 0 h 1054847"/>
                    <a:gd name="connsiteX17" fmla="*/ 198120 w 741045"/>
                    <a:gd name="connsiteY17" fmla="*/ 6745 h 1054847"/>
                    <a:gd name="connsiteX18" fmla="*/ 212407 w 741045"/>
                    <a:gd name="connsiteY18" fmla="*/ 16270 h 1054847"/>
                    <a:gd name="connsiteX19" fmla="*/ 231457 w 741045"/>
                    <a:gd name="connsiteY19" fmla="*/ 49607 h 1054847"/>
                    <a:gd name="connsiteX20" fmla="*/ 250507 w 741045"/>
                    <a:gd name="connsiteY20" fmla="*/ 92470 h 1054847"/>
                    <a:gd name="connsiteX21" fmla="*/ 264795 w 741045"/>
                    <a:gd name="connsiteY21" fmla="*/ 135332 h 1054847"/>
                    <a:gd name="connsiteX22" fmla="*/ 279082 w 741045"/>
                    <a:gd name="connsiteY22" fmla="*/ 187720 h 1054847"/>
                    <a:gd name="connsiteX23" fmla="*/ 302895 w 741045"/>
                    <a:gd name="connsiteY23" fmla="*/ 244870 h 1054847"/>
                    <a:gd name="connsiteX24" fmla="*/ 326707 w 741045"/>
                    <a:gd name="connsiteY24" fmla="*/ 382982 h 1054847"/>
                    <a:gd name="connsiteX25" fmla="*/ 360045 w 741045"/>
                    <a:gd name="connsiteY25" fmla="*/ 506807 h 1054847"/>
                    <a:gd name="connsiteX26" fmla="*/ 379095 w 741045"/>
                    <a:gd name="connsiteY26" fmla="*/ 621107 h 1054847"/>
                    <a:gd name="connsiteX27" fmla="*/ 402907 w 741045"/>
                    <a:gd name="connsiteY27" fmla="*/ 711595 h 1054847"/>
                    <a:gd name="connsiteX28" fmla="*/ 445770 w 741045"/>
                    <a:gd name="connsiteY28" fmla="*/ 878282 h 1054847"/>
                    <a:gd name="connsiteX29" fmla="*/ 464820 w 741045"/>
                    <a:gd name="connsiteY29" fmla="*/ 949720 h 1054847"/>
                    <a:gd name="connsiteX30" fmla="*/ 483870 w 741045"/>
                    <a:gd name="connsiteY30" fmla="*/ 987820 h 1054847"/>
                    <a:gd name="connsiteX31" fmla="*/ 498157 w 741045"/>
                    <a:gd name="connsiteY31" fmla="*/ 1025920 h 1054847"/>
                    <a:gd name="connsiteX32" fmla="*/ 507682 w 741045"/>
                    <a:gd name="connsiteY32" fmla="*/ 1035445 h 1054847"/>
                    <a:gd name="connsiteX33" fmla="*/ 517207 w 741045"/>
                    <a:gd name="connsiteY33" fmla="*/ 1049732 h 1054847"/>
                    <a:gd name="connsiteX34" fmla="*/ 531495 w 741045"/>
                    <a:gd name="connsiteY34" fmla="*/ 1054495 h 1054847"/>
                    <a:gd name="connsiteX35" fmla="*/ 555307 w 741045"/>
                    <a:gd name="connsiteY35" fmla="*/ 1054495 h 1054847"/>
                    <a:gd name="connsiteX36" fmla="*/ 569595 w 741045"/>
                    <a:gd name="connsiteY36" fmla="*/ 1049732 h 1054847"/>
                    <a:gd name="connsiteX37" fmla="*/ 588645 w 741045"/>
                    <a:gd name="connsiteY37" fmla="*/ 1030682 h 1054847"/>
                    <a:gd name="connsiteX38" fmla="*/ 602932 w 741045"/>
                    <a:gd name="connsiteY38" fmla="*/ 1002107 h 1054847"/>
                    <a:gd name="connsiteX39" fmla="*/ 621982 w 741045"/>
                    <a:gd name="connsiteY39" fmla="*/ 959245 h 1054847"/>
                    <a:gd name="connsiteX40" fmla="*/ 636270 w 741045"/>
                    <a:gd name="connsiteY40" fmla="*/ 916382 h 1054847"/>
                    <a:gd name="connsiteX41" fmla="*/ 660082 w 741045"/>
                    <a:gd name="connsiteY41" fmla="*/ 854470 h 1054847"/>
                    <a:gd name="connsiteX42" fmla="*/ 693420 w 741045"/>
                    <a:gd name="connsiteY42" fmla="*/ 678257 h 1054847"/>
                    <a:gd name="connsiteX43" fmla="*/ 721995 w 741045"/>
                    <a:gd name="connsiteY43" fmla="*/ 573482 h 1054847"/>
                    <a:gd name="connsiteX44" fmla="*/ 741045 w 741045"/>
                    <a:gd name="connsiteY44" fmla="*/ 492520 h 1054847"/>
                    <a:gd name="connsiteX45" fmla="*/ 741045 w 741045"/>
                    <a:gd name="connsiteY45" fmla="*/ 492520 h 1054847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302895 w 741045"/>
                    <a:gd name="connsiteY23" fmla="*/ 242966 h 1052943"/>
                    <a:gd name="connsiteX24" fmla="*/ 326707 w 741045"/>
                    <a:gd name="connsiteY24" fmla="*/ 381078 h 1052943"/>
                    <a:gd name="connsiteX25" fmla="*/ 360045 w 741045"/>
                    <a:gd name="connsiteY25" fmla="*/ 504903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3370 w 741045"/>
                    <a:gd name="connsiteY23" fmla="*/ 254397 h 1052943"/>
                    <a:gd name="connsiteX24" fmla="*/ 326707 w 741045"/>
                    <a:gd name="connsiteY24" fmla="*/ 381078 h 1052943"/>
                    <a:gd name="connsiteX25" fmla="*/ 360045 w 741045"/>
                    <a:gd name="connsiteY25" fmla="*/ 504903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60045 w 741045"/>
                    <a:gd name="connsiteY25" fmla="*/ 504903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103822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103822 w 741045"/>
                    <a:gd name="connsiteY9" fmla="*/ 90566 h 1052943"/>
                    <a:gd name="connsiteX10" fmla="*/ 117157 w 741045"/>
                    <a:gd name="connsiteY10" fmla="*/ 61038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103822 w 741045"/>
                    <a:gd name="connsiteY9" fmla="*/ 90566 h 1052943"/>
                    <a:gd name="connsiteX10" fmla="*/ 117157 w 741045"/>
                    <a:gd name="connsiteY10" fmla="*/ 61038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81927 w 741045"/>
                    <a:gd name="connsiteY16" fmla="*/ 0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57 h 1052953"/>
                    <a:gd name="connsiteX1" fmla="*/ 21907 w 741045"/>
                    <a:gd name="connsiteY1" fmla="*/ 406807 h 1052953"/>
                    <a:gd name="connsiteX2" fmla="*/ 36195 w 741045"/>
                    <a:gd name="connsiteY2" fmla="*/ 352513 h 1052953"/>
                    <a:gd name="connsiteX3" fmla="*/ 45720 w 741045"/>
                    <a:gd name="connsiteY3" fmla="*/ 300126 h 1052953"/>
                    <a:gd name="connsiteX4" fmla="*/ 55245 w 741045"/>
                    <a:gd name="connsiteY4" fmla="*/ 266788 h 1052953"/>
                    <a:gd name="connsiteX5" fmla="*/ 60007 w 741045"/>
                    <a:gd name="connsiteY5" fmla="*/ 233451 h 1052953"/>
                    <a:gd name="connsiteX6" fmla="*/ 70485 w 741045"/>
                    <a:gd name="connsiteY6" fmla="*/ 197255 h 1052953"/>
                    <a:gd name="connsiteX7" fmla="*/ 83820 w 741045"/>
                    <a:gd name="connsiteY7" fmla="*/ 147726 h 1052953"/>
                    <a:gd name="connsiteX8" fmla="*/ 93345 w 741045"/>
                    <a:gd name="connsiteY8" fmla="*/ 123913 h 1052953"/>
                    <a:gd name="connsiteX9" fmla="*/ 103822 w 741045"/>
                    <a:gd name="connsiteY9" fmla="*/ 90576 h 1052953"/>
                    <a:gd name="connsiteX10" fmla="*/ 117157 w 741045"/>
                    <a:gd name="connsiteY10" fmla="*/ 61048 h 1052953"/>
                    <a:gd name="connsiteX11" fmla="*/ 126682 w 741045"/>
                    <a:gd name="connsiteY11" fmla="*/ 38188 h 1052953"/>
                    <a:gd name="connsiteX12" fmla="*/ 131445 w 741045"/>
                    <a:gd name="connsiteY12" fmla="*/ 23901 h 1052953"/>
                    <a:gd name="connsiteX13" fmla="*/ 145732 w 741045"/>
                    <a:gd name="connsiteY13" fmla="*/ 9613 h 1052953"/>
                    <a:gd name="connsiteX14" fmla="*/ 160972 w 741045"/>
                    <a:gd name="connsiteY14" fmla="*/ 88 h 1052953"/>
                    <a:gd name="connsiteX15" fmla="*/ 179070 w 741045"/>
                    <a:gd name="connsiteY15" fmla="*/ 4851 h 1052953"/>
                    <a:gd name="connsiteX16" fmla="*/ 198120 w 741045"/>
                    <a:gd name="connsiteY16" fmla="*/ 4851 h 1052953"/>
                    <a:gd name="connsiteX17" fmla="*/ 212407 w 741045"/>
                    <a:gd name="connsiteY17" fmla="*/ 14376 h 1052953"/>
                    <a:gd name="connsiteX18" fmla="*/ 231457 w 741045"/>
                    <a:gd name="connsiteY18" fmla="*/ 47713 h 1052953"/>
                    <a:gd name="connsiteX19" fmla="*/ 250507 w 741045"/>
                    <a:gd name="connsiteY19" fmla="*/ 90576 h 1052953"/>
                    <a:gd name="connsiteX20" fmla="*/ 264795 w 741045"/>
                    <a:gd name="connsiteY20" fmla="*/ 133438 h 1052953"/>
                    <a:gd name="connsiteX21" fmla="*/ 279082 w 741045"/>
                    <a:gd name="connsiteY21" fmla="*/ 185826 h 1052953"/>
                    <a:gd name="connsiteX22" fmla="*/ 299085 w 741045"/>
                    <a:gd name="connsiteY22" fmla="*/ 252502 h 1052953"/>
                    <a:gd name="connsiteX23" fmla="*/ 326707 w 741045"/>
                    <a:gd name="connsiteY23" fmla="*/ 381088 h 1052953"/>
                    <a:gd name="connsiteX24" fmla="*/ 356235 w 741045"/>
                    <a:gd name="connsiteY24" fmla="*/ 512534 h 1052953"/>
                    <a:gd name="connsiteX25" fmla="*/ 379095 w 741045"/>
                    <a:gd name="connsiteY25" fmla="*/ 619213 h 1052953"/>
                    <a:gd name="connsiteX26" fmla="*/ 402907 w 741045"/>
                    <a:gd name="connsiteY26" fmla="*/ 709701 h 1052953"/>
                    <a:gd name="connsiteX27" fmla="*/ 445770 w 741045"/>
                    <a:gd name="connsiteY27" fmla="*/ 876388 h 1052953"/>
                    <a:gd name="connsiteX28" fmla="*/ 464820 w 741045"/>
                    <a:gd name="connsiteY28" fmla="*/ 947826 h 1052953"/>
                    <a:gd name="connsiteX29" fmla="*/ 483870 w 741045"/>
                    <a:gd name="connsiteY29" fmla="*/ 985926 h 1052953"/>
                    <a:gd name="connsiteX30" fmla="*/ 498157 w 741045"/>
                    <a:gd name="connsiteY30" fmla="*/ 1024026 h 1052953"/>
                    <a:gd name="connsiteX31" fmla="*/ 507682 w 741045"/>
                    <a:gd name="connsiteY31" fmla="*/ 1033551 h 1052953"/>
                    <a:gd name="connsiteX32" fmla="*/ 517207 w 741045"/>
                    <a:gd name="connsiteY32" fmla="*/ 1047838 h 1052953"/>
                    <a:gd name="connsiteX33" fmla="*/ 531495 w 741045"/>
                    <a:gd name="connsiteY33" fmla="*/ 1052601 h 1052953"/>
                    <a:gd name="connsiteX34" fmla="*/ 555307 w 741045"/>
                    <a:gd name="connsiteY34" fmla="*/ 1052601 h 1052953"/>
                    <a:gd name="connsiteX35" fmla="*/ 569595 w 741045"/>
                    <a:gd name="connsiteY35" fmla="*/ 1047838 h 1052953"/>
                    <a:gd name="connsiteX36" fmla="*/ 588645 w 741045"/>
                    <a:gd name="connsiteY36" fmla="*/ 1028788 h 1052953"/>
                    <a:gd name="connsiteX37" fmla="*/ 602932 w 741045"/>
                    <a:gd name="connsiteY37" fmla="*/ 1000213 h 1052953"/>
                    <a:gd name="connsiteX38" fmla="*/ 621982 w 741045"/>
                    <a:gd name="connsiteY38" fmla="*/ 957351 h 1052953"/>
                    <a:gd name="connsiteX39" fmla="*/ 636270 w 741045"/>
                    <a:gd name="connsiteY39" fmla="*/ 914488 h 1052953"/>
                    <a:gd name="connsiteX40" fmla="*/ 660082 w 741045"/>
                    <a:gd name="connsiteY40" fmla="*/ 852576 h 1052953"/>
                    <a:gd name="connsiteX41" fmla="*/ 693420 w 741045"/>
                    <a:gd name="connsiteY41" fmla="*/ 676363 h 1052953"/>
                    <a:gd name="connsiteX42" fmla="*/ 721995 w 741045"/>
                    <a:gd name="connsiteY42" fmla="*/ 571588 h 1052953"/>
                    <a:gd name="connsiteX43" fmla="*/ 741045 w 741045"/>
                    <a:gd name="connsiteY43" fmla="*/ 490626 h 1052953"/>
                    <a:gd name="connsiteX44" fmla="*/ 741045 w 741045"/>
                    <a:gd name="connsiteY44" fmla="*/ 490626 h 1052953"/>
                    <a:gd name="connsiteX0" fmla="*/ 0 w 741045"/>
                    <a:gd name="connsiteY0" fmla="*/ 502926 h 1053822"/>
                    <a:gd name="connsiteX1" fmla="*/ 21907 w 741045"/>
                    <a:gd name="connsiteY1" fmla="*/ 407676 h 1053822"/>
                    <a:gd name="connsiteX2" fmla="*/ 36195 w 741045"/>
                    <a:gd name="connsiteY2" fmla="*/ 353382 h 1053822"/>
                    <a:gd name="connsiteX3" fmla="*/ 45720 w 741045"/>
                    <a:gd name="connsiteY3" fmla="*/ 300995 h 1053822"/>
                    <a:gd name="connsiteX4" fmla="*/ 55245 w 741045"/>
                    <a:gd name="connsiteY4" fmla="*/ 267657 h 1053822"/>
                    <a:gd name="connsiteX5" fmla="*/ 60007 w 741045"/>
                    <a:gd name="connsiteY5" fmla="*/ 234320 h 1053822"/>
                    <a:gd name="connsiteX6" fmla="*/ 70485 w 741045"/>
                    <a:gd name="connsiteY6" fmla="*/ 198124 h 1053822"/>
                    <a:gd name="connsiteX7" fmla="*/ 83820 w 741045"/>
                    <a:gd name="connsiteY7" fmla="*/ 148595 h 1053822"/>
                    <a:gd name="connsiteX8" fmla="*/ 93345 w 741045"/>
                    <a:gd name="connsiteY8" fmla="*/ 124782 h 1053822"/>
                    <a:gd name="connsiteX9" fmla="*/ 103822 w 741045"/>
                    <a:gd name="connsiteY9" fmla="*/ 91445 h 1053822"/>
                    <a:gd name="connsiteX10" fmla="*/ 117157 w 741045"/>
                    <a:gd name="connsiteY10" fmla="*/ 61917 h 1053822"/>
                    <a:gd name="connsiteX11" fmla="*/ 126682 w 741045"/>
                    <a:gd name="connsiteY11" fmla="*/ 39057 h 1053822"/>
                    <a:gd name="connsiteX12" fmla="*/ 131445 w 741045"/>
                    <a:gd name="connsiteY12" fmla="*/ 24770 h 1053822"/>
                    <a:gd name="connsiteX13" fmla="*/ 145732 w 741045"/>
                    <a:gd name="connsiteY13" fmla="*/ 10482 h 1053822"/>
                    <a:gd name="connsiteX14" fmla="*/ 160972 w 741045"/>
                    <a:gd name="connsiteY14" fmla="*/ 957 h 1053822"/>
                    <a:gd name="connsiteX15" fmla="*/ 179070 w 741045"/>
                    <a:gd name="connsiteY15" fmla="*/ 869 h 1053822"/>
                    <a:gd name="connsiteX16" fmla="*/ 198120 w 741045"/>
                    <a:gd name="connsiteY16" fmla="*/ 5720 h 1053822"/>
                    <a:gd name="connsiteX17" fmla="*/ 212407 w 741045"/>
                    <a:gd name="connsiteY17" fmla="*/ 15245 h 1053822"/>
                    <a:gd name="connsiteX18" fmla="*/ 231457 w 741045"/>
                    <a:gd name="connsiteY18" fmla="*/ 48582 h 1053822"/>
                    <a:gd name="connsiteX19" fmla="*/ 250507 w 741045"/>
                    <a:gd name="connsiteY19" fmla="*/ 91445 h 1053822"/>
                    <a:gd name="connsiteX20" fmla="*/ 264795 w 741045"/>
                    <a:gd name="connsiteY20" fmla="*/ 134307 h 1053822"/>
                    <a:gd name="connsiteX21" fmla="*/ 279082 w 741045"/>
                    <a:gd name="connsiteY21" fmla="*/ 186695 h 1053822"/>
                    <a:gd name="connsiteX22" fmla="*/ 299085 w 741045"/>
                    <a:gd name="connsiteY22" fmla="*/ 253371 h 1053822"/>
                    <a:gd name="connsiteX23" fmla="*/ 326707 w 741045"/>
                    <a:gd name="connsiteY23" fmla="*/ 381957 h 1053822"/>
                    <a:gd name="connsiteX24" fmla="*/ 356235 w 741045"/>
                    <a:gd name="connsiteY24" fmla="*/ 513403 h 1053822"/>
                    <a:gd name="connsiteX25" fmla="*/ 379095 w 741045"/>
                    <a:gd name="connsiteY25" fmla="*/ 620082 h 1053822"/>
                    <a:gd name="connsiteX26" fmla="*/ 402907 w 741045"/>
                    <a:gd name="connsiteY26" fmla="*/ 710570 h 1053822"/>
                    <a:gd name="connsiteX27" fmla="*/ 445770 w 741045"/>
                    <a:gd name="connsiteY27" fmla="*/ 877257 h 1053822"/>
                    <a:gd name="connsiteX28" fmla="*/ 464820 w 741045"/>
                    <a:gd name="connsiteY28" fmla="*/ 948695 h 1053822"/>
                    <a:gd name="connsiteX29" fmla="*/ 483870 w 741045"/>
                    <a:gd name="connsiteY29" fmla="*/ 986795 h 1053822"/>
                    <a:gd name="connsiteX30" fmla="*/ 498157 w 741045"/>
                    <a:gd name="connsiteY30" fmla="*/ 1024895 h 1053822"/>
                    <a:gd name="connsiteX31" fmla="*/ 507682 w 741045"/>
                    <a:gd name="connsiteY31" fmla="*/ 1034420 h 1053822"/>
                    <a:gd name="connsiteX32" fmla="*/ 517207 w 741045"/>
                    <a:gd name="connsiteY32" fmla="*/ 1048707 h 1053822"/>
                    <a:gd name="connsiteX33" fmla="*/ 531495 w 741045"/>
                    <a:gd name="connsiteY33" fmla="*/ 1053470 h 1053822"/>
                    <a:gd name="connsiteX34" fmla="*/ 555307 w 741045"/>
                    <a:gd name="connsiteY34" fmla="*/ 1053470 h 1053822"/>
                    <a:gd name="connsiteX35" fmla="*/ 569595 w 741045"/>
                    <a:gd name="connsiteY35" fmla="*/ 1048707 h 1053822"/>
                    <a:gd name="connsiteX36" fmla="*/ 588645 w 741045"/>
                    <a:gd name="connsiteY36" fmla="*/ 1029657 h 1053822"/>
                    <a:gd name="connsiteX37" fmla="*/ 602932 w 741045"/>
                    <a:gd name="connsiteY37" fmla="*/ 1001082 h 1053822"/>
                    <a:gd name="connsiteX38" fmla="*/ 621982 w 741045"/>
                    <a:gd name="connsiteY38" fmla="*/ 958220 h 1053822"/>
                    <a:gd name="connsiteX39" fmla="*/ 636270 w 741045"/>
                    <a:gd name="connsiteY39" fmla="*/ 915357 h 1053822"/>
                    <a:gd name="connsiteX40" fmla="*/ 660082 w 741045"/>
                    <a:gd name="connsiteY40" fmla="*/ 853445 h 1053822"/>
                    <a:gd name="connsiteX41" fmla="*/ 693420 w 741045"/>
                    <a:gd name="connsiteY41" fmla="*/ 677232 h 1053822"/>
                    <a:gd name="connsiteX42" fmla="*/ 721995 w 741045"/>
                    <a:gd name="connsiteY42" fmla="*/ 572457 h 1053822"/>
                    <a:gd name="connsiteX43" fmla="*/ 741045 w 741045"/>
                    <a:gd name="connsiteY43" fmla="*/ 491495 h 1053822"/>
                    <a:gd name="connsiteX44" fmla="*/ 741045 w 741045"/>
                    <a:gd name="connsiteY44" fmla="*/ 491495 h 1053822"/>
                    <a:gd name="connsiteX0" fmla="*/ 0 w 741045"/>
                    <a:gd name="connsiteY0" fmla="*/ 502926 h 1063053"/>
                    <a:gd name="connsiteX1" fmla="*/ 21907 w 741045"/>
                    <a:gd name="connsiteY1" fmla="*/ 407676 h 1063053"/>
                    <a:gd name="connsiteX2" fmla="*/ 36195 w 741045"/>
                    <a:gd name="connsiteY2" fmla="*/ 353382 h 1063053"/>
                    <a:gd name="connsiteX3" fmla="*/ 45720 w 741045"/>
                    <a:gd name="connsiteY3" fmla="*/ 300995 h 1063053"/>
                    <a:gd name="connsiteX4" fmla="*/ 55245 w 741045"/>
                    <a:gd name="connsiteY4" fmla="*/ 267657 h 1063053"/>
                    <a:gd name="connsiteX5" fmla="*/ 60007 w 741045"/>
                    <a:gd name="connsiteY5" fmla="*/ 234320 h 1063053"/>
                    <a:gd name="connsiteX6" fmla="*/ 70485 w 741045"/>
                    <a:gd name="connsiteY6" fmla="*/ 198124 h 1063053"/>
                    <a:gd name="connsiteX7" fmla="*/ 83820 w 741045"/>
                    <a:gd name="connsiteY7" fmla="*/ 148595 h 1063053"/>
                    <a:gd name="connsiteX8" fmla="*/ 93345 w 741045"/>
                    <a:gd name="connsiteY8" fmla="*/ 124782 h 1063053"/>
                    <a:gd name="connsiteX9" fmla="*/ 103822 w 741045"/>
                    <a:gd name="connsiteY9" fmla="*/ 91445 h 1063053"/>
                    <a:gd name="connsiteX10" fmla="*/ 117157 w 741045"/>
                    <a:gd name="connsiteY10" fmla="*/ 61917 h 1063053"/>
                    <a:gd name="connsiteX11" fmla="*/ 126682 w 741045"/>
                    <a:gd name="connsiteY11" fmla="*/ 39057 h 1063053"/>
                    <a:gd name="connsiteX12" fmla="*/ 131445 w 741045"/>
                    <a:gd name="connsiteY12" fmla="*/ 24770 h 1063053"/>
                    <a:gd name="connsiteX13" fmla="*/ 145732 w 741045"/>
                    <a:gd name="connsiteY13" fmla="*/ 10482 h 1063053"/>
                    <a:gd name="connsiteX14" fmla="*/ 160972 w 741045"/>
                    <a:gd name="connsiteY14" fmla="*/ 957 h 1063053"/>
                    <a:gd name="connsiteX15" fmla="*/ 179070 w 741045"/>
                    <a:gd name="connsiteY15" fmla="*/ 869 h 1063053"/>
                    <a:gd name="connsiteX16" fmla="*/ 198120 w 741045"/>
                    <a:gd name="connsiteY16" fmla="*/ 5720 h 1063053"/>
                    <a:gd name="connsiteX17" fmla="*/ 212407 w 741045"/>
                    <a:gd name="connsiteY17" fmla="*/ 15245 h 1063053"/>
                    <a:gd name="connsiteX18" fmla="*/ 231457 w 741045"/>
                    <a:gd name="connsiteY18" fmla="*/ 48582 h 1063053"/>
                    <a:gd name="connsiteX19" fmla="*/ 250507 w 741045"/>
                    <a:gd name="connsiteY19" fmla="*/ 91445 h 1063053"/>
                    <a:gd name="connsiteX20" fmla="*/ 264795 w 741045"/>
                    <a:gd name="connsiteY20" fmla="*/ 134307 h 1063053"/>
                    <a:gd name="connsiteX21" fmla="*/ 279082 w 741045"/>
                    <a:gd name="connsiteY21" fmla="*/ 186695 h 1063053"/>
                    <a:gd name="connsiteX22" fmla="*/ 299085 w 741045"/>
                    <a:gd name="connsiteY22" fmla="*/ 253371 h 1063053"/>
                    <a:gd name="connsiteX23" fmla="*/ 326707 w 741045"/>
                    <a:gd name="connsiteY23" fmla="*/ 381957 h 1063053"/>
                    <a:gd name="connsiteX24" fmla="*/ 356235 w 741045"/>
                    <a:gd name="connsiteY24" fmla="*/ 513403 h 1063053"/>
                    <a:gd name="connsiteX25" fmla="*/ 379095 w 741045"/>
                    <a:gd name="connsiteY25" fmla="*/ 620082 h 1063053"/>
                    <a:gd name="connsiteX26" fmla="*/ 402907 w 741045"/>
                    <a:gd name="connsiteY26" fmla="*/ 710570 h 1063053"/>
                    <a:gd name="connsiteX27" fmla="*/ 445770 w 741045"/>
                    <a:gd name="connsiteY27" fmla="*/ 877257 h 1063053"/>
                    <a:gd name="connsiteX28" fmla="*/ 464820 w 741045"/>
                    <a:gd name="connsiteY28" fmla="*/ 948695 h 1063053"/>
                    <a:gd name="connsiteX29" fmla="*/ 483870 w 741045"/>
                    <a:gd name="connsiteY29" fmla="*/ 986795 h 1063053"/>
                    <a:gd name="connsiteX30" fmla="*/ 498157 w 741045"/>
                    <a:gd name="connsiteY30" fmla="*/ 1024895 h 1063053"/>
                    <a:gd name="connsiteX31" fmla="*/ 507682 w 741045"/>
                    <a:gd name="connsiteY31" fmla="*/ 1034420 h 1063053"/>
                    <a:gd name="connsiteX32" fmla="*/ 517207 w 741045"/>
                    <a:gd name="connsiteY32" fmla="*/ 1048707 h 1063053"/>
                    <a:gd name="connsiteX33" fmla="*/ 548640 w 741045"/>
                    <a:gd name="connsiteY33" fmla="*/ 1062998 h 1063053"/>
                    <a:gd name="connsiteX34" fmla="*/ 555307 w 741045"/>
                    <a:gd name="connsiteY34" fmla="*/ 1053470 h 1063053"/>
                    <a:gd name="connsiteX35" fmla="*/ 569595 w 741045"/>
                    <a:gd name="connsiteY35" fmla="*/ 1048707 h 1063053"/>
                    <a:gd name="connsiteX36" fmla="*/ 588645 w 741045"/>
                    <a:gd name="connsiteY36" fmla="*/ 1029657 h 1063053"/>
                    <a:gd name="connsiteX37" fmla="*/ 602932 w 741045"/>
                    <a:gd name="connsiteY37" fmla="*/ 1001082 h 1063053"/>
                    <a:gd name="connsiteX38" fmla="*/ 621982 w 741045"/>
                    <a:gd name="connsiteY38" fmla="*/ 958220 h 1063053"/>
                    <a:gd name="connsiteX39" fmla="*/ 636270 w 741045"/>
                    <a:gd name="connsiteY39" fmla="*/ 915357 h 1063053"/>
                    <a:gd name="connsiteX40" fmla="*/ 660082 w 741045"/>
                    <a:gd name="connsiteY40" fmla="*/ 853445 h 1063053"/>
                    <a:gd name="connsiteX41" fmla="*/ 693420 w 741045"/>
                    <a:gd name="connsiteY41" fmla="*/ 677232 h 1063053"/>
                    <a:gd name="connsiteX42" fmla="*/ 721995 w 741045"/>
                    <a:gd name="connsiteY42" fmla="*/ 572457 h 1063053"/>
                    <a:gd name="connsiteX43" fmla="*/ 741045 w 741045"/>
                    <a:gd name="connsiteY43" fmla="*/ 491495 h 1063053"/>
                    <a:gd name="connsiteX44" fmla="*/ 741045 w 741045"/>
                    <a:gd name="connsiteY44" fmla="*/ 491495 h 1063053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8157 w 741045"/>
                    <a:gd name="connsiteY30" fmla="*/ 1024895 h 1063019"/>
                    <a:gd name="connsiteX31" fmla="*/ 507682 w 741045"/>
                    <a:gd name="connsiteY31" fmla="*/ 103442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8157 w 741045"/>
                    <a:gd name="connsiteY30" fmla="*/ 102489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2442 w 741045"/>
                    <a:gd name="connsiteY30" fmla="*/ 101727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2442 w 741045"/>
                    <a:gd name="connsiteY30" fmla="*/ 101727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78155 w 741045"/>
                    <a:gd name="connsiteY29" fmla="*/ 990605 h 1063019"/>
                    <a:gd name="connsiteX30" fmla="*/ 492442 w 741045"/>
                    <a:gd name="connsiteY30" fmla="*/ 101727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26720 w 741045"/>
                    <a:gd name="connsiteY27" fmla="*/ 81915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60082 w 741045"/>
                    <a:gd name="connsiteY41" fmla="*/ 853445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60082 w 741045"/>
                    <a:gd name="connsiteY41" fmla="*/ 853445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60082 w 741045"/>
                    <a:gd name="connsiteY41" fmla="*/ 853445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70104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90512 w 741045"/>
                    <a:gd name="connsiteY21" fmla="*/ 192410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70104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82892 w 741045"/>
                    <a:gd name="connsiteY21" fmla="*/ 19812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70104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4679"/>
                    <a:gd name="connsiteX1" fmla="*/ 21907 w 741045"/>
                    <a:gd name="connsiteY1" fmla="*/ 407676 h 1064679"/>
                    <a:gd name="connsiteX2" fmla="*/ 36195 w 741045"/>
                    <a:gd name="connsiteY2" fmla="*/ 353382 h 1064679"/>
                    <a:gd name="connsiteX3" fmla="*/ 45720 w 741045"/>
                    <a:gd name="connsiteY3" fmla="*/ 300995 h 1064679"/>
                    <a:gd name="connsiteX4" fmla="*/ 55245 w 741045"/>
                    <a:gd name="connsiteY4" fmla="*/ 267657 h 1064679"/>
                    <a:gd name="connsiteX5" fmla="*/ 60007 w 741045"/>
                    <a:gd name="connsiteY5" fmla="*/ 234320 h 1064679"/>
                    <a:gd name="connsiteX6" fmla="*/ 70485 w 741045"/>
                    <a:gd name="connsiteY6" fmla="*/ 198124 h 1064679"/>
                    <a:gd name="connsiteX7" fmla="*/ 83820 w 741045"/>
                    <a:gd name="connsiteY7" fmla="*/ 148595 h 1064679"/>
                    <a:gd name="connsiteX8" fmla="*/ 93345 w 741045"/>
                    <a:gd name="connsiteY8" fmla="*/ 124782 h 1064679"/>
                    <a:gd name="connsiteX9" fmla="*/ 103822 w 741045"/>
                    <a:gd name="connsiteY9" fmla="*/ 91445 h 1064679"/>
                    <a:gd name="connsiteX10" fmla="*/ 117157 w 741045"/>
                    <a:gd name="connsiteY10" fmla="*/ 61917 h 1064679"/>
                    <a:gd name="connsiteX11" fmla="*/ 126682 w 741045"/>
                    <a:gd name="connsiteY11" fmla="*/ 39057 h 1064679"/>
                    <a:gd name="connsiteX12" fmla="*/ 131445 w 741045"/>
                    <a:gd name="connsiteY12" fmla="*/ 24770 h 1064679"/>
                    <a:gd name="connsiteX13" fmla="*/ 145732 w 741045"/>
                    <a:gd name="connsiteY13" fmla="*/ 10482 h 1064679"/>
                    <a:gd name="connsiteX14" fmla="*/ 160972 w 741045"/>
                    <a:gd name="connsiteY14" fmla="*/ 957 h 1064679"/>
                    <a:gd name="connsiteX15" fmla="*/ 179070 w 741045"/>
                    <a:gd name="connsiteY15" fmla="*/ 869 h 1064679"/>
                    <a:gd name="connsiteX16" fmla="*/ 198120 w 741045"/>
                    <a:gd name="connsiteY16" fmla="*/ 5720 h 1064679"/>
                    <a:gd name="connsiteX17" fmla="*/ 212407 w 741045"/>
                    <a:gd name="connsiteY17" fmla="*/ 15245 h 1064679"/>
                    <a:gd name="connsiteX18" fmla="*/ 231457 w 741045"/>
                    <a:gd name="connsiteY18" fmla="*/ 48582 h 1064679"/>
                    <a:gd name="connsiteX19" fmla="*/ 250507 w 741045"/>
                    <a:gd name="connsiteY19" fmla="*/ 91445 h 1064679"/>
                    <a:gd name="connsiteX20" fmla="*/ 264795 w 741045"/>
                    <a:gd name="connsiteY20" fmla="*/ 134307 h 1064679"/>
                    <a:gd name="connsiteX21" fmla="*/ 282892 w 741045"/>
                    <a:gd name="connsiteY21" fmla="*/ 198125 h 1064679"/>
                    <a:gd name="connsiteX22" fmla="*/ 299085 w 741045"/>
                    <a:gd name="connsiteY22" fmla="*/ 253371 h 1064679"/>
                    <a:gd name="connsiteX23" fmla="*/ 326707 w 741045"/>
                    <a:gd name="connsiteY23" fmla="*/ 381957 h 1064679"/>
                    <a:gd name="connsiteX24" fmla="*/ 356235 w 741045"/>
                    <a:gd name="connsiteY24" fmla="*/ 513403 h 1064679"/>
                    <a:gd name="connsiteX25" fmla="*/ 379095 w 741045"/>
                    <a:gd name="connsiteY25" fmla="*/ 620082 h 1064679"/>
                    <a:gd name="connsiteX26" fmla="*/ 401002 w 741045"/>
                    <a:gd name="connsiteY26" fmla="*/ 708665 h 1064679"/>
                    <a:gd name="connsiteX27" fmla="*/ 426720 w 741045"/>
                    <a:gd name="connsiteY27" fmla="*/ 803910 h 1064679"/>
                    <a:gd name="connsiteX28" fmla="*/ 445770 w 741045"/>
                    <a:gd name="connsiteY28" fmla="*/ 877257 h 1064679"/>
                    <a:gd name="connsiteX29" fmla="*/ 464820 w 741045"/>
                    <a:gd name="connsiteY29" fmla="*/ 948695 h 1064679"/>
                    <a:gd name="connsiteX30" fmla="*/ 478155 w 741045"/>
                    <a:gd name="connsiteY30" fmla="*/ 990605 h 1064679"/>
                    <a:gd name="connsiteX31" fmla="*/ 492442 w 741045"/>
                    <a:gd name="connsiteY31" fmla="*/ 1017275 h 1064679"/>
                    <a:gd name="connsiteX32" fmla="*/ 503872 w 741045"/>
                    <a:gd name="connsiteY32" fmla="*/ 1038230 h 1064679"/>
                    <a:gd name="connsiteX33" fmla="*/ 519112 w 741045"/>
                    <a:gd name="connsiteY33" fmla="*/ 1050612 h 1064679"/>
                    <a:gd name="connsiteX34" fmla="*/ 548640 w 741045"/>
                    <a:gd name="connsiteY34" fmla="*/ 1062998 h 1064679"/>
                    <a:gd name="connsiteX35" fmla="*/ 555307 w 741045"/>
                    <a:gd name="connsiteY35" fmla="*/ 1063019 h 1064679"/>
                    <a:gd name="connsiteX36" fmla="*/ 569595 w 741045"/>
                    <a:gd name="connsiteY36" fmla="*/ 1048707 h 1064679"/>
                    <a:gd name="connsiteX37" fmla="*/ 588645 w 741045"/>
                    <a:gd name="connsiteY37" fmla="*/ 1029657 h 1064679"/>
                    <a:gd name="connsiteX38" fmla="*/ 602932 w 741045"/>
                    <a:gd name="connsiteY38" fmla="*/ 1001082 h 1064679"/>
                    <a:gd name="connsiteX39" fmla="*/ 621982 w 741045"/>
                    <a:gd name="connsiteY39" fmla="*/ 958220 h 1064679"/>
                    <a:gd name="connsiteX40" fmla="*/ 636270 w 741045"/>
                    <a:gd name="connsiteY40" fmla="*/ 915357 h 1064679"/>
                    <a:gd name="connsiteX41" fmla="*/ 656272 w 741045"/>
                    <a:gd name="connsiteY41" fmla="*/ 847730 h 1064679"/>
                    <a:gd name="connsiteX42" fmla="*/ 701040 w 741045"/>
                    <a:gd name="connsiteY42" fmla="*/ 677232 h 1064679"/>
                    <a:gd name="connsiteX43" fmla="*/ 721995 w 741045"/>
                    <a:gd name="connsiteY43" fmla="*/ 572457 h 1064679"/>
                    <a:gd name="connsiteX44" fmla="*/ 741045 w 741045"/>
                    <a:gd name="connsiteY44" fmla="*/ 491495 h 1064679"/>
                    <a:gd name="connsiteX45" fmla="*/ 741045 w 741045"/>
                    <a:gd name="connsiteY45" fmla="*/ 491495 h 1064679"/>
                    <a:gd name="connsiteX0" fmla="*/ 0 w 741045"/>
                    <a:gd name="connsiteY0" fmla="*/ 502926 h 1065765"/>
                    <a:gd name="connsiteX1" fmla="*/ 21907 w 741045"/>
                    <a:gd name="connsiteY1" fmla="*/ 407676 h 1065765"/>
                    <a:gd name="connsiteX2" fmla="*/ 36195 w 741045"/>
                    <a:gd name="connsiteY2" fmla="*/ 353382 h 1065765"/>
                    <a:gd name="connsiteX3" fmla="*/ 45720 w 741045"/>
                    <a:gd name="connsiteY3" fmla="*/ 300995 h 1065765"/>
                    <a:gd name="connsiteX4" fmla="*/ 55245 w 741045"/>
                    <a:gd name="connsiteY4" fmla="*/ 267657 h 1065765"/>
                    <a:gd name="connsiteX5" fmla="*/ 60007 w 741045"/>
                    <a:gd name="connsiteY5" fmla="*/ 234320 h 1065765"/>
                    <a:gd name="connsiteX6" fmla="*/ 70485 w 741045"/>
                    <a:gd name="connsiteY6" fmla="*/ 198124 h 1065765"/>
                    <a:gd name="connsiteX7" fmla="*/ 83820 w 741045"/>
                    <a:gd name="connsiteY7" fmla="*/ 148595 h 1065765"/>
                    <a:gd name="connsiteX8" fmla="*/ 93345 w 741045"/>
                    <a:gd name="connsiteY8" fmla="*/ 124782 h 1065765"/>
                    <a:gd name="connsiteX9" fmla="*/ 103822 w 741045"/>
                    <a:gd name="connsiteY9" fmla="*/ 91445 h 1065765"/>
                    <a:gd name="connsiteX10" fmla="*/ 117157 w 741045"/>
                    <a:gd name="connsiteY10" fmla="*/ 61917 h 1065765"/>
                    <a:gd name="connsiteX11" fmla="*/ 126682 w 741045"/>
                    <a:gd name="connsiteY11" fmla="*/ 39057 h 1065765"/>
                    <a:gd name="connsiteX12" fmla="*/ 131445 w 741045"/>
                    <a:gd name="connsiteY12" fmla="*/ 24770 h 1065765"/>
                    <a:gd name="connsiteX13" fmla="*/ 145732 w 741045"/>
                    <a:gd name="connsiteY13" fmla="*/ 10482 h 1065765"/>
                    <a:gd name="connsiteX14" fmla="*/ 160972 w 741045"/>
                    <a:gd name="connsiteY14" fmla="*/ 957 h 1065765"/>
                    <a:gd name="connsiteX15" fmla="*/ 179070 w 741045"/>
                    <a:gd name="connsiteY15" fmla="*/ 869 h 1065765"/>
                    <a:gd name="connsiteX16" fmla="*/ 198120 w 741045"/>
                    <a:gd name="connsiteY16" fmla="*/ 5720 h 1065765"/>
                    <a:gd name="connsiteX17" fmla="*/ 212407 w 741045"/>
                    <a:gd name="connsiteY17" fmla="*/ 15245 h 1065765"/>
                    <a:gd name="connsiteX18" fmla="*/ 231457 w 741045"/>
                    <a:gd name="connsiteY18" fmla="*/ 48582 h 1065765"/>
                    <a:gd name="connsiteX19" fmla="*/ 250507 w 741045"/>
                    <a:gd name="connsiteY19" fmla="*/ 91445 h 1065765"/>
                    <a:gd name="connsiteX20" fmla="*/ 264795 w 741045"/>
                    <a:gd name="connsiteY20" fmla="*/ 134307 h 1065765"/>
                    <a:gd name="connsiteX21" fmla="*/ 282892 w 741045"/>
                    <a:gd name="connsiteY21" fmla="*/ 198125 h 1065765"/>
                    <a:gd name="connsiteX22" fmla="*/ 299085 w 741045"/>
                    <a:gd name="connsiteY22" fmla="*/ 253371 h 1065765"/>
                    <a:gd name="connsiteX23" fmla="*/ 326707 w 741045"/>
                    <a:gd name="connsiteY23" fmla="*/ 381957 h 1065765"/>
                    <a:gd name="connsiteX24" fmla="*/ 356235 w 741045"/>
                    <a:gd name="connsiteY24" fmla="*/ 513403 h 1065765"/>
                    <a:gd name="connsiteX25" fmla="*/ 379095 w 741045"/>
                    <a:gd name="connsiteY25" fmla="*/ 620082 h 1065765"/>
                    <a:gd name="connsiteX26" fmla="*/ 401002 w 741045"/>
                    <a:gd name="connsiteY26" fmla="*/ 708665 h 1065765"/>
                    <a:gd name="connsiteX27" fmla="*/ 426720 w 741045"/>
                    <a:gd name="connsiteY27" fmla="*/ 803910 h 1065765"/>
                    <a:gd name="connsiteX28" fmla="*/ 445770 w 741045"/>
                    <a:gd name="connsiteY28" fmla="*/ 877257 h 1065765"/>
                    <a:gd name="connsiteX29" fmla="*/ 464820 w 741045"/>
                    <a:gd name="connsiteY29" fmla="*/ 948695 h 1065765"/>
                    <a:gd name="connsiteX30" fmla="*/ 478155 w 741045"/>
                    <a:gd name="connsiteY30" fmla="*/ 990605 h 1065765"/>
                    <a:gd name="connsiteX31" fmla="*/ 492442 w 741045"/>
                    <a:gd name="connsiteY31" fmla="*/ 1017275 h 1065765"/>
                    <a:gd name="connsiteX32" fmla="*/ 503872 w 741045"/>
                    <a:gd name="connsiteY32" fmla="*/ 1038230 h 1065765"/>
                    <a:gd name="connsiteX33" fmla="*/ 519112 w 741045"/>
                    <a:gd name="connsiteY33" fmla="*/ 1050612 h 1065765"/>
                    <a:gd name="connsiteX34" fmla="*/ 544830 w 741045"/>
                    <a:gd name="connsiteY34" fmla="*/ 1064679 h 1065765"/>
                    <a:gd name="connsiteX35" fmla="*/ 555307 w 741045"/>
                    <a:gd name="connsiteY35" fmla="*/ 1063019 h 1065765"/>
                    <a:gd name="connsiteX36" fmla="*/ 569595 w 741045"/>
                    <a:gd name="connsiteY36" fmla="*/ 1048707 h 1065765"/>
                    <a:gd name="connsiteX37" fmla="*/ 588645 w 741045"/>
                    <a:gd name="connsiteY37" fmla="*/ 1029657 h 1065765"/>
                    <a:gd name="connsiteX38" fmla="*/ 602932 w 741045"/>
                    <a:gd name="connsiteY38" fmla="*/ 1001082 h 1065765"/>
                    <a:gd name="connsiteX39" fmla="*/ 621982 w 741045"/>
                    <a:gd name="connsiteY39" fmla="*/ 958220 h 1065765"/>
                    <a:gd name="connsiteX40" fmla="*/ 636270 w 741045"/>
                    <a:gd name="connsiteY40" fmla="*/ 915357 h 1065765"/>
                    <a:gd name="connsiteX41" fmla="*/ 656272 w 741045"/>
                    <a:gd name="connsiteY41" fmla="*/ 847730 h 1065765"/>
                    <a:gd name="connsiteX42" fmla="*/ 701040 w 741045"/>
                    <a:gd name="connsiteY42" fmla="*/ 677232 h 1065765"/>
                    <a:gd name="connsiteX43" fmla="*/ 721995 w 741045"/>
                    <a:gd name="connsiteY43" fmla="*/ 572457 h 1065765"/>
                    <a:gd name="connsiteX44" fmla="*/ 741045 w 741045"/>
                    <a:gd name="connsiteY44" fmla="*/ 491495 h 1065765"/>
                    <a:gd name="connsiteX45" fmla="*/ 741045 w 741045"/>
                    <a:gd name="connsiteY45" fmla="*/ 491495 h 1065765"/>
                    <a:gd name="connsiteX0" fmla="*/ 0 w 741045"/>
                    <a:gd name="connsiteY0" fmla="*/ 502926 h 1064562"/>
                    <a:gd name="connsiteX1" fmla="*/ 21907 w 741045"/>
                    <a:gd name="connsiteY1" fmla="*/ 407676 h 1064562"/>
                    <a:gd name="connsiteX2" fmla="*/ 36195 w 741045"/>
                    <a:gd name="connsiteY2" fmla="*/ 353382 h 1064562"/>
                    <a:gd name="connsiteX3" fmla="*/ 45720 w 741045"/>
                    <a:gd name="connsiteY3" fmla="*/ 300995 h 1064562"/>
                    <a:gd name="connsiteX4" fmla="*/ 55245 w 741045"/>
                    <a:gd name="connsiteY4" fmla="*/ 267657 h 1064562"/>
                    <a:gd name="connsiteX5" fmla="*/ 60007 w 741045"/>
                    <a:gd name="connsiteY5" fmla="*/ 234320 h 1064562"/>
                    <a:gd name="connsiteX6" fmla="*/ 70485 w 741045"/>
                    <a:gd name="connsiteY6" fmla="*/ 198124 h 1064562"/>
                    <a:gd name="connsiteX7" fmla="*/ 83820 w 741045"/>
                    <a:gd name="connsiteY7" fmla="*/ 148595 h 1064562"/>
                    <a:gd name="connsiteX8" fmla="*/ 93345 w 741045"/>
                    <a:gd name="connsiteY8" fmla="*/ 124782 h 1064562"/>
                    <a:gd name="connsiteX9" fmla="*/ 103822 w 741045"/>
                    <a:gd name="connsiteY9" fmla="*/ 91445 h 1064562"/>
                    <a:gd name="connsiteX10" fmla="*/ 117157 w 741045"/>
                    <a:gd name="connsiteY10" fmla="*/ 61917 h 1064562"/>
                    <a:gd name="connsiteX11" fmla="*/ 126682 w 741045"/>
                    <a:gd name="connsiteY11" fmla="*/ 39057 h 1064562"/>
                    <a:gd name="connsiteX12" fmla="*/ 131445 w 741045"/>
                    <a:gd name="connsiteY12" fmla="*/ 24770 h 1064562"/>
                    <a:gd name="connsiteX13" fmla="*/ 145732 w 741045"/>
                    <a:gd name="connsiteY13" fmla="*/ 10482 h 1064562"/>
                    <a:gd name="connsiteX14" fmla="*/ 160972 w 741045"/>
                    <a:gd name="connsiteY14" fmla="*/ 957 h 1064562"/>
                    <a:gd name="connsiteX15" fmla="*/ 179070 w 741045"/>
                    <a:gd name="connsiteY15" fmla="*/ 869 h 1064562"/>
                    <a:gd name="connsiteX16" fmla="*/ 198120 w 741045"/>
                    <a:gd name="connsiteY16" fmla="*/ 5720 h 1064562"/>
                    <a:gd name="connsiteX17" fmla="*/ 212407 w 741045"/>
                    <a:gd name="connsiteY17" fmla="*/ 15245 h 1064562"/>
                    <a:gd name="connsiteX18" fmla="*/ 231457 w 741045"/>
                    <a:gd name="connsiteY18" fmla="*/ 48582 h 1064562"/>
                    <a:gd name="connsiteX19" fmla="*/ 250507 w 741045"/>
                    <a:gd name="connsiteY19" fmla="*/ 91445 h 1064562"/>
                    <a:gd name="connsiteX20" fmla="*/ 264795 w 741045"/>
                    <a:gd name="connsiteY20" fmla="*/ 134307 h 1064562"/>
                    <a:gd name="connsiteX21" fmla="*/ 282892 w 741045"/>
                    <a:gd name="connsiteY21" fmla="*/ 198125 h 1064562"/>
                    <a:gd name="connsiteX22" fmla="*/ 299085 w 741045"/>
                    <a:gd name="connsiteY22" fmla="*/ 253371 h 1064562"/>
                    <a:gd name="connsiteX23" fmla="*/ 326707 w 741045"/>
                    <a:gd name="connsiteY23" fmla="*/ 381957 h 1064562"/>
                    <a:gd name="connsiteX24" fmla="*/ 356235 w 741045"/>
                    <a:gd name="connsiteY24" fmla="*/ 513403 h 1064562"/>
                    <a:gd name="connsiteX25" fmla="*/ 379095 w 741045"/>
                    <a:gd name="connsiteY25" fmla="*/ 620082 h 1064562"/>
                    <a:gd name="connsiteX26" fmla="*/ 401002 w 741045"/>
                    <a:gd name="connsiteY26" fmla="*/ 708665 h 1064562"/>
                    <a:gd name="connsiteX27" fmla="*/ 426720 w 741045"/>
                    <a:gd name="connsiteY27" fmla="*/ 803910 h 1064562"/>
                    <a:gd name="connsiteX28" fmla="*/ 445770 w 741045"/>
                    <a:gd name="connsiteY28" fmla="*/ 877257 h 1064562"/>
                    <a:gd name="connsiteX29" fmla="*/ 464820 w 741045"/>
                    <a:gd name="connsiteY29" fmla="*/ 948695 h 1064562"/>
                    <a:gd name="connsiteX30" fmla="*/ 478155 w 741045"/>
                    <a:gd name="connsiteY30" fmla="*/ 990605 h 1064562"/>
                    <a:gd name="connsiteX31" fmla="*/ 492442 w 741045"/>
                    <a:gd name="connsiteY31" fmla="*/ 1017275 h 1064562"/>
                    <a:gd name="connsiteX32" fmla="*/ 503872 w 741045"/>
                    <a:gd name="connsiteY32" fmla="*/ 1038230 h 1064562"/>
                    <a:gd name="connsiteX33" fmla="*/ 519112 w 741045"/>
                    <a:gd name="connsiteY33" fmla="*/ 1050612 h 1064562"/>
                    <a:gd name="connsiteX34" fmla="*/ 539115 w 741045"/>
                    <a:gd name="connsiteY34" fmla="*/ 1062773 h 1064562"/>
                    <a:gd name="connsiteX35" fmla="*/ 555307 w 741045"/>
                    <a:gd name="connsiteY35" fmla="*/ 1063019 h 1064562"/>
                    <a:gd name="connsiteX36" fmla="*/ 569595 w 741045"/>
                    <a:gd name="connsiteY36" fmla="*/ 1048707 h 1064562"/>
                    <a:gd name="connsiteX37" fmla="*/ 588645 w 741045"/>
                    <a:gd name="connsiteY37" fmla="*/ 1029657 h 1064562"/>
                    <a:gd name="connsiteX38" fmla="*/ 602932 w 741045"/>
                    <a:gd name="connsiteY38" fmla="*/ 1001082 h 1064562"/>
                    <a:gd name="connsiteX39" fmla="*/ 621982 w 741045"/>
                    <a:gd name="connsiteY39" fmla="*/ 958220 h 1064562"/>
                    <a:gd name="connsiteX40" fmla="*/ 636270 w 741045"/>
                    <a:gd name="connsiteY40" fmla="*/ 915357 h 1064562"/>
                    <a:gd name="connsiteX41" fmla="*/ 656272 w 741045"/>
                    <a:gd name="connsiteY41" fmla="*/ 847730 h 1064562"/>
                    <a:gd name="connsiteX42" fmla="*/ 701040 w 741045"/>
                    <a:gd name="connsiteY42" fmla="*/ 677232 h 1064562"/>
                    <a:gd name="connsiteX43" fmla="*/ 721995 w 741045"/>
                    <a:gd name="connsiteY43" fmla="*/ 572457 h 1064562"/>
                    <a:gd name="connsiteX44" fmla="*/ 741045 w 741045"/>
                    <a:gd name="connsiteY44" fmla="*/ 491495 h 1064562"/>
                    <a:gd name="connsiteX45" fmla="*/ 741045 w 741045"/>
                    <a:gd name="connsiteY45" fmla="*/ 491495 h 1064562"/>
                    <a:gd name="connsiteX0" fmla="*/ 0 w 741045"/>
                    <a:gd name="connsiteY0" fmla="*/ 502926 h 1065656"/>
                    <a:gd name="connsiteX1" fmla="*/ 21907 w 741045"/>
                    <a:gd name="connsiteY1" fmla="*/ 407676 h 1065656"/>
                    <a:gd name="connsiteX2" fmla="*/ 36195 w 741045"/>
                    <a:gd name="connsiteY2" fmla="*/ 353382 h 1065656"/>
                    <a:gd name="connsiteX3" fmla="*/ 45720 w 741045"/>
                    <a:gd name="connsiteY3" fmla="*/ 300995 h 1065656"/>
                    <a:gd name="connsiteX4" fmla="*/ 55245 w 741045"/>
                    <a:gd name="connsiteY4" fmla="*/ 267657 h 1065656"/>
                    <a:gd name="connsiteX5" fmla="*/ 60007 w 741045"/>
                    <a:gd name="connsiteY5" fmla="*/ 234320 h 1065656"/>
                    <a:gd name="connsiteX6" fmla="*/ 70485 w 741045"/>
                    <a:gd name="connsiteY6" fmla="*/ 198124 h 1065656"/>
                    <a:gd name="connsiteX7" fmla="*/ 83820 w 741045"/>
                    <a:gd name="connsiteY7" fmla="*/ 148595 h 1065656"/>
                    <a:gd name="connsiteX8" fmla="*/ 93345 w 741045"/>
                    <a:gd name="connsiteY8" fmla="*/ 124782 h 1065656"/>
                    <a:gd name="connsiteX9" fmla="*/ 103822 w 741045"/>
                    <a:gd name="connsiteY9" fmla="*/ 91445 h 1065656"/>
                    <a:gd name="connsiteX10" fmla="*/ 117157 w 741045"/>
                    <a:gd name="connsiteY10" fmla="*/ 61917 h 1065656"/>
                    <a:gd name="connsiteX11" fmla="*/ 126682 w 741045"/>
                    <a:gd name="connsiteY11" fmla="*/ 39057 h 1065656"/>
                    <a:gd name="connsiteX12" fmla="*/ 131445 w 741045"/>
                    <a:gd name="connsiteY12" fmla="*/ 24770 h 1065656"/>
                    <a:gd name="connsiteX13" fmla="*/ 145732 w 741045"/>
                    <a:gd name="connsiteY13" fmla="*/ 10482 h 1065656"/>
                    <a:gd name="connsiteX14" fmla="*/ 160972 w 741045"/>
                    <a:gd name="connsiteY14" fmla="*/ 957 h 1065656"/>
                    <a:gd name="connsiteX15" fmla="*/ 179070 w 741045"/>
                    <a:gd name="connsiteY15" fmla="*/ 869 h 1065656"/>
                    <a:gd name="connsiteX16" fmla="*/ 198120 w 741045"/>
                    <a:gd name="connsiteY16" fmla="*/ 5720 h 1065656"/>
                    <a:gd name="connsiteX17" fmla="*/ 212407 w 741045"/>
                    <a:gd name="connsiteY17" fmla="*/ 15245 h 1065656"/>
                    <a:gd name="connsiteX18" fmla="*/ 231457 w 741045"/>
                    <a:gd name="connsiteY18" fmla="*/ 48582 h 1065656"/>
                    <a:gd name="connsiteX19" fmla="*/ 250507 w 741045"/>
                    <a:gd name="connsiteY19" fmla="*/ 91445 h 1065656"/>
                    <a:gd name="connsiteX20" fmla="*/ 264795 w 741045"/>
                    <a:gd name="connsiteY20" fmla="*/ 134307 h 1065656"/>
                    <a:gd name="connsiteX21" fmla="*/ 282892 w 741045"/>
                    <a:gd name="connsiteY21" fmla="*/ 198125 h 1065656"/>
                    <a:gd name="connsiteX22" fmla="*/ 299085 w 741045"/>
                    <a:gd name="connsiteY22" fmla="*/ 253371 h 1065656"/>
                    <a:gd name="connsiteX23" fmla="*/ 326707 w 741045"/>
                    <a:gd name="connsiteY23" fmla="*/ 381957 h 1065656"/>
                    <a:gd name="connsiteX24" fmla="*/ 356235 w 741045"/>
                    <a:gd name="connsiteY24" fmla="*/ 513403 h 1065656"/>
                    <a:gd name="connsiteX25" fmla="*/ 379095 w 741045"/>
                    <a:gd name="connsiteY25" fmla="*/ 620082 h 1065656"/>
                    <a:gd name="connsiteX26" fmla="*/ 401002 w 741045"/>
                    <a:gd name="connsiteY26" fmla="*/ 708665 h 1065656"/>
                    <a:gd name="connsiteX27" fmla="*/ 426720 w 741045"/>
                    <a:gd name="connsiteY27" fmla="*/ 803910 h 1065656"/>
                    <a:gd name="connsiteX28" fmla="*/ 445770 w 741045"/>
                    <a:gd name="connsiteY28" fmla="*/ 877257 h 1065656"/>
                    <a:gd name="connsiteX29" fmla="*/ 464820 w 741045"/>
                    <a:gd name="connsiteY29" fmla="*/ 948695 h 1065656"/>
                    <a:gd name="connsiteX30" fmla="*/ 478155 w 741045"/>
                    <a:gd name="connsiteY30" fmla="*/ 990605 h 1065656"/>
                    <a:gd name="connsiteX31" fmla="*/ 492442 w 741045"/>
                    <a:gd name="connsiteY31" fmla="*/ 1017275 h 1065656"/>
                    <a:gd name="connsiteX32" fmla="*/ 503872 w 741045"/>
                    <a:gd name="connsiteY32" fmla="*/ 1038230 h 1065656"/>
                    <a:gd name="connsiteX33" fmla="*/ 519112 w 741045"/>
                    <a:gd name="connsiteY33" fmla="*/ 1050612 h 1065656"/>
                    <a:gd name="connsiteX34" fmla="*/ 539115 w 741045"/>
                    <a:gd name="connsiteY34" fmla="*/ 1062773 h 1065656"/>
                    <a:gd name="connsiteX35" fmla="*/ 566737 w 741045"/>
                    <a:gd name="connsiteY35" fmla="*/ 1064562 h 1065656"/>
                    <a:gd name="connsiteX36" fmla="*/ 569595 w 741045"/>
                    <a:gd name="connsiteY36" fmla="*/ 1048707 h 1065656"/>
                    <a:gd name="connsiteX37" fmla="*/ 588645 w 741045"/>
                    <a:gd name="connsiteY37" fmla="*/ 1029657 h 1065656"/>
                    <a:gd name="connsiteX38" fmla="*/ 602932 w 741045"/>
                    <a:gd name="connsiteY38" fmla="*/ 1001082 h 1065656"/>
                    <a:gd name="connsiteX39" fmla="*/ 621982 w 741045"/>
                    <a:gd name="connsiteY39" fmla="*/ 958220 h 1065656"/>
                    <a:gd name="connsiteX40" fmla="*/ 636270 w 741045"/>
                    <a:gd name="connsiteY40" fmla="*/ 915357 h 1065656"/>
                    <a:gd name="connsiteX41" fmla="*/ 656272 w 741045"/>
                    <a:gd name="connsiteY41" fmla="*/ 847730 h 1065656"/>
                    <a:gd name="connsiteX42" fmla="*/ 701040 w 741045"/>
                    <a:gd name="connsiteY42" fmla="*/ 677232 h 1065656"/>
                    <a:gd name="connsiteX43" fmla="*/ 721995 w 741045"/>
                    <a:gd name="connsiteY43" fmla="*/ 572457 h 1065656"/>
                    <a:gd name="connsiteX44" fmla="*/ 741045 w 741045"/>
                    <a:gd name="connsiteY44" fmla="*/ 491495 h 1065656"/>
                    <a:gd name="connsiteX45" fmla="*/ 741045 w 741045"/>
                    <a:gd name="connsiteY45" fmla="*/ 491495 h 1065656"/>
                    <a:gd name="connsiteX0" fmla="*/ 0 w 741045"/>
                    <a:gd name="connsiteY0" fmla="*/ 502926 h 1063525"/>
                    <a:gd name="connsiteX1" fmla="*/ 21907 w 741045"/>
                    <a:gd name="connsiteY1" fmla="*/ 407676 h 1063525"/>
                    <a:gd name="connsiteX2" fmla="*/ 36195 w 741045"/>
                    <a:gd name="connsiteY2" fmla="*/ 353382 h 1063525"/>
                    <a:gd name="connsiteX3" fmla="*/ 45720 w 741045"/>
                    <a:gd name="connsiteY3" fmla="*/ 300995 h 1063525"/>
                    <a:gd name="connsiteX4" fmla="*/ 55245 w 741045"/>
                    <a:gd name="connsiteY4" fmla="*/ 267657 h 1063525"/>
                    <a:gd name="connsiteX5" fmla="*/ 60007 w 741045"/>
                    <a:gd name="connsiteY5" fmla="*/ 234320 h 1063525"/>
                    <a:gd name="connsiteX6" fmla="*/ 70485 w 741045"/>
                    <a:gd name="connsiteY6" fmla="*/ 198124 h 1063525"/>
                    <a:gd name="connsiteX7" fmla="*/ 83820 w 741045"/>
                    <a:gd name="connsiteY7" fmla="*/ 148595 h 1063525"/>
                    <a:gd name="connsiteX8" fmla="*/ 93345 w 741045"/>
                    <a:gd name="connsiteY8" fmla="*/ 124782 h 1063525"/>
                    <a:gd name="connsiteX9" fmla="*/ 103822 w 741045"/>
                    <a:gd name="connsiteY9" fmla="*/ 91445 h 1063525"/>
                    <a:gd name="connsiteX10" fmla="*/ 117157 w 741045"/>
                    <a:gd name="connsiteY10" fmla="*/ 61917 h 1063525"/>
                    <a:gd name="connsiteX11" fmla="*/ 126682 w 741045"/>
                    <a:gd name="connsiteY11" fmla="*/ 39057 h 1063525"/>
                    <a:gd name="connsiteX12" fmla="*/ 131445 w 741045"/>
                    <a:gd name="connsiteY12" fmla="*/ 24770 h 1063525"/>
                    <a:gd name="connsiteX13" fmla="*/ 145732 w 741045"/>
                    <a:gd name="connsiteY13" fmla="*/ 10482 h 1063525"/>
                    <a:gd name="connsiteX14" fmla="*/ 160972 w 741045"/>
                    <a:gd name="connsiteY14" fmla="*/ 957 h 1063525"/>
                    <a:gd name="connsiteX15" fmla="*/ 179070 w 741045"/>
                    <a:gd name="connsiteY15" fmla="*/ 869 h 1063525"/>
                    <a:gd name="connsiteX16" fmla="*/ 198120 w 741045"/>
                    <a:gd name="connsiteY16" fmla="*/ 5720 h 1063525"/>
                    <a:gd name="connsiteX17" fmla="*/ 212407 w 741045"/>
                    <a:gd name="connsiteY17" fmla="*/ 15245 h 1063525"/>
                    <a:gd name="connsiteX18" fmla="*/ 231457 w 741045"/>
                    <a:gd name="connsiteY18" fmla="*/ 48582 h 1063525"/>
                    <a:gd name="connsiteX19" fmla="*/ 250507 w 741045"/>
                    <a:gd name="connsiteY19" fmla="*/ 91445 h 1063525"/>
                    <a:gd name="connsiteX20" fmla="*/ 264795 w 741045"/>
                    <a:gd name="connsiteY20" fmla="*/ 134307 h 1063525"/>
                    <a:gd name="connsiteX21" fmla="*/ 282892 w 741045"/>
                    <a:gd name="connsiteY21" fmla="*/ 198125 h 1063525"/>
                    <a:gd name="connsiteX22" fmla="*/ 299085 w 741045"/>
                    <a:gd name="connsiteY22" fmla="*/ 253371 h 1063525"/>
                    <a:gd name="connsiteX23" fmla="*/ 326707 w 741045"/>
                    <a:gd name="connsiteY23" fmla="*/ 381957 h 1063525"/>
                    <a:gd name="connsiteX24" fmla="*/ 356235 w 741045"/>
                    <a:gd name="connsiteY24" fmla="*/ 513403 h 1063525"/>
                    <a:gd name="connsiteX25" fmla="*/ 379095 w 741045"/>
                    <a:gd name="connsiteY25" fmla="*/ 620082 h 1063525"/>
                    <a:gd name="connsiteX26" fmla="*/ 401002 w 741045"/>
                    <a:gd name="connsiteY26" fmla="*/ 708665 h 1063525"/>
                    <a:gd name="connsiteX27" fmla="*/ 426720 w 741045"/>
                    <a:gd name="connsiteY27" fmla="*/ 803910 h 1063525"/>
                    <a:gd name="connsiteX28" fmla="*/ 445770 w 741045"/>
                    <a:gd name="connsiteY28" fmla="*/ 877257 h 1063525"/>
                    <a:gd name="connsiteX29" fmla="*/ 464820 w 741045"/>
                    <a:gd name="connsiteY29" fmla="*/ 948695 h 1063525"/>
                    <a:gd name="connsiteX30" fmla="*/ 478155 w 741045"/>
                    <a:gd name="connsiteY30" fmla="*/ 990605 h 1063525"/>
                    <a:gd name="connsiteX31" fmla="*/ 492442 w 741045"/>
                    <a:gd name="connsiteY31" fmla="*/ 1017275 h 1063525"/>
                    <a:gd name="connsiteX32" fmla="*/ 503872 w 741045"/>
                    <a:gd name="connsiteY32" fmla="*/ 1038230 h 1063525"/>
                    <a:gd name="connsiteX33" fmla="*/ 519112 w 741045"/>
                    <a:gd name="connsiteY33" fmla="*/ 1050612 h 1063525"/>
                    <a:gd name="connsiteX34" fmla="*/ 539115 w 741045"/>
                    <a:gd name="connsiteY34" fmla="*/ 1062773 h 1063525"/>
                    <a:gd name="connsiteX35" fmla="*/ 549592 w 741045"/>
                    <a:gd name="connsiteY35" fmla="*/ 1060751 h 1063525"/>
                    <a:gd name="connsiteX36" fmla="*/ 569595 w 741045"/>
                    <a:gd name="connsiteY36" fmla="*/ 1048707 h 1063525"/>
                    <a:gd name="connsiteX37" fmla="*/ 588645 w 741045"/>
                    <a:gd name="connsiteY37" fmla="*/ 1029657 h 1063525"/>
                    <a:gd name="connsiteX38" fmla="*/ 602932 w 741045"/>
                    <a:gd name="connsiteY38" fmla="*/ 1001082 h 1063525"/>
                    <a:gd name="connsiteX39" fmla="*/ 621982 w 741045"/>
                    <a:gd name="connsiteY39" fmla="*/ 958220 h 1063525"/>
                    <a:gd name="connsiteX40" fmla="*/ 636270 w 741045"/>
                    <a:gd name="connsiteY40" fmla="*/ 915357 h 1063525"/>
                    <a:gd name="connsiteX41" fmla="*/ 656272 w 741045"/>
                    <a:gd name="connsiteY41" fmla="*/ 847730 h 1063525"/>
                    <a:gd name="connsiteX42" fmla="*/ 701040 w 741045"/>
                    <a:gd name="connsiteY42" fmla="*/ 677232 h 1063525"/>
                    <a:gd name="connsiteX43" fmla="*/ 721995 w 741045"/>
                    <a:gd name="connsiteY43" fmla="*/ 572457 h 1063525"/>
                    <a:gd name="connsiteX44" fmla="*/ 741045 w 741045"/>
                    <a:gd name="connsiteY44" fmla="*/ 491495 h 1063525"/>
                    <a:gd name="connsiteX45" fmla="*/ 741045 w 741045"/>
                    <a:gd name="connsiteY45" fmla="*/ 491495 h 1063525"/>
                    <a:gd name="connsiteX0" fmla="*/ 0 w 741045"/>
                    <a:gd name="connsiteY0" fmla="*/ 502926 h 1064893"/>
                    <a:gd name="connsiteX1" fmla="*/ 21907 w 741045"/>
                    <a:gd name="connsiteY1" fmla="*/ 407676 h 1064893"/>
                    <a:gd name="connsiteX2" fmla="*/ 36195 w 741045"/>
                    <a:gd name="connsiteY2" fmla="*/ 353382 h 1064893"/>
                    <a:gd name="connsiteX3" fmla="*/ 45720 w 741045"/>
                    <a:gd name="connsiteY3" fmla="*/ 300995 h 1064893"/>
                    <a:gd name="connsiteX4" fmla="*/ 55245 w 741045"/>
                    <a:gd name="connsiteY4" fmla="*/ 267657 h 1064893"/>
                    <a:gd name="connsiteX5" fmla="*/ 60007 w 741045"/>
                    <a:gd name="connsiteY5" fmla="*/ 234320 h 1064893"/>
                    <a:gd name="connsiteX6" fmla="*/ 70485 w 741045"/>
                    <a:gd name="connsiteY6" fmla="*/ 198124 h 1064893"/>
                    <a:gd name="connsiteX7" fmla="*/ 83820 w 741045"/>
                    <a:gd name="connsiteY7" fmla="*/ 148595 h 1064893"/>
                    <a:gd name="connsiteX8" fmla="*/ 93345 w 741045"/>
                    <a:gd name="connsiteY8" fmla="*/ 124782 h 1064893"/>
                    <a:gd name="connsiteX9" fmla="*/ 103822 w 741045"/>
                    <a:gd name="connsiteY9" fmla="*/ 91445 h 1064893"/>
                    <a:gd name="connsiteX10" fmla="*/ 117157 w 741045"/>
                    <a:gd name="connsiteY10" fmla="*/ 61917 h 1064893"/>
                    <a:gd name="connsiteX11" fmla="*/ 126682 w 741045"/>
                    <a:gd name="connsiteY11" fmla="*/ 39057 h 1064893"/>
                    <a:gd name="connsiteX12" fmla="*/ 131445 w 741045"/>
                    <a:gd name="connsiteY12" fmla="*/ 24770 h 1064893"/>
                    <a:gd name="connsiteX13" fmla="*/ 145732 w 741045"/>
                    <a:gd name="connsiteY13" fmla="*/ 10482 h 1064893"/>
                    <a:gd name="connsiteX14" fmla="*/ 160972 w 741045"/>
                    <a:gd name="connsiteY14" fmla="*/ 957 h 1064893"/>
                    <a:gd name="connsiteX15" fmla="*/ 179070 w 741045"/>
                    <a:gd name="connsiteY15" fmla="*/ 869 h 1064893"/>
                    <a:gd name="connsiteX16" fmla="*/ 198120 w 741045"/>
                    <a:gd name="connsiteY16" fmla="*/ 5720 h 1064893"/>
                    <a:gd name="connsiteX17" fmla="*/ 212407 w 741045"/>
                    <a:gd name="connsiteY17" fmla="*/ 15245 h 1064893"/>
                    <a:gd name="connsiteX18" fmla="*/ 231457 w 741045"/>
                    <a:gd name="connsiteY18" fmla="*/ 48582 h 1064893"/>
                    <a:gd name="connsiteX19" fmla="*/ 250507 w 741045"/>
                    <a:gd name="connsiteY19" fmla="*/ 91445 h 1064893"/>
                    <a:gd name="connsiteX20" fmla="*/ 264795 w 741045"/>
                    <a:gd name="connsiteY20" fmla="*/ 134307 h 1064893"/>
                    <a:gd name="connsiteX21" fmla="*/ 282892 w 741045"/>
                    <a:gd name="connsiteY21" fmla="*/ 198125 h 1064893"/>
                    <a:gd name="connsiteX22" fmla="*/ 299085 w 741045"/>
                    <a:gd name="connsiteY22" fmla="*/ 253371 h 1064893"/>
                    <a:gd name="connsiteX23" fmla="*/ 326707 w 741045"/>
                    <a:gd name="connsiteY23" fmla="*/ 381957 h 1064893"/>
                    <a:gd name="connsiteX24" fmla="*/ 356235 w 741045"/>
                    <a:gd name="connsiteY24" fmla="*/ 513403 h 1064893"/>
                    <a:gd name="connsiteX25" fmla="*/ 379095 w 741045"/>
                    <a:gd name="connsiteY25" fmla="*/ 620082 h 1064893"/>
                    <a:gd name="connsiteX26" fmla="*/ 401002 w 741045"/>
                    <a:gd name="connsiteY26" fmla="*/ 708665 h 1064893"/>
                    <a:gd name="connsiteX27" fmla="*/ 426720 w 741045"/>
                    <a:gd name="connsiteY27" fmla="*/ 803910 h 1064893"/>
                    <a:gd name="connsiteX28" fmla="*/ 445770 w 741045"/>
                    <a:gd name="connsiteY28" fmla="*/ 877257 h 1064893"/>
                    <a:gd name="connsiteX29" fmla="*/ 464820 w 741045"/>
                    <a:gd name="connsiteY29" fmla="*/ 948695 h 1064893"/>
                    <a:gd name="connsiteX30" fmla="*/ 478155 w 741045"/>
                    <a:gd name="connsiteY30" fmla="*/ 990605 h 1064893"/>
                    <a:gd name="connsiteX31" fmla="*/ 492442 w 741045"/>
                    <a:gd name="connsiteY31" fmla="*/ 1017275 h 1064893"/>
                    <a:gd name="connsiteX32" fmla="*/ 503872 w 741045"/>
                    <a:gd name="connsiteY32" fmla="*/ 1038230 h 1064893"/>
                    <a:gd name="connsiteX33" fmla="*/ 519112 w 741045"/>
                    <a:gd name="connsiteY33" fmla="*/ 1050612 h 1064893"/>
                    <a:gd name="connsiteX34" fmla="*/ 539115 w 741045"/>
                    <a:gd name="connsiteY34" fmla="*/ 1062773 h 1064893"/>
                    <a:gd name="connsiteX35" fmla="*/ 549592 w 741045"/>
                    <a:gd name="connsiteY35" fmla="*/ 1063525 h 1064893"/>
                    <a:gd name="connsiteX36" fmla="*/ 569595 w 741045"/>
                    <a:gd name="connsiteY36" fmla="*/ 1048707 h 1064893"/>
                    <a:gd name="connsiteX37" fmla="*/ 588645 w 741045"/>
                    <a:gd name="connsiteY37" fmla="*/ 1029657 h 1064893"/>
                    <a:gd name="connsiteX38" fmla="*/ 602932 w 741045"/>
                    <a:gd name="connsiteY38" fmla="*/ 1001082 h 1064893"/>
                    <a:gd name="connsiteX39" fmla="*/ 621982 w 741045"/>
                    <a:gd name="connsiteY39" fmla="*/ 958220 h 1064893"/>
                    <a:gd name="connsiteX40" fmla="*/ 636270 w 741045"/>
                    <a:gd name="connsiteY40" fmla="*/ 915357 h 1064893"/>
                    <a:gd name="connsiteX41" fmla="*/ 656272 w 741045"/>
                    <a:gd name="connsiteY41" fmla="*/ 847730 h 1064893"/>
                    <a:gd name="connsiteX42" fmla="*/ 701040 w 741045"/>
                    <a:gd name="connsiteY42" fmla="*/ 677232 h 1064893"/>
                    <a:gd name="connsiteX43" fmla="*/ 721995 w 741045"/>
                    <a:gd name="connsiteY43" fmla="*/ 572457 h 1064893"/>
                    <a:gd name="connsiteX44" fmla="*/ 741045 w 741045"/>
                    <a:gd name="connsiteY44" fmla="*/ 491495 h 1064893"/>
                    <a:gd name="connsiteX45" fmla="*/ 741045 w 741045"/>
                    <a:gd name="connsiteY45" fmla="*/ 491495 h 1064893"/>
                    <a:gd name="connsiteX0" fmla="*/ 0 w 741045"/>
                    <a:gd name="connsiteY0" fmla="*/ 502926 h 1064893"/>
                    <a:gd name="connsiteX1" fmla="*/ 21907 w 741045"/>
                    <a:gd name="connsiteY1" fmla="*/ 407676 h 1064893"/>
                    <a:gd name="connsiteX2" fmla="*/ 36195 w 741045"/>
                    <a:gd name="connsiteY2" fmla="*/ 353382 h 1064893"/>
                    <a:gd name="connsiteX3" fmla="*/ 45720 w 741045"/>
                    <a:gd name="connsiteY3" fmla="*/ 300995 h 1064893"/>
                    <a:gd name="connsiteX4" fmla="*/ 55245 w 741045"/>
                    <a:gd name="connsiteY4" fmla="*/ 267657 h 1064893"/>
                    <a:gd name="connsiteX5" fmla="*/ 60007 w 741045"/>
                    <a:gd name="connsiteY5" fmla="*/ 234320 h 1064893"/>
                    <a:gd name="connsiteX6" fmla="*/ 70485 w 741045"/>
                    <a:gd name="connsiteY6" fmla="*/ 198124 h 1064893"/>
                    <a:gd name="connsiteX7" fmla="*/ 83820 w 741045"/>
                    <a:gd name="connsiteY7" fmla="*/ 148595 h 1064893"/>
                    <a:gd name="connsiteX8" fmla="*/ 93345 w 741045"/>
                    <a:gd name="connsiteY8" fmla="*/ 124782 h 1064893"/>
                    <a:gd name="connsiteX9" fmla="*/ 103822 w 741045"/>
                    <a:gd name="connsiteY9" fmla="*/ 91445 h 1064893"/>
                    <a:gd name="connsiteX10" fmla="*/ 117157 w 741045"/>
                    <a:gd name="connsiteY10" fmla="*/ 61917 h 1064893"/>
                    <a:gd name="connsiteX11" fmla="*/ 126682 w 741045"/>
                    <a:gd name="connsiteY11" fmla="*/ 39057 h 1064893"/>
                    <a:gd name="connsiteX12" fmla="*/ 131445 w 741045"/>
                    <a:gd name="connsiteY12" fmla="*/ 24770 h 1064893"/>
                    <a:gd name="connsiteX13" fmla="*/ 145732 w 741045"/>
                    <a:gd name="connsiteY13" fmla="*/ 10482 h 1064893"/>
                    <a:gd name="connsiteX14" fmla="*/ 160972 w 741045"/>
                    <a:gd name="connsiteY14" fmla="*/ 957 h 1064893"/>
                    <a:gd name="connsiteX15" fmla="*/ 179070 w 741045"/>
                    <a:gd name="connsiteY15" fmla="*/ 869 h 1064893"/>
                    <a:gd name="connsiteX16" fmla="*/ 198120 w 741045"/>
                    <a:gd name="connsiteY16" fmla="*/ 5720 h 1064893"/>
                    <a:gd name="connsiteX17" fmla="*/ 212407 w 741045"/>
                    <a:gd name="connsiteY17" fmla="*/ 15245 h 1064893"/>
                    <a:gd name="connsiteX18" fmla="*/ 231457 w 741045"/>
                    <a:gd name="connsiteY18" fmla="*/ 48582 h 1064893"/>
                    <a:gd name="connsiteX19" fmla="*/ 250507 w 741045"/>
                    <a:gd name="connsiteY19" fmla="*/ 91445 h 1064893"/>
                    <a:gd name="connsiteX20" fmla="*/ 264795 w 741045"/>
                    <a:gd name="connsiteY20" fmla="*/ 134307 h 1064893"/>
                    <a:gd name="connsiteX21" fmla="*/ 282892 w 741045"/>
                    <a:gd name="connsiteY21" fmla="*/ 198125 h 1064893"/>
                    <a:gd name="connsiteX22" fmla="*/ 299085 w 741045"/>
                    <a:gd name="connsiteY22" fmla="*/ 253371 h 1064893"/>
                    <a:gd name="connsiteX23" fmla="*/ 326707 w 741045"/>
                    <a:gd name="connsiteY23" fmla="*/ 381957 h 1064893"/>
                    <a:gd name="connsiteX24" fmla="*/ 356235 w 741045"/>
                    <a:gd name="connsiteY24" fmla="*/ 513403 h 1064893"/>
                    <a:gd name="connsiteX25" fmla="*/ 379095 w 741045"/>
                    <a:gd name="connsiteY25" fmla="*/ 620082 h 1064893"/>
                    <a:gd name="connsiteX26" fmla="*/ 401002 w 741045"/>
                    <a:gd name="connsiteY26" fmla="*/ 708665 h 1064893"/>
                    <a:gd name="connsiteX27" fmla="*/ 426720 w 741045"/>
                    <a:gd name="connsiteY27" fmla="*/ 803910 h 1064893"/>
                    <a:gd name="connsiteX28" fmla="*/ 445770 w 741045"/>
                    <a:gd name="connsiteY28" fmla="*/ 877257 h 1064893"/>
                    <a:gd name="connsiteX29" fmla="*/ 464820 w 741045"/>
                    <a:gd name="connsiteY29" fmla="*/ 948695 h 1064893"/>
                    <a:gd name="connsiteX30" fmla="*/ 478155 w 741045"/>
                    <a:gd name="connsiteY30" fmla="*/ 990605 h 1064893"/>
                    <a:gd name="connsiteX31" fmla="*/ 492442 w 741045"/>
                    <a:gd name="connsiteY31" fmla="*/ 1017275 h 1064893"/>
                    <a:gd name="connsiteX32" fmla="*/ 503872 w 741045"/>
                    <a:gd name="connsiteY32" fmla="*/ 1038230 h 1064893"/>
                    <a:gd name="connsiteX33" fmla="*/ 519112 w 741045"/>
                    <a:gd name="connsiteY33" fmla="*/ 1050612 h 1064893"/>
                    <a:gd name="connsiteX34" fmla="*/ 546735 w 741045"/>
                    <a:gd name="connsiteY34" fmla="*/ 1062773 h 1064893"/>
                    <a:gd name="connsiteX35" fmla="*/ 549592 w 741045"/>
                    <a:gd name="connsiteY35" fmla="*/ 1063525 h 1064893"/>
                    <a:gd name="connsiteX36" fmla="*/ 569595 w 741045"/>
                    <a:gd name="connsiteY36" fmla="*/ 1048707 h 1064893"/>
                    <a:gd name="connsiteX37" fmla="*/ 588645 w 741045"/>
                    <a:gd name="connsiteY37" fmla="*/ 1029657 h 1064893"/>
                    <a:gd name="connsiteX38" fmla="*/ 602932 w 741045"/>
                    <a:gd name="connsiteY38" fmla="*/ 1001082 h 1064893"/>
                    <a:gd name="connsiteX39" fmla="*/ 621982 w 741045"/>
                    <a:gd name="connsiteY39" fmla="*/ 958220 h 1064893"/>
                    <a:gd name="connsiteX40" fmla="*/ 636270 w 741045"/>
                    <a:gd name="connsiteY40" fmla="*/ 915357 h 1064893"/>
                    <a:gd name="connsiteX41" fmla="*/ 656272 w 741045"/>
                    <a:gd name="connsiteY41" fmla="*/ 847730 h 1064893"/>
                    <a:gd name="connsiteX42" fmla="*/ 701040 w 741045"/>
                    <a:gd name="connsiteY42" fmla="*/ 677232 h 1064893"/>
                    <a:gd name="connsiteX43" fmla="*/ 721995 w 741045"/>
                    <a:gd name="connsiteY43" fmla="*/ 572457 h 1064893"/>
                    <a:gd name="connsiteX44" fmla="*/ 741045 w 741045"/>
                    <a:gd name="connsiteY44" fmla="*/ 491495 h 1064893"/>
                    <a:gd name="connsiteX45" fmla="*/ 741045 w 741045"/>
                    <a:gd name="connsiteY45" fmla="*/ 491495 h 1064893"/>
                    <a:gd name="connsiteX0" fmla="*/ 0 w 741045"/>
                    <a:gd name="connsiteY0" fmla="*/ 502926 h 1063834"/>
                    <a:gd name="connsiteX1" fmla="*/ 21907 w 741045"/>
                    <a:gd name="connsiteY1" fmla="*/ 407676 h 1063834"/>
                    <a:gd name="connsiteX2" fmla="*/ 36195 w 741045"/>
                    <a:gd name="connsiteY2" fmla="*/ 353382 h 1063834"/>
                    <a:gd name="connsiteX3" fmla="*/ 45720 w 741045"/>
                    <a:gd name="connsiteY3" fmla="*/ 300995 h 1063834"/>
                    <a:gd name="connsiteX4" fmla="*/ 55245 w 741045"/>
                    <a:gd name="connsiteY4" fmla="*/ 267657 h 1063834"/>
                    <a:gd name="connsiteX5" fmla="*/ 60007 w 741045"/>
                    <a:gd name="connsiteY5" fmla="*/ 234320 h 1063834"/>
                    <a:gd name="connsiteX6" fmla="*/ 70485 w 741045"/>
                    <a:gd name="connsiteY6" fmla="*/ 198124 h 1063834"/>
                    <a:gd name="connsiteX7" fmla="*/ 83820 w 741045"/>
                    <a:gd name="connsiteY7" fmla="*/ 148595 h 1063834"/>
                    <a:gd name="connsiteX8" fmla="*/ 93345 w 741045"/>
                    <a:gd name="connsiteY8" fmla="*/ 124782 h 1063834"/>
                    <a:gd name="connsiteX9" fmla="*/ 103822 w 741045"/>
                    <a:gd name="connsiteY9" fmla="*/ 91445 h 1063834"/>
                    <a:gd name="connsiteX10" fmla="*/ 117157 w 741045"/>
                    <a:gd name="connsiteY10" fmla="*/ 61917 h 1063834"/>
                    <a:gd name="connsiteX11" fmla="*/ 126682 w 741045"/>
                    <a:gd name="connsiteY11" fmla="*/ 39057 h 1063834"/>
                    <a:gd name="connsiteX12" fmla="*/ 131445 w 741045"/>
                    <a:gd name="connsiteY12" fmla="*/ 24770 h 1063834"/>
                    <a:gd name="connsiteX13" fmla="*/ 145732 w 741045"/>
                    <a:gd name="connsiteY13" fmla="*/ 10482 h 1063834"/>
                    <a:gd name="connsiteX14" fmla="*/ 160972 w 741045"/>
                    <a:gd name="connsiteY14" fmla="*/ 957 h 1063834"/>
                    <a:gd name="connsiteX15" fmla="*/ 179070 w 741045"/>
                    <a:gd name="connsiteY15" fmla="*/ 869 h 1063834"/>
                    <a:gd name="connsiteX16" fmla="*/ 198120 w 741045"/>
                    <a:gd name="connsiteY16" fmla="*/ 5720 h 1063834"/>
                    <a:gd name="connsiteX17" fmla="*/ 212407 w 741045"/>
                    <a:gd name="connsiteY17" fmla="*/ 15245 h 1063834"/>
                    <a:gd name="connsiteX18" fmla="*/ 231457 w 741045"/>
                    <a:gd name="connsiteY18" fmla="*/ 48582 h 1063834"/>
                    <a:gd name="connsiteX19" fmla="*/ 250507 w 741045"/>
                    <a:gd name="connsiteY19" fmla="*/ 91445 h 1063834"/>
                    <a:gd name="connsiteX20" fmla="*/ 264795 w 741045"/>
                    <a:gd name="connsiteY20" fmla="*/ 134307 h 1063834"/>
                    <a:gd name="connsiteX21" fmla="*/ 282892 w 741045"/>
                    <a:gd name="connsiteY21" fmla="*/ 198125 h 1063834"/>
                    <a:gd name="connsiteX22" fmla="*/ 299085 w 741045"/>
                    <a:gd name="connsiteY22" fmla="*/ 253371 h 1063834"/>
                    <a:gd name="connsiteX23" fmla="*/ 326707 w 741045"/>
                    <a:gd name="connsiteY23" fmla="*/ 381957 h 1063834"/>
                    <a:gd name="connsiteX24" fmla="*/ 356235 w 741045"/>
                    <a:gd name="connsiteY24" fmla="*/ 513403 h 1063834"/>
                    <a:gd name="connsiteX25" fmla="*/ 379095 w 741045"/>
                    <a:gd name="connsiteY25" fmla="*/ 620082 h 1063834"/>
                    <a:gd name="connsiteX26" fmla="*/ 401002 w 741045"/>
                    <a:gd name="connsiteY26" fmla="*/ 708665 h 1063834"/>
                    <a:gd name="connsiteX27" fmla="*/ 426720 w 741045"/>
                    <a:gd name="connsiteY27" fmla="*/ 803910 h 1063834"/>
                    <a:gd name="connsiteX28" fmla="*/ 445770 w 741045"/>
                    <a:gd name="connsiteY28" fmla="*/ 877257 h 1063834"/>
                    <a:gd name="connsiteX29" fmla="*/ 464820 w 741045"/>
                    <a:gd name="connsiteY29" fmla="*/ 948695 h 1063834"/>
                    <a:gd name="connsiteX30" fmla="*/ 478155 w 741045"/>
                    <a:gd name="connsiteY30" fmla="*/ 990605 h 1063834"/>
                    <a:gd name="connsiteX31" fmla="*/ 492442 w 741045"/>
                    <a:gd name="connsiteY31" fmla="*/ 1017275 h 1063834"/>
                    <a:gd name="connsiteX32" fmla="*/ 503872 w 741045"/>
                    <a:gd name="connsiteY32" fmla="*/ 1038230 h 1063834"/>
                    <a:gd name="connsiteX33" fmla="*/ 519112 w 741045"/>
                    <a:gd name="connsiteY33" fmla="*/ 1050612 h 1063834"/>
                    <a:gd name="connsiteX34" fmla="*/ 546735 w 741045"/>
                    <a:gd name="connsiteY34" fmla="*/ 1062773 h 1063834"/>
                    <a:gd name="connsiteX35" fmla="*/ 545782 w 741045"/>
                    <a:gd name="connsiteY35" fmla="*/ 1061619 h 1063834"/>
                    <a:gd name="connsiteX36" fmla="*/ 569595 w 741045"/>
                    <a:gd name="connsiteY36" fmla="*/ 1048707 h 1063834"/>
                    <a:gd name="connsiteX37" fmla="*/ 588645 w 741045"/>
                    <a:gd name="connsiteY37" fmla="*/ 1029657 h 1063834"/>
                    <a:gd name="connsiteX38" fmla="*/ 602932 w 741045"/>
                    <a:gd name="connsiteY38" fmla="*/ 1001082 h 1063834"/>
                    <a:gd name="connsiteX39" fmla="*/ 621982 w 741045"/>
                    <a:gd name="connsiteY39" fmla="*/ 958220 h 1063834"/>
                    <a:gd name="connsiteX40" fmla="*/ 636270 w 741045"/>
                    <a:gd name="connsiteY40" fmla="*/ 915357 h 1063834"/>
                    <a:gd name="connsiteX41" fmla="*/ 656272 w 741045"/>
                    <a:gd name="connsiteY41" fmla="*/ 847730 h 1063834"/>
                    <a:gd name="connsiteX42" fmla="*/ 701040 w 741045"/>
                    <a:gd name="connsiteY42" fmla="*/ 677232 h 1063834"/>
                    <a:gd name="connsiteX43" fmla="*/ 721995 w 741045"/>
                    <a:gd name="connsiteY43" fmla="*/ 572457 h 1063834"/>
                    <a:gd name="connsiteX44" fmla="*/ 741045 w 741045"/>
                    <a:gd name="connsiteY44" fmla="*/ 491495 h 1063834"/>
                    <a:gd name="connsiteX45" fmla="*/ 741045 w 741045"/>
                    <a:gd name="connsiteY45" fmla="*/ 491495 h 1063834"/>
                    <a:gd name="connsiteX0" fmla="*/ 0 w 741045"/>
                    <a:gd name="connsiteY0" fmla="*/ 502926 h 1063834"/>
                    <a:gd name="connsiteX1" fmla="*/ 21907 w 741045"/>
                    <a:gd name="connsiteY1" fmla="*/ 407676 h 1063834"/>
                    <a:gd name="connsiteX2" fmla="*/ 36195 w 741045"/>
                    <a:gd name="connsiteY2" fmla="*/ 353382 h 1063834"/>
                    <a:gd name="connsiteX3" fmla="*/ 45720 w 741045"/>
                    <a:gd name="connsiteY3" fmla="*/ 300995 h 1063834"/>
                    <a:gd name="connsiteX4" fmla="*/ 55245 w 741045"/>
                    <a:gd name="connsiteY4" fmla="*/ 267657 h 1063834"/>
                    <a:gd name="connsiteX5" fmla="*/ 60007 w 741045"/>
                    <a:gd name="connsiteY5" fmla="*/ 234320 h 1063834"/>
                    <a:gd name="connsiteX6" fmla="*/ 70485 w 741045"/>
                    <a:gd name="connsiteY6" fmla="*/ 198124 h 1063834"/>
                    <a:gd name="connsiteX7" fmla="*/ 83820 w 741045"/>
                    <a:gd name="connsiteY7" fmla="*/ 148595 h 1063834"/>
                    <a:gd name="connsiteX8" fmla="*/ 93345 w 741045"/>
                    <a:gd name="connsiteY8" fmla="*/ 124782 h 1063834"/>
                    <a:gd name="connsiteX9" fmla="*/ 103822 w 741045"/>
                    <a:gd name="connsiteY9" fmla="*/ 91445 h 1063834"/>
                    <a:gd name="connsiteX10" fmla="*/ 117157 w 741045"/>
                    <a:gd name="connsiteY10" fmla="*/ 61917 h 1063834"/>
                    <a:gd name="connsiteX11" fmla="*/ 126682 w 741045"/>
                    <a:gd name="connsiteY11" fmla="*/ 39057 h 1063834"/>
                    <a:gd name="connsiteX12" fmla="*/ 131445 w 741045"/>
                    <a:gd name="connsiteY12" fmla="*/ 24770 h 1063834"/>
                    <a:gd name="connsiteX13" fmla="*/ 145732 w 741045"/>
                    <a:gd name="connsiteY13" fmla="*/ 10482 h 1063834"/>
                    <a:gd name="connsiteX14" fmla="*/ 160972 w 741045"/>
                    <a:gd name="connsiteY14" fmla="*/ 957 h 1063834"/>
                    <a:gd name="connsiteX15" fmla="*/ 179070 w 741045"/>
                    <a:gd name="connsiteY15" fmla="*/ 869 h 1063834"/>
                    <a:gd name="connsiteX16" fmla="*/ 198120 w 741045"/>
                    <a:gd name="connsiteY16" fmla="*/ 5720 h 1063834"/>
                    <a:gd name="connsiteX17" fmla="*/ 212407 w 741045"/>
                    <a:gd name="connsiteY17" fmla="*/ 15245 h 1063834"/>
                    <a:gd name="connsiteX18" fmla="*/ 231457 w 741045"/>
                    <a:gd name="connsiteY18" fmla="*/ 48582 h 1063834"/>
                    <a:gd name="connsiteX19" fmla="*/ 250507 w 741045"/>
                    <a:gd name="connsiteY19" fmla="*/ 91445 h 1063834"/>
                    <a:gd name="connsiteX20" fmla="*/ 264795 w 741045"/>
                    <a:gd name="connsiteY20" fmla="*/ 134307 h 1063834"/>
                    <a:gd name="connsiteX21" fmla="*/ 282892 w 741045"/>
                    <a:gd name="connsiteY21" fmla="*/ 198125 h 1063834"/>
                    <a:gd name="connsiteX22" fmla="*/ 299085 w 741045"/>
                    <a:gd name="connsiteY22" fmla="*/ 253371 h 1063834"/>
                    <a:gd name="connsiteX23" fmla="*/ 326707 w 741045"/>
                    <a:gd name="connsiteY23" fmla="*/ 381957 h 1063834"/>
                    <a:gd name="connsiteX24" fmla="*/ 356235 w 741045"/>
                    <a:gd name="connsiteY24" fmla="*/ 513403 h 1063834"/>
                    <a:gd name="connsiteX25" fmla="*/ 379095 w 741045"/>
                    <a:gd name="connsiteY25" fmla="*/ 620082 h 1063834"/>
                    <a:gd name="connsiteX26" fmla="*/ 401002 w 741045"/>
                    <a:gd name="connsiteY26" fmla="*/ 708665 h 1063834"/>
                    <a:gd name="connsiteX27" fmla="*/ 426720 w 741045"/>
                    <a:gd name="connsiteY27" fmla="*/ 803910 h 1063834"/>
                    <a:gd name="connsiteX28" fmla="*/ 445770 w 741045"/>
                    <a:gd name="connsiteY28" fmla="*/ 877257 h 1063834"/>
                    <a:gd name="connsiteX29" fmla="*/ 464820 w 741045"/>
                    <a:gd name="connsiteY29" fmla="*/ 948695 h 1063834"/>
                    <a:gd name="connsiteX30" fmla="*/ 478155 w 741045"/>
                    <a:gd name="connsiteY30" fmla="*/ 990605 h 1063834"/>
                    <a:gd name="connsiteX31" fmla="*/ 492442 w 741045"/>
                    <a:gd name="connsiteY31" fmla="*/ 1017275 h 1063834"/>
                    <a:gd name="connsiteX32" fmla="*/ 503872 w 741045"/>
                    <a:gd name="connsiteY32" fmla="*/ 1038230 h 1063834"/>
                    <a:gd name="connsiteX33" fmla="*/ 519112 w 741045"/>
                    <a:gd name="connsiteY33" fmla="*/ 1050612 h 1063834"/>
                    <a:gd name="connsiteX34" fmla="*/ 546735 w 741045"/>
                    <a:gd name="connsiteY34" fmla="*/ 1062773 h 1063834"/>
                    <a:gd name="connsiteX35" fmla="*/ 532447 w 741045"/>
                    <a:gd name="connsiteY35" fmla="*/ 1061619 h 1063834"/>
                    <a:gd name="connsiteX36" fmla="*/ 569595 w 741045"/>
                    <a:gd name="connsiteY36" fmla="*/ 1048707 h 1063834"/>
                    <a:gd name="connsiteX37" fmla="*/ 588645 w 741045"/>
                    <a:gd name="connsiteY37" fmla="*/ 1029657 h 1063834"/>
                    <a:gd name="connsiteX38" fmla="*/ 602932 w 741045"/>
                    <a:gd name="connsiteY38" fmla="*/ 1001082 h 1063834"/>
                    <a:gd name="connsiteX39" fmla="*/ 621982 w 741045"/>
                    <a:gd name="connsiteY39" fmla="*/ 958220 h 1063834"/>
                    <a:gd name="connsiteX40" fmla="*/ 636270 w 741045"/>
                    <a:gd name="connsiteY40" fmla="*/ 915357 h 1063834"/>
                    <a:gd name="connsiteX41" fmla="*/ 656272 w 741045"/>
                    <a:gd name="connsiteY41" fmla="*/ 847730 h 1063834"/>
                    <a:gd name="connsiteX42" fmla="*/ 701040 w 741045"/>
                    <a:gd name="connsiteY42" fmla="*/ 677232 h 1063834"/>
                    <a:gd name="connsiteX43" fmla="*/ 721995 w 741045"/>
                    <a:gd name="connsiteY43" fmla="*/ 572457 h 1063834"/>
                    <a:gd name="connsiteX44" fmla="*/ 741045 w 741045"/>
                    <a:gd name="connsiteY44" fmla="*/ 491495 h 1063834"/>
                    <a:gd name="connsiteX45" fmla="*/ 741045 w 741045"/>
                    <a:gd name="connsiteY45" fmla="*/ 491495 h 1063834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8155 w 741045"/>
                    <a:gd name="connsiteY30" fmla="*/ 990605 h 1062185"/>
                    <a:gd name="connsiteX31" fmla="*/ 492442 w 741045"/>
                    <a:gd name="connsiteY31" fmla="*/ 1017275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92442 w 741045"/>
                    <a:gd name="connsiteY31" fmla="*/ 1017275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8632 w 741045"/>
                    <a:gd name="connsiteY31" fmla="*/ 1007746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498157 w 741045"/>
                    <a:gd name="connsiteY32" fmla="*/ 1034419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498157 w 741045"/>
                    <a:gd name="connsiteY32" fmla="*/ 1034419 h 1062185"/>
                    <a:gd name="connsiteX33" fmla="*/ 513397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498157 w 741045"/>
                    <a:gd name="connsiteY32" fmla="*/ 1034419 h 1062185"/>
                    <a:gd name="connsiteX33" fmla="*/ 513397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3443"/>
                    <a:gd name="connsiteX1" fmla="*/ 21907 w 741045"/>
                    <a:gd name="connsiteY1" fmla="*/ 407676 h 1063443"/>
                    <a:gd name="connsiteX2" fmla="*/ 36195 w 741045"/>
                    <a:gd name="connsiteY2" fmla="*/ 353382 h 1063443"/>
                    <a:gd name="connsiteX3" fmla="*/ 45720 w 741045"/>
                    <a:gd name="connsiteY3" fmla="*/ 300995 h 1063443"/>
                    <a:gd name="connsiteX4" fmla="*/ 55245 w 741045"/>
                    <a:gd name="connsiteY4" fmla="*/ 267657 h 1063443"/>
                    <a:gd name="connsiteX5" fmla="*/ 60007 w 741045"/>
                    <a:gd name="connsiteY5" fmla="*/ 234320 h 1063443"/>
                    <a:gd name="connsiteX6" fmla="*/ 70485 w 741045"/>
                    <a:gd name="connsiteY6" fmla="*/ 198124 h 1063443"/>
                    <a:gd name="connsiteX7" fmla="*/ 83820 w 741045"/>
                    <a:gd name="connsiteY7" fmla="*/ 148595 h 1063443"/>
                    <a:gd name="connsiteX8" fmla="*/ 93345 w 741045"/>
                    <a:gd name="connsiteY8" fmla="*/ 124782 h 1063443"/>
                    <a:gd name="connsiteX9" fmla="*/ 103822 w 741045"/>
                    <a:gd name="connsiteY9" fmla="*/ 91445 h 1063443"/>
                    <a:gd name="connsiteX10" fmla="*/ 117157 w 741045"/>
                    <a:gd name="connsiteY10" fmla="*/ 61917 h 1063443"/>
                    <a:gd name="connsiteX11" fmla="*/ 126682 w 741045"/>
                    <a:gd name="connsiteY11" fmla="*/ 39057 h 1063443"/>
                    <a:gd name="connsiteX12" fmla="*/ 131445 w 741045"/>
                    <a:gd name="connsiteY12" fmla="*/ 24770 h 1063443"/>
                    <a:gd name="connsiteX13" fmla="*/ 145732 w 741045"/>
                    <a:gd name="connsiteY13" fmla="*/ 10482 h 1063443"/>
                    <a:gd name="connsiteX14" fmla="*/ 160972 w 741045"/>
                    <a:gd name="connsiteY14" fmla="*/ 957 h 1063443"/>
                    <a:gd name="connsiteX15" fmla="*/ 179070 w 741045"/>
                    <a:gd name="connsiteY15" fmla="*/ 869 h 1063443"/>
                    <a:gd name="connsiteX16" fmla="*/ 198120 w 741045"/>
                    <a:gd name="connsiteY16" fmla="*/ 5720 h 1063443"/>
                    <a:gd name="connsiteX17" fmla="*/ 212407 w 741045"/>
                    <a:gd name="connsiteY17" fmla="*/ 15245 h 1063443"/>
                    <a:gd name="connsiteX18" fmla="*/ 231457 w 741045"/>
                    <a:gd name="connsiteY18" fmla="*/ 48582 h 1063443"/>
                    <a:gd name="connsiteX19" fmla="*/ 250507 w 741045"/>
                    <a:gd name="connsiteY19" fmla="*/ 91445 h 1063443"/>
                    <a:gd name="connsiteX20" fmla="*/ 264795 w 741045"/>
                    <a:gd name="connsiteY20" fmla="*/ 134307 h 1063443"/>
                    <a:gd name="connsiteX21" fmla="*/ 282892 w 741045"/>
                    <a:gd name="connsiteY21" fmla="*/ 198125 h 1063443"/>
                    <a:gd name="connsiteX22" fmla="*/ 299085 w 741045"/>
                    <a:gd name="connsiteY22" fmla="*/ 253371 h 1063443"/>
                    <a:gd name="connsiteX23" fmla="*/ 326707 w 741045"/>
                    <a:gd name="connsiteY23" fmla="*/ 381957 h 1063443"/>
                    <a:gd name="connsiteX24" fmla="*/ 356235 w 741045"/>
                    <a:gd name="connsiteY24" fmla="*/ 513403 h 1063443"/>
                    <a:gd name="connsiteX25" fmla="*/ 379095 w 741045"/>
                    <a:gd name="connsiteY25" fmla="*/ 620082 h 1063443"/>
                    <a:gd name="connsiteX26" fmla="*/ 401002 w 741045"/>
                    <a:gd name="connsiteY26" fmla="*/ 708665 h 1063443"/>
                    <a:gd name="connsiteX27" fmla="*/ 426720 w 741045"/>
                    <a:gd name="connsiteY27" fmla="*/ 803910 h 1063443"/>
                    <a:gd name="connsiteX28" fmla="*/ 445770 w 741045"/>
                    <a:gd name="connsiteY28" fmla="*/ 877257 h 1063443"/>
                    <a:gd name="connsiteX29" fmla="*/ 464820 w 741045"/>
                    <a:gd name="connsiteY29" fmla="*/ 948695 h 1063443"/>
                    <a:gd name="connsiteX30" fmla="*/ 474345 w 741045"/>
                    <a:gd name="connsiteY30" fmla="*/ 981075 h 1063443"/>
                    <a:gd name="connsiteX31" fmla="*/ 486727 w 741045"/>
                    <a:gd name="connsiteY31" fmla="*/ 1015370 h 1063443"/>
                    <a:gd name="connsiteX32" fmla="*/ 498157 w 741045"/>
                    <a:gd name="connsiteY32" fmla="*/ 1034419 h 1063443"/>
                    <a:gd name="connsiteX33" fmla="*/ 513397 w 741045"/>
                    <a:gd name="connsiteY33" fmla="*/ 1050612 h 1063443"/>
                    <a:gd name="connsiteX34" fmla="*/ 554355 w 741045"/>
                    <a:gd name="connsiteY34" fmla="*/ 1062185 h 1063443"/>
                    <a:gd name="connsiteX35" fmla="*/ 532447 w 741045"/>
                    <a:gd name="connsiteY35" fmla="*/ 1061619 h 1063443"/>
                    <a:gd name="connsiteX36" fmla="*/ 569595 w 741045"/>
                    <a:gd name="connsiteY36" fmla="*/ 1048707 h 1063443"/>
                    <a:gd name="connsiteX37" fmla="*/ 588645 w 741045"/>
                    <a:gd name="connsiteY37" fmla="*/ 1029657 h 1063443"/>
                    <a:gd name="connsiteX38" fmla="*/ 602932 w 741045"/>
                    <a:gd name="connsiteY38" fmla="*/ 1001082 h 1063443"/>
                    <a:gd name="connsiteX39" fmla="*/ 621982 w 741045"/>
                    <a:gd name="connsiteY39" fmla="*/ 958220 h 1063443"/>
                    <a:gd name="connsiteX40" fmla="*/ 636270 w 741045"/>
                    <a:gd name="connsiteY40" fmla="*/ 915357 h 1063443"/>
                    <a:gd name="connsiteX41" fmla="*/ 656272 w 741045"/>
                    <a:gd name="connsiteY41" fmla="*/ 847730 h 1063443"/>
                    <a:gd name="connsiteX42" fmla="*/ 701040 w 741045"/>
                    <a:gd name="connsiteY42" fmla="*/ 677232 h 1063443"/>
                    <a:gd name="connsiteX43" fmla="*/ 721995 w 741045"/>
                    <a:gd name="connsiteY43" fmla="*/ 572457 h 1063443"/>
                    <a:gd name="connsiteX44" fmla="*/ 741045 w 741045"/>
                    <a:gd name="connsiteY44" fmla="*/ 491495 h 1063443"/>
                    <a:gd name="connsiteX45" fmla="*/ 741045 w 741045"/>
                    <a:gd name="connsiteY45" fmla="*/ 491495 h 1063443"/>
                    <a:gd name="connsiteX0" fmla="*/ 0 w 741045"/>
                    <a:gd name="connsiteY0" fmla="*/ 502926 h 1062438"/>
                    <a:gd name="connsiteX1" fmla="*/ 21907 w 741045"/>
                    <a:gd name="connsiteY1" fmla="*/ 407676 h 1062438"/>
                    <a:gd name="connsiteX2" fmla="*/ 36195 w 741045"/>
                    <a:gd name="connsiteY2" fmla="*/ 353382 h 1062438"/>
                    <a:gd name="connsiteX3" fmla="*/ 45720 w 741045"/>
                    <a:gd name="connsiteY3" fmla="*/ 300995 h 1062438"/>
                    <a:gd name="connsiteX4" fmla="*/ 55245 w 741045"/>
                    <a:gd name="connsiteY4" fmla="*/ 267657 h 1062438"/>
                    <a:gd name="connsiteX5" fmla="*/ 60007 w 741045"/>
                    <a:gd name="connsiteY5" fmla="*/ 234320 h 1062438"/>
                    <a:gd name="connsiteX6" fmla="*/ 70485 w 741045"/>
                    <a:gd name="connsiteY6" fmla="*/ 198124 h 1062438"/>
                    <a:gd name="connsiteX7" fmla="*/ 83820 w 741045"/>
                    <a:gd name="connsiteY7" fmla="*/ 148595 h 1062438"/>
                    <a:gd name="connsiteX8" fmla="*/ 93345 w 741045"/>
                    <a:gd name="connsiteY8" fmla="*/ 124782 h 1062438"/>
                    <a:gd name="connsiteX9" fmla="*/ 103822 w 741045"/>
                    <a:gd name="connsiteY9" fmla="*/ 91445 h 1062438"/>
                    <a:gd name="connsiteX10" fmla="*/ 117157 w 741045"/>
                    <a:gd name="connsiteY10" fmla="*/ 61917 h 1062438"/>
                    <a:gd name="connsiteX11" fmla="*/ 126682 w 741045"/>
                    <a:gd name="connsiteY11" fmla="*/ 39057 h 1062438"/>
                    <a:gd name="connsiteX12" fmla="*/ 131445 w 741045"/>
                    <a:gd name="connsiteY12" fmla="*/ 24770 h 1062438"/>
                    <a:gd name="connsiteX13" fmla="*/ 145732 w 741045"/>
                    <a:gd name="connsiteY13" fmla="*/ 10482 h 1062438"/>
                    <a:gd name="connsiteX14" fmla="*/ 160972 w 741045"/>
                    <a:gd name="connsiteY14" fmla="*/ 957 h 1062438"/>
                    <a:gd name="connsiteX15" fmla="*/ 179070 w 741045"/>
                    <a:gd name="connsiteY15" fmla="*/ 869 h 1062438"/>
                    <a:gd name="connsiteX16" fmla="*/ 198120 w 741045"/>
                    <a:gd name="connsiteY16" fmla="*/ 5720 h 1062438"/>
                    <a:gd name="connsiteX17" fmla="*/ 212407 w 741045"/>
                    <a:gd name="connsiteY17" fmla="*/ 15245 h 1062438"/>
                    <a:gd name="connsiteX18" fmla="*/ 231457 w 741045"/>
                    <a:gd name="connsiteY18" fmla="*/ 48582 h 1062438"/>
                    <a:gd name="connsiteX19" fmla="*/ 250507 w 741045"/>
                    <a:gd name="connsiteY19" fmla="*/ 91445 h 1062438"/>
                    <a:gd name="connsiteX20" fmla="*/ 264795 w 741045"/>
                    <a:gd name="connsiteY20" fmla="*/ 134307 h 1062438"/>
                    <a:gd name="connsiteX21" fmla="*/ 282892 w 741045"/>
                    <a:gd name="connsiteY21" fmla="*/ 198125 h 1062438"/>
                    <a:gd name="connsiteX22" fmla="*/ 299085 w 741045"/>
                    <a:gd name="connsiteY22" fmla="*/ 253371 h 1062438"/>
                    <a:gd name="connsiteX23" fmla="*/ 326707 w 741045"/>
                    <a:gd name="connsiteY23" fmla="*/ 381957 h 1062438"/>
                    <a:gd name="connsiteX24" fmla="*/ 356235 w 741045"/>
                    <a:gd name="connsiteY24" fmla="*/ 513403 h 1062438"/>
                    <a:gd name="connsiteX25" fmla="*/ 379095 w 741045"/>
                    <a:gd name="connsiteY25" fmla="*/ 620082 h 1062438"/>
                    <a:gd name="connsiteX26" fmla="*/ 401002 w 741045"/>
                    <a:gd name="connsiteY26" fmla="*/ 708665 h 1062438"/>
                    <a:gd name="connsiteX27" fmla="*/ 426720 w 741045"/>
                    <a:gd name="connsiteY27" fmla="*/ 803910 h 1062438"/>
                    <a:gd name="connsiteX28" fmla="*/ 445770 w 741045"/>
                    <a:gd name="connsiteY28" fmla="*/ 877257 h 1062438"/>
                    <a:gd name="connsiteX29" fmla="*/ 464820 w 741045"/>
                    <a:gd name="connsiteY29" fmla="*/ 948695 h 1062438"/>
                    <a:gd name="connsiteX30" fmla="*/ 474345 w 741045"/>
                    <a:gd name="connsiteY30" fmla="*/ 981075 h 1062438"/>
                    <a:gd name="connsiteX31" fmla="*/ 486727 w 741045"/>
                    <a:gd name="connsiteY31" fmla="*/ 1015370 h 1062438"/>
                    <a:gd name="connsiteX32" fmla="*/ 498157 w 741045"/>
                    <a:gd name="connsiteY32" fmla="*/ 1034419 h 1062438"/>
                    <a:gd name="connsiteX33" fmla="*/ 513397 w 741045"/>
                    <a:gd name="connsiteY33" fmla="*/ 1050612 h 1062438"/>
                    <a:gd name="connsiteX34" fmla="*/ 554355 w 741045"/>
                    <a:gd name="connsiteY34" fmla="*/ 1062185 h 1062438"/>
                    <a:gd name="connsiteX35" fmla="*/ 522922 w 741045"/>
                    <a:gd name="connsiteY35" fmla="*/ 1057808 h 1062438"/>
                    <a:gd name="connsiteX36" fmla="*/ 569595 w 741045"/>
                    <a:gd name="connsiteY36" fmla="*/ 1048707 h 1062438"/>
                    <a:gd name="connsiteX37" fmla="*/ 588645 w 741045"/>
                    <a:gd name="connsiteY37" fmla="*/ 1029657 h 1062438"/>
                    <a:gd name="connsiteX38" fmla="*/ 602932 w 741045"/>
                    <a:gd name="connsiteY38" fmla="*/ 1001082 h 1062438"/>
                    <a:gd name="connsiteX39" fmla="*/ 621982 w 741045"/>
                    <a:gd name="connsiteY39" fmla="*/ 958220 h 1062438"/>
                    <a:gd name="connsiteX40" fmla="*/ 636270 w 741045"/>
                    <a:gd name="connsiteY40" fmla="*/ 915357 h 1062438"/>
                    <a:gd name="connsiteX41" fmla="*/ 656272 w 741045"/>
                    <a:gd name="connsiteY41" fmla="*/ 847730 h 1062438"/>
                    <a:gd name="connsiteX42" fmla="*/ 701040 w 741045"/>
                    <a:gd name="connsiteY42" fmla="*/ 677232 h 1062438"/>
                    <a:gd name="connsiteX43" fmla="*/ 721995 w 741045"/>
                    <a:gd name="connsiteY43" fmla="*/ 572457 h 1062438"/>
                    <a:gd name="connsiteX44" fmla="*/ 741045 w 741045"/>
                    <a:gd name="connsiteY44" fmla="*/ 491495 h 1062438"/>
                    <a:gd name="connsiteX45" fmla="*/ 741045 w 741045"/>
                    <a:gd name="connsiteY45" fmla="*/ 491495 h 1062438"/>
                    <a:gd name="connsiteX0" fmla="*/ 0 w 741045"/>
                    <a:gd name="connsiteY0" fmla="*/ 502926 h 1062679"/>
                    <a:gd name="connsiteX1" fmla="*/ 21907 w 741045"/>
                    <a:gd name="connsiteY1" fmla="*/ 407676 h 1062679"/>
                    <a:gd name="connsiteX2" fmla="*/ 36195 w 741045"/>
                    <a:gd name="connsiteY2" fmla="*/ 353382 h 1062679"/>
                    <a:gd name="connsiteX3" fmla="*/ 45720 w 741045"/>
                    <a:gd name="connsiteY3" fmla="*/ 300995 h 1062679"/>
                    <a:gd name="connsiteX4" fmla="*/ 55245 w 741045"/>
                    <a:gd name="connsiteY4" fmla="*/ 267657 h 1062679"/>
                    <a:gd name="connsiteX5" fmla="*/ 60007 w 741045"/>
                    <a:gd name="connsiteY5" fmla="*/ 234320 h 1062679"/>
                    <a:gd name="connsiteX6" fmla="*/ 70485 w 741045"/>
                    <a:gd name="connsiteY6" fmla="*/ 198124 h 1062679"/>
                    <a:gd name="connsiteX7" fmla="*/ 83820 w 741045"/>
                    <a:gd name="connsiteY7" fmla="*/ 148595 h 1062679"/>
                    <a:gd name="connsiteX8" fmla="*/ 93345 w 741045"/>
                    <a:gd name="connsiteY8" fmla="*/ 124782 h 1062679"/>
                    <a:gd name="connsiteX9" fmla="*/ 103822 w 741045"/>
                    <a:gd name="connsiteY9" fmla="*/ 91445 h 1062679"/>
                    <a:gd name="connsiteX10" fmla="*/ 117157 w 741045"/>
                    <a:gd name="connsiteY10" fmla="*/ 61917 h 1062679"/>
                    <a:gd name="connsiteX11" fmla="*/ 126682 w 741045"/>
                    <a:gd name="connsiteY11" fmla="*/ 39057 h 1062679"/>
                    <a:gd name="connsiteX12" fmla="*/ 131445 w 741045"/>
                    <a:gd name="connsiteY12" fmla="*/ 24770 h 1062679"/>
                    <a:gd name="connsiteX13" fmla="*/ 145732 w 741045"/>
                    <a:gd name="connsiteY13" fmla="*/ 10482 h 1062679"/>
                    <a:gd name="connsiteX14" fmla="*/ 160972 w 741045"/>
                    <a:gd name="connsiteY14" fmla="*/ 957 h 1062679"/>
                    <a:gd name="connsiteX15" fmla="*/ 179070 w 741045"/>
                    <a:gd name="connsiteY15" fmla="*/ 869 h 1062679"/>
                    <a:gd name="connsiteX16" fmla="*/ 198120 w 741045"/>
                    <a:gd name="connsiteY16" fmla="*/ 5720 h 1062679"/>
                    <a:gd name="connsiteX17" fmla="*/ 212407 w 741045"/>
                    <a:gd name="connsiteY17" fmla="*/ 15245 h 1062679"/>
                    <a:gd name="connsiteX18" fmla="*/ 231457 w 741045"/>
                    <a:gd name="connsiteY18" fmla="*/ 48582 h 1062679"/>
                    <a:gd name="connsiteX19" fmla="*/ 250507 w 741045"/>
                    <a:gd name="connsiteY19" fmla="*/ 91445 h 1062679"/>
                    <a:gd name="connsiteX20" fmla="*/ 264795 w 741045"/>
                    <a:gd name="connsiteY20" fmla="*/ 134307 h 1062679"/>
                    <a:gd name="connsiteX21" fmla="*/ 282892 w 741045"/>
                    <a:gd name="connsiteY21" fmla="*/ 198125 h 1062679"/>
                    <a:gd name="connsiteX22" fmla="*/ 299085 w 741045"/>
                    <a:gd name="connsiteY22" fmla="*/ 253371 h 1062679"/>
                    <a:gd name="connsiteX23" fmla="*/ 326707 w 741045"/>
                    <a:gd name="connsiteY23" fmla="*/ 381957 h 1062679"/>
                    <a:gd name="connsiteX24" fmla="*/ 356235 w 741045"/>
                    <a:gd name="connsiteY24" fmla="*/ 513403 h 1062679"/>
                    <a:gd name="connsiteX25" fmla="*/ 379095 w 741045"/>
                    <a:gd name="connsiteY25" fmla="*/ 620082 h 1062679"/>
                    <a:gd name="connsiteX26" fmla="*/ 401002 w 741045"/>
                    <a:gd name="connsiteY26" fmla="*/ 708665 h 1062679"/>
                    <a:gd name="connsiteX27" fmla="*/ 426720 w 741045"/>
                    <a:gd name="connsiteY27" fmla="*/ 803910 h 1062679"/>
                    <a:gd name="connsiteX28" fmla="*/ 445770 w 741045"/>
                    <a:gd name="connsiteY28" fmla="*/ 877257 h 1062679"/>
                    <a:gd name="connsiteX29" fmla="*/ 464820 w 741045"/>
                    <a:gd name="connsiteY29" fmla="*/ 948695 h 1062679"/>
                    <a:gd name="connsiteX30" fmla="*/ 474345 w 741045"/>
                    <a:gd name="connsiteY30" fmla="*/ 981075 h 1062679"/>
                    <a:gd name="connsiteX31" fmla="*/ 486727 w 741045"/>
                    <a:gd name="connsiteY31" fmla="*/ 1015370 h 1062679"/>
                    <a:gd name="connsiteX32" fmla="*/ 498157 w 741045"/>
                    <a:gd name="connsiteY32" fmla="*/ 1034419 h 1062679"/>
                    <a:gd name="connsiteX33" fmla="*/ 513397 w 741045"/>
                    <a:gd name="connsiteY33" fmla="*/ 1050612 h 1062679"/>
                    <a:gd name="connsiteX34" fmla="*/ 552450 w 741045"/>
                    <a:gd name="connsiteY34" fmla="*/ 1062438 h 1062679"/>
                    <a:gd name="connsiteX35" fmla="*/ 522922 w 741045"/>
                    <a:gd name="connsiteY35" fmla="*/ 1057808 h 1062679"/>
                    <a:gd name="connsiteX36" fmla="*/ 569595 w 741045"/>
                    <a:gd name="connsiteY36" fmla="*/ 1048707 h 1062679"/>
                    <a:gd name="connsiteX37" fmla="*/ 588645 w 741045"/>
                    <a:gd name="connsiteY37" fmla="*/ 1029657 h 1062679"/>
                    <a:gd name="connsiteX38" fmla="*/ 602932 w 741045"/>
                    <a:gd name="connsiteY38" fmla="*/ 1001082 h 1062679"/>
                    <a:gd name="connsiteX39" fmla="*/ 621982 w 741045"/>
                    <a:gd name="connsiteY39" fmla="*/ 958220 h 1062679"/>
                    <a:gd name="connsiteX40" fmla="*/ 636270 w 741045"/>
                    <a:gd name="connsiteY40" fmla="*/ 915357 h 1062679"/>
                    <a:gd name="connsiteX41" fmla="*/ 656272 w 741045"/>
                    <a:gd name="connsiteY41" fmla="*/ 847730 h 1062679"/>
                    <a:gd name="connsiteX42" fmla="*/ 701040 w 741045"/>
                    <a:gd name="connsiteY42" fmla="*/ 677232 h 1062679"/>
                    <a:gd name="connsiteX43" fmla="*/ 721995 w 741045"/>
                    <a:gd name="connsiteY43" fmla="*/ 572457 h 1062679"/>
                    <a:gd name="connsiteX44" fmla="*/ 741045 w 741045"/>
                    <a:gd name="connsiteY44" fmla="*/ 491495 h 1062679"/>
                    <a:gd name="connsiteX45" fmla="*/ 741045 w 741045"/>
                    <a:gd name="connsiteY45" fmla="*/ 491495 h 1062679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22922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588645 w 741045"/>
                    <a:gd name="connsiteY36" fmla="*/ 1029657 h 1057827"/>
                    <a:gd name="connsiteX37" fmla="*/ 602932 w 741045"/>
                    <a:gd name="connsiteY37" fmla="*/ 1001082 h 1057827"/>
                    <a:gd name="connsiteX38" fmla="*/ 621982 w 741045"/>
                    <a:gd name="connsiteY38" fmla="*/ 958220 h 1057827"/>
                    <a:gd name="connsiteX39" fmla="*/ 636270 w 741045"/>
                    <a:gd name="connsiteY39" fmla="*/ 915357 h 1057827"/>
                    <a:gd name="connsiteX40" fmla="*/ 656272 w 741045"/>
                    <a:gd name="connsiteY40" fmla="*/ 847730 h 1057827"/>
                    <a:gd name="connsiteX41" fmla="*/ 701040 w 741045"/>
                    <a:gd name="connsiteY41" fmla="*/ 677232 h 1057827"/>
                    <a:gd name="connsiteX42" fmla="*/ 721995 w 741045"/>
                    <a:gd name="connsiteY42" fmla="*/ 572457 h 1057827"/>
                    <a:gd name="connsiteX43" fmla="*/ 741045 w 741045"/>
                    <a:gd name="connsiteY43" fmla="*/ 491495 h 1057827"/>
                    <a:gd name="connsiteX44" fmla="*/ 741045 w 741045"/>
                    <a:gd name="connsiteY44" fmla="*/ 491495 h 1057827"/>
                    <a:gd name="connsiteX0" fmla="*/ 0 w 741045"/>
                    <a:gd name="connsiteY0" fmla="*/ 502926 h 1061630"/>
                    <a:gd name="connsiteX1" fmla="*/ 21907 w 741045"/>
                    <a:gd name="connsiteY1" fmla="*/ 407676 h 1061630"/>
                    <a:gd name="connsiteX2" fmla="*/ 36195 w 741045"/>
                    <a:gd name="connsiteY2" fmla="*/ 353382 h 1061630"/>
                    <a:gd name="connsiteX3" fmla="*/ 45720 w 741045"/>
                    <a:gd name="connsiteY3" fmla="*/ 300995 h 1061630"/>
                    <a:gd name="connsiteX4" fmla="*/ 55245 w 741045"/>
                    <a:gd name="connsiteY4" fmla="*/ 267657 h 1061630"/>
                    <a:gd name="connsiteX5" fmla="*/ 60007 w 741045"/>
                    <a:gd name="connsiteY5" fmla="*/ 234320 h 1061630"/>
                    <a:gd name="connsiteX6" fmla="*/ 70485 w 741045"/>
                    <a:gd name="connsiteY6" fmla="*/ 198124 h 1061630"/>
                    <a:gd name="connsiteX7" fmla="*/ 83820 w 741045"/>
                    <a:gd name="connsiteY7" fmla="*/ 148595 h 1061630"/>
                    <a:gd name="connsiteX8" fmla="*/ 93345 w 741045"/>
                    <a:gd name="connsiteY8" fmla="*/ 124782 h 1061630"/>
                    <a:gd name="connsiteX9" fmla="*/ 103822 w 741045"/>
                    <a:gd name="connsiteY9" fmla="*/ 91445 h 1061630"/>
                    <a:gd name="connsiteX10" fmla="*/ 117157 w 741045"/>
                    <a:gd name="connsiteY10" fmla="*/ 61917 h 1061630"/>
                    <a:gd name="connsiteX11" fmla="*/ 126682 w 741045"/>
                    <a:gd name="connsiteY11" fmla="*/ 39057 h 1061630"/>
                    <a:gd name="connsiteX12" fmla="*/ 131445 w 741045"/>
                    <a:gd name="connsiteY12" fmla="*/ 24770 h 1061630"/>
                    <a:gd name="connsiteX13" fmla="*/ 145732 w 741045"/>
                    <a:gd name="connsiteY13" fmla="*/ 10482 h 1061630"/>
                    <a:gd name="connsiteX14" fmla="*/ 160972 w 741045"/>
                    <a:gd name="connsiteY14" fmla="*/ 957 h 1061630"/>
                    <a:gd name="connsiteX15" fmla="*/ 179070 w 741045"/>
                    <a:gd name="connsiteY15" fmla="*/ 869 h 1061630"/>
                    <a:gd name="connsiteX16" fmla="*/ 198120 w 741045"/>
                    <a:gd name="connsiteY16" fmla="*/ 5720 h 1061630"/>
                    <a:gd name="connsiteX17" fmla="*/ 212407 w 741045"/>
                    <a:gd name="connsiteY17" fmla="*/ 15245 h 1061630"/>
                    <a:gd name="connsiteX18" fmla="*/ 231457 w 741045"/>
                    <a:gd name="connsiteY18" fmla="*/ 48582 h 1061630"/>
                    <a:gd name="connsiteX19" fmla="*/ 250507 w 741045"/>
                    <a:gd name="connsiteY19" fmla="*/ 91445 h 1061630"/>
                    <a:gd name="connsiteX20" fmla="*/ 264795 w 741045"/>
                    <a:gd name="connsiteY20" fmla="*/ 134307 h 1061630"/>
                    <a:gd name="connsiteX21" fmla="*/ 282892 w 741045"/>
                    <a:gd name="connsiteY21" fmla="*/ 198125 h 1061630"/>
                    <a:gd name="connsiteX22" fmla="*/ 299085 w 741045"/>
                    <a:gd name="connsiteY22" fmla="*/ 253371 h 1061630"/>
                    <a:gd name="connsiteX23" fmla="*/ 326707 w 741045"/>
                    <a:gd name="connsiteY23" fmla="*/ 381957 h 1061630"/>
                    <a:gd name="connsiteX24" fmla="*/ 356235 w 741045"/>
                    <a:gd name="connsiteY24" fmla="*/ 513403 h 1061630"/>
                    <a:gd name="connsiteX25" fmla="*/ 379095 w 741045"/>
                    <a:gd name="connsiteY25" fmla="*/ 620082 h 1061630"/>
                    <a:gd name="connsiteX26" fmla="*/ 401002 w 741045"/>
                    <a:gd name="connsiteY26" fmla="*/ 708665 h 1061630"/>
                    <a:gd name="connsiteX27" fmla="*/ 426720 w 741045"/>
                    <a:gd name="connsiteY27" fmla="*/ 803910 h 1061630"/>
                    <a:gd name="connsiteX28" fmla="*/ 445770 w 741045"/>
                    <a:gd name="connsiteY28" fmla="*/ 877257 h 1061630"/>
                    <a:gd name="connsiteX29" fmla="*/ 464820 w 741045"/>
                    <a:gd name="connsiteY29" fmla="*/ 948695 h 1061630"/>
                    <a:gd name="connsiteX30" fmla="*/ 474345 w 741045"/>
                    <a:gd name="connsiteY30" fmla="*/ 981075 h 1061630"/>
                    <a:gd name="connsiteX31" fmla="*/ 486727 w 741045"/>
                    <a:gd name="connsiteY31" fmla="*/ 1015370 h 1061630"/>
                    <a:gd name="connsiteX32" fmla="*/ 498157 w 741045"/>
                    <a:gd name="connsiteY32" fmla="*/ 1034419 h 1061630"/>
                    <a:gd name="connsiteX33" fmla="*/ 513397 w 741045"/>
                    <a:gd name="connsiteY33" fmla="*/ 1050612 h 1061630"/>
                    <a:gd name="connsiteX34" fmla="*/ 538162 w 741045"/>
                    <a:gd name="connsiteY34" fmla="*/ 1061620 h 1061630"/>
                    <a:gd name="connsiteX35" fmla="*/ 569595 w 741045"/>
                    <a:gd name="connsiteY35" fmla="*/ 1048707 h 1061630"/>
                    <a:gd name="connsiteX36" fmla="*/ 588645 w 741045"/>
                    <a:gd name="connsiteY36" fmla="*/ 1029657 h 1061630"/>
                    <a:gd name="connsiteX37" fmla="*/ 602932 w 741045"/>
                    <a:gd name="connsiteY37" fmla="*/ 1001082 h 1061630"/>
                    <a:gd name="connsiteX38" fmla="*/ 621982 w 741045"/>
                    <a:gd name="connsiteY38" fmla="*/ 958220 h 1061630"/>
                    <a:gd name="connsiteX39" fmla="*/ 636270 w 741045"/>
                    <a:gd name="connsiteY39" fmla="*/ 915357 h 1061630"/>
                    <a:gd name="connsiteX40" fmla="*/ 656272 w 741045"/>
                    <a:gd name="connsiteY40" fmla="*/ 847730 h 1061630"/>
                    <a:gd name="connsiteX41" fmla="*/ 701040 w 741045"/>
                    <a:gd name="connsiteY41" fmla="*/ 677232 h 1061630"/>
                    <a:gd name="connsiteX42" fmla="*/ 721995 w 741045"/>
                    <a:gd name="connsiteY42" fmla="*/ 572457 h 1061630"/>
                    <a:gd name="connsiteX43" fmla="*/ 741045 w 741045"/>
                    <a:gd name="connsiteY43" fmla="*/ 491495 h 1061630"/>
                    <a:gd name="connsiteX44" fmla="*/ 741045 w 741045"/>
                    <a:gd name="connsiteY44" fmla="*/ 491495 h 1061630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36257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588645 w 741045"/>
                    <a:gd name="connsiteY36" fmla="*/ 1029657 h 1057827"/>
                    <a:gd name="connsiteX37" fmla="*/ 602932 w 741045"/>
                    <a:gd name="connsiteY37" fmla="*/ 1001082 h 1057827"/>
                    <a:gd name="connsiteX38" fmla="*/ 621982 w 741045"/>
                    <a:gd name="connsiteY38" fmla="*/ 958220 h 1057827"/>
                    <a:gd name="connsiteX39" fmla="*/ 636270 w 741045"/>
                    <a:gd name="connsiteY39" fmla="*/ 915357 h 1057827"/>
                    <a:gd name="connsiteX40" fmla="*/ 656272 w 741045"/>
                    <a:gd name="connsiteY40" fmla="*/ 847730 h 1057827"/>
                    <a:gd name="connsiteX41" fmla="*/ 701040 w 741045"/>
                    <a:gd name="connsiteY41" fmla="*/ 677232 h 1057827"/>
                    <a:gd name="connsiteX42" fmla="*/ 721995 w 741045"/>
                    <a:gd name="connsiteY42" fmla="*/ 572457 h 1057827"/>
                    <a:gd name="connsiteX43" fmla="*/ 741045 w 741045"/>
                    <a:gd name="connsiteY43" fmla="*/ 491495 h 1057827"/>
                    <a:gd name="connsiteX44" fmla="*/ 741045 w 741045"/>
                    <a:gd name="connsiteY44" fmla="*/ 491495 h 1057827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36257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588645 w 741045"/>
                    <a:gd name="connsiteY36" fmla="*/ 1029657 h 1057827"/>
                    <a:gd name="connsiteX37" fmla="*/ 602932 w 741045"/>
                    <a:gd name="connsiteY37" fmla="*/ 1001082 h 1057827"/>
                    <a:gd name="connsiteX38" fmla="*/ 621982 w 741045"/>
                    <a:gd name="connsiteY38" fmla="*/ 958220 h 1057827"/>
                    <a:gd name="connsiteX39" fmla="*/ 636270 w 741045"/>
                    <a:gd name="connsiteY39" fmla="*/ 915357 h 1057827"/>
                    <a:gd name="connsiteX40" fmla="*/ 656272 w 741045"/>
                    <a:gd name="connsiteY40" fmla="*/ 847730 h 1057827"/>
                    <a:gd name="connsiteX41" fmla="*/ 701040 w 741045"/>
                    <a:gd name="connsiteY41" fmla="*/ 677232 h 1057827"/>
                    <a:gd name="connsiteX42" fmla="*/ 721995 w 741045"/>
                    <a:gd name="connsiteY42" fmla="*/ 574363 h 1057827"/>
                    <a:gd name="connsiteX43" fmla="*/ 741045 w 741045"/>
                    <a:gd name="connsiteY43" fmla="*/ 491495 h 1057827"/>
                    <a:gd name="connsiteX44" fmla="*/ 741045 w 741045"/>
                    <a:gd name="connsiteY44" fmla="*/ 491495 h 1057827"/>
                    <a:gd name="connsiteX0" fmla="*/ 0 w 719138"/>
                    <a:gd name="connsiteY0" fmla="*/ 407676 h 1057827"/>
                    <a:gd name="connsiteX1" fmla="*/ 14288 w 719138"/>
                    <a:gd name="connsiteY1" fmla="*/ 353382 h 1057827"/>
                    <a:gd name="connsiteX2" fmla="*/ 23813 w 719138"/>
                    <a:gd name="connsiteY2" fmla="*/ 300995 h 1057827"/>
                    <a:gd name="connsiteX3" fmla="*/ 33338 w 719138"/>
                    <a:gd name="connsiteY3" fmla="*/ 267657 h 1057827"/>
                    <a:gd name="connsiteX4" fmla="*/ 38100 w 719138"/>
                    <a:gd name="connsiteY4" fmla="*/ 234320 h 1057827"/>
                    <a:gd name="connsiteX5" fmla="*/ 48578 w 719138"/>
                    <a:gd name="connsiteY5" fmla="*/ 198124 h 1057827"/>
                    <a:gd name="connsiteX6" fmla="*/ 61913 w 719138"/>
                    <a:gd name="connsiteY6" fmla="*/ 148595 h 1057827"/>
                    <a:gd name="connsiteX7" fmla="*/ 71438 w 719138"/>
                    <a:gd name="connsiteY7" fmla="*/ 124782 h 1057827"/>
                    <a:gd name="connsiteX8" fmla="*/ 81915 w 719138"/>
                    <a:gd name="connsiteY8" fmla="*/ 91445 h 1057827"/>
                    <a:gd name="connsiteX9" fmla="*/ 95250 w 719138"/>
                    <a:gd name="connsiteY9" fmla="*/ 61917 h 1057827"/>
                    <a:gd name="connsiteX10" fmla="*/ 104775 w 719138"/>
                    <a:gd name="connsiteY10" fmla="*/ 39057 h 1057827"/>
                    <a:gd name="connsiteX11" fmla="*/ 109538 w 719138"/>
                    <a:gd name="connsiteY11" fmla="*/ 24770 h 1057827"/>
                    <a:gd name="connsiteX12" fmla="*/ 123825 w 719138"/>
                    <a:gd name="connsiteY12" fmla="*/ 10482 h 1057827"/>
                    <a:gd name="connsiteX13" fmla="*/ 139065 w 719138"/>
                    <a:gd name="connsiteY13" fmla="*/ 957 h 1057827"/>
                    <a:gd name="connsiteX14" fmla="*/ 157163 w 719138"/>
                    <a:gd name="connsiteY14" fmla="*/ 869 h 1057827"/>
                    <a:gd name="connsiteX15" fmla="*/ 176213 w 719138"/>
                    <a:gd name="connsiteY15" fmla="*/ 5720 h 1057827"/>
                    <a:gd name="connsiteX16" fmla="*/ 190500 w 719138"/>
                    <a:gd name="connsiteY16" fmla="*/ 15245 h 1057827"/>
                    <a:gd name="connsiteX17" fmla="*/ 209550 w 719138"/>
                    <a:gd name="connsiteY17" fmla="*/ 48582 h 1057827"/>
                    <a:gd name="connsiteX18" fmla="*/ 228600 w 719138"/>
                    <a:gd name="connsiteY18" fmla="*/ 91445 h 1057827"/>
                    <a:gd name="connsiteX19" fmla="*/ 242888 w 719138"/>
                    <a:gd name="connsiteY19" fmla="*/ 134307 h 1057827"/>
                    <a:gd name="connsiteX20" fmla="*/ 260985 w 719138"/>
                    <a:gd name="connsiteY20" fmla="*/ 198125 h 1057827"/>
                    <a:gd name="connsiteX21" fmla="*/ 277178 w 719138"/>
                    <a:gd name="connsiteY21" fmla="*/ 253371 h 1057827"/>
                    <a:gd name="connsiteX22" fmla="*/ 304800 w 719138"/>
                    <a:gd name="connsiteY22" fmla="*/ 381957 h 1057827"/>
                    <a:gd name="connsiteX23" fmla="*/ 334328 w 719138"/>
                    <a:gd name="connsiteY23" fmla="*/ 513403 h 1057827"/>
                    <a:gd name="connsiteX24" fmla="*/ 357188 w 719138"/>
                    <a:gd name="connsiteY24" fmla="*/ 620082 h 1057827"/>
                    <a:gd name="connsiteX25" fmla="*/ 379095 w 719138"/>
                    <a:gd name="connsiteY25" fmla="*/ 708665 h 1057827"/>
                    <a:gd name="connsiteX26" fmla="*/ 404813 w 719138"/>
                    <a:gd name="connsiteY26" fmla="*/ 803910 h 1057827"/>
                    <a:gd name="connsiteX27" fmla="*/ 423863 w 719138"/>
                    <a:gd name="connsiteY27" fmla="*/ 877257 h 1057827"/>
                    <a:gd name="connsiteX28" fmla="*/ 442913 w 719138"/>
                    <a:gd name="connsiteY28" fmla="*/ 948695 h 1057827"/>
                    <a:gd name="connsiteX29" fmla="*/ 452438 w 719138"/>
                    <a:gd name="connsiteY29" fmla="*/ 981075 h 1057827"/>
                    <a:gd name="connsiteX30" fmla="*/ 464820 w 719138"/>
                    <a:gd name="connsiteY30" fmla="*/ 1015370 h 1057827"/>
                    <a:gd name="connsiteX31" fmla="*/ 476250 w 719138"/>
                    <a:gd name="connsiteY31" fmla="*/ 1034419 h 1057827"/>
                    <a:gd name="connsiteX32" fmla="*/ 491490 w 719138"/>
                    <a:gd name="connsiteY32" fmla="*/ 1050612 h 1057827"/>
                    <a:gd name="connsiteX33" fmla="*/ 514350 w 719138"/>
                    <a:gd name="connsiteY33" fmla="*/ 1057808 h 1057827"/>
                    <a:gd name="connsiteX34" fmla="*/ 547688 w 719138"/>
                    <a:gd name="connsiteY34" fmla="*/ 1048707 h 1057827"/>
                    <a:gd name="connsiteX35" fmla="*/ 566738 w 719138"/>
                    <a:gd name="connsiteY35" fmla="*/ 1029657 h 1057827"/>
                    <a:gd name="connsiteX36" fmla="*/ 581025 w 719138"/>
                    <a:gd name="connsiteY36" fmla="*/ 1001082 h 1057827"/>
                    <a:gd name="connsiteX37" fmla="*/ 600075 w 719138"/>
                    <a:gd name="connsiteY37" fmla="*/ 958220 h 1057827"/>
                    <a:gd name="connsiteX38" fmla="*/ 614363 w 719138"/>
                    <a:gd name="connsiteY38" fmla="*/ 915357 h 1057827"/>
                    <a:gd name="connsiteX39" fmla="*/ 634365 w 719138"/>
                    <a:gd name="connsiteY39" fmla="*/ 847730 h 1057827"/>
                    <a:gd name="connsiteX40" fmla="*/ 679133 w 719138"/>
                    <a:gd name="connsiteY40" fmla="*/ 677232 h 1057827"/>
                    <a:gd name="connsiteX41" fmla="*/ 700088 w 719138"/>
                    <a:gd name="connsiteY41" fmla="*/ 574363 h 1057827"/>
                    <a:gd name="connsiteX42" fmla="*/ 719138 w 719138"/>
                    <a:gd name="connsiteY42" fmla="*/ 491495 h 1057827"/>
                    <a:gd name="connsiteX43" fmla="*/ 719138 w 719138"/>
                    <a:gd name="connsiteY43" fmla="*/ 491495 h 1057827"/>
                    <a:gd name="connsiteX0" fmla="*/ 0 w 719138"/>
                    <a:gd name="connsiteY0" fmla="*/ 407676 h 1057827"/>
                    <a:gd name="connsiteX1" fmla="*/ 23813 w 719138"/>
                    <a:gd name="connsiteY1" fmla="*/ 300995 h 1057827"/>
                    <a:gd name="connsiteX2" fmla="*/ 33338 w 719138"/>
                    <a:gd name="connsiteY2" fmla="*/ 267657 h 1057827"/>
                    <a:gd name="connsiteX3" fmla="*/ 38100 w 719138"/>
                    <a:gd name="connsiteY3" fmla="*/ 234320 h 1057827"/>
                    <a:gd name="connsiteX4" fmla="*/ 48578 w 719138"/>
                    <a:gd name="connsiteY4" fmla="*/ 198124 h 1057827"/>
                    <a:gd name="connsiteX5" fmla="*/ 61913 w 719138"/>
                    <a:gd name="connsiteY5" fmla="*/ 148595 h 1057827"/>
                    <a:gd name="connsiteX6" fmla="*/ 71438 w 719138"/>
                    <a:gd name="connsiteY6" fmla="*/ 124782 h 1057827"/>
                    <a:gd name="connsiteX7" fmla="*/ 81915 w 719138"/>
                    <a:gd name="connsiteY7" fmla="*/ 91445 h 1057827"/>
                    <a:gd name="connsiteX8" fmla="*/ 95250 w 719138"/>
                    <a:gd name="connsiteY8" fmla="*/ 61917 h 1057827"/>
                    <a:gd name="connsiteX9" fmla="*/ 104775 w 719138"/>
                    <a:gd name="connsiteY9" fmla="*/ 39057 h 1057827"/>
                    <a:gd name="connsiteX10" fmla="*/ 109538 w 719138"/>
                    <a:gd name="connsiteY10" fmla="*/ 24770 h 1057827"/>
                    <a:gd name="connsiteX11" fmla="*/ 123825 w 719138"/>
                    <a:gd name="connsiteY11" fmla="*/ 10482 h 1057827"/>
                    <a:gd name="connsiteX12" fmla="*/ 139065 w 719138"/>
                    <a:gd name="connsiteY12" fmla="*/ 957 h 1057827"/>
                    <a:gd name="connsiteX13" fmla="*/ 157163 w 719138"/>
                    <a:gd name="connsiteY13" fmla="*/ 869 h 1057827"/>
                    <a:gd name="connsiteX14" fmla="*/ 176213 w 719138"/>
                    <a:gd name="connsiteY14" fmla="*/ 5720 h 1057827"/>
                    <a:gd name="connsiteX15" fmla="*/ 190500 w 719138"/>
                    <a:gd name="connsiteY15" fmla="*/ 15245 h 1057827"/>
                    <a:gd name="connsiteX16" fmla="*/ 209550 w 719138"/>
                    <a:gd name="connsiteY16" fmla="*/ 48582 h 1057827"/>
                    <a:gd name="connsiteX17" fmla="*/ 228600 w 719138"/>
                    <a:gd name="connsiteY17" fmla="*/ 91445 h 1057827"/>
                    <a:gd name="connsiteX18" fmla="*/ 242888 w 719138"/>
                    <a:gd name="connsiteY18" fmla="*/ 134307 h 1057827"/>
                    <a:gd name="connsiteX19" fmla="*/ 260985 w 719138"/>
                    <a:gd name="connsiteY19" fmla="*/ 198125 h 1057827"/>
                    <a:gd name="connsiteX20" fmla="*/ 277178 w 719138"/>
                    <a:gd name="connsiteY20" fmla="*/ 253371 h 1057827"/>
                    <a:gd name="connsiteX21" fmla="*/ 304800 w 719138"/>
                    <a:gd name="connsiteY21" fmla="*/ 381957 h 1057827"/>
                    <a:gd name="connsiteX22" fmla="*/ 334328 w 719138"/>
                    <a:gd name="connsiteY22" fmla="*/ 513403 h 1057827"/>
                    <a:gd name="connsiteX23" fmla="*/ 357188 w 719138"/>
                    <a:gd name="connsiteY23" fmla="*/ 620082 h 1057827"/>
                    <a:gd name="connsiteX24" fmla="*/ 379095 w 719138"/>
                    <a:gd name="connsiteY24" fmla="*/ 708665 h 1057827"/>
                    <a:gd name="connsiteX25" fmla="*/ 404813 w 719138"/>
                    <a:gd name="connsiteY25" fmla="*/ 803910 h 1057827"/>
                    <a:gd name="connsiteX26" fmla="*/ 423863 w 719138"/>
                    <a:gd name="connsiteY26" fmla="*/ 877257 h 1057827"/>
                    <a:gd name="connsiteX27" fmla="*/ 442913 w 719138"/>
                    <a:gd name="connsiteY27" fmla="*/ 948695 h 1057827"/>
                    <a:gd name="connsiteX28" fmla="*/ 452438 w 719138"/>
                    <a:gd name="connsiteY28" fmla="*/ 981075 h 1057827"/>
                    <a:gd name="connsiteX29" fmla="*/ 464820 w 719138"/>
                    <a:gd name="connsiteY29" fmla="*/ 1015370 h 1057827"/>
                    <a:gd name="connsiteX30" fmla="*/ 476250 w 719138"/>
                    <a:gd name="connsiteY30" fmla="*/ 1034419 h 1057827"/>
                    <a:gd name="connsiteX31" fmla="*/ 491490 w 719138"/>
                    <a:gd name="connsiteY31" fmla="*/ 1050612 h 1057827"/>
                    <a:gd name="connsiteX32" fmla="*/ 514350 w 719138"/>
                    <a:gd name="connsiteY32" fmla="*/ 1057808 h 1057827"/>
                    <a:gd name="connsiteX33" fmla="*/ 547688 w 719138"/>
                    <a:gd name="connsiteY33" fmla="*/ 1048707 h 1057827"/>
                    <a:gd name="connsiteX34" fmla="*/ 566738 w 719138"/>
                    <a:gd name="connsiteY34" fmla="*/ 1029657 h 1057827"/>
                    <a:gd name="connsiteX35" fmla="*/ 581025 w 719138"/>
                    <a:gd name="connsiteY35" fmla="*/ 1001082 h 1057827"/>
                    <a:gd name="connsiteX36" fmla="*/ 600075 w 719138"/>
                    <a:gd name="connsiteY36" fmla="*/ 958220 h 1057827"/>
                    <a:gd name="connsiteX37" fmla="*/ 614363 w 719138"/>
                    <a:gd name="connsiteY37" fmla="*/ 915357 h 1057827"/>
                    <a:gd name="connsiteX38" fmla="*/ 634365 w 719138"/>
                    <a:gd name="connsiteY38" fmla="*/ 847730 h 1057827"/>
                    <a:gd name="connsiteX39" fmla="*/ 679133 w 719138"/>
                    <a:gd name="connsiteY39" fmla="*/ 677232 h 1057827"/>
                    <a:gd name="connsiteX40" fmla="*/ 700088 w 719138"/>
                    <a:gd name="connsiteY40" fmla="*/ 574363 h 1057827"/>
                    <a:gd name="connsiteX41" fmla="*/ 719138 w 719138"/>
                    <a:gd name="connsiteY41" fmla="*/ 491495 h 1057827"/>
                    <a:gd name="connsiteX42" fmla="*/ 719138 w 719138"/>
                    <a:gd name="connsiteY42" fmla="*/ 491495 h 1057827"/>
                    <a:gd name="connsiteX0" fmla="*/ 0 w 695325"/>
                    <a:gd name="connsiteY0" fmla="*/ 300995 h 1057827"/>
                    <a:gd name="connsiteX1" fmla="*/ 9525 w 695325"/>
                    <a:gd name="connsiteY1" fmla="*/ 267657 h 1057827"/>
                    <a:gd name="connsiteX2" fmla="*/ 14287 w 695325"/>
                    <a:gd name="connsiteY2" fmla="*/ 234320 h 1057827"/>
                    <a:gd name="connsiteX3" fmla="*/ 24765 w 695325"/>
                    <a:gd name="connsiteY3" fmla="*/ 198124 h 1057827"/>
                    <a:gd name="connsiteX4" fmla="*/ 38100 w 695325"/>
                    <a:gd name="connsiteY4" fmla="*/ 148595 h 1057827"/>
                    <a:gd name="connsiteX5" fmla="*/ 47625 w 695325"/>
                    <a:gd name="connsiteY5" fmla="*/ 124782 h 1057827"/>
                    <a:gd name="connsiteX6" fmla="*/ 58102 w 695325"/>
                    <a:gd name="connsiteY6" fmla="*/ 91445 h 1057827"/>
                    <a:gd name="connsiteX7" fmla="*/ 71437 w 695325"/>
                    <a:gd name="connsiteY7" fmla="*/ 61917 h 1057827"/>
                    <a:gd name="connsiteX8" fmla="*/ 80962 w 695325"/>
                    <a:gd name="connsiteY8" fmla="*/ 39057 h 1057827"/>
                    <a:gd name="connsiteX9" fmla="*/ 85725 w 695325"/>
                    <a:gd name="connsiteY9" fmla="*/ 24770 h 1057827"/>
                    <a:gd name="connsiteX10" fmla="*/ 100012 w 695325"/>
                    <a:gd name="connsiteY10" fmla="*/ 10482 h 1057827"/>
                    <a:gd name="connsiteX11" fmla="*/ 115252 w 695325"/>
                    <a:gd name="connsiteY11" fmla="*/ 957 h 1057827"/>
                    <a:gd name="connsiteX12" fmla="*/ 133350 w 695325"/>
                    <a:gd name="connsiteY12" fmla="*/ 869 h 1057827"/>
                    <a:gd name="connsiteX13" fmla="*/ 152400 w 695325"/>
                    <a:gd name="connsiteY13" fmla="*/ 5720 h 1057827"/>
                    <a:gd name="connsiteX14" fmla="*/ 166687 w 695325"/>
                    <a:gd name="connsiteY14" fmla="*/ 15245 h 1057827"/>
                    <a:gd name="connsiteX15" fmla="*/ 185737 w 695325"/>
                    <a:gd name="connsiteY15" fmla="*/ 48582 h 1057827"/>
                    <a:gd name="connsiteX16" fmla="*/ 204787 w 695325"/>
                    <a:gd name="connsiteY16" fmla="*/ 91445 h 1057827"/>
                    <a:gd name="connsiteX17" fmla="*/ 219075 w 695325"/>
                    <a:gd name="connsiteY17" fmla="*/ 134307 h 1057827"/>
                    <a:gd name="connsiteX18" fmla="*/ 237172 w 695325"/>
                    <a:gd name="connsiteY18" fmla="*/ 198125 h 1057827"/>
                    <a:gd name="connsiteX19" fmla="*/ 253365 w 695325"/>
                    <a:gd name="connsiteY19" fmla="*/ 253371 h 1057827"/>
                    <a:gd name="connsiteX20" fmla="*/ 280987 w 695325"/>
                    <a:gd name="connsiteY20" fmla="*/ 381957 h 1057827"/>
                    <a:gd name="connsiteX21" fmla="*/ 310515 w 695325"/>
                    <a:gd name="connsiteY21" fmla="*/ 513403 h 1057827"/>
                    <a:gd name="connsiteX22" fmla="*/ 333375 w 695325"/>
                    <a:gd name="connsiteY22" fmla="*/ 620082 h 1057827"/>
                    <a:gd name="connsiteX23" fmla="*/ 355282 w 695325"/>
                    <a:gd name="connsiteY23" fmla="*/ 708665 h 1057827"/>
                    <a:gd name="connsiteX24" fmla="*/ 381000 w 695325"/>
                    <a:gd name="connsiteY24" fmla="*/ 803910 h 1057827"/>
                    <a:gd name="connsiteX25" fmla="*/ 400050 w 695325"/>
                    <a:gd name="connsiteY25" fmla="*/ 877257 h 1057827"/>
                    <a:gd name="connsiteX26" fmla="*/ 419100 w 695325"/>
                    <a:gd name="connsiteY26" fmla="*/ 948695 h 1057827"/>
                    <a:gd name="connsiteX27" fmla="*/ 428625 w 695325"/>
                    <a:gd name="connsiteY27" fmla="*/ 981075 h 1057827"/>
                    <a:gd name="connsiteX28" fmla="*/ 441007 w 695325"/>
                    <a:gd name="connsiteY28" fmla="*/ 1015370 h 1057827"/>
                    <a:gd name="connsiteX29" fmla="*/ 452437 w 695325"/>
                    <a:gd name="connsiteY29" fmla="*/ 1034419 h 1057827"/>
                    <a:gd name="connsiteX30" fmla="*/ 467677 w 695325"/>
                    <a:gd name="connsiteY30" fmla="*/ 1050612 h 1057827"/>
                    <a:gd name="connsiteX31" fmla="*/ 490537 w 695325"/>
                    <a:gd name="connsiteY31" fmla="*/ 1057808 h 1057827"/>
                    <a:gd name="connsiteX32" fmla="*/ 523875 w 695325"/>
                    <a:gd name="connsiteY32" fmla="*/ 1048707 h 1057827"/>
                    <a:gd name="connsiteX33" fmla="*/ 542925 w 695325"/>
                    <a:gd name="connsiteY33" fmla="*/ 1029657 h 1057827"/>
                    <a:gd name="connsiteX34" fmla="*/ 557212 w 695325"/>
                    <a:gd name="connsiteY34" fmla="*/ 1001082 h 1057827"/>
                    <a:gd name="connsiteX35" fmla="*/ 576262 w 695325"/>
                    <a:gd name="connsiteY35" fmla="*/ 958220 h 1057827"/>
                    <a:gd name="connsiteX36" fmla="*/ 590550 w 695325"/>
                    <a:gd name="connsiteY36" fmla="*/ 915357 h 1057827"/>
                    <a:gd name="connsiteX37" fmla="*/ 610552 w 695325"/>
                    <a:gd name="connsiteY37" fmla="*/ 847730 h 1057827"/>
                    <a:gd name="connsiteX38" fmla="*/ 655320 w 695325"/>
                    <a:gd name="connsiteY38" fmla="*/ 677232 h 1057827"/>
                    <a:gd name="connsiteX39" fmla="*/ 676275 w 695325"/>
                    <a:gd name="connsiteY39" fmla="*/ 574363 h 1057827"/>
                    <a:gd name="connsiteX40" fmla="*/ 695325 w 695325"/>
                    <a:gd name="connsiteY40" fmla="*/ 491495 h 1057827"/>
                    <a:gd name="connsiteX41" fmla="*/ 695325 w 695325"/>
                    <a:gd name="connsiteY41" fmla="*/ 491495 h 1057827"/>
                    <a:gd name="connsiteX0" fmla="*/ 0 w 695325"/>
                    <a:gd name="connsiteY0" fmla="*/ 300995 h 1057827"/>
                    <a:gd name="connsiteX1" fmla="*/ 9525 w 695325"/>
                    <a:gd name="connsiteY1" fmla="*/ 267657 h 1057827"/>
                    <a:gd name="connsiteX2" fmla="*/ 24765 w 695325"/>
                    <a:gd name="connsiteY2" fmla="*/ 198124 h 1057827"/>
                    <a:gd name="connsiteX3" fmla="*/ 38100 w 695325"/>
                    <a:gd name="connsiteY3" fmla="*/ 148595 h 1057827"/>
                    <a:gd name="connsiteX4" fmla="*/ 47625 w 695325"/>
                    <a:gd name="connsiteY4" fmla="*/ 124782 h 1057827"/>
                    <a:gd name="connsiteX5" fmla="*/ 58102 w 695325"/>
                    <a:gd name="connsiteY5" fmla="*/ 91445 h 1057827"/>
                    <a:gd name="connsiteX6" fmla="*/ 71437 w 695325"/>
                    <a:gd name="connsiteY6" fmla="*/ 61917 h 1057827"/>
                    <a:gd name="connsiteX7" fmla="*/ 80962 w 695325"/>
                    <a:gd name="connsiteY7" fmla="*/ 39057 h 1057827"/>
                    <a:gd name="connsiteX8" fmla="*/ 85725 w 695325"/>
                    <a:gd name="connsiteY8" fmla="*/ 24770 h 1057827"/>
                    <a:gd name="connsiteX9" fmla="*/ 100012 w 695325"/>
                    <a:gd name="connsiteY9" fmla="*/ 10482 h 1057827"/>
                    <a:gd name="connsiteX10" fmla="*/ 115252 w 695325"/>
                    <a:gd name="connsiteY10" fmla="*/ 957 h 1057827"/>
                    <a:gd name="connsiteX11" fmla="*/ 133350 w 695325"/>
                    <a:gd name="connsiteY11" fmla="*/ 869 h 1057827"/>
                    <a:gd name="connsiteX12" fmla="*/ 152400 w 695325"/>
                    <a:gd name="connsiteY12" fmla="*/ 5720 h 1057827"/>
                    <a:gd name="connsiteX13" fmla="*/ 166687 w 695325"/>
                    <a:gd name="connsiteY13" fmla="*/ 15245 h 1057827"/>
                    <a:gd name="connsiteX14" fmla="*/ 185737 w 695325"/>
                    <a:gd name="connsiteY14" fmla="*/ 48582 h 1057827"/>
                    <a:gd name="connsiteX15" fmla="*/ 204787 w 695325"/>
                    <a:gd name="connsiteY15" fmla="*/ 91445 h 1057827"/>
                    <a:gd name="connsiteX16" fmla="*/ 219075 w 695325"/>
                    <a:gd name="connsiteY16" fmla="*/ 134307 h 1057827"/>
                    <a:gd name="connsiteX17" fmla="*/ 237172 w 695325"/>
                    <a:gd name="connsiteY17" fmla="*/ 198125 h 1057827"/>
                    <a:gd name="connsiteX18" fmla="*/ 253365 w 695325"/>
                    <a:gd name="connsiteY18" fmla="*/ 253371 h 1057827"/>
                    <a:gd name="connsiteX19" fmla="*/ 280987 w 695325"/>
                    <a:gd name="connsiteY19" fmla="*/ 381957 h 1057827"/>
                    <a:gd name="connsiteX20" fmla="*/ 310515 w 695325"/>
                    <a:gd name="connsiteY20" fmla="*/ 513403 h 1057827"/>
                    <a:gd name="connsiteX21" fmla="*/ 333375 w 695325"/>
                    <a:gd name="connsiteY21" fmla="*/ 620082 h 1057827"/>
                    <a:gd name="connsiteX22" fmla="*/ 355282 w 695325"/>
                    <a:gd name="connsiteY22" fmla="*/ 708665 h 1057827"/>
                    <a:gd name="connsiteX23" fmla="*/ 381000 w 695325"/>
                    <a:gd name="connsiteY23" fmla="*/ 803910 h 1057827"/>
                    <a:gd name="connsiteX24" fmla="*/ 400050 w 695325"/>
                    <a:gd name="connsiteY24" fmla="*/ 877257 h 1057827"/>
                    <a:gd name="connsiteX25" fmla="*/ 419100 w 695325"/>
                    <a:gd name="connsiteY25" fmla="*/ 948695 h 1057827"/>
                    <a:gd name="connsiteX26" fmla="*/ 428625 w 695325"/>
                    <a:gd name="connsiteY26" fmla="*/ 981075 h 1057827"/>
                    <a:gd name="connsiteX27" fmla="*/ 441007 w 695325"/>
                    <a:gd name="connsiteY27" fmla="*/ 1015370 h 1057827"/>
                    <a:gd name="connsiteX28" fmla="*/ 452437 w 695325"/>
                    <a:gd name="connsiteY28" fmla="*/ 1034419 h 1057827"/>
                    <a:gd name="connsiteX29" fmla="*/ 467677 w 695325"/>
                    <a:gd name="connsiteY29" fmla="*/ 1050612 h 1057827"/>
                    <a:gd name="connsiteX30" fmla="*/ 490537 w 695325"/>
                    <a:gd name="connsiteY30" fmla="*/ 1057808 h 1057827"/>
                    <a:gd name="connsiteX31" fmla="*/ 523875 w 695325"/>
                    <a:gd name="connsiteY31" fmla="*/ 1048707 h 1057827"/>
                    <a:gd name="connsiteX32" fmla="*/ 542925 w 695325"/>
                    <a:gd name="connsiteY32" fmla="*/ 1029657 h 1057827"/>
                    <a:gd name="connsiteX33" fmla="*/ 557212 w 695325"/>
                    <a:gd name="connsiteY33" fmla="*/ 1001082 h 1057827"/>
                    <a:gd name="connsiteX34" fmla="*/ 576262 w 695325"/>
                    <a:gd name="connsiteY34" fmla="*/ 958220 h 1057827"/>
                    <a:gd name="connsiteX35" fmla="*/ 590550 w 695325"/>
                    <a:gd name="connsiteY35" fmla="*/ 915357 h 1057827"/>
                    <a:gd name="connsiteX36" fmla="*/ 610552 w 695325"/>
                    <a:gd name="connsiteY36" fmla="*/ 847730 h 1057827"/>
                    <a:gd name="connsiteX37" fmla="*/ 655320 w 695325"/>
                    <a:gd name="connsiteY37" fmla="*/ 677232 h 1057827"/>
                    <a:gd name="connsiteX38" fmla="*/ 676275 w 695325"/>
                    <a:gd name="connsiteY38" fmla="*/ 574363 h 1057827"/>
                    <a:gd name="connsiteX39" fmla="*/ 695325 w 695325"/>
                    <a:gd name="connsiteY39" fmla="*/ 491495 h 1057827"/>
                    <a:gd name="connsiteX40" fmla="*/ 695325 w 695325"/>
                    <a:gd name="connsiteY40" fmla="*/ 491495 h 1057827"/>
                    <a:gd name="connsiteX0" fmla="*/ 0 w 695325"/>
                    <a:gd name="connsiteY0" fmla="*/ 300995 h 1057827"/>
                    <a:gd name="connsiteX1" fmla="*/ 9525 w 695325"/>
                    <a:gd name="connsiteY1" fmla="*/ 267657 h 1057827"/>
                    <a:gd name="connsiteX2" fmla="*/ 38100 w 695325"/>
                    <a:gd name="connsiteY2" fmla="*/ 148595 h 1057827"/>
                    <a:gd name="connsiteX3" fmla="*/ 47625 w 695325"/>
                    <a:gd name="connsiteY3" fmla="*/ 124782 h 1057827"/>
                    <a:gd name="connsiteX4" fmla="*/ 58102 w 695325"/>
                    <a:gd name="connsiteY4" fmla="*/ 91445 h 1057827"/>
                    <a:gd name="connsiteX5" fmla="*/ 71437 w 695325"/>
                    <a:gd name="connsiteY5" fmla="*/ 61917 h 1057827"/>
                    <a:gd name="connsiteX6" fmla="*/ 80962 w 695325"/>
                    <a:gd name="connsiteY6" fmla="*/ 39057 h 1057827"/>
                    <a:gd name="connsiteX7" fmla="*/ 85725 w 695325"/>
                    <a:gd name="connsiteY7" fmla="*/ 24770 h 1057827"/>
                    <a:gd name="connsiteX8" fmla="*/ 100012 w 695325"/>
                    <a:gd name="connsiteY8" fmla="*/ 10482 h 1057827"/>
                    <a:gd name="connsiteX9" fmla="*/ 115252 w 695325"/>
                    <a:gd name="connsiteY9" fmla="*/ 957 h 1057827"/>
                    <a:gd name="connsiteX10" fmla="*/ 133350 w 695325"/>
                    <a:gd name="connsiteY10" fmla="*/ 869 h 1057827"/>
                    <a:gd name="connsiteX11" fmla="*/ 152400 w 695325"/>
                    <a:gd name="connsiteY11" fmla="*/ 5720 h 1057827"/>
                    <a:gd name="connsiteX12" fmla="*/ 166687 w 695325"/>
                    <a:gd name="connsiteY12" fmla="*/ 15245 h 1057827"/>
                    <a:gd name="connsiteX13" fmla="*/ 185737 w 695325"/>
                    <a:gd name="connsiteY13" fmla="*/ 48582 h 1057827"/>
                    <a:gd name="connsiteX14" fmla="*/ 204787 w 695325"/>
                    <a:gd name="connsiteY14" fmla="*/ 91445 h 1057827"/>
                    <a:gd name="connsiteX15" fmla="*/ 219075 w 695325"/>
                    <a:gd name="connsiteY15" fmla="*/ 134307 h 1057827"/>
                    <a:gd name="connsiteX16" fmla="*/ 237172 w 695325"/>
                    <a:gd name="connsiteY16" fmla="*/ 198125 h 1057827"/>
                    <a:gd name="connsiteX17" fmla="*/ 253365 w 695325"/>
                    <a:gd name="connsiteY17" fmla="*/ 253371 h 1057827"/>
                    <a:gd name="connsiteX18" fmla="*/ 280987 w 695325"/>
                    <a:gd name="connsiteY18" fmla="*/ 381957 h 1057827"/>
                    <a:gd name="connsiteX19" fmla="*/ 310515 w 695325"/>
                    <a:gd name="connsiteY19" fmla="*/ 513403 h 1057827"/>
                    <a:gd name="connsiteX20" fmla="*/ 333375 w 695325"/>
                    <a:gd name="connsiteY20" fmla="*/ 620082 h 1057827"/>
                    <a:gd name="connsiteX21" fmla="*/ 355282 w 695325"/>
                    <a:gd name="connsiteY21" fmla="*/ 708665 h 1057827"/>
                    <a:gd name="connsiteX22" fmla="*/ 381000 w 695325"/>
                    <a:gd name="connsiteY22" fmla="*/ 803910 h 1057827"/>
                    <a:gd name="connsiteX23" fmla="*/ 400050 w 695325"/>
                    <a:gd name="connsiteY23" fmla="*/ 877257 h 1057827"/>
                    <a:gd name="connsiteX24" fmla="*/ 419100 w 695325"/>
                    <a:gd name="connsiteY24" fmla="*/ 948695 h 1057827"/>
                    <a:gd name="connsiteX25" fmla="*/ 428625 w 695325"/>
                    <a:gd name="connsiteY25" fmla="*/ 981075 h 1057827"/>
                    <a:gd name="connsiteX26" fmla="*/ 441007 w 695325"/>
                    <a:gd name="connsiteY26" fmla="*/ 1015370 h 1057827"/>
                    <a:gd name="connsiteX27" fmla="*/ 452437 w 695325"/>
                    <a:gd name="connsiteY27" fmla="*/ 1034419 h 1057827"/>
                    <a:gd name="connsiteX28" fmla="*/ 467677 w 695325"/>
                    <a:gd name="connsiteY28" fmla="*/ 1050612 h 1057827"/>
                    <a:gd name="connsiteX29" fmla="*/ 490537 w 695325"/>
                    <a:gd name="connsiteY29" fmla="*/ 1057808 h 1057827"/>
                    <a:gd name="connsiteX30" fmla="*/ 523875 w 695325"/>
                    <a:gd name="connsiteY30" fmla="*/ 1048707 h 1057827"/>
                    <a:gd name="connsiteX31" fmla="*/ 542925 w 695325"/>
                    <a:gd name="connsiteY31" fmla="*/ 1029657 h 1057827"/>
                    <a:gd name="connsiteX32" fmla="*/ 557212 w 695325"/>
                    <a:gd name="connsiteY32" fmla="*/ 1001082 h 1057827"/>
                    <a:gd name="connsiteX33" fmla="*/ 576262 w 695325"/>
                    <a:gd name="connsiteY33" fmla="*/ 958220 h 1057827"/>
                    <a:gd name="connsiteX34" fmla="*/ 590550 w 695325"/>
                    <a:gd name="connsiteY34" fmla="*/ 915357 h 1057827"/>
                    <a:gd name="connsiteX35" fmla="*/ 610552 w 695325"/>
                    <a:gd name="connsiteY35" fmla="*/ 847730 h 1057827"/>
                    <a:gd name="connsiteX36" fmla="*/ 655320 w 695325"/>
                    <a:gd name="connsiteY36" fmla="*/ 677232 h 1057827"/>
                    <a:gd name="connsiteX37" fmla="*/ 676275 w 695325"/>
                    <a:gd name="connsiteY37" fmla="*/ 574363 h 1057827"/>
                    <a:gd name="connsiteX38" fmla="*/ 695325 w 695325"/>
                    <a:gd name="connsiteY38" fmla="*/ 491495 h 1057827"/>
                    <a:gd name="connsiteX39" fmla="*/ 695325 w 695325"/>
                    <a:gd name="connsiteY39" fmla="*/ 491495 h 1057827"/>
                    <a:gd name="connsiteX0" fmla="*/ 0 w 695325"/>
                    <a:gd name="connsiteY0" fmla="*/ 300995 h 1057827"/>
                    <a:gd name="connsiteX1" fmla="*/ 38100 w 695325"/>
                    <a:gd name="connsiteY1" fmla="*/ 148595 h 1057827"/>
                    <a:gd name="connsiteX2" fmla="*/ 47625 w 695325"/>
                    <a:gd name="connsiteY2" fmla="*/ 124782 h 1057827"/>
                    <a:gd name="connsiteX3" fmla="*/ 58102 w 695325"/>
                    <a:gd name="connsiteY3" fmla="*/ 91445 h 1057827"/>
                    <a:gd name="connsiteX4" fmla="*/ 71437 w 695325"/>
                    <a:gd name="connsiteY4" fmla="*/ 61917 h 1057827"/>
                    <a:gd name="connsiteX5" fmla="*/ 80962 w 695325"/>
                    <a:gd name="connsiteY5" fmla="*/ 39057 h 1057827"/>
                    <a:gd name="connsiteX6" fmla="*/ 85725 w 695325"/>
                    <a:gd name="connsiteY6" fmla="*/ 24770 h 1057827"/>
                    <a:gd name="connsiteX7" fmla="*/ 100012 w 695325"/>
                    <a:gd name="connsiteY7" fmla="*/ 10482 h 1057827"/>
                    <a:gd name="connsiteX8" fmla="*/ 115252 w 695325"/>
                    <a:gd name="connsiteY8" fmla="*/ 957 h 1057827"/>
                    <a:gd name="connsiteX9" fmla="*/ 133350 w 695325"/>
                    <a:gd name="connsiteY9" fmla="*/ 869 h 1057827"/>
                    <a:gd name="connsiteX10" fmla="*/ 152400 w 695325"/>
                    <a:gd name="connsiteY10" fmla="*/ 5720 h 1057827"/>
                    <a:gd name="connsiteX11" fmla="*/ 166687 w 695325"/>
                    <a:gd name="connsiteY11" fmla="*/ 15245 h 1057827"/>
                    <a:gd name="connsiteX12" fmla="*/ 185737 w 695325"/>
                    <a:gd name="connsiteY12" fmla="*/ 48582 h 1057827"/>
                    <a:gd name="connsiteX13" fmla="*/ 204787 w 695325"/>
                    <a:gd name="connsiteY13" fmla="*/ 91445 h 1057827"/>
                    <a:gd name="connsiteX14" fmla="*/ 219075 w 695325"/>
                    <a:gd name="connsiteY14" fmla="*/ 134307 h 1057827"/>
                    <a:gd name="connsiteX15" fmla="*/ 237172 w 695325"/>
                    <a:gd name="connsiteY15" fmla="*/ 198125 h 1057827"/>
                    <a:gd name="connsiteX16" fmla="*/ 253365 w 695325"/>
                    <a:gd name="connsiteY16" fmla="*/ 253371 h 1057827"/>
                    <a:gd name="connsiteX17" fmla="*/ 280987 w 695325"/>
                    <a:gd name="connsiteY17" fmla="*/ 381957 h 1057827"/>
                    <a:gd name="connsiteX18" fmla="*/ 310515 w 695325"/>
                    <a:gd name="connsiteY18" fmla="*/ 513403 h 1057827"/>
                    <a:gd name="connsiteX19" fmla="*/ 333375 w 695325"/>
                    <a:gd name="connsiteY19" fmla="*/ 620082 h 1057827"/>
                    <a:gd name="connsiteX20" fmla="*/ 355282 w 695325"/>
                    <a:gd name="connsiteY20" fmla="*/ 708665 h 1057827"/>
                    <a:gd name="connsiteX21" fmla="*/ 381000 w 695325"/>
                    <a:gd name="connsiteY21" fmla="*/ 803910 h 1057827"/>
                    <a:gd name="connsiteX22" fmla="*/ 400050 w 695325"/>
                    <a:gd name="connsiteY22" fmla="*/ 877257 h 1057827"/>
                    <a:gd name="connsiteX23" fmla="*/ 419100 w 695325"/>
                    <a:gd name="connsiteY23" fmla="*/ 948695 h 1057827"/>
                    <a:gd name="connsiteX24" fmla="*/ 428625 w 695325"/>
                    <a:gd name="connsiteY24" fmla="*/ 981075 h 1057827"/>
                    <a:gd name="connsiteX25" fmla="*/ 441007 w 695325"/>
                    <a:gd name="connsiteY25" fmla="*/ 1015370 h 1057827"/>
                    <a:gd name="connsiteX26" fmla="*/ 452437 w 695325"/>
                    <a:gd name="connsiteY26" fmla="*/ 1034419 h 1057827"/>
                    <a:gd name="connsiteX27" fmla="*/ 467677 w 695325"/>
                    <a:gd name="connsiteY27" fmla="*/ 1050612 h 1057827"/>
                    <a:gd name="connsiteX28" fmla="*/ 490537 w 695325"/>
                    <a:gd name="connsiteY28" fmla="*/ 1057808 h 1057827"/>
                    <a:gd name="connsiteX29" fmla="*/ 523875 w 695325"/>
                    <a:gd name="connsiteY29" fmla="*/ 1048707 h 1057827"/>
                    <a:gd name="connsiteX30" fmla="*/ 542925 w 695325"/>
                    <a:gd name="connsiteY30" fmla="*/ 1029657 h 1057827"/>
                    <a:gd name="connsiteX31" fmla="*/ 557212 w 695325"/>
                    <a:gd name="connsiteY31" fmla="*/ 1001082 h 1057827"/>
                    <a:gd name="connsiteX32" fmla="*/ 576262 w 695325"/>
                    <a:gd name="connsiteY32" fmla="*/ 958220 h 1057827"/>
                    <a:gd name="connsiteX33" fmla="*/ 590550 w 695325"/>
                    <a:gd name="connsiteY33" fmla="*/ 915357 h 1057827"/>
                    <a:gd name="connsiteX34" fmla="*/ 610552 w 695325"/>
                    <a:gd name="connsiteY34" fmla="*/ 847730 h 1057827"/>
                    <a:gd name="connsiteX35" fmla="*/ 655320 w 695325"/>
                    <a:gd name="connsiteY35" fmla="*/ 677232 h 1057827"/>
                    <a:gd name="connsiteX36" fmla="*/ 676275 w 695325"/>
                    <a:gd name="connsiteY36" fmla="*/ 574363 h 1057827"/>
                    <a:gd name="connsiteX37" fmla="*/ 695325 w 695325"/>
                    <a:gd name="connsiteY37" fmla="*/ 491495 h 1057827"/>
                    <a:gd name="connsiteX38" fmla="*/ 695325 w 695325"/>
                    <a:gd name="connsiteY38" fmla="*/ 491495 h 1057827"/>
                    <a:gd name="connsiteX0" fmla="*/ 0 w 657225"/>
                    <a:gd name="connsiteY0" fmla="*/ 148595 h 1057827"/>
                    <a:gd name="connsiteX1" fmla="*/ 9525 w 657225"/>
                    <a:gd name="connsiteY1" fmla="*/ 124782 h 1057827"/>
                    <a:gd name="connsiteX2" fmla="*/ 20002 w 657225"/>
                    <a:gd name="connsiteY2" fmla="*/ 91445 h 1057827"/>
                    <a:gd name="connsiteX3" fmla="*/ 33337 w 657225"/>
                    <a:gd name="connsiteY3" fmla="*/ 61917 h 1057827"/>
                    <a:gd name="connsiteX4" fmla="*/ 42862 w 657225"/>
                    <a:gd name="connsiteY4" fmla="*/ 39057 h 1057827"/>
                    <a:gd name="connsiteX5" fmla="*/ 47625 w 657225"/>
                    <a:gd name="connsiteY5" fmla="*/ 24770 h 1057827"/>
                    <a:gd name="connsiteX6" fmla="*/ 61912 w 657225"/>
                    <a:gd name="connsiteY6" fmla="*/ 10482 h 1057827"/>
                    <a:gd name="connsiteX7" fmla="*/ 77152 w 657225"/>
                    <a:gd name="connsiteY7" fmla="*/ 957 h 1057827"/>
                    <a:gd name="connsiteX8" fmla="*/ 95250 w 657225"/>
                    <a:gd name="connsiteY8" fmla="*/ 869 h 1057827"/>
                    <a:gd name="connsiteX9" fmla="*/ 114300 w 657225"/>
                    <a:gd name="connsiteY9" fmla="*/ 5720 h 1057827"/>
                    <a:gd name="connsiteX10" fmla="*/ 128587 w 657225"/>
                    <a:gd name="connsiteY10" fmla="*/ 15245 h 1057827"/>
                    <a:gd name="connsiteX11" fmla="*/ 147637 w 657225"/>
                    <a:gd name="connsiteY11" fmla="*/ 48582 h 1057827"/>
                    <a:gd name="connsiteX12" fmla="*/ 166687 w 657225"/>
                    <a:gd name="connsiteY12" fmla="*/ 91445 h 1057827"/>
                    <a:gd name="connsiteX13" fmla="*/ 180975 w 657225"/>
                    <a:gd name="connsiteY13" fmla="*/ 134307 h 1057827"/>
                    <a:gd name="connsiteX14" fmla="*/ 199072 w 657225"/>
                    <a:gd name="connsiteY14" fmla="*/ 198125 h 1057827"/>
                    <a:gd name="connsiteX15" fmla="*/ 215265 w 657225"/>
                    <a:gd name="connsiteY15" fmla="*/ 253371 h 1057827"/>
                    <a:gd name="connsiteX16" fmla="*/ 242887 w 657225"/>
                    <a:gd name="connsiteY16" fmla="*/ 381957 h 1057827"/>
                    <a:gd name="connsiteX17" fmla="*/ 272415 w 657225"/>
                    <a:gd name="connsiteY17" fmla="*/ 513403 h 1057827"/>
                    <a:gd name="connsiteX18" fmla="*/ 295275 w 657225"/>
                    <a:gd name="connsiteY18" fmla="*/ 620082 h 1057827"/>
                    <a:gd name="connsiteX19" fmla="*/ 317182 w 657225"/>
                    <a:gd name="connsiteY19" fmla="*/ 708665 h 1057827"/>
                    <a:gd name="connsiteX20" fmla="*/ 342900 w 657225"/>
                    <a:gd name="connsiteY20" fmla="*/ 803910 h 1057827"/>
                    <a:gd name="connsiteX21" fmla="*/ 361950 w 657225"/>
                    <a:gd name="connsiteY21" fmla="*/ 877257 h 1057827"/>
                    <a:gd name="connsiteX22" fmla="*/ 381000 w 657225"/>
                    <a:gd name="connsiteY22" fmla="*/ 948695 h 1057827"/>
                    <a:gd name="connsiteX23" fmla="*/ 390525 w 657225"/>
                    <a:gd name="connsiteY23" fmla="*/ 981075 h 1057827"/>
                    <a:gd name="connsiteX24" fmla="*/ 402907 w 657225"/>
                    <a:gd name="connsiteY24" fmla="*/ 1015370 h 1057827"/>
                    <a:gd name="connsiteX25" fmla="*/ 414337 w 657225"/>
                    <a:gd name="connsiteY25" fmla="*/ 1034419 h 1057827"/>
                    <a:gd name="connsiteX26" fmla="*/ 429577 w 657225"/>
                    <a:gd name="connsiteY26" fmla="*/ 1050612 h 1057827"/>
                    <a:gd name="connsiteX27" fmla="*/ 452437 w 657225"/>
                    <a:gd name="connsiteY27" fmla="*/ 1057808 h 1057827"/>
                    <a:gd name="connsiteX28" fmla="*/ 485775 w 657225"/>
                    <a:gd name="connsiteY28" fmla="*/ 1048707 h 1057827"/>
                    <a:gd name="connsiteX29" fmla="*/ 504825 w 657225"/>
                    <a:gd name="connsiteY29" fmla="*/ 1029657 h 1057827"/>
                    <a:gd name="connsiteX30" fmla="*/ 519112 w 657225"/>
                    <a:gd name="connsiteY30" fmla="*/ 1001082 h 1057827"/>
                    <a:gd name="connsiteX31" fmla="*/ 538162 w 657225"/>
                    <a:gd name="connsiteY31" fmla="*/ 958220 h 1057827"/>
                    <a:gd name="connsiteX32" fmla="*/ 552450 w 657225"/>
                    <a:gd name="connsiteY32" fmla="*/ 915357 h 1057827"/>
                    <a:gd name="connsiteX33" fmla="*/ 572452 w 657225"/>
                    <a:gd name="connsiteY33" fmla="*/ 847730 h 1057827"/>
                    <a:gd name="connsiteX34" fmla="*/ 617220 w 657225"/>
                    <a:gd name="connsiteY34" fmla="*/ 677232 h 1057827"/>
                    <a:gd name="connsiteX35" fmla="*/ 638175 w 657225"/>
                    <a:gd name="connsiteY35" fmla="*/ 574363 h 1057827"/>
                    <a:gd name="connsiteX36" fmla="*/ 657225 w 657225"/>
                    <a:gd name="connsiteY36" fmla="*/ 491495 h 1057827"/>
                    <a:gd name="connsiteX37" fmla="*/ 657225 w 657225"/>
                    <a:gd name="connsiteY37" fmla="*/ 491495 h 1057827"/>
                    <a:gd name="connsiteX0" fmla="*/ 0 w 657225"/>
                    <a:gd name="connsiteY0" fmla="*/ 148595 h 1057827"/>
                    <a:gd name="connsiteX1" fmla="*/ 20002 w 657225"/>
                    <a:gd name="connsiteY1" fmla="*/ 91445 h 1057827"/>
                    <a:gd name="connsiteX2" fmla="*/ 33337 w 657225"/>
                    <a:gd name="connsiteY2" fmla="*/ 61917 h 1057827"/>
                    <a:gd name="connsiteX3" fmla="*/ 42862 w 657225"/>
                    <a:gd name="connsiteY3" fmla="*/ 39057 h 1057827"/>
                    <a:gd name="connsiteX4" fmla="*/ 47625 w 657225"/>
                    <a:gd name="connsiteY4" fmla="*/ 24770 h 1057827"/>
                    <a:gd name="connsiteX5" fmla="*/ 61912 w 657225"/>
                    <a:gd name="connsiteY5" fmla="*/ 10482 h 1057827"/>
                    <a:gd name="connsiteX6" fmla="*/ 77152 w 657225"/>
                    <a:gd name="connsiteY6" fmla="*/ 957 h 1057827"/>
                    <a:gd name="connsiteX7" fmla="*/ 95250 w 657225"/>
                    <a:gd name="connsiteY7" fmla="*/ 869 h 1057827"/>
                    <a:gd name="connsiteX8" fmla="*/ 114300 w 657225"/>
                    <a:gd name="connsiteY8" fmla="*/ 5720 h 1057827"/>
                    <a:gd name="connsiteX9" fmla="*/ 128587 w 657225"/>
                    <a:gd name="connsiteY9" fmla="*/ 15245 h 1057827"/>
                    <a:gd name="connsiteX10" fmla="*/ 147637 w 657225"/>
                    <a:gd name="connsiteY10" fmla="*/ 48582 h 1057827"/>
                    <a:gd name="connsiteX11" fmla="*/ 166687 w 657225"/>
                    <a:gd name="connsiteY11" fmla="*/ 91445 h 1057827"/>
                    <a:gd name="connsiteX12" fmla="*/ 180975 w 657225"/>
                    <a:gd name="connsiteY12" fmla="*/ 134307 h 1057827"/>
                    <a:gd name="connsiteX13" fmla="*/ 199072 w 657225"/>
                    <a:gd name="connsiteY13" fmla="*/ 198125 h 1057827"/>
                    <a:gd name="connsiteX14" fmla="*/ 215265 w 657225"/>
                    <a:gd name="connsiteY14" fmla="*/ 253371 h 1057827"/>
                    <a:gd name="connsiteX15" fmla="*/ 242887 w 657225"/>
                    <a:gd name="connsiteY15" fmla="*/ 381957 h 1057827"/>
                    <a:gd name="connsiteX16" fmla="*/ 272415 w 657225"/>
                    <a:gd name="connsiteY16" fmla="*/ 513403 h 1057827"/>
                    <a:gd name="connsiteX17" fmla="*/ 295275 w 657225"/>
                    <a:gd name="connsiteY17" fmla="*/ 620082 h 1057827"/>
                    <a:gd name="connsiteX18" fmla="*/ 317182 w 657225"/>
                    <a:gd name="connsiteY18" fmla="*/ 708665 h 1057827"/>
                    <a:gd name="connsiteX19" fmla="*/ 342900 w 657225"/>
                    <a:gd name="connsiteY19" fmla="*/ 803910 h 1057827"/>
                    <a:gd name="connsiteX20" fmla="*/ 361950 w 657225"/>
                    <a:gd name="connsiteY20" fmla="*/ 877257 h 1057827"/>
                    <a:gd name="connsiteX21" fmla="*/ 381000 w 657225"/>
                    <a:gd name="connsiteY21" fmla="*/ 948695 h 1057827"/>
                    <a:gd name="connsiteX22" fmla="*/ 390525 w 657225"/>
                    <a:gd name="connsiteY22" fmla="*/ 981075 h 1057827"/>
                    <a:gd name="connsiteX23" fmla="*/ 402907 w 657225"/>
                    <a:gd name="connsiteY23" fmla="*/ 1015370 h 1057827"/>
                    <a:gd name="connsiteX24" fmla="*/ 414337 w 657225"/>
                    <a:gd name="connsiteY24" fmla="*/ 1034419 h 1057827"/>
                    <a:gd name="connsiteX25" fmla="*/ 429577 w 657225"/>
                    <a:gd name="connsiteY25" fmla="*/ 1050612 h 1057827"/>
                    <a:gd name="connsiteX26" fmla="*/ 452437 w 657225"/>
                    <a:gd name="connsiteY26" fmla="*/ 1057808 h 1057827"/>
                    <a:gd name="connsiteX27" fmla="*/ 485775 w 657225"/>
                    <a:gd name="connsiteY27" fmla="*/ 1048707 h 1057827"/>
                    <a:gd name="connsiteX28" fmla="*/ 504825 w 657225"/>
                    <a:gd name="connsiteY28" fmla="*/ 1029657 h 1057827"/>
                    <a:gd name="connsiteX29" fmla="*/ 519112 w 657225"/>
                    <a:gd name="connsiteY29" fmla="*/ 1001082 h 1057827"/>
                    <a:gd name="connsiteX30" fmla="*/ 538162 w 657225"/>
                    <a:gd name="connsiteY30" fmla="*/ 958220 h 1057827"/>
                    <a:gd name="connsiteX31" fmla="*/ 552450 w 657225"/>
                    <a:gd name="connsiteY31" fmla="*/ 915357 h 1057827"/>
                    <a:gd name="connsiteX32" fmla="*/ 572452 w 657225"/>
                    <a:gd name="connsiteY32" fmla="*/ 847730 h 1057827"/>
                    <a:gd name="connsiteX33" fmla="*/ 617220 w 657225"/>
                    <a:gd name="connsiteY33" fmla="*/ 677232 h 1057827"/>
                    <a:gd name="connsiteX34" fmla="*/ 638175 w 657225"/>
                    <a:gd name="connsiteY34" fmla="*/ 574363 h 1057827"/>
                    <a:gd name="connsiteX35" fmla="*/ 657225 w 657225"/>
                    <a:gd name="connsiteY35" fmla="*/ 491495 h 1057827"/>
                    <a:gd name="connsiteX36" fmla="*/ 657225 w 657225"/>
                    <a:gd name="connsiteY36" fmla="*/ 491495 h 1057827"/>
                    <a:gd name="connsiteX0" fmla="*/ 0 w 657225"/>
                    <a:gd name="connsiteY0" fmla="*/ 148595 h 1057827"/>
                    <a:gd name="connsiteX1" fmla="*/ 20002 w 657225"/>
                    <a:gd name="connsiteY1" fmla="*/ 91445 h 1057827"/>
                    <a:gd name="connsiteX2" fmla="*/ 42862 w 657225"/>
                    <a:gd name="connsiteY2" fmla="*/ 39057 h 1057827"/>
                    <a:gd name="connsiteX3" fmla="*/ 47625 w 657225"/>
                    <a:gd name="connsiteY3" fmla="*/ 24770 h 1057827"/>
                    <a:gd name="connsiteX4" fmla="*/ 61912 w 657225"/>
                    <a:gd name="connsiteY4" fmla="*/ 10482 h 1057827"/>
                    <a:gd name="connsiteX5" fmla="*/ 77152 w 657225"/>
                    <a:gd name="connsiteY5" fmla="*/ 957 h 1057827"/>
                    <a:gd name="connsiteX6" fmla="*/ 95250 w 657225"/>
                    <a:gd name="connsiteY6" fmla="*/ 869 h 1057827"/>
                    <a:gd name="connsiteX7" fmla="*/ 114300 w 657225"/>
                    <a:gd name="connsiteY7" fmla="*/ 5720 h 1057827"/>
                    <a:gd name="connsiteX8" fmla="*/ 128587 w 657225"/>
                    <a:gd name="connsiteY8" fmla="*/ 15245 h 1057827"/>
                    <a:gd name="connsiteX9" fmla="*/ 147637 w 657225"/>
                    <a:gd name="connsiteY9" fmla="*/ 48582 h 1057827"/>
                    <a:gd name="connsiteX10" fmla="*/ 166687 w 657225"/>
                    <a:gd name="connsiteY10" fmla="*/ 91445 h 1057827"/>
                    <a:gd name="connsiteX11" fmla="*/ 180975 w 657225"/>
                    <a:gd name="connsiteY11" fmla="*/ 134307 h 1057827"/>
                    <a:gd name="connsiteX12" fmla="*/ 199072 w 657225"/>
                    <a:gd name="connsiteY12" fmla="*/ 198125 h 1057827"/>
                    <a:gd name="connsiteX13" fmla="*/ 215265 w 657225"/>
                    <a:gd name="connsiteY13" fmla="*/ 253371 h 1057827"/>
                    <a:gd name="connsiteX14" fmla="*/ 242887 w 657225"/>
                    <a:gd name="connsiteY14" fmla="*/ 381957 h 1057827"/>
                    <a:gd name="connsiteX15" fmla="*/ 272415 w 657225"/>
                    <a:gd name="connsiteY15" fmla="*/ 513403 h 1057827"/>
                    <a:gd name="connsiteX16" fmla="*/ 295275 w 657225"/>
                    <a:gd name="connsiteY16" fmla="*/ 620082 h 1057827"/>
                    <a:gd name="connsiteX17" fmla="*/ 317182 w 657225"/>
                    <a:gd name="connsiteY17" fmla="*/ 708665 h 1057827"/>
                    <a:gd name="connsiteX18" fmla="*/ 342900 w 657225"/>
                    <a:gd name="connsiteY18" fmla="*/ 803910 h 1057827"/>
                    <a:gd name="connsiteX19" fmla="*/ 361950 w 657225"/>
                    <a:gd name="connsiteY19" fmla="*/ 877257 h 1057827"/>
                    <a:gd name="connsiteX20" fmla="*/ 381000 w 657225"/>
                    <a:gd name="connsiteY20" fmla="*/ 948695 h 1057827"/>
                    <a:gd name="connsiteX21" fmla="*/ 390525 w 657225"/>
                    <a:gd name="connsiteY21" fmla="*/ 981075 h 1057827"/>
                    <a:gd name="connsiteX22" fmla="*/ 402907 w 657225"/>
                    <a:gd name="connsiteY22" fmla="*/ 1015370 h 1057827"/>
                    <a:gd name="connsiteX23" fmla="*/ 414337 w 657225"/>
                    <a:gd name="connsiteY23" fmla="*/ 1034419 h 1057827"/>
                    <a:gd name="connsiteX24" fmla="*/ 429577 w 657225"/>
                    <a:gd name="connsiteY24" fmla="*/ 1050612 h 1057827"/>
                    <a:gd name="connsiteX25" fmla="*/ 452437 w 657225"/>
                    <a:gd name="connsiteY25" fmla="*/ 1057808 h 1057827"/>
                    <a:gd name="connsiteX26" fmla="*/ 485775 w 657225"/>
                    <a:gd name="connsiteY26" fmla="*/ 1048707 h 1057827"/>
                    <a:gd name="connsiteX27" fmla="*/ 504825 w 657225"/>
                    <a:gd name="connsiteY27" fmla="*/ 1029657 h 1057827"/>
                    <a:gd name="connsiteX28" fmla="*/ 519112 w 657225"/>
                    <a:gd name="connsiteY28" fmla="*/ 1001082 h 1057827"/>
                    <a:gd name="connsiteX29" fmla="*/ 538162 w 657225"/>
                    <a:gd name="connsiteY29" fmla="*/ 958220 h 1057827"/>
                    <a:gd name="connsiteX30" fmla="*/ 552450 w 657225"/>
                    <a:gd name="connsiteY30" fmla="*/ 915357 h 1057827"/>
                    <a:gd name="connsiteX31" fmla="*/ 572452 w 657225"/>
                    <a:gd name="connsiteY31" fmla="*/ 847730 h 1057827"/>
                    <a:gd name="connsiteX32" fmla="*/ 617220 w 657225"/>
                    <a:gd name="connsiteY32" fmla="*/ 677232 h 1057827"/>
                    <a:gd name="connsiteX33" fmla="*/ 638175 w 657225"/>
                    <a:gd name="connsiteY33" fmla="*/ 574363 h 1057827"/>
                    <a:gd name="connsiteX34" fmla="*/ 657225 w 657225"/>
                    <a:gd name="connsiteY34" fmla="*/ 491495 h 1057827"/>
                    <a:gd name="connsiteX35" fmla="*/ 657225 w 657225"/>
                    <a:gd name="connsiteY35" fmla="*/ 491495 h 1057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7225" h="1057827">
                      <a:moveTo>
                        <a:pt x="0" y="148595"/>
                      </a:moveTo>
                      <a:cubicBezTo>
                        <a:pt x="4167" y="136689"/>
                        <a:pt x="12858" y="109701"/>
                        <a:pt x="20002" y="91445"/>
                      </a:cubicBezTo>
                      <a:cubicBezTo>
                        <a:pt x="27146" y="73189"/>
                        <a:pt x="38258" y="50170"/>
                        <a:pt x="42862" y="39057"/>
                      </a:cubicBezTo>
                      <a:cubicBezTo>
                        <a:pt x="45243" y="32866"/>
                        <a:pt x="46037" y="29532"/>
                        <a:pt x="47625" y="24770"/>
                      </a:cubicBezTo>
                      <a:cubicBezTo>
                        <a:pt x="50800" y="20008"/>
                        <a:pt x="56991" y="14451"/>
                        <a:pt x="61912" y="10482"/>
                      </a:cubicBezTo>
                      <a:cubicBezTo>
                        <a:pt x="66833" y="6513"/>
                        <a:pt x="71596" y="2559"/>
                        <a:pt x="77152" y="957"/>
                      </a:cubicBezTo>
                      <a:cubicBezTo>
                        <a:pt x="82708" y="-645"/>
                        <a:pt x="89059" y="75"/>
                        <a:pt x="95250" y="869"/>
                      </a:cubicBezTo>
                      <a:cubicBezTo>
                        <a:pt x="101441" y="1663"/>
                        <a:pt x="108744" y="3324"/>
                        <a:pt x="114300" y="5720"/>
                      </a:cubicBezTo>
                      <a:cubicBezTo>
                        <a:pt x="119856" y="8116"/>
                        <a:pt x="123031" y="8101"/>
                        <a:pt x="128587" y="15245"/>
                      </a:cubicBezTo>
                      <a:cubicBezTo>
                        <a:pt x="134143" y="22389"/>
                        <a:pt x="141287" y="35882"/>
                        <a:pt x="147637" y="48582"/>
                      </a:cubicBezTo>
                      <a:cubicBezTo>
                        <a:pt x="153987" y="61282"/>
                        <a:pt x="161131" y="77157"/>
                        <a:pt x="166687" y="91445"/>
                      </a:cubicBezTo>
                      <a:cubicBezTo>
                        <a:pt x="172243" y="105733"/>
                        <a:pt x="175578" y="116527"/>
                        <a:pt x="180975" y="134307"/>
                      </a:cubicBezTo>
                      <a:cubicBezTo>
                        <a:pt x="186372" y="152087"/>
                        <a:pt x="193357" y="178281"/>
                        <a:pt x="199072" y="198125"/>
                      </a:cubicBezTo>
                      <a:cubicBezTo>
                        <a:pt x="204787" y="217969"/>
                        <a:pt x="207963" y="222732"/>
                        <a:pt x="215265" y="253371"/>
                      </a:cubicBezTo>
                      <a:cubicBezTo>
                        <a:pt x="222567" y="284010"/>
                        <a:pt x="233362" y="338618"/>
                        <a:pt x="242887" y="381957"/>
                      </a:cubicBezTo>
                      <a:cubicBezTo>
                        <a:pt x="252412" y="425296"/>
                        <a:pt x="263684" y="473715"/>
                        <a:pt x="272415" y="513403"/>
                      </a:cubicBezTo>
                      <a:cubicBezTo>
                        <a:pt x="281146" y="553091"/>
                        <a:pt x="287814" y="587538"/>
                        <a:pt x="295275" y="620082"/>
                      </a:cubicBezTo>
                      <a:cubicBezTo>
                        <a:pt x="302736" y="652626"/>
                        <a:pt x="309245" y="678027"/>
                        <a:pt x="317182" y="708665"/>
                      </a:cubicBezTo>
                      <a:cubicBezTo>
                        <a:pt x="325119" y="739303"/>
                        <a:pt x="335756" y="776129"/>
                        <a:pt x="342900" y="803910"/>
                      </a:cubicBezTo>
                      <a:cubicBezTo>
                        <a:pt x="350044" y="831691"/>
                        <a:pt x="355600" y="853126"/>
                        <a:pt x="361950" y="877257"/>
                      </a:cubicBezTo>
                      <a:cubicBezTo>
                        <a:pt x="368300" y="901388"/>
                        <a:pt x="376238" y="931392"/>
                        <a:pt x="381000" y="948695"/>
                      </a:cubicBezTo>
                      <a:cubicBezTo>
                        <a:pt x="385762" y="965998"/>
                        <a:pt x="386874" y="969963"/>
                        <a:pt x="390525" y="981075"/>
                      </a:cubicBezTo>
                      <a:cubicBezTo>
                        <a:pt x="394176" y="992187"/>
                        <a:pt x="398938" y="1006479"/>
                        <a:pt x="402907" y="1015370"/>
                      </a:cubicBezTo>
                      <a:cubicBezTo>
                        <a:pt x="406876" y="1024261"/>
                        <a:pt x="409892" y="1028545"/>
                        <a:pt x="414337" y="1034419"/>
                      </a:cubicBezTo>
                      <a:cubicBezTo>
                        <a:pt x="418782" y="1040293"/>
                        <a:pt x="423227" y="1046714"/>
                        <a:pt x="429577" y="1050612"/>
                      </a:cubicBezTo>
                      <a:cubicBezTo>
                        <a:pt x="435927" y="1054510"/>
                        <a:pt x="443071" y="1058126"/>
                        <a:pt x="452437" y="1057808"/>
                      </a:cubicBezTo>
                      <a:cubicBezTo>
                        <a:pt x="461803" y="1057491"/>
                        <a:pt x="477044" y="1053399"/>
                        <a:pt x="485775" y="1048707"/>
                      </a:cubicBezTo>
                      <a:cubicBezTo>
                        <a:pt x="494506" y="1044015"/>
                        <a:pt x="499269" y="1037595"/>
                        <a:pt x="504825" y="1029657"/>
                      </a:cubicBezTo>
                      <a:cubicBezTo>
                        <a:pt x="510381" y="1021719"/>
                        <a:pt x="513556" y="1012988"/>
                        <a:pt x="519112" y="1001082"/>
                      </a:cubicBezTo>
                      <a:cubicBezTo>
                        <a:pt x="524668" y="989176"/>
                        <a:pt x="532606" y="972508"/>
                        <a:pt x="538162" y="958220"/>
                      </a:cubicBezTo>
                      <a:cubicBezTo>
                        <a:pt x="543718" y="943932"/>
                        <a:pt x="546735" y="933772"/>
                        <a:pt x="552450" y="915357"/>
                      </a:cubicBezTo>
                      <a:cubicBezTo>
                        <a:pt x="558165" y="896942"/>
                        <a:pt x="561657" y="887418"/>
                        <a:pt x="572452" y="847730"/>
                      </a:cubicBezTo>
                      <a:cubicBezTo>
                        <a:pt x="583247" y="808043"/>
                        <a:pt x="606266" y="722793"/>
                        <a:pt x="617220" y="677232"/>
                      </a:cubicBezTo>
                      <a:cubicBezTo>
                        <a:pt x="628174" y="631671"/>
                        <a:pt x="631508" y="605319"/>
                        <a:pt x="638175" y="574363"/>
                      </a:cubicBezTo>
                      <a:cubicBezTo>
                        <a:pt x="644843" y="543407"/>
                        <a:pt x="654050" y="505306"/>
                        <a:pt x="657225" y="491495"/>
                      </a:cubicBezTo>
                      <a:lnTo>
                        <a:pt x="657225" y="491495"/>
                      </a:lnTo>
                    </a:path>
                  </a:pathLst>
                </a:custGeom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D6656C5C-791F-41A5-B360-7E8F69173BF9}"/>
                    </a:ext>
                  </a:extLst>
                </p:cNvPr>
                <p:cNvSpPr/>
                <p:nvPr/>
              </p:nvSpPr>
              <p:spPr>
                <a:xfrm>
                  <a:off x="8228710" y="1426983"/>
                  <a:ext cx="494219" cy="411865"/>
                </a:xfrm>
                <a:custGeom>
                  <a:avLst/>
                  <a:gdLst>
                    <a:gd name="connsiteX0" fmla="*/ 0 w 733425"/>
                    <a:gd name="connsiteY0" fmla="*/ 481013 h 1052865"/>
                    <a:gd name="connsiteX1" fmla="*/ 14287 w 733425"/>
                    <a:gd name="connsiteY1" fmla="*/ 395288 h 1052865"/>
                    <a:gd name="connsiteX2" fmla="*/ 19050 w 733425"/>
                    <a:gd name="connsiteY2" fmla="*/ 352425 h 1052865"/>
                    <a:gd name="connsiteX3" fmla="*/ 38100 w 733425"/>
                    <a:gd name="connsiteY3" fmla="*/ 300038 h 1052865"/>
                    <a:gd name="connsiteX4" fmla="*/ 47625 w 733425"/>
                    <a:gd name="connsiteY4" fmla="*/ 266700 h 1052865"/>
                    <a:gd name="connsiteX5" fmla="*/ 52387 w 733425"/>
                    <a:gd name="connsiteY5" fmla="*/ 233363 h 1052865"/>
                    <a:gd name="connsiteX6" fmla="*/ 57150 w 733425"/>
                    <a:gd name="connsiteY6" fmla="*/ 204788 h 1052865"/>
                    <a:gd name="connsiteX7" fmla="*/ 76200 w 733425"/>
                    <a:gd name="connsiteY7" fmla="*/ 147638 h 1052865"/>
                    <a:gd name="connsiteX8" fmla="*/ 85725 w 733425"/>
                    <a:gd name="connsiteY8" fmla="*/ 123825 h 1052865"/>
                    <a:gd name="connsiteX9" fmla="*/ 90487 w 733425"/>
                    <a:gd name="connsiteY9" fmla="*/ 90488 h 1052865"/>
                    <a:gd name="connsiteX10" fmla="*/ 109537 w 733425"/>
                    <a:gd name="connsiteY10" fmla="*/ 66675 h 1052865"/>
                    <a:gd name="connsiteX11" fmla="*/ 119062 w 733425"/>
                    <a:gd name="connsiteY11" fmla="*/ 38100 h 1052865"/>
                    <a:gd name="connsiteX12" fmla="*/ 123825 w 733425"/>
                    <a:gd name="connsiteY12" fmla="*/ 23813 h 1052865"/>
                    <a:gd name="connsiteX13" fmla="*/ 138112 w 733425"/>
                    <a:gd name="connsiteY13" fmla="*/ 9525 h 1052865"/>
                    <a:gd name="connsiteX14" fmla="*/ 157162 w 733425"/>
                    <a:gd name="connsiteY14" fmla="*/ 9525 h 1052865"/>
                    <a:gd name="connsiteX15" fmla="*/ 171450 w 733425"/>
                    <a:gd name="connsiteY15" fmla="*/ 4763 h 1052865"/>
                    <a:gd name="connsiteX16" fmla="*/ 176212 w 733425"/>
                    <a:gd name="connsiteY16" fmla="*/ 0 h 1052865"/>
                    <a:gd name="connsiteX17" fmla="*/ 190500 w 733425"/>
                    <a:gd name="connsiteY17" fmla="*/ 4763 h 1052865"/>
                    <a:gd name="connsiteX18" fmla="*/ 204787 w 733425"/>
                    <a:gd name="connsiteY18" fmla="*/ 14288 h 1052865"/>
                    <a:gd name="connsiteX19" fmla="*/ 223837 w 733425"/>
                    <a:gd name="connsiteY19" fmla="*/ 47625 h 1052865"/>
                    <a:gd name="connsiteX20" fmla="*/ 242887 w 733425"/>
                    <a:gd name="connsiteY20" fmla="*/ 90488 h 1052865"/>
                    <a:gd name="connsiteX21" fmla="*/ 257175 w 733425"/>
                    <a:gd name="connsiteY21" fmla="*/ 133350 h 1052865"/>
                    <a:gd name="connsiteX22" fmla="*/ 271462 w 733425"/>
                    <a:gd name="connsiteY22" fmla="*/ 185738 h 1052865"/>
                    <a:gd name="connsiteX23" fmla="*/ 295275 w 733425"/>
                    <a:gd name="connsiteY23" fmla="*/ 242888 h 1052865"/>
                    <a:gd name="connsiteX24" fmla="*/ 319087 w 733425"/>
                    <a:gd name="connsiteY24" fmla="*/ 381000 h 1052865"/>
                    <a:gd name="connsiteX25" fmla="*/ 352425 w 733425"/>
                    <a:gd name="connsiteY25" fmla="*/ 504825 h 1052865"/>
                    <a:gd name="connsiteX26" fmla="*/ 371475 w 733425"/>
                    <a:gd name="connsiteY26" fmla="*/ 619125 h 1052865"/>
                    <a:gd name="connsiteX27" fmla="*/ 395287 w 733425"/>
                    <a:gd name="connsiteY27" fmla="*/ 709613 h 1052865"/>
                    <a:gd name="connsiteX28" fmla="*/ 438150 w 733425"/>
                    <a:gd name="connsiteY28" fmla="*/ 876300 h 1052865"/>
                    <a:gd name="connsiteX29" fmla="*/ 457200 w 733425"/>
                    <a:gd name="connsiteY29" fmla="*/ 947738 h 1052865"/>
                    <a:gd name="connsiteX30" fmla="*/ 476250 w 733425"/>
                    <a:gd name="connsiteY30" fmla="*/ 985838 h 1052865"/>
                    <a:gd name="connsiteX31" fmla="*/ 490537 w 733425"/>
                    <a:gd name="connsiteY31" fmla="*/ 1023938 h 1052865"/>
                    <a:gd name="connsiteX32" fmla="*/ 500062 w 733425"/>
                    <a:gd name="connsiteY32" fmla="*/ 1033463 h 1052865"/>
                    <a:gd name="connsiteX33" fmla="*/ 509587 w 733425"/>
                    <a:gd name="connsiteY33" fmla="*/ 1047750 h 1052865"/>
                    <a:gd name="connsiteX34" fmla="*/ 523875 w 733425"/>
                    <a:gd name="connsiteY34" fmla="*/ 1052513 h 1052865"/>
                    <a:gd name="connsiteX35" fmla="*/ 547687 w 733425"/>
                    <a:gd name="connsiteY35" fmla="*/ 1052513 h 1052865"/>
                    <a:gd name="connsiteX36" fmla="*/ 561975 w 733425"/>
                    <a:gd name="connsiteY36" fmla="*/ 1047750 h 1052865"/>
                    <a:gd name="connsiteX37" fmla="*/ 581025 w 733425"/>
                    <a:gd name="connsiteY37" fmla="*/ 1028700 h 1052865"/>
                    <a:gd name="connsiteX38" fmla="*/ 595312 w 733425"/>
                    <a:gd name="connsiteY38" fmla="*/ 1000125 h 1052865"/>
                    <a:gd name="connsiteX39" fmla="*/ 614362 w 733425"/>
                    <a:gd name="connsiteY39" fmla="*/ 957263 h 1052865"/>
                    <a:gd name="connsiteX40" fmla="*/ 628650 w 733425"/>
                    <a:gd name="connsiteY40" fmla="*/ 914400 h 1052865"/>
                    <a:gd name="connsiteX41" fmla="*/ 652462 w 733425"/>
                    <a:gd name="connsiteY41" fmla="*/ 852488 h 1052865"/>
                    <a:gd name="connsiteX42" fmla="*/ 685800 w 733425"/>
                    <a:gd name="connsiteY42" fmla="*/ 676275 h 1052865"/>
                    <a:gd name="connsiteX43" fmla="*/ 714375 w 733425"/>
                    <a:gd name="connsiteY43" fmla="*/ 571500 h 1052865"/>
                    <a:gd name="connsiteX44" fmla="*/ 733425 w 733425"/>
                    <a:gd name="connsiteY44" fmla="*/ 490538 h 1052865"/>
                    <a:gd name="connsiteX45" fmla="*/ 733425 w 733425"/>
                    <a:gd name="connsiteY45" fmla="*/ 490538 h 1052865"/>
                    <a:gd name="connsiteX0" fmla="*/ 0 w 741045"/>
                    <a:gd name="connsiteY0" fmla="*/ 501969 h 1052865"/>
                    <a:gd name="connsiteX1" fmla="*/ 21907 w 741045"/>
                    <a:gd name="connsiteY1" fmla="*/ 395288 h 1052865"/>
                    <a:gd name="connsiteX2" fmla="*/ 26670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1969 h 1052865"/>
                    <a:gd name="connsiteX1" fmla="*/ 16192 w 741045"/>
                    <a:gd name="connsiteY1" fmla="*/ 406719 h 1052865"/>
                    <a:gd name="connsiteX2" fmla="*/ 26670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1969 h 1052865"/>
                    <a:gd name="connsiteX1" fmla="*/ 21907 w 741045"/>
                    <a:gd name="connsiteY1" fmla="*/ 406719 h 1052865"/>
                    <a:gd name="connsiteX2" fmla="*/ 26670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1969 h 1052865"/>
                    <a:gd name="connsiteX1" fmla="*/ 21907 w 741045"/>
                    <a:gd name="connsiteY1" fmla="*/ 406719 h 1052865"/>
                    <a:gd name="connsiteX2" fmla="*/ 36195 w 741045"/>
                    <a:gd name="connsiteY2" fmla="*/ 352425 h 1052865"/>
                    <a:gd name="connsiteX3" fmla="*/ 45720 w 741045"/>
                    <a:gd name="connsiteY3" fmla="*/ 300038 h 1052865"/>
                    <a:gd name="connsiteX4" fmla="*/ 55245 w 741045"/>
                    <a:gd name="connsiteY4" fmla="*/ 266700 h 1052865"/>
                    <a:gd name="connsiteX5" fmla="*/ 60007 w 741045"/>
                    <a:gd name="connsiteY5" fmla="*/ 233363 h 1052865"/>
                    <a:gd name="connsiteX6" fmla="*/ 64770 w 741045"/>
                    <a:gd name="connsiteY6" fmla="*/ 204788 h 1052865"/>
                    <a:gd name="connsiteX7" fmla="*/ 83820 w 741045"/>
                    <a:gd name="connsiteY7" fmla="*/ 147638 h 1052865"/>
                    <a:gd name="connsiteX8" fmla="*/ 93345 w 741045"/>
                    <a:gd name="connsiteY8" fmla="*/ 123825 h 1052865"/>
                    <a:gd name="connsiteX9" fmla="*/ 98107 w 741045"/>
                    <a:gd name="connsiteY9" fmla="*/ 90488 h 1052865"/>
                    <a:gd name="connsiteX10" fmla="*/ 117157 w 741045"/>
                    <a:gd name="connsiteY10" fmla="*/ 66675 h 1052865"/>
                    <a:gd name="connsiteX11" fmla="*/ 126682 w 741045"/>
                    <a:gd name="connsiteY11" fmla="*/ 38100 h 1052865"/>
                    <a:gd name="connsiteX12" fmla="*/ 131445 w 741045"/>
                    <a:gd name="connsiteY12" fmla="*/ 23813 h 1052865"/>
                    <a:gd name="connsiteX13" fmla="*/ 145732 w 741045"/>
                    <a:gd name="connsiteY13" fmla="*/ 9525 h 1052865"/>
                    <a:gd name="connsiteX14" fmla="*/ 164782 w 741045"/>
                    <a:gd name="connsiteY14" fmla="*/ 9525 h 1052865"/>
                    <a:gd name="connsiteX15" fmla="*/ 179070 w 741045"/>
                    <a:gd name="connsiteY15" fmla="*/ 4763 h 1052865"/>
                    <a:gd name="connsiteX16" fmla="*/ 183832 w 741045"/>
                    <a:gd name="connsiteY16" fmla="*/ 0 h 1052865"/>
                    <a:gd name="connsiteX17" fmla="*/ 198120 w 741045"/>
                    <a:gd name="connsiteY17" fmla="*/ 4763 h 1052865"/>
                    <a:gd name="connsiteX18" fmla="*/ 212407 w 741045"/>
                    <a:gd name="connsiteY18" fmla="*/ 14288 h 1052865"/>
                    <a:gd name="connsiteX19" fmla="*/ 231457 w 741045"/>
                    <a:gd name="connsiteY19" fmla="*/ 47625 h 1052865"/>
                    <a:gd name="connsiteX20" fmla="*/ 250507 w 741045"/>
                    <a:gd name="connsiteY20" fmla="*/ 90488 h 1052865"/>
                    <a:gd name="connsiteX21" fmla="*/ 264795 w 741045"/>
                    <a:gd name="connsiteY21" fmla="*/ 133350 h 1052865"/>
                    <a:gd name="connsiteX22" fmla="*/ 279082 w 741045"/>
                    <a:gd name="connsiteY22" fmla="*/ 185738 h 1052865"/>
                    <a:gd name="connsiteX23" fmla="*/ 302895 w 741045"/>
                    <a:gd name="connsiteY23" fmla="*/ 242888 h 1052865"/>
                    <a:gd name="connsiteX24" fmla="*/ 326707 w 741045"/>
                    <a:gd name="connsiteY24" fmla="*/ 381000 h 1052865"/>
                    <a:gd name="connsiteX25" fmla="*/ 360045 w 741045"/>
                    <a:gd name="connsiteY25" fmla="*/ 504825 h 1052865"/>
                    <a:gd name="connsiteX26" fmla="*/ 379095 w 741045"/>
                    <a:gd name="connsiteY26" fmla="*/ 619125 h 1052865"/>
                    <a:gd name="connsiteX27" fmla="*/ 402907 w 741045"/>
                    <a:gd name="connsiteY27" fmla="*/ 709613 h 1052865"/>
                    <a:gd name="connsiteX28" fmla="*/ 445770 w 741045"/>
                    <a:gd name="connsiteY28" fmla="*/ 876300 h 1052865"/>
                    <a:gd name="connsiteX29" fmla="*/ 464820 w 741045"/>
                    <a:gd name="connsiteY29" fmla="*/ 947738 h 1052865"/>
                    <a:gd name="connsiteX30" fmla="*/ 483870 w 741045"/>
                    <a:gd name="connsiteY30" fmla="*/ 985838 h 1052865"/>
                    <a:gd name="connsiteX31" fmla="*/ 498157 w 741045"/>
                    <a:gd name="connsiteY31" fmla="*/ 1023938 h 1052865"/>
                    <a:gd name="connsiteX32" fmla="*/ 507682 w 741045"/>
                    <a:gd name="connsiteY32" fmla="*/ 1033463 h 1052865"/>
                    <a:gd name="connsiteX33" fmla="*/ 517207 w 741045"/>
                    <a:gd name="connsiteY33" fmla="*/ 1047750 h 1052865"/>
                    <a:gd name="connsiteX34" fmla="*/ 531495 w 741045"/>
                    <a:gd name="connsiteY34" fmla="*/ 1052513 h 1052865"/>
                    <a:gd name="connsiteX35" fmla="*/ 555307 w 741045"/>
                    <a:gd name="connsiteY35" fmla="*/ 1052513 h 1052865"/>
                    <a:gd name="connsiteX36" fmla="*/ 569595 w 741045"/>
                    <a:gd name="connsiteY36" fmla="*/ 1047750 h 1052865"/>
                    <a:gd name="connsiteX37" fmla="*/ 588645 w 741045"/>
                    <a:gd name="connsiteY37" fmla="*/ 1028700 h 1052865"/>
                    <a:gd name="connsiteX38" fmla="*/ 602932 w 741045"/>
                    <a:gd name="connsiteY38" fmla="*/ 1000125 h 1052865"/>
                    <a:gd name="connsiteX39" fmla="*/ 621982 w 741045"/>
                    <a:gd name="connsiteY39" fmla="*/ 957263 h 1052865"/>
                    <a:gd name="connsiteX40" fmla="*/ 636270 w 741045"/>
                    <a:gd name="connsiteY40" fmla="*/ 914400 h 1052865"/>
                    <a:gd name="connsiteX41" fmla="*/ 660082 w 741045"/>
                    <a:gd name="connsiteY41" fmla="*/ 852488 h 1052865"/>
                    <a:gd name="connsiteX42" fmla="*/ 693420 w 741045"/>
                    <a:gd name="connsiteY42" fmla="*/ 676275 h 1052865"/>
                    <a:gd name="connsiteX43" fmla="*/ 721995 w 741045"/>
                    <a:gd name="connsiteY43" fmla="*/ 571500 h 1052865"/>
                    <a:gd name="connsiteX44" fmla="*/ 741045 w 741045"/>
                    <a:gd name="connsiteY44" fmla="*/ 490538 h 1052865"/>
                    <a:gd name="connsiteX45" fmla="*/ 741045 w 741045"/>
                    <a:gd name="connsiteY45" fmla="*/ 490538 h 1052865"/>
                    <a:gd name="connsiteX0" fmla="*/ 0 w 741045"/>
                    <a:gd name="connsiteY0" fmla="*/ 502046 h 1052942"/>
                    <a:gd name="connsiteX1" fmla="*/ 21907 w 741045"/>
                    <a:gd name="connsiteY1" fmla="*/ 406796 h 1052942"/>
                    <a:gd name="connsiteX2" fmla="*/ 36195 w 741045"/>
                    <a:gd name="connsiteY2" fmla="*/ 352502 h 1052942"/>
                    <a:gd name="connsiteX3" fmla="*/ 45720 w 741045"/>
                    <a:gd name="connsiteY3" fmla="*/ 300115 h 1052942"/>
                    <a:gd name="connsiteX4" fmla="*/ 55245 w 741045"/>
                    <a:gd name="connsiteY4" fmla="*/ 266777 h 1052942"/>
                    <a:gd name="connsiteX5" fmla="*/ 60007 w 741045"/>
                    <a:gd name="connsiteY5" fmla="*/ 233440 h 1052942"/>
                    <a:gd name="connsiteX6" fmla="*/ 64770 w 741045"/>
                    <a:gd name="connsiteY6" fmla="*/ 204865 h 1052942"/>
                    <a:gd name="connsiteX7" fmla="*/ 83820 w 741045"/>
                    <a:gd name="connsiteY7" fmla="*/ 147715 h 1052942"/>
                    <a:gd name="connsiteX8" fmla="*/ 93345 w 741045"/>
                    <a:gd name="connsiteY8" fmla="*/ 123902 h 1052942"/>
                    <a:gd name="connsiteX9" fmla="*/ 98107 w 741045"/>
                    <a:gd name="connsiteY9" fmla="*/ 90565 h 1052942"/>
                    <a:gd name="connsiteX10" fmla="*/ 117157 w 741045"/>
                    <a:gd name="connsiteY10" fmla="*/ 66752 h 1052942"/>
                    <a:gd name="connsiteX11" fmla="*/ 126682 w 741045"/>
                    <a:gd name="connsiteY11" fmla="*/ 38177 h 1052942"/>
                    <a:gd name="connsiteX12" fmla="*/ 131445 w 741045"/>
                    <a:gd name="connsiteY12" fmla="*/ 23890 h 1052942"/>
                    <a:gd name="connsiteX13" fmla="*/ 145732 w 741045"/>
                    <a:gd name="connsiteY13" fmla="*/ 9602 h 1052942"/>
                    <a:gd name="connsiteX14" fmla="*/ 160972 w 741045"/>
                    <a:gd name="connsiteY14" fmla="*/ 77 h 1052942"/>
                    <a:gd name="connsiteX15" fmla="*/ 179070 w 741045"/>
                    <a:gd name="connsiteY15" fmla="*/ 4840 h 1052942"/>
                    <a:gd name="connsiteX16" fmla="*/ 183832 w 741045"/>
                    <a:gd name="connsiteY16" fmla="*/ 77 h 1052942"/>
                    <a:gd name="connsiteX17" fmla="*/ 198120 w 741045"/>
                    <a:gd name="connsiteY17" fmla="*/ 4840 h 1052942"/>
                    <a:gd name="connsiteX18" fmla="*/ 212407 w 741045"/>
                    <a:gd name="connsiteY18" fmla="*/ 14365 h 1052942"/>
                    <a:gd name="connsiteX19" fmla="*/ 231457 w 741045"/>
                    <a:gd name="connsiteY19" fmla="*/ 47702 h 1052942"/>
                    <a:gd name="connsiteX20" fmla="*/ 250507 w 741045"/>
                    <a:gd name="connsiteY20" fmla="*/ 90565 h 1052942"/>
                    <a:gd name="connsiteX21" fmla="*/ 264795 w 741045"/>
                    <a:gd name="connsiteY21" fmla="*/ 133427 h 1052942"/>
                    <a:gd name="connsiteX22" fmla="*/ 279082 w 741045"/>
                    <a:gd name="connsiteY22" fmla="*/ 185815 h 1052942"/>
                    <a:gd name="connsiteX23" fmla="*/ 302895 w 741045"/>
                    <a:gd name="connsiteY23" fmla="*/ 242965 h 1052942"/>
                    <a:gd name="connsiteX24" fmla="*/ 326707 w 741045"/>
                    <a:gd name="connsiteY24" fmla="*/ 381077 h 1052942"/>
                    <a:gd name="connsiteX25" fmla="*/ 360045 w 741045"/>
                    <a:gd name="connsiteY25" fmla="*/ 504902 h 1052942"/>
                    <a:gd name="connsiteX26" fmla="*/ 379095 w 741045"/>
                    <a:gd name="connsiteY26" fmla="*/ 619202 h 1052942"/>
                    <a:gd name="connsiteX27" fmla="*/ 402907 w 741045"/>
                    <a:gd name="connsiteY27" fmla="*/ 709690 h 1052942"/>
                    <a:gd name="connsiteX28" fmla="*/ 445770 w 741045"/>
                    <a:gd name="connsiteY28" fmla="*/ 876377 h 1052942"/>
                    <a:gd name="connsiteX29" fmla="*/ 464820 w 741045"/>
                    <a:gd name="connsiteY29" fmla="*/ 947815 h 1052942"/>
                    <a:gd name="connsiteX30" fmla="*/ 483870 w 741045"/>
                    <a:gd name="connsiteY30" fmla="*/ 985915 h 1052942"/>
                    <a:gd name="connsiteX31" fmla="*/ 498157 w 741045"/>
                    <a:gd name="connsiteY31" fmla="*/ 1024015 h 1052942"/>
                    <a:gd name="connsiteX32" fmla="*/ 507682 w 741045"/>
                    <a:gd name="connsiteY32" fmla="*/ 1033540 h 1052942"/>
                    <a:gd name="connsiteX33" fmla="*/ 517207 w 741045"/>
                    <a:gd name="connsiteY33" fmla="*/ 1047827 h 1052942"/>
                    <a:gd name="connsiteX34" fmla="*/ 531495 w 741045"/>
                    <a:gd name="connsiteY34" fmla="*/ 1052590 h 1052942"/>
                    <a:gd name="connsiteX35" fmla="*/ 555307 w 741045"/>
                    <a:gd name="connsiteY35" fmla="*/ 1052590 h 1052942"/>
                    <a:gd name="connsiteX36" fmla="*/ 569595 w 741045"/>
                    <a:gd name="connsiteY36" fmla="*/ 1047827 h 1052942"/>
                    <a:gd name="connsiteX37" fmla="*/ 588645 w 741045"/>
                    <a:gd name="connsiteY37" fmla="*/ 1028777 h 1052942"/>
                    <a:gd name="connsiteX38" fmla="*/ 602932 w 741045"/>
                    <a:gd name="connsiteY38" fmla="*/ 1000202 h 1052942"/>
                    <a:gd name="connsiteX39" fmla="*/ 621982 w 741045"/>
                    <a:gd name="connsiteY39" fmla="*/ 957340 h 1052942"/>
                    <a:gd name="connsiteX40" fmla="*/ 636270 w 741045"/>
                    <a:gd name="connsiteY40" fmla="*/ 914477 h 1052942"/>
                    <a:gd name="connsiteX41" fmla="*/ 660082 w 741045"/>
                    <a:gd name="connsiteY41" fmla="*/ 852565 h 1052942"/>
                    <a:gd name="connsiteX42" fmla="*/ 693420 w 741045"/>
                    <a:gd name="connsiteY42" fmla="*/ 676352 h 1052942"/>
                    <a:gd name="connsiteX43" fmla="*/ 721995 w 741045"/>
                    <a:gd name="connsiteY43" fmla="*/ 571577 h 1052942"/>
                    <a:gd name="connsiteX44" fmla="*/ 741045 w 741045"/>
                    <a:gd name="connsiteY44" fmla="*/ 490615 h 1052942"/>
                    <a:gd name="connsiteX45" fmla="*/ 741045 w 741045"/>
                    <a:gd name="connsiteY45" fmla="*/ 490615 h 1052942"/>
                    <a:gd name="connsiteX0" fmla="*/ 0 w 741045"/>
                    <a:gd name="connsiteY0" fmla="*/ 502046 h 1052942"/>
                    <a:gd name="connsiteX1" fmla="*/ 21907 w 741045"/>
                    <a:gd name="connsiteY1" fmla="*/ 406796 h 1052942"/>
                    <a:gd name="connsiteX2" fmla="*/ 36195 w 741045"/>
                    <a:gd name="connsiteY2" fmla="*/ 352502 h 1052942"/>
                    <a:gd name="connsiteX3" fmla="*/ 45720 w 741045"/>
                    <a:gd name="connsiteY3" fmla="*/ 300115 h 1052942"/>
                    <a:gd name="connsiteX4" fmla="*/ 55245 w 741045"/>
                    <a:gd name="connsiteY4" fmla="*/ 266777 h 1052942"/>
                    <a:gd name="connsiteX5" fmla="*/ 60007 w 741045"/>
                    <a:gd name="connsiteY5" fmla="*/ 233440 h 1052942"/>
                    <a:gd name="connsiteX6" fmla="*/ 64770 w 741045"/>
                    <a:gd name="connsiteY6" fmla="*/ 204865 h 1052942"/>
                    <a:gd name="connsiteX7" fmla="*/ 83820 w 741045"/>
                    <a:gd name="connsiteY7" fmla="*/ 147715 h 1052942"/>
                    <a:gd name="connsiteX8" fmla="*/ 93345 w 741045"/>
                    <a:gd name="connsiteY8" fmla="*/ 123902 h 1052942"/>
                    <a:gd name="connsiteX9" fmla="*/ 98107 w 741045"/>
                    <a:gd name="connsiteY9" fmla="*/ 90565 h 1052942"/>
                    <a:gd name="connsiteX10" fmla="*/ 117157 w 741045"/>
                    <a:gd name="connsiteY10" fmla="*/ 66752 h 1052942"/>
                    <a:gd name="connsiteX11" fmla="*/ 126682 w 741045"/>
                    <a:gd name="connsiteY11" fmla="*/ 38177 h 1052942"/>
                    <a:gd name="connsiteX12" fmla="*/ 131445 w 741045"/>
                    <a:gd name="connsiteY12" fmla="*/ 23890 h 1052942"/>
                    <a:gd name="connsiteX13" fmla="*/ 145732 w 741045"/>
                    <a:gd name="connsiteY13" fmla="*/ 9602 h 1052942"/>
                    <a:gd name="connsiteX14" fmla="*/ 160972 w 741045"/>
                    <a:gd name="connsiteY14" fmla="*/ 77 h 1052942"/>
                    <a:gd name="connsiteX15" fmla="*/ 179070 w 741045"/>
                    <a:gd name="connsiteY15" fmla="*/ 4840 h 1052942"/>
                    <a:gd name="connsiteX16" fmla="*/ 168592 w 741045"/>
                    <a:gd name="connsiteY16" fmla="*/ 0 h 1052942"/>
                    <a:gd name="connsiteX17" fmla="*/ 198120 w 741045"/>
                    <a:gd name="connsiteY17" fmla="*/ 4840 h 1052942"/>
                    <a:gd name="connsiteX18" fmla="*/ 212407 w 741045"/>
                    <a:gd name="connsiteY18" fmla="*/ 14365 h 1052942"/>
                    <a:gd name="connsiteX19" fmla="*/ 231457 w 741045"/>
                    <a:gd name="connsiteY19" fmla="*/ 47702 h 1052942"/>
                    <a:gd name="connsiteX20" fmla="*/ 250507 w 741045"/>
                    <a:gd name="connsiteY20" fmla="*/ 90565 h 1052942"/>
                    <a:gd name="connsiteX21" fmla="*/ 264795 w 741045"/>
                    <a:gd name="connsiteY21" fmla="*/ 133427 h 1052942"/>
                    <a:gd name="connsiteX22" fmla="*/ 279082 w 741045"/>
                    <a:gd name="connsiteY22" fmla="*/ 185815 h 1052942"/>
                    <a:gd name="connsiteX23" fmla="*/ 302895 w 741045"/>
                    <a:gd name="connsiteY23" fmla="*/ 242965 h 1052942"/>
                    <a:gd name="connsiteX24" fmla="*/ 326707 w 741045"/>
                    <a:gd name="connsiteY24" fmla="*/ 381077 h 1052942"/>
                    <a:gd name="connsiteX25" fmla="*/ 360045 w 741045"/>
                    <a:gd name="connsiteY25" fmla="*/ 504902 h 1052942"/>
                    <a:gd name="connsiteX26" fmla="*/ 379095 w 741045"/>
                    <a:gd name="connsiteY26" fmla="*/ 619202 h 1052942"/>
                    <a:gd name="connsiteX27" fmla="*/ 402907 w 741045"/>
                    <a:gd name="connsiteY27" fmla="*/ 709690 h 1052942"/>
                    <a:gd name="connsiteX28" fmla="*/ 445770 w 741045"/>
                    <a:gd name="connsiteY28" fmla="*/ 876377 h 1052942"/>
                    <a:gd name="connsiteX29" fmla="*/ 464820 w 741045"/>
                    <a:gd name="connsiteY29" fmla="*/ 947815 h 1052942"/>
                    <a:gd name="connsiteX30" fmla="*/ 483870 w 741045"/>
                    <a:gd name="connsiteY30" fmla="*/ 985915 h 1052942"/>
                    <a:gd name="connsiteX31" fmla="*/ 498157 w 741045"/>
                    <a:gd name="connsiteY31" fmla="*/ 1024015 h 1052942"/>
                    <a:gd name="connsiteX32" fmla="*/ 507682 w 741045"/>
                    <a:gd name="connsiteY32" fmla="*/ 1033540 h 1052942"/>
                    <a:gd name="connsiteX33" fmla="*/ 517207 w 741045"/>
                    <a:gd name="connsiteY33" fmla="*/ 1047827 h 1052942"/>
                    <a:gd name="connsiteX34" fmla="*/ 531495 w 741045"/>
                    <a:gd name="connsiteY34" fmla="*/ 1052590 h 1052942"/>
                    <a:gd name="connsiteX35" fmla="*/ 555307 w 741045"/>
                    <a:gd name="connsiteY35" fmla="*/ 1052590 h 1052942"/>
                    <a:gd name="connsiteX36" fmla="*/ 569595 w 741045"/>
                    <a:gd name="connsiteY36" fmla="*/ 1047827 h 1052942"/>
                    <a:gd name="connsiteX37" fmla="*/ 588645 w 741045"/>
                    <a:gd name="connsiteY37" fmla="*/ 1028777 h 1052942"/>
                    <a:gd name="connsiteX38" fmla="*/ 602932 w 741045"/>
                    <a:gd name="connsiteY38" fmla="*/ 1000202 h 1052942"/>
                    <a:gd name="connsiteX39" fmla="*/ 621982 w 741045"/>
                    <a:gd name="connsiteY39" fmla="*/ 957340 h 1052942"/>
                    <a:gd name="connsiteX40" fmla="*/ 636270 w 741045"/>
                    <a:gd name="connsiteY40" fmla="*/ 914477 h 1052942"/>
                    <a:gd name="connsiteX41" fmla="*/ 660082 w 741045"/>
                    <a:gd name="connsiteY41" fmla="*/ 852565 h 1052942"/>
                    <a:gd name="connsiteX42" fmla="*/ 693420 w 741045"/>
                    <a:gd name="connsiteY42" fmla="*/ 676352 h 1052942"/>
                    <a:gd name="connsiteX43" fmla="*/ 721995 w 741045"/>
                    <a:gd name="connsiteY43" fmla="*/ 571577 h 1052942"/>
                    <a:gd name="connsiteX44" fmla="*/ 741045 w 741045"/>
                    <a:gd name="connsiteY44" fmla="*/ 490615 h 1052942"/>
                    <a:gd name="connsiteX45" fmla="*/ 741045 w 741045"/>
                    <a:gd name="connsiteY45" fmla="*/ 490615 h 1052942"/>
                    <a:gd name="connsiteX0" fmla="*/ 0 w 741045"/>
                    <a:gd name="connsiteY0" fmla="*/ 503951 h 1054847"/>
                    <a:gd name="connsiteX1" fmla="*/ 21907 w 741045"/>
                    <a:gd name="connsiteY1" fmla="*/ 408701 h 1054847"/>
                    <a:gd name="connsiteX2" fmla="*/ 36195 w 741045"/>
                    <a:gd name="connsiteY2" fmla="*/ 354407 h 1054847"/>
                    <a:gd name="connsiteX3" fmla="*/ 45720 w 741045"/>
                    <a:gd name="connsiteY3" fmla="*/ 302020 h 1054847"/>
                    <a:gd name="connsiteX4" fmla="*/ 55245 w 741045"/>
                    <a:gd name="connsiteY4" fmla="*/ 268682 h 1054847"/>
                    <a:gd name="connsiteX5" fmla="*/ 60007 w 741045"/>
                    <a:gd name="connsiteY5" fmla="*/ 235345 h 1054847"/>
                    <a:gd name="connsiteX6" fmla="*/ 64770 w 741045"/>
                    <a:gd name="connsiteY6" fmla="*/ 206770 h 1054847"/>
                    <a:gd name="connsiteX7" fmla="*/ 83820 w 741045"/>
                    <a:gd name="connsiteY7" fmla="*/ 149620 h 1054847"/>
                    <a:gd name="connsiteX8" fmla="*/ 93345 w 741045"/>
                    <a:gd name="connsiteY8" fmla="*/ 125807 h 1054847"/>
                    <a:gd name="connsiteX9" fmla="*/ 98107 w 741045"/>
                    <a:gd name="connsiteY9" fmla="*/ 92470 h 1054847"/>
                    <a:gd name="connsiteX10" fmla="*/ 117157 w 741045"/>
                    <a:gd name="connsiteY10" fmla="*/ 68657 h 1054847"/>
                    <a:gd name="connsiteX11" fmla="*/ 126682 w 741045"/>
                    <a:gd name="connsiteY11" fmla="*/ 40082 h 1054847"/>
                    <a:gd name="connsiteX12" fmla="*/ 131445 w 741045"/>
                    <a:gd name="connsiteY12" fmla="*/ 25795 h 1054847"/>
                    <a:gd name="connsiteX13" fmla="*/ 145732 w 741045"/>
                    <a:gd name="connsiteY13" fmla="*/ 11507 h 1054847"/>
                    <a:gd name="connsiteX14" fmla="*/ 160972 w 741045"/>
                    <a:gd name="connsiteY14" fmla="*/ 1982 h 1054847"/>
                    <a:gd name="connsiteX15" fmla="*/ 179070 w 741045"/>
                    <a:gd name="connsiteY15" fmla="*/ 6745 h 1054847"/>
                    <a:gd name="connsiteX16" fmla="*/ 181927 w 741045"/>
                    <a:gd name="connsiteY16" fmla="*/ 0 h 1054847"/>
                    <a:gd name="connsiteX17" fmla="*/ 198120 w 741045"/>
                    <a:gd name="connsiteY17" fmla="*/ 6745 h 1054847"/>
                    <a:gd name="connsiteX18" fmla="*/ 212407 w 741045"/>
                    <a:gd name="connsiteY18" fmla="*/ 16270 h 1054847"/>
                    <a:gd name="connsiteX19" fmla="*/ 231457 w 741045"/>
                    <a:gd name="connsiteY19" fmla="*/ 49607 h 1054847"/>
                    <a:gd name="connsiteX20" fmla="*/ 250507 w 741045"/>
                    <a:gd name="connsiteY20" fmla="*/ 92470 h 1054847"/>
                    <a:gd name="connsiteX21" fmla="*/ 264795 w 741045"/>
                    <a:gd name="connsiteY21" fmla="*/ 135332 h 1054847"/>
                    <a:gd name="connsiteX22" fmla="*/ 279082 w 741045"/>
                    <a:gd name="connsiteY22" fmla="*/ 187720 h 1054847"/>
                    <a:gd name="connsiteX23" fmla="*/ 302895 w 741045"/>
                    <a:gd name="connsiteY23" fmla="*/ 244870 h 1054847"/>
                    <a:gd name="connsiteX24" fmla="*/ 326707 w 741045"/>
                    <a:gd name="connsiteY24" fmla="*/ 382982 h 1054847"/>
                    <a:gd name="connsiteX25" fmla="*/ 360045 w 741045"/>
                    <a:gd name="connsiteY25" fmla="*/ 506807 h 1054847"/>
                    <a:gd name="connsiteX26" fmla="*/ 379095 w 741045"/>
                    <a:gd name="connsiteY26" fmla="*/ 621107 h 1054847"/>
                    <a:gd name="connsiteX27" fmla="*/ 402907 w 741045"/>
                    <a:gd name="connsiteY27" fmla="*/ 711595 h 1054847"/>
                    <a:gd name="connsiteX28" fmla="*/ 445770 w 741045"/>
                    <a:gd name="connsiteY28" fmla="*/ 878282 h 1054847"/>
                    <a:gd name="connsiteX29" fmla="*/ 464820 w 741045"/>
                    <a:gd name="connsiteY29" fmla="*/ 949720 h 1054847"/>
                    <a:gd name="connsiteX30" fmla="*/ 483870 w 741045"/>
                    <a:gd name="connsiteY30" fmla="*/ 987820 h 1054847"/>
                    <a:gd name="connsiteX31" fmla="*/ 498157 w 741045"/>
                    <a:gd name="connsiteY31" fmla="*/ 1025920 h 1054847"/>
                    <a:gd name="connsiteX32" fmla="*/ 507682 w 741045"/>
                    <a:gd name="connsiteY32" fmla="*/ 1035445 h 1054847"/>
                    <a:gd name="connsiteX33" fmla="*/ 517207 w 741045"/>
                    <a:gd name="connsiteY33" fmla="*/ 1049732 h 1054847"/>
                    <a:gd name="connsiteX34" fmla="*/ 531495 w 741045"/>
                    <a:gd name="connsiteY34" fmla="*/ 1054495 h 1054847"/>
                    <a:gd name="connsiteX35" fmla="*/ 555307 w 741045"/>
                    <a:gd name="connsiteY35" fmla="*/ 1054495 h 1054847"/>
                    <a:gd name="connsiteX36" fmla="*/ 569595 w 741045"/>
                    <a:gd name="connsiteY36" fmla="*/ 1049732 h 1054847"/>
                    <a:gd name="connsiteX37" fmla="*/ 588645 w 741045"/>
                    <a:gd name="connsiteY37" fmla="*/ 1030682 h 1054847"/>
                    <a:gd name="connsiteX38" fmla="*/ 602932 w 741045"/>
                    <a:gd name="connsiteY38" fmla="*/ 1002107 h 1054847"/>
                    <a:gd name="connsiteX39" fmla="*/ 621982 w 741045"/>
                    <a:gd name="connsiteY39" fmla="*/ 959245 h 1054847"/>
                    <a:gd name="connsiteX40" fmla="*/ 636270 w 741045"/>
                    <a:gd name="connsiteY40" fmla="*/ 916382 h 1054847"/>
                    <a:gd name="connsiteX41" fmla="*/ 660082 w 741045"/>
                    <a:gd name="connsiteY41" fmla="*/ 854470 h 1054847"/>
                    <a:gd name="connsiteX42" fmla="*/ 693420 w 741045"/>
                    <a:gd name="connsiteY42" fmla="*/ 678257 h 1054847"/>
                    <a:gd name="connsiteX43" fmla="*/ 721995 w 741045"/>
                    <a:gd name="connsiteY43" fmla="*/ 573482 h 1054847"/>
                    <a:gd name="connsiteX44" fmla="*/ 741045 w 741045"/>
                    <a:gd name="connsiteY44" fmla="*/ 492520 h 1054847"/>
                    <a:gd name="connsiteX45" fmla="*/ 741045 w 741045"/>
                    <a:gd name="connsiteY45" fmla="*/ 492520 h 1054847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302895 w 741045"/>
                    <a:gd name="connsiteY23" fmla="*/ 242966 h 1052943"/>
                    <a:gd name="connsiteX24" fmla="*/ 326707 w 741045"/>
                    <a:gd name="connsiteY24" fmla="*/ 381078 h 1052943"/>
                    <a:gd name="connsiteX25" fmla="*/ 360045 w 741045"/>
                    <a:gd name="connsiteY25" fmla="*/ 504903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3370 w 741045"/>
                    <a:gd name="connsiteY23" fmla="*/ 254397 h 1052943"/>
                    <a:gd name="connsiteX24" fmla="*/ 326707 w 741045"/>
                    <a:gd name="connsiteY24" fmla="*/ 381078 h 1052943"/>
                    <a:gd name="connsiteX25" fmla="*/ 360045 w 741045"/>
                    <a:gd name="connsiteY25" fmla="*/ 504903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60045 w 741045"/>
                    <a:gd name="connsiteY25" fmla="*/ 504903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64770 w 741045"/>
                    <a:gd name="connsiteY6" fmla="*/ 204866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98107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103822 w 741045"/>
                    <a:gd name="connsiteY9" fmla="*/ 90566 h 1052943"/>
                    <a:gd name="connsiteX10" fmla="*/ 117157 w 741045"/>
                    <a:gd name="connsiteY10" fmla="*/ 66753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103822 w 741045"/>
                    <a:gd name="connsiteY9" fmla="*/ 90566 h 1052943"/>
                    <a:gd name="connsiteX10" fmla="*/ 117157 w 741045"/>
                    <a:gd name="connsiteY10" fmla="*/ 61038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70497 w 741045"/>
                    <a:gd name="connsiteY16" fmla="*/ 1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47 h 1052943"/>
                    <a:gd name="connsiteX1" fmla="*/ 21907 w 741045"/>
                    <a:gd name="connsiteY1" fmla="*/ 406797 h 1052943"/>
                    <a:gd name="connsiteX2" fmla="*/ 36195 w 741045"/>
                    <a:gd name="connsiteY2" fmla="*/ 352503 h 1052943"/>
                    <a:gd name="connsiteX3" fmla="*/ 45720 w 741045"/>
                    <a:gd name="connsiteY3" fmla="*/ 300116 h 1052943"/>
                    <a:gd name="connsiteX4" fmla="*/ 55245 w 741045"/>
                    <a:gd name="connsiteY4" fmla="*/ 266778 h 1052943"/>
                    <a:gd name="connsiteX5" fmla="*/ 60007 w 741045"/>
                    <a:gd name="connsiteY5" fmla="*/ 233441 h 1052943"/>
                    <a:gd name="connsiteX6" fmla="*/ 70485 w 741045"/>
                    <a:gd name="connsiteY6" fmla="*/ 197245 h 1052943"/>
                    <a:gd name="connsiteX7" fmla="*/ 83820 w 741045"/>
                    <a:gd name="connsiteY7" fmla="*/ 147716 h 1052943"/>
                    <a:gd name="connsiteX8" fmla="*/ 93345 w 741045"/>
                    <a:gd name="connsiteY8" fmla="*/ 123903 h 1052943"/>
                    <a:gd name="connsiteX9" fmla="*/ 103822 w 741045"/>
                    <a:gd name="connsiteY9" fmla="*/ 90566 h 1052943"/>
                    <a:gd name="connsiteX10" fmla="*/ 117157 w 741045"/>
                    <a:gd name="connsiteY10" fmla="*/ 61038 h 1052943"/>
                    <a:gd name="connsiteX11" fmla="*/ 126682 w 741045"/>
                    <a:gd name="connsiteY11" fmla="*/ 38178 h 1052943"/>
                    <a:gd name="connsiteX12" fmla="*/ 131445 w 741045"/>
                    <a:gd name="connsiteY12" fmla="*/ 23891 h 1052943"/>
                    <a:gd name="connsiteX13" fmla="*/ 145732 w 741045"/>
                    <a:gd name="connsiteY13" fmla="*/ 9603 h 1052943"/>
                    <a:gd name="connsiteX14" fmla="*/ 160972 w 741045"/>
                    <a:gd name="connsiteY14" fmla="*/ 78 h 1052943"/>
                    <a:gd name="connsiteX15" fmla="*/ 179070 w 741045"/>
                    <a:gd name="connsiteY15" fmla="*/ 4841 h 1052943"/>
                    <a:gd name="connsiteX16" fmla="*/ 181927 w 741045"/>
                    <a:gd name="connsiteY16" fmla="*/ 0 h 1052943"/>
                    <a:gd name="connsiteX17" fmla="*/ 198120 w 741045"/>
                    <a:gd name="connsiteY17" fmla="*/ 4841 h 1052943"/>
                    <a:gd name="connsiteX18" fmla="*/ 212407 w 741045"/>
                    <a:gd name="connsiteY18" fmla="*/ 14366 h 1052943"/>
                    <a:gd name="connsiteX19" fmla="*/ 231457 w 741045"/>
                    <a:gd name="connsiteY19" fmla="*/ 47703 h 1052943"/>
                    <a:gd name="connsiteX20" fmla="*/ 250507 w 741045"/>
                    <a:gd name="connsiteY20" fmla="*/ 90566 h 1052943"/>
                    <a:gd name="connsiteX21" fmla="*/ 264795 w 741045"/>
                    <a:gd name="connsiteY21" fmla="*/ 133428 h 1052943"/>
                    <a:gd name="connsiteX22" fmla="*/ 279082 w 741045"/>
                    <a:gd name="connsiteY22" fmla="*/ 185816 h 1052943"/>
                    <a:gd name="connsiteX23" fmla="*/ 299085 w 741045"/>
                    <a:gd name="connsiteY23" fmla="*/ 252492 h 1052943"/>
                    <a:gd name="connsiteX24" fmla="*/ 326707 w 741045"/>
                    <a:gd name="connsiteY24" fmla="*/ 381078 h 1052943"/>
                    <a:gd name="connsiteX25" fmla="*/ 356235 w 741045"/>
                    <a:gd name="connsiteY25" fmla="*/ 512524 h 1052943"/>
                    <a:gd name="connsiteX26" fmla="*/ 379095 w 741045"/>
                    <a:gd name="connsiteY26" fmla="*/ 619203 h 1052943"/>
                    <a:gd name="connsiteX27" fmla="*/ 402907 w 741045"/>
                    <a:gd name="connsiteY27" fmla="*/ 709691 h 1052943"/>
                    <a:gd name="connsiteX28" fmla="*/ 445770 w 741045"/>
                    <a:gd name="connsiteY28" fmla="*/ 876378 h 1052943"/>
                    <a:gd name="connsiteX29" fmla="*/ 464820 w 741045"/>
                    <a:gd name="connsiteY29" fmla="*/ 947816 h 1052943"/>
                    <a:gd name="connsiteX30" fmla="*/ 483870 w 741045"/>
                    <a:gd name="connsiteY30" fmla="*/ 985916 h 1052943"/>
                    <a:gd name="connsiteX31" fmla="*/ 498157 w 741045"/>
                    <a:gd name="connsiteY31" fmla="*/ 1024016 h 1052943"/>
                    <a:gd name="connsiteX32" fmla="*/ 507682 w 741045"/>
                    <a:gd name="connsiteY32" fmla="*/ 1033541 h 1052943"/>
                    <a:gd name="connsiteX33" fmla="*/ 517207 w 741045"/>
                    <a:gd name="connsiteY33" fmla="*/ 1047828 h 1052943"/>
                    <a:gd name="connsiteX34" fmla="*/ 531495 w 741045"/>
                    <a:gd name="connsiteY34" fmla="*/ 1052591 h 1052943"/>
                    <a:gd name="connsiteX35" fmla="*/ 555307 w 741045"/>
                    <a:gd name="connsiteY35" fmla="*/ 1052591 h 1052943"/>
                    <a:gd name="connsiteX36" fmla="*/ 569595 w 741045"/>
                    <a:gd name="connsiteY36" fmla="*/ 1047828 h 1052943"/>
                    <a:gd name="connsiteX37" fmla="*/ 588645 w 741045"/>
                    <a:gd name="connsiteY37" fmla="*/ 1028778 h 1052943"/>
                    <a:gd name="connsiteX38" fmla="*/ 602932 w 741045"/>
                    <a:gd name="connsiteY38" fmla="*/ 1000203 h 1052943"/>
                    <a:gd name="connsiteX39" fmla="*/ 621982 w 741045"/>
                    <a:gd name="connsiteY39" fmla="*/ 957341 h 1052943"/>
                    <a:gd name="connsiteX40" fmla="*/ 636270 w 741045"/>
                    <a:gd name="connsiteY40" fmla="*/ 914478 h 1052943"/>
                    <a:gd name="connsiteX41" fmla="*/ 660082 w 741045"/>
                    <a:gd name="connsiteY41" fmla="*/ 852566 h 1052943"/>
                    <a:gd name="connsiteX42" fmla="*/ 693420 w 741045"/>
                    <a:gd name="connsiteY42" fmla="*/ 676353 h 1052943"/>
                    <a:gd name="connsiteX43" fmla="*/ 721995 w 741045"/>
                    <a:gd name="connsiteY43" fmla="*/ 571578 h 1052943"/>
                    <a:gd name="connsiteX44" fmla="*/ 741045 w 741045"/>
                    <a:gd name="connsiteY44" fmla="*/ 490616 h 1052943"/>
                    <a:gd name="connsiteX45" fmla="*/ 741045 w 741045"/>
                    <a:gd name="connsiteY45" fmla="*/ 490616 h 1052943"/>
                    <a:gd name="connsiteX0" fmla="*/ 0 w 741045"/>
                    <a:gd name="connsiteY0" fmla="*/ 502057 h 1052953"/>
                    <a:gd name="connsiteX1" fmla="*/ 21907 w 741045"/>
                    <a:gd name="connsiteY1" fmla="*/ 406807 h 1052953"/>
                    <a:gd name="connsiteX2" fmla="*/ 36195 w 741045"/>
                    <a:gd name="connsiteY2" fmla="*/ 352513 h 1052953"/>
                    <a:gd name="connsiteX3" fmla="*/ 45720 w 741045"/>
                    <a:gd name="connsiteY3" fmla="*/ 300126 h 1052953"/>
                    <a:gd name="connsiteX4" fmla="*/ 55245 w 741045"/>
                    <a:gd name="connsiteY4" fmla="*/ 266788 h 1052953"/>
                    <a:gd name="connsiteX5" fmla="*/ 60007 w 741045"/>
                    <a:gd name="connsiteY5" fmla="*/ 233451 h 1052953"/>
                    <a:gd name="connsiteX6" fmla="*/ 70485 w 741045"/>
                    <a:gd name="connsiteY6" fmla="*/ 197255 h 1052953"/>
                    <a:gd name="connsiteX7" fmla="*/ 83820 w 741045"/>
                    <a:gd name="connsiteY7" fmla="*/ 147726 h 1052953"/>
                    <a:gd name="connsiteX8" fmla="*/ 93345 w 741045"/>
                    <a:gd name="connsiteY8" fmla="*/ 123913 h 1052953"/>
                    <a:gd name="connsiteX9" fmla="*/ 103822 w 741045"/>
                    <a:gd name="connsiteY9" fmla="*/ 90576 h 1052953"/>
                    <a:gd name="connsiteX10" fmla="*/ 117157 w 741045"/>
                    <a:gd name="connsiteY10" fmla="*/ 61048 h 1052953"/>
                    <a:gd name="connsiteX11" fmla="*/ 126682 w 741045"/>
                    <a:gd name="connsiteY11" fmla="*/ 38188 h 1052953"/>
                    <a:gd name="connsiteX12" fmla="*/ 131445 w 741045"/>
                    <a:gd name="connsiteY12" fmla="*/ 23901 h 1052953"/>
                    <a:gd name="connsiteX13" fmla="*/ 145732 w 741045"/>
                    <a:gd name="connsiteY13" fmla="*/ 9613 h 1052953"/>
                    <a:gd name="connsiteX14" fmla="*/ 160972 w 741045"/>
                    <a:gd name="connsiteY14" fmla="*/ 88 h 1052953"/>
                    <a:gd name="connsiteX15" fmla="*/ 179070 w 741045"/>
                    <a:gd name="connsiteY15" fmla="*/ 4851 h 1052953"/>
                    <a:gd name="connsiteX16" fmla="*/ 198120 w 741045"/>
                    <a:gd name="connsiteY16" fmla="*/ 4851 h 1052953"/>
                    <a:gd name="connsiteX17" fmla="*/ 212407 w 741045"/>
                    <a:gd name="connsiteY17" fmla="*/ 14376 h 1052953"/>
                    <a:gd name="connsiteX18" fmla="*/ 231457 w 741045"/>
                    <a:gd name="connsiteY18" fmla="*/ 47713 h 1052953"/>
                    <a:gd name="connsiteX19" fmla="*/ 250507 w 741045"/>
                    <a:gd name="connsiteY19" fmla="*/ 90576 h 1052953"/>
                    <a:gd name="connsiteX20" fmla="*/ 264795 w 741045"/>
                    <a:gd name="connsiteY20" fmla="*/ 133438 h 1052953"/>
                    <a:gd name="connsiteX21" fmla="*/ 279082 w 741045"/>
                    <a:gd name="connsiteY21" fmla="*/ 185826 h 1052953"/>
                    <a:gd name="connsiteX22" fmla="*/ 299085 w 741045"/>
                    <a:gd name="connsiteY22" fmla="*/ 252502 h 1052953"/>
                    <a:gd name="connsiteX23" fmla="*/ 326707 w 741045"/>
                    <a:gd name="connsiteY23" fmla="*/ 381088 h 1052953"/>
                    <a:gd name="connsiteX24" fmla="*/ 356235 w 741045"/>
                    <a:gd name="connsiteY24" fmla="*/ 512534 h 1052953"/>
                    <a:gd name="connsiteX25" fmla="*/ 379095 w 741045"/>
                    <a:gd name="connsiteY25" fmla="*/ 619213 h 1052953"/>
                    <a:gd name="connsiteX26" fmla="*/ 402907 w 741045"/>
                    <a:gd name="connsiteY26" fmla="*/ 709701 h 1052953"/>
                    <a:gd name="connsiteX27" fmla="*/ 445770 w 741045"/>
                    <a:gd name="connsiteY27" fmla="*/ 876388 h 1052953"/>
                    <a:gd name="connsiteX28" fmla="*/ 464820 w 741045"/>
                    <a:gd name="connsiteY28" fmla="*/ 947826 h 1052953"/>
                    <a:gd name="connsiteX29" fmla="*/ 483870 w 741045"/>
                    <a:gd name="connsiteY29" fmla="*/ 985926 h 1052953"/>
                    <a:gd name="connsiteX30" fmla="*/ 498157 w 741045"/>
                    <a:gd name="connsiteY30" fmla="*/ 1024026 h 1052953"/>
                    <a:gd name="connsiteX31" fmla="*/ 507682 w 741045"/>
                    <a:gd name="connsiteY31" fmla="*/ 1033551 h 1052953"/>
                    <a:gd name="connsiteX32" fmla="*/ 517207 w 741045"/>
                    <a:gd name="connsiteY32" fmla="*/ 1047838 h 1052953"/>
                    <a:gd name="connsiteX33" fmla="*/ 531495 w 741045"/>
                    <a:gd name="connsiteY33" fmla="*/ 1052601 h 1052953"/>
                    <a:gd name="connsiteX34" fmla="*/ 555307 w 741045"/>
                    <a:gd name="connsiteY34" fmla="*/ 1052601 h 1052953"/>
                    <a:gd name="connsiteX35" fmla="*/ 569595 w 741045"/>
                    <a:gd name="connsiteY35" fmla="*/ 1047838 h 1052953"/>
                    <a:gd name="connsiteX36" fmla="*/ 588645 w 741045"/>
                    <a:gd name="connsiteY36" fmla="*/ 1028788 h 1052953"/>
                    <a:gd name="connsiteX37" fmla="*/ 602932 w 741045"/>
                    <a:gd name="connsiteY37" fmla="*/ 1000213 h 1052953"/>
                    <a:gd name="connsiteX38" fmla="*/ 621982 w 741045"/>
                    <a:gd name="connsiteY38" fmla="*/ 957351 h 1052953"/>
                    <a:gd name="connsiteX39" fmla="*/ 636270 w 741045"/>
                    <a:gd name="connsiteY39" fmla="*/ 914488 h 1052953"/>
                    <a:gd name="connsiteX40" fmla="*/ 660082 w 741045"/>
                    <a:gd name="connsiteY40" fmla="*/ 852576 h 1052953"/>
                    <a:gd name="connsiteX41" fmla="*/ 693420 w 741045"/>
                    <a:gd name="connsiteY41" fmla="*/ 676363 h 1052953"/>
                    <a:gd name="connsiteX42" fmla="*/ 721995 w 741045"/>
                    <a:gd name="connsiteY42" fmla="*/ 571588 h 1052953"/>
                    <a:gd name="connsiteX43" fmla="*/ 741045 w 741045"/>
                    <a:gd name="connsiteY43" fmla="*/ 490626 h 1052953"/>
                    <a:gd name="connsiteX44" fmla="*/ 741045 w 741045"/>
                    <a:gd name="connsiteY44" fmla="*/ 490626 h 1052953"/>
                    <a:gd name="connsiteX0" fmla="*/ 0 w 741045"/>
                    <a:gd name="connsiteY0" fmla="*/ 502926 h 1053822"/>
                    <a:gd name="connsiteX1" fmla="*/ 21907 w 741045"/>
                    <a:gd name="connsiteY1" fmla="*/ 407676 h 1053822"/>
                    <a:gd name="connsiteX2" fmla="*/ 36195 w 741045"/>
                    <a:gd name="connsiteY2" fmla="*/ 353382 h 1053822"/>
                    <a:gd name="connsiteX3" fmla="*/ 45720 w 741045"/>
                    <a:gd name="connsiteY3" fmla="*/ 300995 h 1053822"/>
                    <a:gd name="connsiteX4" fmla="*/ 55245 w 741045"/>
                    <a:gd name="connsiteY4" fmla="*/ 267657 h 1053822"/>
                    <a:gd name="connsiteX5" fmla="*/ 60007 w 741045"/>
                    <a:gd name="connsiteY5" fmla="*/ 234320 h 1053822"/>
                    <a:gd name="connsiteX6" fmla="*/ 70485 w 741045"/>
                    <a:gd name="connsiteY6" fmla="*/ 198124 h 1053822"/>
                    <a:gd name="connsiteX7" fmla="*/ 83820 w 741045"/>
                    <a:gd name="connsiteY7" fmla="*/ 148595 h 1053822"/>
                    <a:gd name="connsiteX8" fmla="*/ 93345 w 741045"/>
                    <a:gd name="connsiteY8" fmla="*/ 124782 h 1053822"/>
                    <a:gd name="connsiteX9" fmla="*/ 103822 w 741045"/>
                    <a:gd name="connsiteY9" fmla="*/ 91445 h 1053822"/>
                    <a:gd name="connsiteX10" fmla="*/ 117157 w 741045"/>
                    <a:gd name="connsiteY10" fmla="*/ 61917 h 1053822"/>
                    <a:gd name="connsiteX11" fmla="*/ 126682 w 741045"/>
                    <a:gd name="connsiteY11" fmla="*/ 39057 h 1053822"/>
                    <a:gd name="connsiteX12" fmla="*/ 131445 w 741045"/>
                    <a:gd name="connsiteY12" fmla="*/ 24770 h 1053822"/>
                    <a:gd name="connsiteX13" fmla="*/ 145732 w 741045"/>
                    <a:gd name="connsiteY13" fmla="*/ 10482 h 1053822"/>
                    <a:gd name="connsiteX14" fmla="*/ 160972 w 741045"/>
                    <a:gd name="connsiteY14" fmla="*/ 957 h 1053822"/>
                    <a:gd name="connsiteX15" fmla="*/ 179070 w 741045"/>
                    <a:gd name="connsiteY15" fmla="*/ 869 h 1053822"/>
                    <a:gd name="connsiteX16" fmla="*/ 198120 w 741045"/>
                    <a:gd name="connsiteY16" fmla="*/ 5720 h 1053822"/>
                    <a:gd name="connsiteX17" fmla="*/ 212407 w 741045"/>
                    <a:gd name="connsiteY17" fmla="*/ 15245 h 1053822"/>
                    <a:gd name="connsiteX18" fmla="*/ 231457 w 741045"/>
                    <a:gd name="connsiteY18" fmla="*/ 48582 h 1053822"/>
                    <a:gd name="connsiteX19" fmla="*/ 250507 w 741045"/>
                    <a:gd name="connsiteY19" fmla="*/ 91445 h 1053822"/>
                    <a:gd name="connsiteX20" fmla="*/ 264795 w 741045"/>
                    <a:gd name="connsiteY20" fmla="*/ 134307 h 1053822"/>
                    <a:gd name="connsiteX21" fmla="*/ 279082 w 741045"/>
                    <a:gd name="connsiteY21" fmla="*/ 186695 h 1053822"/>
                    <a:gd name="connsiteX22" fmla="*/ 299085 w 741045"/>
                    <a:gd name="connsiteY22" fmla="*/ 253371 h 1053822"/>
                    <a:gd name="connsiteX23" fmla="*/ 326707 w 741045"/>
                    <a:gd name="connsiteY23" fmla="*/ 381957 h 1053822"/>
                    <a:gd name="connsiteX24" fmla="*/ 356235 w 741045"/>
                    <a:gd name="connsiteY24" fmla="*/ 513403 h 1053822"/>
                    <a:gd name="connsiteX25" fmla="*/ 379095 w 741045"/>
                    <a:gd name="connsiteY25" fmla="*/ 620082 h 1053822"/>
                    <a:gd name="connsiteX26" fmla="*/ 402907 w 741045"/>
                    <a:gd name="connsiteY26" fmla="*/ 710570 h 1053822"/>
                    <a:gd name="connsiteX27" fmla="*/ 445770 w 741045"/>
                    <a:gd name="connsiteY27" fmla="*/ 877257 h 1053822"/>
                    <a:gd name="connsiteX28" fmla="*/ 464820 w 741045"/>
                    <a:gd name="connsiteY28" fmla="*/ 948695 h 1053822"/>
                    <a:gd name="connsiteX29" fmla="*/ 483870 w 741045"/>
                    <a:gd name="connsiteY29" fmla="*/ 986795 h 1053822"/>
                    <a:gd name="connsiteX30" fmla="*/ 498157 w 741045"/>
                    <a:gd name="connsiteY30" fmla="*/ 1024895 h 1053822"/>
                    <a:gd name="connsiteX31" fmla="*/ 507682 w 741045"/>
                    <a:gd name="connsiteY31" fmla="*/ 1034420 h 1053822"/>
                    <a:gd name="connsiteX32" fmla="*/ 517207 w 741045"/>
                    <a:gd name="connsiteY32" fmla="*/ 1048707 h 1053822"/>
                    <a:gd name="connsiteX33" fmla="*/ 531495 w 741045"/>
                    <a:gd name="connsiteY33" fmla="*/ 1053470 h 1053822"/>
                    <a:gd name="connsiteX34" fmla="*/ 555307 w 741045"/>
                    <a:gd name="connsiteY34" fmla="*/ 1053470 h 1053822"/>
                    <a:gd name="connsiteX35" fmla="*/ 569595 w 741045"/>
                    <a:gd name="connsiteY35" fmla="*/ 1048707 h 1053822"/>
                    <a:gd name="connsiteX36" fmla="*/ 588645 w 741045"/>
                    <a:gd name="connsiteY36" fmla="*/ 1029657 h 1053822"/>
                    <a:gd name="connsiteX37" fmla="*/ 602932 w 741045"/>
                    <a:gd name="connsiteY37" fmla="*/ 1001082 h 1053822"/>
                    <a:gd name="connsiteX38" fmla="*/ 621982 w 741045"/>
                    <a:gd name="connsiteY38" fmla="*/ 958220 h 1053822"/>
                    <a:gd name="connsiteX39" fmla="*/ 636270 w 741045"/>
                    <a:gd name="connsiteY39" fmla="*/ 915357 h 1053822"/>
                    <a:gd name="connsiteX40" fmla="*/ 660082 w 741045"/>
                    <a:gd name="connsiteY40" fmla="*/ 853445 h 1053822"/>
                    <a:gd name="connsiteX41" fmla="*/ 693420 w 741045"/>
                    <a:gd name="connsiteY41" fmla="*/ 677232 h 1053822"/>
                    <a:gd name="connsiteX42" fmla="*/ 721995 w 741045"/>
                    <a:gd name="connsiteY42" fmla="*/ 572457 h 1053822"/>
                    <a:gd name="connsiteX43" fmla="*/ 741045 w 741045"/>
                    <a:gd name="connsiteY43" fmla="*/ 491495 h 1053822"/>
                    <a:gd name="connsiteX44" fmla="*/ 741045 w 741045"/>
                    <a:gd name="connsiteY44" fmla="*/ 491495 h 1053822"/>
                    <a:gd name="connsiteX0" fmla="*/ 0 w 741045"/>
                    <a:gd name="connsiteY0" fmla="*/ 502926 h 1063053"/>
                    <a:gd name="connsiteX1" fmla="*/ 21907 w 741045"/>
                    <a:gd name="connsiteY1" fmla="*/ 407676 h 1063053"/>
                    <a:gd name="connsiteX2" fmla="*/ 36195 w 741045"/>
                    <a:gd name="connsiteY2" fmla="*/ 353382 h 1063053"/>
                    <a:gd name="connsiteX3" fmla="*/ 45720 w 741045"/>
                    <a:gd name="connsiteY3" fmla="*/ 300995 h 1063053"/>
                    <a:gd name="connsiteX4" fmla="*/ 55245 w 741045"/>
                    <a:gd name="connsiteY4" fmla="*/ 267657 h 1063053"/>
                    <a:gd name="connsiteX5" fmla="*/ 60007 w 741045"/>
                    <a:gd name="connsiteY5" fmla="*/ 234320 h 1063053"/>
                    <a:gd name="connsiteX6" fmla="*/ 70485 w 741045"/>
                    <a:gd name="connsiteY6" fmla="*/ 198124 h 1063053"/>
                    <a:gd name="connsiteX7" fmla="*/ 83820 w 741045"/>
                    <a:gd name="connsiteY7" fmla="*/ 148595 h 1063053"/>
                    <a:gd name="connsiteX8" fmla="*/ 93345 w 741045"/>
                    <a:gd name="connsiteY8" fmla="*/ 124782 h 1063053"/>
                    <a:gd name="connsiteX9" fmla="*/ 103822 w 741045"/>
                    <a:gd name="connsiteY9" fmla="*/ 91445 h 1063053"/>
                    <a:gd name="connsiteX10" fmla="*/ 117157 w 741045"/>
                    <a:gd name="connsiteY10" fmla="*/ 61917 h 1063053"/>
                    <a:gd name="connsiteX11" fmla="*/ 126682 w 741045"/>
                    <a:gd name="connsiteY11" fmla="*/ 39057 h 1063053"/>
                    <a:gd name="connsiteX12" fmla="*/ 131445 w 741045"/>
                    <a:gd name="connsiteY12" fmla="*/ 24770 h 1063053"/>
                    <a:gd name="connsiteX13" fmla="*/ 145732 w 741045"/>
                    <a:gd name="connsiteY13" fmla="*/ 10482 h 1063053"/>
                    <a:gd name="connsiteX14" fmla="*/ 160972 w 741045"/>
                    <a:gd name="connsiteY14" fmla="*/ 957 h 1063053"/>
                    <a:gd name="connsiteX15" fmla="*/ 179070 w 741045"/>
                    <a:gd name="connsiteY15" fmla="*/ 869 h 1063053"/>
                    <a:gd name="connsiteX16" fmla="*/ 198120 w 741045"/>
                    <a:gd name="connsiteY16" fmla="*/ 5720 h 1063053"/>
                    <a:gd name="connsiteX17" fmla="*/ 212407 w 741045"/>
                    <a:gd name="connsiteY17" fmla="*/ 15245 h 1063053"/>
                    <a:gd name="connsiteX18" fmla="*/ 231457 w 741045"/>
                    <a:gd name="connsiteY18" fmla="*/ 48582 h 1063053"/>
                    <a:gd name="connsiteX19" fmla="*/ 250507 w 741045"/>
                    <a:gd name="connsiteY19" fmla="*/ 91445 h 1063053"/>
                    <a:gd name="connsiteX20" fmla="*/ 264795 w 741045"/>
                    <a:gd name="connsiteY20" fmla="*/ 134307 h 1063053"/>
                    <a:gd name="connsiteX21" fmla="*/ 279082 w 741045"/>
                    <a:gd name="connsiteY21" fmla="*/ 186695 h 1063053"/>
                    <a:gd name="connsiteX22" fmla="*/ 299085 w 741045"/>
                    <a:gd name="connsiteY22" fmla="*/ 253371 h 1063053"/>
                    <a:gd name="connsiteX23" fmla="*/ 326707 w 741045"/>
                    <a:gd name="connsiteY23" fmla="*/ 381957 h 1063053"/>
                    <a:gd name="connsiteX24" fmla="*/ 356235 w 741045"/>
                    <a:gd name="connsiteY24" fmla="*/ 513403 h 1063053"/>
                    <a:gd name="connsiteX25" fmla="*/ 379095 w 741045"/>
                    <a:gd name="connsiteY25" fmla="*/ 620082 h 1063053"/>
                    <a:gd name="connsiteX26" fmla="*/ 402907 w 741045"/>
                    <a:gd name="connsiteY26" fmla="*/ 710570 h 1063053"/>
                    <a:gd name="connsiteX27" fmla="*/ 445770 w 741045"/>
                    <a:gd name="connsiteY27" fmla="*/ 877257 h 1063053"/>
                    <a:gd name="connsiteX28" fmla="*/ 464820 w 741045"/>
                    <a:gd name="connsiteY28" fmla="*/ 948695 h 1063053"/>
                    <a:gd name="connsiteX29" fmla="*/ 483870 w 741045"/>
                    <a:gd name="connsiteY29" fmla="*/ 986795 h 1063053"/>
                    <a:gd name="connsiteX30" fmla="*/ 498157 w 741045"/>
                    <a:gd name="connsiteY30" fmla="*/ 1024895 h 1063053"/>
                    <a:gd name="connsiteX31" fmla="*/ 507682 w 741045"/>
                    <a:gd name="connsiteY31" fmla="*/ 1034420 h 1063053"/>
                    <a:gd name="connsiteX32" fmla="*/ 517207 w 741045"/>
                    <a:gd name="connsiteY32" fmla="*/ 1048707 h 1063053"/>
                    <a:gd name="connsiteX33" fmla="*/ 548640 w 741045"/>
                    <a:gd name="connsiteY33" fmla="*/ 1062998 h 1063053"/>
                    <a:gd name="connsiteX34" fmla="*/ 555307 w 741045"/>
                    <a:gd name="connsiteY34" fmla="*/ 1053470 h 1063053"/>
                    <a:gd name="connsiteX35" fmla="*/ 569595 w 741045"/>
                    <a:gd name="connsiteY35" fmla="*/ 1048707 h 1063053"/>
                    <a:gd name="connsiteX36" fmla="*/ 588645 w 741045"/>
                    <a:gd name="connsiteY36" fmla="*/ 1029657 h 1063053"/>
                    <a:gd name="connsiteX37" fmla="*/ 602932 w 741045"/>
                    <a:gd name="connsiteY37" fmla="*/ 1001082 h 1063053"/>
                    <a:gd name="connsiteX38" fmla="*/ 621982 w 741045"/>
                    <a:gd name="connsiteY38" fmla="*/ 958220 h 1063053"/>
                    <a:gd name="connsiteX39" fmla="*/ 636270 w 741045"/>
                    <a:gd name="connsiteY39" fmla="*/ 915357 h 1063053"/>
                    <a:gd name="connsiteX40" fmla="*/ 660082 w 741045"/>
                    <a:gd name="connsiteY40" fmla="*/ 853445 h 1063053"/>
                    <a:gd name="connsiteX41" fmla="*/ 693420 w 741045"/>
                    <a:gd name="connsiteY41" fmla="*/ 677232 h 1063053"/>
                    <a:gd name="connsiteX42" fmla="*/ 721995 w 741045"/>
                    <a:gd name="connsiteY42" fmla="*/ 572457 h 1063053"/>
                    <a:gd name="connsiteX43" fmla="*/ 741045 w 741045"/>
                    <a:gd name="connsiteY43" fmla="*/ 491495 h 1063053"/>
                    <a:gd name="connsiteX44" fmla="*/ 741045 w 741045"/>
                    <a:gd name="connsiteY44" fmla="*/ 491495 h 1063053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8157 w 741045"/>
                    <a:gd name="connsiteY30" fmla="*/ 1024895 h 1063019"/>
                    <a:gd name="connsiteX31" fmla="*/ 507682 w 741045"/>
                    <a:gd name="connsiteY31" fmla="*/ 103442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8157 w 741045"/>
                    <a:gd name="connsiteY30" fmla="*/ 102489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2442 w 741045"/>
                    <a:gd name="connsiteY30" fmla="*/ 101727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83870 w 741045"/>
                    <a:gd name="connsiteY29" fmla="*/ 986795 h 1063019"/>
                    <a:gd name="connsiteX30" fmla="*/ 492442 w 741045"/>
                    <a:gd name="connsiteY30" fmla="*/ 101727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45770 w 741045"/>
                    <a:gd name="connsiteY27" fmla="*/ 877257 h 1063019"/>
                    <a:gd name="connsiteX28" fmla="*/ 464820 w 741045"/>
                    <a:gd name="connsiteY28" fmla="*/ 948695 h 1063019"/>
                    <a:gd name="connsiteX29" fmla="*/ 478155 w 741045"/>
                    <a:gd name="connsiteY29" fmla="*/ 990605 h 1063019"/>
                    <a:gd name="connsiteX30" fmla="*/ 492442 w 741045"/>
                    <a:gd name="connsiteY30" fmla="*/ 1017275 h 1063019"/>
                    <a:gd name="connsiteX31" fmla="*/ 503872 w 741045"/>
                    <a:gd name="connsiteY31" fmla="*/ 1038230 h 1063019"/>
                    <a:gd name="connsiteX32" fmla="*/ 519112 w 741045"/>
                    <a:gd name="connsiteY32" fmla="*/ 1050612 h 1063019"/>
                    <a:gd name="connsiteX33" fmla="*/ 548640 w 741045"/>
                    <a:gd name="connsiteY33" fmla="*/ 1062998 h 1063019"/>
                    <a:gd name="connsiteX34" fmla="*/ 555307 w 741045"/>
                    <a:gd name="connsiteY34" fmla="*/ 1053470 h 1063019"/>
                    <a:gd name="connsiteX35" fmla="*/ 569595 w 741045"/>
                    <a:gd name="connsiteY35" fmla="*/ 1048707 h 1063019"/>
                    <a:gd name="connsiteX36" fmla="*/ 588645 w 741045"/>
                    <a:gd name="connsiteY36" fmla="*/ 1029657 h 1063019"/>
                    <a:gd name="connsiteX37" fmla="*/ 602932 w 741045"/>
                    <a:gd name="connsiteY37" fmla="*/ 1001082 h 1063019"/>
                    <a:gd name="connsiteX38" fmla="*/ 621982 w 741045"/>
                    <a:gd name="connsiteY38" fmla="*/ 958220 h 1063019"/>
                    <a:gd name="connsiteX39" fmla="*/ 636270 w 741045"/>
                    <a:gd name="connsiteY39" fmla="*/ 915357 h 1063019"/>
                    <a:gd name="connsiteX40" fmla="*/ 660082 w 741045"/>
                    <a:gd name="connsiteY40" fmla="*/ 853445 h 1063019"/>
                    <a:gd name="connsiteX41" fmla="*/ 693420 w 741045"/>
                    <a:gd name="connsiteY41" fmla="*/ 677232 h 1063019"/>
                    <a:gd name="connsiteX42" fmla="*/ 721995 w 741045"/>
                    <a:gd name="connsiteY42" fmla="*/ 572457 h 1063019"/>
                    <a:gd name="connsiteX43" fmla="*/ 741045 w 741045"/>
                    <a:gd name="connsiteY43" fmla="*/ 491495 h 1063019"/>
                    <a:gd name="connsiteX44" fmla="*/ 741045 w 741045"/>
                    <a:gd name="connsiteY44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26720 w 741045"/>
                    <a:gd name="connsiteY27" fmla="*/ 81915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60082 w 741045"/>
                    <a:gd name="connsiteY41" fmla="*/ 853445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2907 w 741045"/>
                    <a:gd name="connsiteY26" fmla="*/ 710570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60082 w 741045"/>
                    <a:gd name="connsiteY41" fmla="*/ 853445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60082 w 741045"/>
                    <a:gd name="connsiteY41" fmla="*/ 853445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69342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79082 w 741045"/>
                    <a:gd name="connsiteY21" fmla="*/ 18669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70104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90512 w 741045"/>
                    <a:gd name="connsiteY21" fmla="*/ 192410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70104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3019"/>
                    <a:gd name="connsiteX1" fmla="*/ 21907 w 741045"/>
                    <a:gd name="connsiteY1" fmla="*/ 407676 h 1063019"/>
                    <a:gd name="connsiteX2" fmla="*/ 36195 w 741045"/>
                    <a:gd name="connsiteY2" fmla="*/ 353382 h 1063019"/>
                    <a:gd name="connsiteX3" fmla="*/ 45720 w 741045"/>
                    <a:gd name="connsiteY3" fmla="*/ 300995 h 1063019"/>
                    <a:gd name="connsiteX4" fmla="*/ 55245 w 741045"/>
                    <a:gd name="connsiteY4" fmla="*/ 267657 h 1063019"/>
                    <a:gd name="connsiteX5" fmla="*/ 60007 w 741045"/>
                    <a:gd name="connsiteY5" fmla="*/ 234320 h 1063019"/>
                    <a:gd name="connsiteX6" fmla="*/ 70485 w 741045"/>
                    <a:gd name="connsiteY6" fmla="*/ 198124 h 1063019"/>
                    <a:gd name="connsiteX7" fmla="*/ 83820 w 741045"/>
                    <a:gd name="connsiteY7" fmla="*/ 148595 h 1063019"/>
                    <a:gd name="connsiteX8" fmla="*/ 93345 w 741045"/>
                    <a:gd name="connsiteY8" fmla="*/ 124782 h 1063019"/>
                    <a:gd name="connsiteX9" fmla="*/ 103822 w 741045"/>
                    <a:gd name="connsiteY9" fmla="*/ 91445 h 1063019"/>
                    <a:gd name="connsiteX10" fmla="*/ 117157 w 741045"/>
                    <a:gd name="connsiteY10" fmla="*/ 61917 h 1063019"/>
                    <a:gd name="connsiteX11" fmla="*/ 126682 w 741045"/>
                    <a:gd name="connsiteY11" fmla="*/ 39057 h 1063019"/>
                    <a:gd name="connsiteX12" fmla="*/ 131445 w 741045"/>
                    <a:gd name="connsiteY12" fmla="*/ 24770 h 1063019"/>
                    <a:gd name="connsiteX13" fmla="*/ 145732 w 741045"/>
                    <a:gd name="connsiteY13" fmla="*/ 10482 h 1063019"/>
                    <a:gd name="connsiteX14" fmla="*/ 160972 w 741045"/>
                    <a:gd name="connsiteY14" fmla="*/ 957 h 1063019"/>
                    <a:gd name="connsiteX15" fmla="*/ 179070 w 741045"/>
                    <a:gd name="connsiteY15" fmla="*/ 869 h 1063019"/>
                    <a:gd name="connsiteX16" fmla="*/ 198120 w 741045"/>
                    <a:gd name="connsiteY16" fmla="*/ 5720 h 1063019"/>
                    <a:gd name="connsiteX17" fmla="*/ 212407 w 741045"/>
                    <a:gd name="connsiteY17" fmla="*/ 15245 h 1063019"/>
                    <a:gd name="connsiteX18" fmla="*/ 231457 w 741045"/>
                    <a:gd name="connsiteY18" fmla="*/ 48582 h 1063019"/>
                    <a:gd name="connsiteX19" fmla="*/ 250507 w 741045"/>
                    <a:gd name="connsiteY19" fmla="*/ 91445 h 1063019"/>
                    <a:gd name="connsiteX20" fmla="*/ 264795 w 741045"/>
                    <a:gd name="connsiteY20" fmla="*/ 134307 h 1063019"/>
                    <a:gd name="connsiteX21" fmla="*/ 282892 w 741045"/>
                    <a:gd name="connsiteY21" fmla="*/ 198125 h 1063019"/>
                    <a:gd name="connsiteX22" fmla="*/ 299085 w 741045"/>
                    <a:gd name="connsiteY22" fmla="*/ 253371 h 1063019"/>
                    <a:gd name="connsiteX23" fmla="*/ 326707 w 741045"/>
                    <a:gd name="connsiteY23" fmla="*/ 381957 h 1063019"/>
                    <a:gd name="connsiteX24" fmla="*/ 356235 w 741045"/>
                    <a:gd name="connsiteY24" fmla="*/ 513403 h 1063019"/>
                    <a:gd name="connsiteX25" fmla="*/ 379095 w 741045"/>
                    <a:gd name="connsiteY25" fmla="*/ 620082 h 1063019"/>
                    <a:gd name="connsiteX26" fmla="*/ 401002 w 741045"/>
                    <a:gd name="connsiteY26" fmla="*/ 708665 h 1063019"/>
                    <a:gd name="connsiteX27" fmla="*/ 426720 w 741045"/>
                    <a:gd name="connsiteY27" fmla="*/ 803910 h 1063019"/>
                    <a:gd name="connsiteX28" fmla="*/ 445770 w 741045"/>
                    <a:gd name="connsiteY28" fmla="*/ 877257 h 1063019"/>
                    <a:gd name="connsiteX29" fmla="*/ 464820 w 741045"/>
                    <a:gd name="connsiteY29" fmla="*/ 948695 h 1063019"/>
                    <a:gd name="connsiteX30" fmla="*/ 478155 w 741045"/>
                    <a:gd name="connsiteY30" fmla="*/ 990605 h 1063019"/>
                    <a:gd name="connsiteX31" fmla="*/ 492442 w 741045"/>
                    <a:gd name="connsiteY31" fmla="*/ 1017275 h 1063019"/>
                    <a:gd name="connsiteX32" fmla="*/ 503872 w 741045"/>
                    <a:gd name="connsiteY32" fmla="*/ 1038230 h 1063019"/>
                    <a:gd name="connsiteX33" fmla="*/ 519112 w 741045"/>
                    <a:gd name="connsiteY33" fmla="*/ 1050612 h 1063019"/>
                    <a:gd name="connsiteX34" fmla="*/ 548640 w 741045"/>
                    <a:gd name="connsiteY34" fmla="*/ 1062998 h 1063019"/>
                    <a:gd name="connsiteX35" fmla="*/ 555307 w 741045"/>
                    <a:gd name="connsiteY35" fmla="*/ 1053470 h 1063019"/>
                    <a:gd name="connsiteX36" fmla="*/ 569595 w 741045"/>
                    <a:gd name="connsiteY36" fmla="*/ 1048707 h 1063019"/>
                    <a:gd name="connsiteX37" fmla="*/ 588645 w 741045"/>
                    <a:gd name="connsiteY37" fmla="*/ 1029657 h 1063019"/>
                    <a:gd name="connsiteX38" fmla="*/ 602932 w 741045"/>
                    <a:gd name="connsiteY38" fmla="*/ 1001082 h 1063019"/>
                    <a:gd name="connsiteX39" fmla="*/ 621982 w 741045"/>
                    <a:gd name="connsiteY39" fmla="*/ 958220 h 1063019"/>
                    <a:gd name="connsiteX40" fmla="*/ 636270 w 741045"/>
                    <a:gd name="connsiteY40" fmla="*/ 915357 h 1063019"/>
                    <a:gd name="connsiteX41" fmla="*/ 656272 w 741045"/>
                    <a:gd name="connsiteY41" fmla="*/ 847730 h 1063019"/>
                    <a:gd name="connsiteX42" fmla="*/ 701040 w 741045"/>
                    <a:gd name="connsiteY42" fmla="*/ 677232 h 1063019"/>
                    <a:gd name="connsiteX43" fmla="*/ 721995 w 741045"/>
                    <a:gd name="connsiteY43" fmla="*/ 572457 h 1063019"/>
                    <a:gd name="connsiteX44" fmla="*/ 741045 w 741045"/>
                    <a:gd name="connsiteY44" fmla="*/ 491495 h 1063019"/>
                    <a:gd name="connsiteX45" fmla="*/ 741045 w 741045"/>
                    <a:gd name="connsiteY45" fmla="*/ 491495 h 1063019"/>
                    <a:gd name="connsiteX0" fmla="*/ 0 w 741045"/>
                    <a:gd name="connsiteY0" fmla="*/ 502926 h 1064679"/>
                    <a:gd name="connsiteX1" fmla="*/ 21907 w 741045"/>
                    <a:gd name="connsiteY1" fmla="*/ 407676 h 1064679"/>
                    <a:gd name="connsiteX2" fmla="*/ 36195 w 741045"/>
                    <a:gd name="connsiteY2" fmla="*/ 353382 h 1064679"/>
                    <a:gd name="connsiteX3" fmla="*/ 45720 w 741045"/>
                    <a:gd name="connsiteY3" fmla="*/ 300995 h 1064679"/>
                    <a:gd name="connsiteX4" fmla="*/ 55245 w 741045"/>
                    <a:gd name="connsiteY4" fmla="*/ 267657 h 1064679"/>
                    <a:gd name="connsiteX5" fmla="*/ 60007 w 741045"/>
                    <a:gd name="connsiteY5" fmla="*/ 234320 h 1064679"/>
                    <a:gd name="connsiteX6" fmla="*/ 70485 w 741045"/>
                    <a:gd name="connsiteY6" fmla="*/ 198124 h 1064679"/>
                    <a:gd name="connsiteX7" fmla="*/ 83820 w 741045"/>
                    <a:gd name="connsiteY7" fmla="*/ 148595 h 1064679"/>
                    <a:gd name="connsiteX8" fmla="*/ 93345 w 741045"/>
                    <a:gd name="connsiteY8" fmla="*/ 124782 h 1064679"/>
                    <a:gd name="connsiteX9" fmla="*/ 103822 w 741045"/>
                    <a:gd name="connsiteY9" fmla="*/ 91445 h 1064679"/>
                    <a:gd name="connsiteX10" fmla="*/ 117157 w 741045"/>
                    <a:gd name="connsiteY10" fmla="*/ 61917 h 1064679"/>
                    <a:gd name="connsiteX11" fmla="*/ 126682 w 741045"/>
                    <a:gd name="connsiteY11" fmla="*/ 39057 h 1064679"/>
                    <a:gd name="connsiteX12" fmla="*/ 131445 w 741045"/>
                    <a:gd name="connsiteY12" fmla="*/ 24770 h 1064679"/>
                    <a:gd name="connsiteX13" fmla="*/ 145732 w 741045"/>
                    <a:gd name="connsiteY13" fmla="*/ 10482 h 1064679"/>
                    <a:gd name="connsiteX14" fmla="*/ 160972 w 741045"/>
                    <a:gd name="connsiteY14" fmla="*/ 957 h 1064679"/>
                    <a:gd name="connsiteX15" fmla="*/ 179070 w 741045"/>
                    <a:gd name="connsiteY15" fmla="*/ 869 h 1064679"/>
                    <a:gd name="connsiteX16" fmla="*/ 198120 w 741045"/>
                    <a:gd name="connsiteY16" fmla="*/ 5720 h 1064679"/>
                    <a:gd name="connsiteX17" fmla="*/ 212407 w 741045"/>
                    <a:gd name="connsiteY17" fmla="*/ 15245 h 1064679"/>
                    <a:gd name="connsiteX18" fmla="*/ 231457 w 741045"/>
                    <a:gd name="connsiteY18" fmla="*/ 48582 h 1064679"/>
                    <a:gd name="connsiteX19" fmla="*/ 250507 w 741045"/>
                    <a:gd name="connsiteY19" fmla="*/ 91445 h 1064679"/>
                    <a:gd name="connsiteX20" fmla="*/ 264795 w 741045"/>
                    <a:gd name="connsiteY20" fmla="*/ 134307 h 1064679"/>
                    <a:gd name="connsiteX21" fmla="*/ 282892 w 741045"/>
                    <a:gd name="connsiteY21" fmla="*/ 198125 h 1064679"/>
                    <a:gd name="connsiteX22" fmla="*/ 299085 w 741045"/>
                    <a:gd name="connsiteY22" fmla="*/ 253371 h 1064679"/>
                    <a:gd name="connsiteX23" fmla="*/ 326707 w 741045"/>
                    <a:gd name="connsiteY23" fmla="*/ 381957 h 1064679"/>
                    <a:gd name="connsiteX24" fmla="*/ 356235 w 741045"/>
                    <a:gd name="connsiteY24" fmla="*/ 513403 h 1064679"/>
                    <a:gd name="connsiteX25" fmla="*/ 379095 w 741045"/>
                    <a:gd name="connsiteY25" fmla="*/ 620082 h 1064679"/>
                    <a:gd name="connsiteX26" fmla="*/ 401002 w 741045"/>
                    <a:gd name="connsiteY26" fmla="*/ 708665 h 1064679"/>
                    <a:gd name="connsiteX27" fmla="*/ 426720 w 741045"/>
                    <a:gd name="connsiteY27" fmla="*/ 803910 h 1064679"/>
                    <a:gd name="connsiteX28" fmla="*/ 445770 w 741045"/>
                    <a:gd name="connsiteY28" fmla="*/ 877257 h 1064679"/>
                    <a:gd name="connsiteX29" fmla="*/ 464820 w 741045"/>
                    <a:gd name="connsiteY29" fmla="*/ 948695 h 1064679"/>
                    <a:gd name="connsiteX30" fmla="*/ 478155 w 741045"/>
                    <a:gd name="connsiteY30" fmla="*/ 990605 h 1064679"/>
                    <a:gd name="connsiteX31" fmla="*/ 492442 w 741045"/>
                    <a:gd name="connsiteY31" fmla="*/ 1017275 h 1064679"/>
                    <a:gd name="connsiteX32" fmla="*/ 503872 w 741045"/>
                    <a:gd name="connsiteY32" fmla="*/ 1038230 h 1064679"/>
                    <a:gd name="connsiteX33" fmla="*/ 519112 w 741045"/>
                    <a:gd name="connsiteY33" fmla="*/ 1050612 h 1064679"/>
                    <a:gd name="connsiteX34" fmla="*/ 548640 w 741045"/>
                    <a:gd name="connsiteY34" fmla="*/ 1062998 h 1064679"/>
                    <a:gd name="connsiteX35" fmla="*/ 555307 w 741045"/>
                    <a:gd name="connsiteY35" fmla="*/ 1063019 h 1064679"/>
                    <a:gd name="connsiteX36" fmla="*/ 569595 w 741045"/>
                    <a:gd name="connsiteY36" fmla="*/ 1048707 h 1064679"/>
                    <a:gd name="connsiteX37" fmla="*/ 588645 w 741045"/>
                    <a:gd name="connsiteY37" fmla="*/ 1029657 h 1064679"/>
                    <a:gd name="connsiteX38" fmla="*/ 602932 w 741045"/>
                    <a:gd name="connsiteY38" fmla="*/ 1001082 h 1064679"/>
                    <a:gd name="connsiteX39" fmla="*/ 621982 w 741045"/>
                    <a:gd name="connsiteY39" fmla="*/ 958220 h 1064679"/>
                    <a:gd name="connsiteX40" fmla="*/ 636270 w 741045"/>
                    <a:gd name="connsiteY40" fmla="*/ 915357 h 1064679"/>
                    <a:gd name="connsiteX41" fmla="*/ 656272 w 741045"/>
                    <a:gd name="connsiteY41" fmla="*/ 847730 h 1064679"/>
                    <a:gd name="connsiteX42" fmla="*/ 701040 w 741045"/>
                    <a:gd name="connsiteY42" fmla="*/ 677232 h 1064679"/>
                    <a:gd name="connsiteX43" fmla="*/ 721995 w 741045"/>
                    <a:gd name="connsiteY43" fmla="*/ 572457 h 1064679"/>
                    <a:gd name="connsiteX44" fmla="*/ 741045 w 741045"/>
                    <a:gd name="connsiteY44" fmla="*/ 491495 h 1064679"/>
                    <a:gd name="connsiteX45" fmla="*/ 741045 w 741045"/>
                    <a:gd name="connsiteY45" fmla="*/ 491495 h 1064679"/>
                    <a:gd name="connsiteX0" fmla="*/ 0 w 741045"/>
                    <a:gd name="connsiteY0" fmla="*/ 502926 h 1065765"/>
                    <a:gd name="connsiteX1" fmla="*/ 21907 w 741045"/>
                    <a:gd name="connsiteY1" fmla="*/ 407676 h 1065765"/>
                    <a:gd name="connsiteX2" fmla="*/ 36195 w 741045"/>
                    <a:gd name="connsiteY2" fmla="*/ 353382 h 1065765"/>
                    <a:gd name="connsiteX3" fmla="*/ 45720 w 741045"/>
                    <a:gd name="connsiteY3" fmla="*/ 300995 h 1065765"/>
                    <a:gd name="connsiteX4" fmla="*/ 55245 w 741045"/>
                    <a:gd name="connsiteY4" fmla="*/ 267657 h 1065765"/>
                    <a:gd name="connsiteX5" fmla="*/ 60007 w 741045"/>
                    <a:gd name="connsiteY5" fmla="*/ 234320 h 1065765"/>
                    <a:gd name="connsiteX6" fmla="*/ 70485 w 741045"/>
                    <a:gd name="connsiteY6" fmla="*/ 198124 h 1065765"/>
                    <a:gd name="connsiteX7" fmla="*/ 83820 w 741045"/>
                    <a:gd name="connsiteY7" fmla="*/ 148595 h 1065765"/>
                    <a:gd name="connsiteX8" fmla="*/ 93345 w 741045"/>
                    <a:gd name="connsiteY8" fmla="*/ 124782 h 1065765"/>
                    <a:gd name="connsiteX9" fmla="*/ 103822 w 741045"/>
                    <a:gd name="connsiteY9" fmla="*/ 91445 h 1065765"/>
                    <a:gd name="connsiteX10" fmla="*/ 117157 w 741045"/>
                    <a:gd name="connsiteY10" fmla="*/ 61917 h 1065765"/>
                    <a:gd name="connsiteX11" fmla="*/ 126682 w 741045"/>
                    <a:gd name="connsiteY11" fmla="*/ 39057 h 1065765"/>
                    <a:gd name="connsiteX12" fmla="*/ 131445 w 741045"/>
                    <a:gd name="connsiteY12" fmla="*/ 24770 h 1065765"/>
                    <a:gd name="connsiteX13" fmla="*/ 145732 w 741045"/>
                    <a:gd name="connsiteY13" fmla="*/ 10482 h 1065765"/>
                    <a:gd name="connsiteX14" fmla="*/ 160972 w 741045"/>
                    <a:gd name="connsiteY14" fmla="*/ 957 h 1065765"/>
                    <a:gd name="connsiteX15" fmla="*/ 179070 w 741045"/>
                    <a:gd name="connsiteY15" fmla="*/ 869 h 1065765"/>
                    <a:gd name="connsiteX16" fmla="*/ 198120 w 741045"/>
                    <a:gd name="connsiteY16" fmla="*/ 5720 h 1065765"/>
                    <a:gd name="connsiteX17" fmla="*/ 212407 w 741045"/>
                    <a:gd name="connsiteY17" fmla="*/ 15245 h 1065765"/>
                    <a:gd name="connsiteX18" fmla="*/ 231457 w 741045"/>
                    <a:gd name="connsiteY18" fmla="*/ 48582 h 1065765"/>
                    <a:gd name="connsiteX19" fmla="*/ 250507 w 741045"/>
                    <a:gd name="connsiteY19" fmla="*/ 91445 h 1065765"/>
                    <a:gd name="connsiteX20" fmla="*/ 264795 w 741045"/>
                    <a:gd name="connsiteY20" fmla="*/ 134307 h 1065765"/>
                    <a:gd name="connsiteX21" fmla="*/ 282892 w 741045"/>
                    <a:gd name="connsiteY21" fmla="*/ 198125 h 1065765"/>
                    <a:gd name="connsiteX22" fmla="*/ 299085 w 741045"/>
                    <a:gd name="connsiteY22" fmla="*/ 253371 h 1065765"/>
                    <a:gd name="connsiteX23" fmla="*/ 326707 w 741045"/>
                    <a:gd name="connsiteY23" fmla="*/ 381957 h 1065765"/>
                    <a:gd name="connsiteX24" fmla="*/ 356235 w 741045"/>
                    <a:gd name="connsiteY24" fmla="*/ 513403 h 1065765"/>
                    <a:gd name="connsiteX25" fmla="*/ 379095 w 741045"/>
                    <a:gd name="connsiteY25" fmla="*/ 620082 h 1065765"/>
                    <a:gd name="connsiteX26" fmla="*/ 401002 w 741045"/>
                    <a:gd name="connsiteY26" fmla="*/ 708665 h 1065765"/>
                    <a:gd name="connsiteX27" fmla="*/ 426720 w 741045"/>
                    <a:gd name="connsiteY27" fmla="*/ 803910 h 1065765"/>
                    <a:gd name="connsiteX28" fmla="*/ 445770 w 741045"/>
                    <a:gd name="connsiteY28" fmla="*/ 877257 h 1065765"/>
                    <a:gd name="connsiteX29" fmla="*/ 464820 w 741045"/>
                    <a:gd name="connsiteY29" fmla="*/ 948695 h 1065765"/>
                    <a:gd name="connsiteX30" fmla="*/ 478155 w 741045"/>
                    <a:gd name="connsiteY30" fmla="*/ 990605 h 1065765"/>
                    <a:gd name="connsiteX31" fmla="*/ 492442 w 741045"/>
                    <a:gd name="connsiteY31" fmla="*/ 1017275 h 1065765"/>
                    <a:gd name="connsiteX32" fmla="*/ 503872 w 741045"/>
                    <a:gd name="connsiteY32" fmla="*/ 1038230 h 1065765"/>
                    <a:gd name="connsiteX33" fmla="*/ 519112 w 741045"/>
                    <a:gd name="connsiteY33" fmla="*/ 1050612 h 1065765"/>
                    <a:gd name="connsiteX34" fmla="*/ 544830 w 741045"/>
                    <a:gd name="connsiteY34" fmla="*/ 1064679 h 1065765"/>
                    <a:gd name="connsiteX35" fmla="*/ 555307 w 741045"/>
                    <a:gd name="connsiteY35" fmla="*/ 1063019 h 1065765"/>
                    <a:gd name="connsiteX36" fmla="*/ 569595 w 741045"/>
                    <a:gd name="connsiteY36" fmla="*/ 1048707 h 1065765"/>
                    <a:gd name="connsiteX37" fmla="*/ 588645 w 741045"/>
                    <a:gd name="connsiteY37" fmla="*/ 1029657 h 1065765"/>
                    <a:gd name="connsiteX38" fmla="*/ 602932 w 741045"/>
                    <a:gd name="connsiteY38" fmla="*/ 1001082 h 1065765"/>
                    <a:gd name="connsiteX39" fmla="*/ 621982 w 741045"/>
                    <a:gd name="connsiteY39" fmla="*/ 958220 h 1065765"/>
                    <a:gd name="connsiteX40" fmla="*/ 636270 w 741045"/>
                    <a:gd name="connsiteY40" fmla="*/ 915357 h 1065765"/>
                    <a:gd name="connsiteX41" fmla="*/ 656272 w 741045"/>
                    <a:gd name="connsiteY41" fmla="*/ 847730 h 1065765"/>
                    <a:gd name="connsiteX42" fmla="*/ 701040 w 741045"/>
                    <a:gd name="connsiteY42" fmla="*/ 677232 h 1065765"/>
                    <a:gd name="connsiteX43" fmla="*/ 721995 w 741045"/>
                    <a:gd name="connsiteY43" fmla="*/ 572457 h 1065765"/>
                    <a:gd name="connsiteX44" fmla="*/ 741045 w 741045"/>
                    <a:gd name="connsiteY44" fmla="*/ 491495 h 1065765"/>
                    <a:gd name="connsiteX45" fmla="*/ 741045 w 741045"/>
                    <a:gd name="connsiteY45" fmla="*/ 491495 h 1065765"/>
                    <a:gd name="connsiteX0" fmla="*/ 0 w 741045"/>
                    <a:gd name="connsiteY0" fmla="*/ 502926 h 1064562"/>
                    <a:gd name="connsiteX1" fmla="*/ 21907 w 741045"/>
                    <a:gd name="connsiteY1" fmla="*/ 407676 h 1064562"/>
                    <a:gd name="connsiteX2" fmla="*/ 36195 w 741045"/>
                    <a:gd name="connsiteY2" fmla="*/ 353382 h 1064562"/>
                    <a:gd name="connsiteX3" fmla="*/ 45720 w 741045"/>
                    <a:gd name="connsiteY3" fmla="*/ 300995 h 1064562"/>
                    <a:gd name="connsiteX4" fmla="*/ 55245 w 741045"/>
                    <a:gd name="connsiteY4" fmla="*/ 267657 h 1064562"/>
                    <a:gd name="connsiteX5" fmla="*/ 60007 w 741045"/>
                    <a:gd name="connsiteY5" fmla="*/ 234320 h 1064562"/>
                    <a:gd name="connsiteX6" fmla="*/ 70485 w 741045"/>
                    <a:gd name="connsiteY6" fmla="*/ 198124 h 1064562"/>
                    <a:gd name="connsiteX7" fmla="*/ 83820 w 741045"/>
                    <a:gd name="connsiteY7" fmla="*/ 148595 h 1064562"/>
                    <a:gd name="connsiteX8" fmla="*/ 93345 w 741045"/>
                    <a:gd name="connsiteY8" fmla="*/ 124782 h 1064562"/>
                    <a:gd name="connsiteX9" fmla="*/ 103822 w 741045"/>
                    <a:gd name="connsiteY9" fmla="*/ 91445 h 1064562"/>
                    <a:gd name="connsiteX10" fmla="*/ 117157 w 741045"/>
                    <a:gd name="connsiteY10" fmla="*/ 61917 h 1064562"/>
                    <a:gd name="connsiteX11" fmla="*/ 126682 w 741045"/>
                    <a:gd name="connsiteY11" fmla="*/ 39057 h 1064562"/>
                    <a:gd name="connsiteX12" fmla="*/ 131445 w 741045"/>
                    <a:gd name="connsiteY12" fmla="*/ 24770 h 1064562"/>
                    <a:gd name="connsiteX13" fmla="*/ 145732 w 741045"/>
                    <a:gd name="connsiteY13" fmla="*/ 10482 h 1064562"/>
                    <a:gd name="connsiteX14" fmla="*/ 160972 w 741045"/>
                    <a:gd name="connsiteY14" fmla="*/ 957 h 1064562"/>
                    <a:gd name="connsiteX15" fmla="*/ 179070 w 741045"/>
                    <a:gd name="connsiteY15" fmla="*/ 869 h 1064562"/>
                    <a:gd name="connsiteX16" fmla="*/ 198120 w 741045"/>
                    <a:gd name="connsiteY16" fmla="*/ 5720 h 1064562"/>
                    <a:gd name="connsiteX17" fmla="*/ 212407 w 741045"/>
                    <a:gd name="connsiteY17" fmla="*/ 15245 h 1064562"/>
                    <a:gd name="connsiteX18" fmla="*/ 231457 w 741045"/>
                    <a:gd name="connsiteY18" fmla="*/ 48582 h 1064562"/>
                    <a:gd name="connsiteX19" fmla="*/ 250507 w 741045"/>
                    <a:gd name="connsiteY19" fmla="*/ 91445 h 1064562"/>
                    <a:gd name="connsiteX20" fmla="*/ 264795 w 741045"/>
                    <a:gd name="connsiteY20" fmla="*/ 134307 h 1064562"/>
                    <a:gd name="connsiteX21" fmla="*/ 282892 w 741045"/>
                    <a:gd name="connsiteY21" fmla="*/ 198125 h 1064562"/>
                    <a:gd name="connsiteX22" fmla="*/ 299085 w 741045"/>
                    <a:gd name="connsiteY22" fmla="*/ 253371 h 1064562"/>
                    <a:gd name="connsiteX23" fmla="*/ 326707 w 741045"/>
                    <a:gd name="connsiteY23" fmla="*/ 381957 h 1064562"/>
                    <a:gd name="connsiteX24" fmla="*/ 356235 w 741045"/>
                    <a:gd name="connsiteY24" fmla="*/ 513403 h 1064562"/>
                    <a:gd name="connsiteX25" fmla="*/ 379095 w 741045"/>
                    <a:gd name="connsiteY25" fmla="*/ 620082 h 1064562"/>
                    <a:gd name="connsiteX26" fmla="*/ 401002 w 741045"/>
                    <a:gd name="connsiteY26" fmla="*/ 708665 h 1064562"/>
                    <a:gd name="connsiteX27" fmla="*/ 426720 w 741045"/>
                    <a:gd name="connsiteY27" fmla="*/ 803910 h 1064562"/>
                    <a:gd name="connsiteX28" fmla="*/ 445770 w 741045"/>
                    <a:gd name="connsiteY28" fmla="*/ 877257 h 1064562"/>
                    <a:gd name="connsiteX29" fmla="*/ 464820 w 741045"/>
                    <a:gd name="connsiteY29" fmla="*/ 948695 h 1064562"/>
                    <a:gd name="connsiteX30" fmla="*/ 478155 w 741045"/>
                    <a:gd name="connsiteY30" fmla="*/ 990605 h 1064562"/>
                    <a:gd name="connsiteX31" fmla="*/ 492442 w 741045"/>
                    <a:gd name="connsiteY31" fmla="*/ 1017275 h 1064562"/>
                    <a:gd name="connsiteX32" fmla="*/ 503872 w 741045"/>
                    <a:gd name="connsiteY32" fmla="*/ 1038230 h 1064562"/>
                    <a:gd name="connsiteX33" fmla="*/ 519112 w 741045"/>
                    <a:gd name="connsiteY33" fmla="*/ 1050612 h 1064562"/>
                    <a:gd name="connsiteX34" fmla="*/ 539115 w 741045"/>
                    <a:gd name="connsiteY34" fmla="*/ 1062773 h 1064562"/>
                    <a:gd name="connsiteX35" fmla="*/ 555307 w 741045"/>
                    <a:gd name="connsiteY35" fmla="*/ 1063019 h 1064562"/>
                    <a:gd name="connsiteX36" fmla="*/ 569595 w 741045"/>
                    <a:gd name="connsiteY36" fmla="*/ 1048707 h 1064562"/>
                    <a:gd name="connsiteX37" fmla="*/ 588645 w 741045"/>
                    <a:gd name="connsiteY37" fmla="*/ 1029657 h 1064562"/>
                    <a:gd name="connsiteX38" fmla="*/ 602932 w 741045"/>
                    <a:gd name="connsiteY38" fmla="*/ 1001082 h 1064562"/>
                    <a:gd name="connsiteX39" fmla="*/ 621982 w 741045"/>
                    <a:gd name="connsiteY39" fmla="*/ 958220 h 1064562"/>
                    <a:gd name="connsiteX40" fmla="*/ 636270 w 741045"/>
                    <a:gd name="connsiteY40" fmla="*/ 915357 h 1064562"/>
                    <a:gd name="connsiteX41" fmla="*/ 656272 w 741045"/>
                    <a:gd name="connsiteY41" fmla="*/ 847730 h 1064562"/>
                    <a:gd name="connsiteX42" fmla="*/ 701040 w 741045"/>
                    <a:gd name="connsiteY42" fmla="*/ 677232 h 1064562"/>
                    <a:gd name="connsiteX43" fmla="*/ 721995 w 741045"/>
                    <a:gd name="connsiteY43" fmla="*/ 572457 h 1064562"/>
                    <a:gd name="connsiteX44" fmla="*/ 741045 w 741045"/>
                    <a:gd name="connsiteY44" fmla="*/ 491495 h 1064562"/>
                    <a:gd name="connsiteX45" fmla="*/ 741045 w 741045"/>
                    <a:gd name="connsiteY45" fmla="*/ 491495 h 1064562"/>
                    <a:gd name="connsiteX0" fmla="*/ 0 w 741045"/>
                    <a:gd name="connsiteY0" fmla="*/ 502926 h 1065656"/>
                    <a:gd name="connsiteX1" fmla="*/ 21907 w 741045"/>
                    <a:gd name="connsiteY1" fmla="*/ 407676 h 1065656"/>
                    <a:gd name="connsiteX2" fmla="*/ 36195 w 741045"/>
                    <a:gd name="connsiteY2" fmla="*/ 353382 h 1065656"/>
                    <a:gd name="connsiteX3" fmla="*/ 45720 w 741045"/>
                    <a:gd name="connsiteY3" fmla="*/ 300995 h 1065656"/>
                    <a:gd name="connsiteX4" fmla="*/ 55245 w 741045"/>
                    <a:gd name="connsiteY4" fmla="*/ 267657 h 1065656"/>
                    <a:gd name="connsiteX5" fmla="*/ 60007 w 741045"/>
                    <a:gd name="connsiteY5" fmla="*/ 234320 h 1065656"/>
                    <a:gd name="connsiteX6" fmla="*/ 70485 w 741045"/>
                    <a:gd name="connsiteY6" fmla="*/ 198124 h 1065656"/>
                    <a:gd name="connsiteX7" fmla="*/ 83820 w 741045"/>
                    <a:gd name="connsiteY7" fmla="*/ 148595 h 1065656"/>
                    <a:gd name="connsiteX8" fmla="*/ 93345 w 741045"/>
                    <a:gd name="connsiteY8" fmla="*/ 124782 h 1065656"/>
                    <a:gd name="connsiteX9" fmla="*/ 103822 w 741045"/>
                    <a:gd name="connsiteY9" fmla="*/ 91445 h 1065656"/>
                    <a:gd name="connsiteX10" fmla="*/ 117157 w 741045"/>
                    <a:gd name="connsiteY10" fmla="*/ 61917 h 1065656"/>
                    <a:gd name="connsiteX11" fmla="*/ 126682 w 741045"/>
                    <a:gd name="connsiteY11" fmla="*/ 39057 h 1065656"/>
                    <a:gd name="connsiteX12" fmla="*/ 131445 w 741045"/>
                    <a:gd name="connsiteY12" fmla="*/ 24770 h 1065656"/>
                    <a:gd name="connsiteX13" fmla="*/ 145732 w 741045"/>
                    <a:gd name="connsiteY13" fmla="*/ 10482 h 1065656"/>
                    <a:gd name="connsiteX14" fmla="*/ 160972 w 741045"/>
                    <a:gd name="connsiteY14" fmla="*/ 957 h 1065656"/>
                    <a:gd name="connsiteX15" fmla="*/ 179070 w 741045"/>
                    <a:gd name="connsiteY15" fmla="*/ 869 h 1065656"/>
                    <a:gd name="connsiteX16" fmla="*/ 198120 w 741045"/>
                    <a:gd name="connsiteY16" fmla="*/ 5720 h 1065656"/>
                    <a:gd name="connsiteX17" fmla="*/ 212407 w 741045"/>
                    <a:gd name="connsiteY17" fmla="*/ 15245 h 1065656"/>
                    <a:gd name="connsiteX18" fmla="*/ 231457 w 741045"/>
                    <a:gd name="connsiteY18" fmla="*/ 48582 h 1065656"/>
                    <a:gd name="connsiteX19" fmla="*/ 250507 w 741045"/>
                    <a:gd name="connsiteY19" fmla="*/ 91445 h 1065656"/>
                    <a:gd name="connsiteX20" fmla="*/ 264795 w 741045"/>
                    <a:gd name="connsiteY20" fmla="*/ 134307 h 1065656"/>
                    <a:gd name="connsiteX21" fmla="*/ 282892 w 741045"/>
                    <a:gd name="connsiteY21" fmla="*/ 198125 h 1065656"/>
                    <a:gd name="connsiteX22" fmla="*/ 299085 w 741045"/>
                    <a:gd name="connsiteY22" fmla="*/ 253371 h 1065656"/>
                    <a:gd name="connsiteX23" fmla="*/ 326707 w 741045"/>
                    <a:gd name="connsiteY23" fmla="*/ 381957 h 1065656"/>
                    <a:gd name="connsiteX24" fmla="*/ 356235 w 741045"/>
                    <a:gd name="connsiteY24" fmla="*/ 513403 h 1065656"/>
                    <a:gd name="connsiteX25" fmla="*/ 379095 w 741045"/>
                    <a:gd name="connsiteY25" fmla="*/ 620082 h 1065656"/>
                    <a:gd name="connsiteX26" fmla="*/ 401002 w 741045"/>
                    <a:gd name="connsiteY26" fmla="*/ 708665 h 1065656"/>
                    <a:gd name="connsiteX27" fmla="*/ 426720 w 741045"/>
                    <a:gd name="connsiteY27" fmla="*/ 803910 h 1065656"/>
                    <a:gd name="connsiteX28" fmla="*/ 445770 w 741045"/>
                    <a:gd name="connsiteY28" fmla="*/ 877257 h 1065656"/>
                    <a:gd name="connsiteX29" fmla="*/ 464820 w 741045"/>
                    <a:gd name="connsiteY29" fmla="*/ 948695 h 1065656"/>
                    <a:gd name="connsiteX30" fmla="*/ 478155 w 741045"/>
                    <a:gd name="connsiteY30" fmla="*/ 990605 h 1065656"/>
                    <a:gd name="connsiteX31" fmla="*/ 492442 w 741045"/>
                    <a:gd name="connsiteY31" fmla="*/ 1017275 h 1065656"/>
                    <a:gd name="connsiteX32" fmla="*/ 503872 w 741045"/>
                    <a:gd name="connsiteY32" fmla="*/ 1038230 h 1065656"/>
                    <a:gd name="connsiteX33" fmla="*/ 519112 w 741045"/>
                    <a:gd name="connsiteY33" fmla="*/ 1050612 h 1065656"/>
                    <a:gd name="connsiteX34" fmla="*/ 539115 w 741045"/>
                    <a:gd name="connsiteY34" fmla="*/ 1062773 h 1065656"/>
                    <a:gd name="connsiteX35" fmla="*/ 566737 w 741045"/>
                    <a:gd name="connsiteY35" fmla="*/ 1064562 h 1065656"/>
                    <a:gd name="connsiteX36" fmla="*/ 569595 w 741045"/>
                    <a:gd name="connsiteY36" fmla="*/ 1048707 h 1065656"/>
                    <a:gd name="connsiteX37" fmla="*/ 588645 w 741045"/>
                    <a:gd name="connsiteY37" fmla="*/ 1029657 h 1065656"/>
                    <a:gd name="connsiteX38" fmla="*/ 602932 w 741045"/>
                    <a:gd name="connsiteY38" fmla="*/ 1001082 h 1065656"/>
                    <a:gd name="connsiteX39" fmla="*/ 621982 w 741045"/>
                    <a:gd name="connsiteY39" fmla="*/ 958220 h 1065656"/>
                    <a:gd name="connsiteX40" fmla="*/ 636270 w 741045"/>
                    <a:gd name="connsiteY40" fmla="*/ 915357 h 1065656"/>
                    <a:gd name="connsiteX41" fmla="*/ 656272 w 741045"/>
                    <a:gd name="connsiteY41" fmla="*/ 847730 h 1065656"/>
                    <a:gd name="connsiteX42" fmla="*/ 701040 w 741045"/>
                    <a:gd name="connsiteY42" fmla="*/ 677232 h 1065656"/>
                    <a:gd name="connsiteX43" fmla="*/ 721995 w 741045"/>
                    <a:gd name="connsiteY43" fmla="*/ 572457 h 1065656"/>
                    <a:gd name="connsiteX44" fmla="*/ 741045 w 741045"/>
                    <a:gd name="connsiteY44" fmla="*/ 491495 h 1065656"/>
                    <a:gd name="connsiteX45" fmla="*/ 741045 w 741045"/>
                    <a:gd name="connsiteY45" fmla="*/ 491495 h 1065656"/>
                    <a:gd name="connsiteX0" fmla="*/ 0 w 741045"/>
                    <a:gd name="connsiteY0" fmla="*/ 502926 h 1063525"/>
                    <a:gd name="connsiteX1" fmla="*/ 21907 w 741045"/>
                    <a:gd name="connsiteY1" fmla="*/ 407676 h 1063525"/>
                    <a:gd name="connsiteX2" fmla="*/ 36195 w 741045"/>
                    <a:gd name="connsiteY2" fmla="*/ 353382 h 1063525"/>
                    <a:gd name="connsiteX3" fmla="*/ 45720 w 741045"/>
                    <a:gd name="connsiteY3" fmla="*/ 300995 h 1063525"/>
                    <a:gd name="connsiteX4" fmla="*/ 55245 w 741045"/>
                    <a:gd name="connsiteY4" fmla="*/ 267657 h 1063525"/>
                    <a:gd name="connsiteX5" fmla="*/ 60007 w 741045"/>
                    <a:gd name="connsiteY5" fmla="*/ 234320 h 1063525"/>
                    <a:gd name="connsiteX6" fmla="*/ 70485 w 741045"/>
                    <a:gd name="connsiteY6" fmla="*/ 198124 h 1063525"/>
                    <a:gd name="connsiteX7" fmla="*/ 83820 w 741045"/>
                    <a:gd name="connsiteY7" fmla="*/ 148595 h 1063525"/>
                    <a:gd name="connsiteX8" fmla="*/ 93345 w 741045"/>
                    <a:gd name="connsiteY8" fmla="*/ 124782 h 1063525"/>
                    <a:gd name="connsiteX9" fmla="*/ 103822 w 741045"/>
                    <a:gd name="connsiteY9" fmla="*/ 91445 h 1063525"/>
                    <a:gd name="connsiteX10" fmla="*/ 117157 w 741045"/>
                    <a:gd name="connsiteY10" fmla="*/ 61917 h 1063525"/>
                    <a:gd name="connsiteX11" fmla="*/ 126682 w 741045"/>
                    <a:gd name="connsiteY11" fmla="*/ 39057 h 1063525"/>
                    <a:gd name="connsiteX12" fmla="*/ 131445 w 741045"/>
                    <a:gd name="connsiteY12" fmla="*/ 24770 h 1063525"/>
                    <a:gd name="connsiteX13" fmla="*/ 145732 w 741045"/>
                    <a:gd name="connsiteY13" fmla="*/ 10482 h 1063525"/>
                    <a:gd name="connsiteX14" fmla="*/ 160972 w 741045"/>
                    <a:gd name="connsiteY14" fmla="*/ 957 h 1063525"/>
                    <a:gd name="connsiteX15" fmla="*/ 179070 w 741045"/>
                    <a:gd name="connsiteY15" fmla="*/ 869 h 1063525"/>
                    <a:gd name="connsiteX16" fmla="*/ 198120 w 741045"/>
                    <a:gd name="connsiteY16" fmla="*/ 5720 h 1063525"/>
                    <a:gd name="connsiteX17" fmla="*/ 212407 w 741045"/>
                    <a:gd name="connsiteY17" fmla="*/ 15245 h 1063525"/>
                    <a:gd name="connsiteX18" fmla="*/ 231457 w 741045"/>
                    <a:gd name="connsiteY18" fmla="*/ 48582 h 1063525"/>
                    <a:gd name="connsiteX19" fmla="*/ 250507 w 741045"/>
                    <a:gd name="connsiteY19" fmla="*/ 91445 h 1063525"/>
                    <a:gd name="connsiteX20" fmla="*/ 264795 w 741045"/>
                    <a:gd name="connsiteY20" fmla="*/ 134307 h 1063525"/>
                    <a:gd name="connsiteX21" fmla="*/ 282892 w 741045"/>
                    <a:gd name="connsiteY21" fmla="*/ 198125 h 1063525"/>
                    <a:gd name="connsiteX22" fmla="*/ 299085 w 741045"/>
                    <a:gd name="connsiteY22" fmla="*/ 253371 h 1063525"/>
                    <a:gd name="connsiteX23" fmla="*/ 326707 w 741045"/>
                    <a:gd name="connsiteY23" fmla="*/ 381957 h 1063525"/>
                    <a:gd name="connsiteX24" fmla="*/ 356235 w 741045"/>
                    <a:gd name="connsiteY24" fmla="*/ 513403 h 1063525"/>
                    <a:gd name="connsiteX25" fmla="*/ 379095 w 741045"/>
                    <a:gd name="connsiteY25" fmla="*/ 620082 h 1063525"/>
                    <a:gd name="connsiteX26" fmla="*/ 401002 w 741045"/>
                    <a:gd name="connsiteY26" fmla="*/ 708665 h 1063525"/>
                    <a:gd name="connsiteX27" fmla="*/ 426720 w 741045"/>
                    <a:gd name="connsiteY27" fmla="*/ 803910 h 1063525"/>
                    <a:gd name="connsiteX28" fmla="*/ 445770 w 741045"/>
                    <a:gd name="connsiteY28" fmla="*/ 877257 h 1063525"/>
                    <a:gd name="connsiteX29" fmla="*/ 464820 w 741045"/>
                    <a:gd name="connsiteY29" fmla="*/ 948695 h 1063525"/>
                    <a:gd name="connsiteX30" fmla="*/ 478155 w 741045"/>
                    <a:gd name="connsiteY30" fmla="*/ 990605 h 1063525"/>
                    <a:gd name="connsiteX31" fmla="*/ 492442 w 741045"/>
                    <a:gd name="connsiteY31" fmla="*/ 1017275 h 1063525"/>
                    <a:gd name="connsiteX32" fmla="*/ 503872 w 741045"/>
                    <a:gd name="connsiteY32" fmla="*/ 1038230 h 1063525"/>
                    <a:gd name="connsiteX33" fmla="*/ 519112 w 741045"/>
                    <a:gd name="connsiteY33" fmla="*/ 1050612 h 1063525"/>
                    <a:gd name="connsiteX34" fmla="*/ 539115 w 741045"/>
                    <a:gd name="connsiteY34" fmla="*/ 1062773 h 1063525"/>
                    <a:gd name="connsiteX35" fmla="*/ 549592 w 741045"/>
                    <a:gd name="connsiteY35" fmla="*/ 1060751 h 1063525"/>
                    <a:gd name="connsiteX36" fmla="*/ 569595 w 741045"/>
                    <a:gd name="connsiteY36" fmla="*/ 1048707 h 1063525"/>
                    <a:gd name="connsiteX37" fmla="*/ 588645 w 741045"/>
                    <a:gd name="connsiteY37" fmla="*/ 1029657 h 1063525"/>
                    <a:gd name="connsiteX38" fmla="*/ 602932 w 741045"/>
                    <a:gd name="connsiteY38" fmla="*/ 1001082 h 1063525"/>
                    <a:gd name="connsiteX39" fmla="*/ 621982 w 741045"/>
                    <a:gd name="connsiteY39" fmla="*/ 958220 h 1063525"/>
                    <a:gd name="connsiteX40" fmla="*/ 636270 w 741045"/>
                    <a:gd name="connsiteY40" fmla="*/ 915357 h 1063525"/>
                    <a:gd name="connsiteX41" fmla="*/ 656272 w 741045"/>
                    <a:gd name="connsiteY41" fmla="*/ 847730 h 1063525"/>
                    <a:gd name="connsiteX42" fmla="*/ 701040 w 741045"/>
                    <a:gd name="connsiteY42" fmla="*/ 677232 h 1063525"/>
                    <a:gd name="connsiteX43" fmla="*/ 721995 w 741045"/>
                    <a:gd name="connsiteY43" fmla="*/ 572457 h 1063525"/>
                    <a:gd name="connsiteX44" fmla="*/ 741045 w 741045"/>
                    <a:gd name="connsiteY44" fmla="*/ 491495 h 1063525"/>
                    <a:gd name="connsiteX45" fmla="*/ 741045 w 741045"/>
                    <a:gd name="connsiteY45" fmla="*/ 491495 h 1063525"/>
                    <a:gd name="connsiteX0" fmla="*/ 0 w 741045"/>
                    <a:gd name="connsiteY0" fmla="*/ 502926 h 1064893"/>
                    <a:gd name="connsiteX1" fmla="*/ 21907 w 741045"/>
                    <a:gd name="connsiteY1" fmla="*/ 407676 h 1064893"/>
                    <a:gd name="connsiteX2" fmla="*/ 36195 w 741045"/>
                    <a:gd name="connsiteY2" fmla="*/ 353382 h 1064893"/>
                    <a:gd name="connsiteX3" fmla="*/ 45720 w 741045"/>
                    <a:gd name="connsiteY3" fmla="*/ 300995 h 1064893"/>
                    <a:gd name="connsiteX4" fmla="*/ 55245 w 741045"/>
                    <a:gd name="connsiteY4" fmla="*/ 267657 h 1064893"/>
                    <a:gd name="connsiteX5" fmla="*/ 60007 w 741045"/>
                    <a:gd name="connsiteY5" fmla="*/ 234320 h 1064893"/>
                    <a:gd name="connsiteX6" fmla="*/ 70485 w 741045"/>
                    <a:gd name="connsiteY6" fmla="*/ 198124 h 1064893"/>
                    <a:gd name="connsiteX7" fmla="*/ 83820 w 741045"/>
                    <a:gd name="connsiteY7" fmla="*/ 148595 h 1064893"/>
                    <a:gd name="connsiteX8" fmla="*/ 93345 w 741045"/>
                    <a:gd name="connsiteY8" fmla="*/ 124782 h 1064893"/>
                    <a:gd name="connsiteX9" fmla="*/ 103822 w 741045"/>
                    <a:gd name="connsiteY9" fmla="*/ 91445 h 1064893"/>
                    <a:gd name="connsiteX10" fmla="*/ 117157 w 741045"/>
                    <a:gd name="connsiteY10" fmla="*/ 61917 h 1064893"/>
                    <a:gd name="connsiteX11" fmla="*/ 126682 w 741045"/>
                    <a:gd name="connsiteY11" fmla="*/ 39057 h 1064893"/>
                    <a:gd name="connsiteX12" fmla="*/ 131445 w 741045"/>
                    <a:gd name="connsiteY12" fmla="*/ 24770 h 1064893"/>
                    <a:gd name="connsiteX13" fmla="*/ 145732 w 741045"/>
                    <a:gd name="connsiteY13" fmla="*/ 10482 h 1064893"/>
                    <a:gd name="connsiteX14" fmla="*/ 160972 w 741045"/>
                    <a:gd name="connsiteY14" fmla="*/ 957 h 1064893"/>
                    <a:gd name="connsiteX15" fmla="*/ 179070 w 741045"/>
                    <a:gd name="connsiteY15" fmla="*/ 869 h 1064893"/>
                    <a:gd name="connsiteX16" fmla="*/ 198120 w 741045"/>
                    <a:gd name="connsiteY16" fmla="*/ 5720 h 1064893"/>
                    <a:gd name="connsiteX17" fmla="*/ 212407 w 741045"/>
                    <a:gd name="connsiteY17" fmla="*/ 15245 h 1064893"/>
                    <a:gd name="connsiteX18" fmla="*/ 231457 w 741045"/>
                    <a:gd name="connsiteY18" fmla="*/ 48582 h 1064893"/>
                    <a:gd name="connsiteX19" fmla="*/ 250507 w 741045"/>
                    <a:gd name="connsiteY19" fmla="*/ 91445 h 1064893"/>
                    <a:gd name="connsiteX20" fmla="*/ 264795 w 741045"/>
                    <a:gd name="connsiteY20" fmla="*/ 134307 h 1064893"/>
                    <a:gd name="connsiteX21" fmla="*/ 282892 w 741045"/>
                    <a:gd name="connsiteY21" fmla="*/ 198125 h 1064893"/>
                    <a:gd name="connsiteX22" fmla="*/ 299085 w 741045"/>
                    <a:gd name="connsiteY22" fmla="*/ 253371 h 1064893"/>
                    <a:gd name="connsiteX23" fmla="*/ 326707 w 741045"/>
                    <a:gd name="connsiteY23" fmla="*/ 381957 h 1064893"/>
                    <a:gd name="connsiteX24" fmla="*/ 356235 w 741045"/>
                    <a:gd name="connsiteY24" fmla="*/ 513403 h 1064893"/>
                    <a:gd name="connsiteX25" fmla="*/ 379095 w 741045"/>
                    <a:gd name="connsiteY25" fmla="*/ 620082 h 1064893"/>
                    <a:gd name="connsiteX26" fmla="*/ 401002 w 741045"/>
                    <a:gd name="connsiteY26" fmla="*/ 708665 h 1064893"/>
                    <a:gd name="connsiteX27" fmla="*/ 426720 w 741045"/>
                    <a:gd name="connsiteY27" fmla="*/ 803910 h 1064893"/>
                    <a:gd name="connsiteX28" fmla="*/ 445770 w 741045"/>
                    <a:gd name="connsiteY28" fmla="*/ 877257 h 1064893"/>
                    <a:gd name="connsiteX29" fmla="*/ 464820 w 741045"/>
                    <a:gd name="connsiteY29" fmla="*/ 948695 h 1064893"/>
                    <a:gd name="connsiteX30" fmla="*/ 478155 w 741045"/>
                    <a:gd name="connsiteY30" fmla="*/ 990605 h 1064893"/>
                    <a:gd name="connsiteX31" fmla="*/ 492442 w 741045"/>
                    <a:gd name="connsiteY31" fmla="*/ 1017275 h 1064893"/>
                    <a:gd name="connsiteX32" fmla="*/ 503872 w 741045"/>
                    <a:gd name="connsiteY32" fmla="*/ 1038230 h 1064893"/>
                    <a:gd name="connsiteX33" fmla="*/ 519112 w 741045"/>
                    <a:gd name="connsiteY33" fmla="*/ 1050612 h 1064893"/>
                    <a:gd name="connsiteX34" fmla="*/ 539115 w 741045"/>
                    <a:gd name="connsiteY34" fmla="*/ 1062773 h 1064893"/>
                    <a:gd name="connsiteX35" fmla="*/ 549592 w 741045"/>
                    <a:gd name="connsiteY35" fmla="*/ 1063525 h 1064893"/>
                    <a:gd name="connsiteX36" fmla="*/ 569595 w 741045"/>
                    <a:gd name="connsiteY36" fmla="*/ 1048707 h 1064893"/>
                    <a:gd name="connsiteX37" fmla="*/ 588645 w 741045"/>
                    <a:gd name="connsiteY37" fmla="*/ 1029657 h 1064893"/>
                    <a:gd name="connsiteX38" fmla="*/ 602932 w 741045"/>
                    <a:gd name="connsiteY38" fmla="*/ 1001082 h 1064893"/>
                    <a:gd name="connsiteX39" fmla="*/ 621982 w 741045"/>
                    <a:gd name="connsiteY39" fmla="*/ 958220 h 1064893"/>
                    <a:gd name="connsiteX40" fmla="*/ 636270 w 741045"/>
                    <a:gd name="connsiteY40" fmla="*/ 915357 h 1064893"/>
                    <a:gd name="connsiteX41" fmla="*/ 656272 w 741045"/>
                    <a:gd name="connsiteY41" fmla="*/ 847730 h 1064893"/>
                    <a:gd name="connsiteX42" fmla="*/ 701040 w 741045"/>
                    <a:gd name="connsiteY42" fmla="*/ 677232 h 1064893"/>
                    <a:gd name="connsiteX43" fmla="*/ 721995 w 741045"/>
                    <a:gd name="connsiteY43" fmla="*/ 572457 h 1064893"/>
                    <a:gd name="connsiteX44" fmla="*/ 741045 w 741045"/>
                    <a:gd name="connsiteY44" fmla="*/ 491495 h 1064893"/>
                    <a:gd name="connsiteX45" fmla="*/ 741045 w 741045"/>
                    <a:gd name="connsiteY45" fmla="*/ 491495 h 1064893"/>
                    <a:gd name="connsiteX0" fmla="*/ 0 w 741045"/>
                    <a:gd name="connsiteY0" fmla="*/ 502926 h 1064893"/>
                    <a:gd name="connsiteX1" fmla="*/ 21907 w 741045"/>
                    <a:gd name="connsiteY1" fmla="*/ 407676 h 1064893"/>
                    <a:gd name="connsiteX2" fmla="*/ 36195 w 741045"/>
                    <a:gd name="connsiteY2" fmla="*/ 353382 h 1064893"/>
                    <a:gd name="connsiteX3" fmla="*/ 45720 w 741045"/>
                    <a:gd name="connsiteY3" fmla="*/ 300995 h 1064893"/>
                    <a:gd name="connsiteX4" fmla="*/ 55245 w 741045"/>
                    <a:gd name="connsiteY4" fmla="*/ 267657 h 1064893"/>
                    <a:gd name="connsiteX5" fmla="*/ 60007 w 741045"/>
                    <a:gd name="connsiteY5" fmla="*/ 234320 h 1064893"/>
                    <a:gd name="connsiteX6" fmla="*/ 70485 w 741045"/>
                    <a:gd name="connsiteY6" fmla="*/ 198124 h 1064893"/>
                    <a:gd name="connsiteX7" fmla="*/ 83820 w 741045"/>
                    <a:gd name="connsiteY7" fmla="*/ 148595 h 1064893"/>
                    <a:gd name="connsiteX8" fmla="*/ 93345 w 741045"/>
                    <a:gd name="connsiteY8" fmla="*/ 124782 h 1064893"/>
                    <a:gd name="connsiteX9" fmla="*/ 103822 w 741045"/>
                    <a:gd name="connsiteY9" fmla="*/ 91445 h 1064893"/>
                    <a:gd name="connsiteX10" fmla="*/ 117157 w 741045"/>
                    <a:gd name="connsiteY10" fmla="*/ 61917 h 1064893"/>
                    <a:gd name="connsiteX11" fmla="*/ 126682 w 741045"/>
                    <a:gd name="connsiteY11" fmla="*/ 39057 h 1064893"/>
                    <a:gd name="connsiteX12" fmla="*/ 131445 w 741045"/>
                    <a:gd name="connsiteY12" fmla="*/ 24770 h 1064893"/>
                    <a:gd name="connsiteX13" fmla="*/ 145732 w 741045"/>
                    <a:gd name="connsiteY13" fmla="*/ 10482 h 1064893"/>
                    <a:gd name="connsiteX14" fmla="*/ 160972 w 741045"/>
                    <a:gd name="connsiteY14" fmla="*/ 957 h 1064893"/>
                    <a:gd name="connsiteX15" fmla="*/ 179070 w 741045"/>
                    <a:gd name="connsiteY15" fmla="*/ 869 h 1064893"/>
                    <a:gd name="connsiteX16" fmla="*/ 198120 w 741045"/>
                    <a:gd name="connsiteY16" fmla="*/ 5720 h 1064893"/>
                    <a:gd name="connsiteX17" fmla="*/ 212407 w 741045"/>
                    <a:gd name="connsiteY17" fmla="*/ 15245 h 1064893"/>
                    <a:gd name="connsiteX18" fmla="*/ 231457 w 741045"/>
                    <a:gd name="connsiteY18" fmla="*/ 48582 h 1064893"/>
                    <a:gd name="connsiteX19" fmla="*/ 250507 w 741045"/>
                    <a:gd name="connsiteY19" fmla="*/ 91445 h 1064893"/>
                    <a:gd name="connsiteX20" fmla="*/ 264795 w 741045"/>
                    <a:gd name="connsiteY20" fmla="*/ 134307 h 1064893"/>
                    <a:gd name="connsiteX21" fmla="*/ 282892 w 741045"/>
                    <a:gd name="connsiteY21" fmla="*/ 198125 h 1064893"/>
                    <a:gd name="connsiteX22" fmla="*/ 299085 w 741045"/>
                    <a:gd name="connsiteY22" fmla="*/ 253371 h 1064893"/>
                    <a:gd name="connsiteX23" fmla="*/ 326707 w 741045"/>
                    <a:gd name="connsiteY23" fmla="*/ 381957 h 1064893"/>
                    <a:gd name="connsiteX24" fmla="*/ 356235 w 741045"/>
                    <a:gd name="connsiteY24" fmla="*/ 513403 h 1064893"/>
                    <a:gd name="connsiteX25" fmla="*/ 379095 w 741045"/>
                    <a:gd name="connsiteY25" fmla="*/ 620082 h 1064893"/>
                    <a:gd name="connsiteX26" fmla="*/ 401002 w 741045"/>
                    <a:gd name="connsiteY26" fmla="*/ 708665 h 1064893"/>
                    <a:gd name="connsiteX27" fmla="*/ 426720 w 741045"/>
                    <a:gd name="connsiteY27" fmla="*/ 803910 h 1064893"/>
                    <a:gd name="connsiteX28" fmla="*/ 445770 w 741045"/>
                    <a:gd name="connsiteY28" fmla="*/ 877257 h 1064893"/>
                    <a:gd name="connsiteX29" fmla="*/ 464820 w 741045"/>
                    <a:gd name="connsiteY29" fmla="*/ 948695 h 1064893"/>
                    <a:gd name="connsiteX30" fmla="*/ 478155 w 741045"/>
                    <a:gd name="connsiteY30" fmla="*/ 990605 h 1064893"/>
                    <a:gd name="connsiteX31" fmla="*/ 492442 w 741045"/>
                    <a:gd name="connsiteY31" fmla="*/ 1017275 h 1064893"/>
                    <a:gd name="connsiteX32" fmla="*/ 503872 w 741045"/>
                    <a:gd name="connsiteY32" fmla="*/ 1038230 h 1064893"/>
                    <a:gd name="connsiteX33" fmla="*/ 519112 w 741045"/>
                    <a:gd name="connsiteY33" fmla="*/ 1050612 h 1064893"/>
                    <a:gd name="connsiteX34" fmla="*/ 546735 w 741045"/>
                    <a:gd name="connsiteY34" fmla="*/ 1062773 h 1064893"/>
                    <a:gd name="connsiteX35" fmla="*/ 549592 w 741045"/>
                    <a:gd name="connsiteY35" fmla="*/ 1063525 h 1064893"/>
                    <a:gd name="connsiteX36" fmla="*/ 569595 w 741045"/>
                    <a:gd name="connsiteY36" fmla="*/ 1048707 h 1064893"/>
                    <a:gd name="connsiteX37" fmla="*/ 588645 w 741045"/>
                    <a:gd name="connsiteY37" fmla="*/ 1029657 h 1064893"/>
                    <a:gd name="connsiteX38" fmla="*/ 602932 w 741045"/>
                    <a:gd name="connsiteY38" fmla="*/ 1001082 h 1064893"/>
                    <a:gd name="connsiteX39" fmla="*/ 621982 w 741045"/>
                    <a:gd name="connsiteY39" fmla="*/ 958220 h 1064893"/>
                    <a:gd name="connsiteX40" fmla="*/ 636270 w 741045"/>
                    <a:gd name="connsiteY40" fmla="*/ 915357 h 1064893"/>
                    <a:gd name="connsiteX41" fmla="*/ 656272 w 741045"/>
                    <a:gd name="connsiteY41" fmla="*/ 847730 h 1064893"/>
                    <a:gd name="connsiteX42" fmla="*/ 701040 w 741045"/>
                    <a:gd name="connsiteY42" fmla="*/ 677232 h 1064893"/>
                    <a:gd name="connsiteX43" fmla="*/ 721995 w 741045"/>
                    <a:gd name="connsiteY43" fmla="*/ 572457 h 1064893"/>
                    <a:gd name="connsiteX44" fmla="*/ 741045 w 741045"/>
                    <a:gd name="connsiteY44" fmla="*/ 491495 h 1064893"/>
                    <a:gd name="connsiteX45" fmla="*/ 741045 w 741045"/>
                    <a:gd name="connsiteY45" fmla="*/ 491495 h 1064893"/>
                    <a:gd name="connsiteX0" fmla="*/ 0 w 741045"/>
                    <a:gd name="connsiteY0" fmla="*/ 502926 h 1063834"/>
                    <a:gd name="connsiteX1" fmla="*/ 21907 w 741045"/>
                    <a:gd name="connsiteY1" fmla="*/ 407676 h 1063834"/>
                    <a:gd name="connsiteX2" fmla="*/ 36195 w 741045"/>
                    <a:gd name="connsiteY2" fmla="*/ 353382 h 1063834"/>
                    <a:gd name="connsiteX3" fmla="*/ 45720 w 741045"/>
                    <a:gd name="connsiteY3" fmla="*/ 300995 h 1063834"/>
                    <a:gd name="connsiteX4" fmla="*/ 55245 w 741045"/>
                    <a:gd name="connsiteY4" fmla="*/ 267657 h 1063834"/>
                    <a:gd name="connsiteX5" fmla="*/ 60007 w 741045"/>
                    <a:gd name="connsiteY5" fmla="*/ 234320 h 1063834"/>
                    <a:gd name="connsiteX6" fmla="*/ 70485 w 741045"/>
                    <a:gd name="connsiteY6" fmla="*/ 198124 h 1063834"/>
                    <a:gd name="connsiteX7" fmla="*/ 83820 w 741045"/>
                    <a:gd name="connsiteY7" fmla="*/ 148595 h 1063834"/>
                    <a:gd name="connsiteX8" fmla="*/ 93345 w 741045"/>
                    <a:gd name="connsiteY8" fmla="*/ 124782 h 1063834"/>
                    <a:gd name="connsiteX9" fmla="*/ 103822 w 741045"/>
                    <a:gd name="connsiteY9" fmla="*/ 91445 h 1063834"/>
                    <a:gd name="connsiteX10" fmla="*/ 117157 w 741045"/>
                    <a:gd name="connsiteY10" fmla="*/ 61917 h 1063834"/>
                    <a:gd name="connsiteX11" fmla="*/ 126682 w 741045"/>
                    <a:gd name="connsiteY11" fmla="*/ 39057 h 1063834"/>
                    <a:gd name="connsiteX12" fmla="*/ 131445 w 741045"/>
                    <a:gd name="connsiteY12" fmla="*/ 24770 h 1063834"/>
                    <a:gd name="connsiteX13" fmla="*/ 145732 w 741045"/>
                    <a:gd name="connsiteY13" fmla="*/ 10482 h 1063834"/>
                    <a:gd name="connsiteX14" fmla="*/ 160972 w 741045"/>
                    <a:gd name="connsiteY14" fmla="*/ 957 h 1063834"/>
                    <a:gd name="connsiteX15" fmla="*/ 179070 w 741045"/>
                    <a:gd name="connsiteY15" fmla="*/ 869 h 1063834"/>
                    <a:gd name="connsiteX16" fmla="*/ 198120 w 741045"/>
                    <a:gd name="connsiteY16" fmla="*/ 5720 h 1063834"/>
                    <a:gd name="connsiteX17" fmla="*/ 212407 w 741045"/>
                    <a:gd name="connsiteY17" fmla="*/ 15245 h 1063834"/>
                    <a:gd name="connsiteX18" fmla="*/ 231457 w 741045"/>
                    <a:gd name="connsiteY18" fmla="*/ 48582 h 1063834"/>
                    <a:gd name="connsiteX19" fmla="*/ 250507 w 741045"/>
                    <a:gd name="connsiteY19" fmla="*/ 91445 h 1063834"/>
                    <a:gd name="connsiteX20" fmla="*/ 264795 w 741045"/>
                    <a:gd name="connsiteY20" fmla="*/ 134307 h 1063834"/>
                    <a:gd name="connsiteX21" fmla="*/ 282892 w 741045"/>
                    <a:gd name="connsiteY21" fmla="*/ 198125 h 1063834"/>
                    <a:gd name="connsiteX22" fmla="*/ 299085 w 741045"/>
                    <a:gd name="connsiteY22" fmla="*/ 253371 h 1063834"/>
                    <a:gd name="connsiteX23" fmla="*/ 326707 w 741045"/>
                    <a:gd name="connsiteY23" fmla="*/ 381957 h 1063834"/>
                    <a:gd name="connsiteX24" fmla="*/ 356235 w 741045"/>
                    <a:gd name="connsiteY24" fmla="*/ 513403 h 1063834"/>
                    <a:gd name="connsiteX25" fmla="*/ 379095 w 741045"/>
                    <a:gd name="connsiteY25" fmla="*/ 620082 h 1063834"/>
                    <a:gd name="connsiteX26" fmla="*/ 401002 w 741045"/>
                    <a:gd name="connsiteY26" fmla="*/ 708665 h 1063834"/>
                    <a:gd name="connsiteX27" fmla="*/ 426720 w 741045"/>
                    <a:gd name="connsiteY27" fmla="*/ 803910 h 1063834"/>
                    <a:gd name="connsiteX28" fmla="*/ 445770 w 741045"/>
                    <a:gd name="connsiteY28" fmla="*/ 877257 h 1063834"/>
                    <a:gd name="connsiteX29" fmla="*/ 464820 w 741045"/>
                    <a:gd name="connsiteY29" fmla="*/ 948695 h 1063834"/>
                    <a:gd name="connsiteX30" fmla="*/ 478155 w 741045"/>
                    <a:gd name="connsiteY30" fmla="*/ 990605 h 1063834"/>
                    <a:gd name="connsiteX31" fmla="*/ 492442 w 741045"/>
                    <a:gd name="connsiteY31" fmla="*/ 1017275 h 1063834"/>
                    <a:gd name="connsiteX32" fmla="*/ 503872 w 741045"/>
                    <a:gd name="connsiteY32" fmla="*/ 1038230 h 1063834"/>
                    <a:gd name="connsiteX33" fmla="*/ 519112 w 741045"/>
                    <a:gd name="connsiteY33" fmla="*/ 1050612 h 1063834"/>
                    <a:gd name="connsiteX34" fmla="*/ 546735 w 741045"/>
                    <a:gd name="connsiteY34" fmla="*/ 1062773 h 1063834"/>
                    <a:gd name="connsiteX35" fmla="*/ 545782 w 741045"/>
                    <a:gd name="connsiteY35" fmla="*/ 1061619 h 1063834"/>
                    <a:gd name="connsiteX36" fmla="*/ 569595 w 741045"/>
                    <a:gd name="connsiteY36" fmla="*/ 1048707 h 1063834"/>
                    <a:gd name="connsiteX37" fmla="*/ 588645 w 741045"/>
                    <a:gd name="connsiteY37" fmla="*/ 1029657 h 1063834"/>
                    <a:gd name="connsiteX38" fmla="*/ 602932 w 741045"/>
                    <a:gd name="connsiteY38" fmla="*/ 1001082 h 1063834"/>
                    <a:gd name="connsiteX39" fmla="*/ 621982 w 741045"/>
                    <a:gd name="connsiteY39" fmla="*/ 958220 h 1063834"/>
                    <a:gd name="connsiteX40" fmla="*/ 636270 w 741045"/>
                    <a:gd name="connsiteY40" fmla="*/ 915357 h 1063834"/>
                    <a:gd name="connsiteX41" fmla="*/ 656272 w 741045"/>
                    <a:gd name="connsiteY41" fmla="*/ 847730 h 1063834"/>
                    <a:gd name="connsiteX42" fmla="*/ 701040 w 741045"/>
                    <a:gd name="connsiteY42" fmla="*/ 677232 h 1063834"/>
                    <a:gd name="connsiteX43" fmla="*/ 721995 w 741045"/>
                    <a:gd name="connsiteY43" fmla="*/ 572457 h 1063834"/>
                    <a:gd name="connsiteX44" fmla="*/ 741045 w 741045"/>
                    <a:gd name="connsiteY44" fmla="*/ 491495 h 1063834"/>
                    <a:gd name="connsiteX45" fmla="*/ 741045 w 741045"/>
                    <a:gd name="connsiteY45" fmla="*/ 491495 h 1063834"/>
                    <a:gd name="connsiteX0" fmla="*/ 0 w 741045"/>
                    <a:gd name="connsiteY0" fmla="*/ 502926 h 1063834"/>
                    <a:gd name="connsiteX1" fmla="*/ 21907 w 741045"/>
                    <a:gd name="connsiteY1" fmla="*/ 407676 h 1063834"/>
                    <a:gd name="connsiteX2" fmla="*/ 36195 w 741045"/>
                    <a:gd name="connsiteY2" fmla="*/ 353382 h 1063834"/>
                    <a:gd name="connsiteX3" fmla="*/ 45720 w 741045"/>
                    <a:gd name="connsiteY3" fmla="*/ 300995 h 1063834"/>
                    <a:gd name="connsiteX4" fmla="*/ 55245 w 741045"/>
                    <a:gd name="connsiteY4" fmla="*/ 267657 h 1063834"/>
                    <a:gd name="connsiteX5" fmla="*/ 60007 w 741045"/>
                    <a:gd name="connsiteY5" fmla="*/ 234320 h 1063834"/>
                    <a:gd name="connsiteX6" fmla="*/ 70485 w 741045"/>
                    <a:gd name="connsiteY6" fmla="*/ 198124 h 1063834"/>
                    <a:gd name="connsiteX7" fmla="*/ 83820 w 741045"/>
                    <a:gd name="connsiteY7" fmla="*/ 148595 h 1063834"/>
                    <a:gd name="connsiteX8" fmla="*/ 93345 w 741045"/>
                    <a:gd name="connsiteY8" fmla="*/ 124782 h 1063834"/>
                    <a:gd name="connsiteX9" fmla="*/ 103822 w 741045"/>
                    <a:gd name="connsiteY9" fmla="*/ 91445 h 1063834"/>
                    <a:gd name="connsiteX10" fmla="*/ 117157 w 741045"/>
                    <a:gd name="connsiteY10" fmla="*/ 61917 h 1063834"/>
                    <a:gd name="connsiteX11" fmla="*/ 126682 w 741045"/>
                    <a:gd name="connsiteY11" fmla="*/ 39057 h 1063834"/>
                    <a:gd name="connsiteX12" fmla="*/ 131445 w 741045"/>
                    <a:gd name="connsiteY12" fmla="*/ 24770 h 1063834"/>
                    <a:gd name="connsiteX13" fmla="*/ 145732 w 741045"/>
                    <a:gd name="connsiteY13" fmla="*/ 10482 h 1063834"/>
                    <a:gd name="connsiteX14" fmla="*/ 160972 w 741045"/>
                    <a:gd name="connsiteY14" fmla="*/ 957 h 1063834"/>
                    <a:gd name="connsiteX15" fmla="*/ 179070 w 741045"/>
                    <a:gd name="connsiteY15" fmla="*/ 869 h 1063834"/>
                    <a:gd name="connsiteX16" fmla="*/ 198120 w 741045"/>
                    <a:gd name="connsiteY16" fmla="*/ 5720 h 1063834"/>
                    <a:gd name="connsiteX17" fmla="*/ 212407 w 741045"/>
                    <a:gd name="connsiteY17" fmla="*/ 15245 h 1063834"/>
                    <a:gd name="connsiteX18" fmla="*/ 231457 w 741045"/>
                    <a:gd name="connsiteY18" fmla="*/ 48582 h 1063834"/>
                    <a:gd name="connsiteX19" fmla="*/ 250507 w 741045"/>
                    <a:gd name="connsiteY19" fmla="*/ 91445 h 1063834"/>
                    <a:gd name="connsiteX20" fmla="*/ 264795 w 741045"/>
                    <a:gd name="connsiteY20" fmla="*/ 134307 h 1063834"/>
                    <a:gd name="connsiteX21" fmla="*/ 282892 w 741045"/>
                    <a:gd name="connsiteY21" fmla="*/ 198125 h 1063834"/>
                    <a:gd name="connsiteX22" fmla="*/ 299085 w 741045"/>
                    <a:gd name="connsiteY22" fmla="*/ 253371 h 1063834"/>
                    <a:gd name="connsiteX23" fmla="*/ 326707 w 741045"/>
                    <a:gd name="connsiteY23" fmla="*/ 381957 h 1063834"/>
                    <a:gd name="connsiteX24" fmla="*/ 356235 w 741045"/>
                    <a:gd name="connsiteY24" fmla="*/ 513403 h 1063834"/>
                    <a:gd name="connsiteX25" fmla="*/ 379095 w 741045"/>
                    <a:gd name="connsiteY25" fmla="*/ 620082 h 1063834"/>
                    <a:gd name="connsiteX26" fmla="*/ 401002 w 741045"/>
                    <a:gd name="connsiteY26" fmla="*/ 708665 h 1063834"/>
                    <a:gd name="connsiteX27" fmla="*/ 426720 w 741045"/>
                    <a:gd name="connsiteY27" fmla="*/ 803910 h 1063834"/>
                    <a:gd name="connsiteX28" fmla="*/ 445770 w 741045"/>
                    <a:gd name="connsiteY28" fmla="*/ 877257 h 1063834"/>
                    <a:gd name="connsiteX29" fmla="*/ 464820 w 741045"/>
                    <a:gd name="connsiteY29" fmla="*/ 948695 h 1063834"/>
                    <a:gd name="connsiteX30" fmla="*/ 478155 w 741045"/>
                    <a:gd name="connsiteY30" fmla="*/ 990605 h 1063834"/>
                    <a:gd name="connsiteX31" fmla="*/ 492442 w 741045"/>
                    <a:gd name="connsiteY31" fmla="*/ 1017275 h 1063834"/>
                    <a:gd name="connsiteX32" fmla="*/ 503872 w 741045"/>
                    <a:gd name="connsiteY32" fmla="*/ 1038230 h 1063834"/>
                    <a:gd name="connsiteX33" fmla="*/ 519112 w 741045"/>
                    <a:gd name="connsiteY33" fmla="*/ 1050612 h 1063834"/>
                    <a:gd name="connsiteX34" fmla="*/ 546735 w 741045"/>
                    <a:gd name="connsiteY34" fmla="*/ 1062773 h 1063834"/>
                    <a:gd name="connsiteX35" fmla="*/ 532447 w 741045"/>
                    <a:gd name="connsiteY35" fmla="*/ 1061619 h 1063834"/>
                    <a:gd name="connsiteX36" fmla="*/ 569595 w 741045"/>
                    <a:gd name="connsiteY36" fmla="*/ 1048707 h 1063834"/>
                    <a:gd name="connsiteX37" fmla="*/ 588645 w 741045"/>
                    <a:gd name="connsiteY37" fmla="*/ 1029657 h 1063834"/>
                    <a:gd name="connsiteX38" fmla="*/ 602932 w 741045"/>
                    <a:gd name="connsiteY38" fmla="*/ 1001082 h 1063834"/>
                    <a:gd name="connsiteX39" fmla="*/ 621982 w 741045"/>
                    <a:gd name="connsiteY39" fmla="*/ 958220 h 1063834"/>
                    <a:gd name="connsiteX40" fmla="*/ 636270 w 741045"/>
                    <a:gd name="connsiteY40" fmla="*/ 915357 h 1063834"/>
                    <a:gd name="connsiteX41" fmla="*/ 656272 w 741045"/>
                    <a:gd name="connsiteY41" fmla="*/ 847730 h 1063834"/>
                    <a:gd name="connsiteX42" fmla="*/ 701040 w 741045"/>
                    <a:gd name="connsiteY42" fmla="*/ 677232 h 1063834"/>
                    <a:gd name="connsiteX43" fmla="*/ 721995 w 741045"/>
                    <a:gd name="connsiteY43" fmla="*/ 572457 h 1063834"/>
                    <a:gd name="connsiteX44" fmla="*/ 741045 w 741045"/>
                    <a:gd name="connsiteY44" fmla="*/ 491495 h 1063834"/>
                    <a:gd name="connsiteX45" fmla="*/ 741045 w 741045"/>
                    <a:gd name="connsiteY45" fmla="*/ 491495 h 1063834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8155 w 741045"/>
                    <a:gd name="connsiteY30" fmla="*/ 990605 h 1062185"/>
                    <a:gd name="connsiteX31" fmla="*/ 492442 w 741045"/>
                    <a:gd name="connsiteY31" fmla="*/ 1017275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92442 w 741045"/>
                    <a:gd name="connsiteY31" fmla="*/ 1017275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8632 w 741045"/>
                    <a:gd name="connsiteY31" fmla="*/ 1007746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503872 w 741045"/>
                    <a:gd name="connsiteY32" fmla="*/ 1038230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498157 w 741045"/>
                    <a:gd name="connsiteY32" fmla="*/ 1034419 h 1062185"/>
                    <a:gd name="connsiteX33" fmla="*/ 519112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498157 w 741045"/>
                    <a:gd name="connsiteY32" fmla="*/ 1034419 h 1062185"/>
                    <a:gd name="connsiteX33" fmla="*/ 513397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2185"/>
                    <a:gd name="connsiteX1" fmla="*/ 21907 w 741045"/>
                    <a:gd name="connsiteY1" fmla="*/ 407676 h 1062185"/>
                    <a:gd name="connsiteX2" fmla="*/ 36195 w 741045"/>
                    <a:gd name="connsiteY2" fmla="*/ 353382 h 1062185"/>
                    <a:gd name="connsiteX3" fmla="*/ 45720 w 741045"/>
                    <a:gd name="connsiteY3" fmla="*/ 300995 h 1062185"/>
                    <a:gd name="connsiteX4" fmla="*/ 55245 w 741045"/>
                    <a:gd name="connsiteY4" fmla="*/ 267657 h 1062185"/>
                    <a:gd name="connsiteX5" fmla="*/ 60007 w 741045"/>
                    <a:gd name="connsiteY5" fmla="*/ 234320 h 1062185"/>
                    <a:gd name="connsiteX6" fmla="*/ 70485 w 741045"/>
                    <a:gd name="connsiteY6" fmla="*/ 198124 h 1062185"/>
                    <a:gd name="connsiteX7" fmla="*/ 83820 w 741045"/>
                    <a:gd name="connsiteY7" fmla="*/ 148595 h 1062185"/>
                    <a:gd name="connsiteX8" fmla="*/ 93345 w 741045"/>
                    <a:gd name="connsiteY8" fmla="*/ 124782 h 1062185"/>
                    <a:gd name="connsiteX9" fmla="*/ 103822 w 741045"/>
                    <a:gd name="connsiteY9" fmla="*/ 91445 h 1062185"/>
                    <a:gd name="connsiteX10" fmla="*/ 117157 w 741045"/>
                    <a:gd name="connsiteY10" fmla="*/ 61917 h 1062185"/>
                    <a:gd name="connsiteX11" fmla="*/ 126682 w 741045"/>
                    <a:gd name="connsiteY11" fmla="*/ 39057 h 1062185"/>
                    <a:gd name="connsiteX12" fmla="*/ 131445 w 741045"/>
                    <a:gd name="connsiteY12" fmla="*/ 24770 h 1062185"/>
                    <a:gd name="connsiteX13" fmla="*/ 145732 w 741045"/>
                    <a:gd name="connsiteY13" fmla="*/ 10482 h 1062185"/>
                    <a:gd name="connsiteX14" fmla="*/ 160972 w 741045"/>
                    <a:gd name="connsiteY14" fmla="*/ 957 h 1062185"/>
                    <a:gd name="connsiteX15" fmla="*/ 179070 w 741045"/>
                    <a:gd name="connsiteY15" fmla="*/ 869 h 1062185"/>
                    <a:gd name="connsiteX16" fmla="*/ 198120 w 741045"/>
                    <a:gd name="connsiteY16" fmla="*/ 5720 h 1062185"/>
                    <a:gd name="connsiteX17" fmla="*/ 212407 w 741045"/>
                    <a:gd name="connsiteY17" fmla="*/ 15245 h 1062185"/>
                    <a:gd name="connsiteX18" fmla="*/ 231457 w 741045"/>
                    <a:gd name="connsiteY18" fmla="*/ 48582 h 1062185"/>
                    <a:gd name="connsiteX19" fmla="*/ 250507 w 741045"/>
                    <a:gd name="connsiteY19" fmla="*/ 91445 h 1062185"/>
                    <a:gd name="connsiteX20" fmla="*/ 264795 w 741045"/>
                    <a:gd name="connsiteY20" fmla="*/ 134307 h 1062185"/>
                    <a:gd name="connsiteX21" fmla="*/ 282892 w 741045"/>
                    <a:gd name="connsiteY21" fmla="*/ 198125 h 1062185"/>
                    <a:gd name="connsiteX22" fmla="*/ 299085 w 741045"/>
                    <a:gd name="connsiteY22" fmla="*/ 253371 h 1062185"/>
                    <a:gd name="connsiteX23" fmla="*/ 326707 w 741045"/>
                    <a:gd name="connsiteY23" fmla="*/ 381957 h 1062185"/>
                    <a:gd name="connsiteX24" fmla="*/ 356235 w 741045"/>
                    <a:gd name="connsiteY24" fmla="*/ 513403 h 1062185"/>
                    <a:gd name="connsiteX25" fmla="*/ 379095 w 741045"/>
                    <a:gd name="connsiteY25" fmla="*/ 620082 h 1062185"/>
                    <a:gd name="connsiteX26" fmla="*/ 401002 w 741045"/>
                    <a:gd name="connsiteY26" fmla="*/ 708665 h 1062185"/>
                    <a:gd name="connsiteX27" fmla="*/ 426720 w 741045"/>
                    <a:gd name="connsiteY27" fmla="*/ 803910 h 1062185"/>
                    <a:gd name="connsiteX28" fmla="*/ 445770 w 741045"/>
                    <a:gd name="connsiteY28" fmla="*/ 877257 h 1062185"/>
                    <a:gd name="connsiteX29" fmla="*/ 464820 w 741045"/>
                    <a:gd name="connsiteY29" fmla="*/ 948695 h 1062185"/>
                    <a:gd name="connsiteX30" fmla="*/ 474345 w 741045"/>
                    <a:gd name="connsiteY30" fmla="*/ 981075 h 1062185"/>
                    <a:gd name="connsiteX31" fmla="*/ 486727 w 741045"/>
                    <a:gd name="connsiteY31" fmla="*/ 1015370 h 1062185"/>
                    <a:gd name="connsiteX32" fmla="*/ 498157 w 741045"/>
                    <a:gd name="connsiteY32" fmla="*/ 1034419 h 1062185"/>
                    <a:gd name="connsiteX33" fmla="*/ 513397 w 741045"/>
                    <a:gd name="connsiteY33" fmla="*/ 1050612 h 1062185"/>
                    <a:gd name="connsiteX34" fmla="*/ 548640 w 741045"/>
                    <a:gd name="connsiteY34" fmla="*/ 1058962 h 1062185"/>
                    <a:gd name="connsiteX35" fmla="*/ 532447 w 741045"/>
                    <a:gd name="connsiteY35" fmla="*/ 1061619 h 1062185"/>
                    <a:gd name="connsiteX36" fmla="*/ 569595 w 741045"/>
                    <a:gd name="connsiteY36" fmla="*/ 1048707 h 1062185"/>
                    <a:gd name="connsiteX37" fmla="*/ 588645 w 741045"/>
                    <a:gd name="connsiteY37" fmla="*/ 1029657 h 1062185"/>
                    <a:gd name="connsiteX38" fmla="*/ 602932 w 741045"/>
                    <a:gd name="connsiteY38" fmla="*/ 1001082 h 1062185"/>
                    <a:gd name="connsiteX39" fmla="*/ 621982 w 741045"/>
                    <a:gd name="connsiteY39" fmla="*/ 958220 h 1062185"/>
                    <a:gd name="connsiteX40" fmla="*/ 636270 w 741045"/>
                    <a:gd name="connsiteY40" fmla="*/ 915357 h 1062185"/>
                    <a:gd name="connsiteX41" fmla="*/ 656272 w 741045"/>
                    <a:gd name="connsiteY41" fmla="*/ 847730 h 1062185"/>
                    <a:gd name="connsiteX42" fmla="*/ 701040 w 741045"/>
                    <a:gd name="connsiteY42" fmla="*/ 677232 h 1062185"/>
                    <a:gd name="connsiteX43" fmla="*/ 721995 w 741045"/>
                    <a:gd name="connsiteY43" fmla="*/ 572457 h 1062185"/>
                    <a:gd name="connsiteX44" fmla="*/ 741045 w 741045"/>
                    <a:gd name="connsiteY44" fmla="*/ 491495 h 1062185"/>
                    <a:gd name="connsiteX45" fmla="*/ 741045 w 741045"/>
                    <a:gd name="connsiteY45" fmla="*/ 491495 h 1062185"/>
                    <a:gd name="connsiteX0" fmla="*/ 0 w 741045"/>
                    <a:gd name="connsiteY0" fmla="*/ 502926 h 1063443"/>
                    <a:gd name="connsiteX1" fmla="*/ 21907 w 741045"/>
                    <a:gd name="connsiteY1" fmla="*/ 407676 h 1063443"/>
                    <a:gd name="connsiteX2" fmla="*/ 36195 w 741045"/>
                    <a:gd name="connsiteY2" fmla="*/ 353382 h 1063443"/>
                    <a:gd name="connsiteX3" fmla="*/ 45720 w 741045"/>
                    <a:gd name="connsiteY3" fmla="*/ 300995 h 1063443"/>
                    <a:gd name="connsiteX4" fmla="*/ 55245 w 741045"/>
                    <a:gd name="connsiteY4" fmla="*/ 267657 h 1063443"/>
                    <a:gd name="connsiteX5" fmla="*/ 60007 w 741045"/>
                    <a:gd name="connsiteY5" fmla="*/ 234320 h 1063443"/>
                    <a:gd name="connsiteX6" fmla="*/ 70485 w 741045"/>
                    <a:gd name="connsiteY6" fmla="*/ 198124 h 1063443"/>
                    <a:gd name="connsiteX7" fmla="*/ 83820 w 741045"/>
                    <a:gd name="connsiteY7" fmla="*/ 148595 h 1063443"/>
                    <a:gd name="connsiteX8" fmla="*/ 93345 w 741045"/>
                    <a:gd name="connsiteY8" fmla="*/ 124782 h 1063443"/>
                    <a:gd name="connsiteX9" fmla="*/ 103822 w 741045"/>
                    <a:gd name="connsiteY9" fmla="*/ 91445 h 1063443"/>
                    <a:gd name="connsiteX10" fmla="*/ 117157 w 741045"/>
                    <a:gd name="connsiteY10" fmla="*/ 61917 h 1063443"/>
                    <a:gd name="connsiteX11" fmla="*/ 126682 w 741045"/>
                    <a:gd name="connsiteY11" fmla="*/ 39057 h 1063443"/>
                    <a:gd name="connsiteX12" fmla="*/ 131445 w 741045"/>
                    <a:gd name="connsiteY12" fmla="*/ 24770 h 1063443"/>
                    <a:gd name="connsiteX13" fmla="*/ 145732 w 741045"/>
                    <a:gd name="connsiteY13" fmla="*/ 10482 h 1063443"/>
                    <a:gd name="connsiteX14" fmla="*/ 160972 w 741045"/>
                    <a:gd name="connsiteY14" fmla="*/ 957 h 1063443"/>
                    <a:gd name="connsiteX15" fmla="*/ 179070 w 741045"/>
                    <a:gd name="connsiteY15" fmla="*/ 869 h 1063443"/>
                    <a:gd name="connsiteX16" fmla="*/ 198120 w 741045"/>
                    <a:gd name="connsiteY16" fmla="*/ 5720 h 1063443"/>
                    <a:gd name="connsiteX17" fmla="*/ 212407 w 741045"/>
                    <a:gd name="connsiteY17" fmla="*/ 15245 h 1063443"/>
                    <a:gd name="connsiteX18" fmla="*/ 231457 w 741045"/>
                    <a:gd name="connsiteY18" fmla="*/ 48582 h 1063443"/>
                    <a:gd name="connsiteX19" fmla="*/ 250507 w 741045"/>
                    <a:gd name="connsiteY19" fmla="*/ 91445 h 1063443"/>
                    <a:gd name="connsiteX20" fmla="*/ 264795 w 741045"/>
                    <a:gd name="connsiteY20" fmla="*/ 134307 h 1063443"/>
                    <a:gd name="connsiteX21" fmla="*/ 282892 w 741045"/>
                    <a:gd name="connsiteY21" fmla="*/ 198125 h 1063443"/>
                    <a:gd name="connsiteX22" fmla="*/ 299085 w 741045"/>
                    <a:gd name="connsiteY22" fmla="*/ 253371 h 1063443"/>
                    <a:gd name="connsiteX23" fmla="*/ 326707 w 741045"/>
                    <a:gd name="connsiteY23" fmla="*/ 381957 h 1063443"/>
                    <a:gd name="connsiteX24" fmla="*/ 356235 w 741045"/>
                    <a:gd name="connsiteY24" fmla="*/ 513403 h 1063443"/>
                    <a:gd name="connsiteX25" fmla="*/ 379095 w 741045"/>
                    <a:gd name="connsiteY25" fmla="*/ 620082 h 1063443"/>
                    <a:gd name="connsiteX26" fmla="*/ 401002 w 741045"/>
                    <a:gd name="connsiteY26" fmla="*/ 708665 h 1063443"/>
                    <a:gd name="connsiteX27" fmla="*/ 426720 w 741045"/>
                    <a:gd name="connsiteY27" fmla="*/ 803910 h 1063443"/>
                    <a:gd name="connsiteX28" fmla="*/ 445770 w 741045"/>
                    <a:gd name="connsiteY28" fmla="*/ 877257 h 1063443"/>
                    <a:gd name="connsiteX29" fmla="*/ 464820 w 741045"/>
                    <a:gd name="connsiteY29" fmla="*/ 948695 h 1063443"/>
                    <a:gd name="connsiteX30" fmla="*/ 474345 w 741045"/>
                    <a:gd name="connsiteY30" fmla="*/ 981075 h 1063443"/>
                    <a:gd name="connsiteX31" fmla="*/ 486727 w 741045"/>
                    <a:gd name="connsiteY31" fmla="*/ 1015370 h 1063443"/>
                    <a:gd name="connsiteX32" fmla="*/ 498157 w 741045"/>
                    <a:gd name="connsiteY32" fmla="*/ 1034419 h 1063443"/>
                    <a:gd name="connsiteX33" fmla="*/ 513397 w 741045"/>
                    <a:gd name="connsiteY33" fmla="*/ 1050612 h 1063443"/>
                    <a:gd name="connsiteX34" fmla="*/ 554355 w 741045"/>
                    <a:gd name="connsiteY34" fmla="*/ 1062185 h 1063443"/>
                    <a:gd name="connsiteX35" fmla="*/ 532447 w 741045"/>
                    <a:gd name="connsiteY35" fmla="*/ 1061619 h 1063443"/>
                    <a:gd name="connsiteX36" fmla="*/ 569595 w 741045"/>
                    <a:gd name="connsiteY36" fmla="*/ 1048707 h 1063443"/>
                    <a:gd name="connsiteX37" fmla="*/ 588645 w 741045"/>
                    <a:gd name="connsiteY37" fmla="*/ 1029657 h 1063443"/>
                    <a:gd name="connsiteX38" fmla="*/ 602932 w 741045"/>
                    <a:gd name="connsiteY38" fmla="*/ 1001082 h 1063443"/>
                    <a:gd name="connsiteX39" fmla="*/ 621982 w 741045"/>
                    <a:gd name="connsiteY39" fmla="*/ 958220 h 1063443"/>
                    <a:gd name="connsiteX40" fmla="*/ 636270 w 741045"/>
                    <a:gd name="connsiteY40" fmla="*/ 915357 h 1063443"/>
                    <a:gd name="connsiteX41" fmla="*/ 656272 w 741045"/>
                    <a:gd name="connsiteY41" fmla="*/ 847730 h 1063443"/>
                    <a:gd name="connsiteX42" fmla="*/ 701040 w 741045"/>
                    <a:gd name="connsiteY42" fmla="*/ 677232 h 1063443"/>
                    <a:gd name="connsiteX43" fmla="*/ 721995 w 741045"/>
                    <a:gd name="connsiteY43" fmla="*/ 572457 h 1063443"/>
                    <a:gd name="connsiteX44" fmla="*/ 741045 w 741045"/>
                    <a:gd name="connsiteY44" fmla="*/ 491495 h 1063443"/>
                    <a:gd name="connsiteX45" fmla="*/ 741045 w 741045"/>
                    <a:gd name="connsiteY45" fmla="*/ 491495 h 1063443"/>
                    <a:gd name="connsiteX0" fmla="*/ 0 w 741045"/>
                    <a:gd name="connsiteY0" fmla="*/ 502926 h 1062438"/>
                    <a:gd name="connsiteX1" fmla="*/ 21907 w 741045"/>
                    <a:gd name="connsiteY1" fmla="*/ 407676 h 1062438"/>
                    <a:gd name="connsiteX2" fmla="*/ 36195 w 741045"/>
                    <a:gd name="connsiteY2" fmla="*/ 353382 h 1062438"/>
                    <a:gd name="connsiteX3" fmla="*/ 45720 w 741045"/>
                    <a:gd name="connsiteY3" fmla="*/ 300995 h 1062438"/>
                    <a:gd name="connsiteX4" fmla="*/ 55245 w 741045"/>
                    <a:gd name="connsiteY4" fmla="*/ 267657 h 1062438"/>
                    <a:gd name="connsiteX5" fmla="*/ 60007 w 741045"/>
                    <a:gd name="connsiteY5" fmla="*/ 234320 h 1062438"/>
                    <a:gd name="connsiteX6" fmla="*/ 70485 w 741045"/>
                    <a:gd name="connsiteY6" fmla="*/ 198124 h 1062438"/>
                    <a:gd name="connsiteX7" fmla="*/ 83820 w 741045"/>
                    <a:gd name="connsiteY7" fmla="*/ 148595 h 1062438"/>
                    <a:gd name="connsiteX8" fmla="*/ 93345 w 741045"/>
                    <a:gd name="connsiteY8" fmla="*/ 124782 h 1062438"/>
                    <a:gd name="connsiteX9" fmla="*/ 103822 w 741045"/>
                    <a:gd name="connsiteY9" fmla="*/ 91445 h 1062438"/>
                    <a:gd name="connsiteX10" fmla="*/ 117157 w 741045"/>
                    <a:gd name="connsiteY10" fmla="*/ 61917 h 1062438"/>
                    <a:gd name="connsiteX11" fmla="*/ 126682 w 741045"/>
                    <a:gd name="connsiteY11" fmla="*/ 39057 h 1062438"/>
                    <a:gd name="connsiteX12" fmla="*/ 131445 w 741045"/>
                    <a:gd name="connsiteY12" fmla="*/ 24770 h 1062438"/>
                    <a:gd name="connsiteX13" fmla="*/ 145732 w 741045"/>
                    <a:gd name="connsiteY13" fmla="*/ 10482 h 1062438"/>
                    <a:gd name="connsiteX14" fmla="*/ 160972 w 741045"/>
                    <a:gd name="connsiteY14" fmla="*/ 957 h 1062438"/>
                    <a:gd name="connsiteX15" fmla="*/ 179070 w 741045"/>
                    <a:gd name="connsiteY15" fmla="*/ 869 h 1062438"/>
                    <a:gd name="connsiteX16" fmla="*/ 198120 w 741045"/>
                    <a:gd name="connsiteY16" fmla="*/ 5720 h 1062438"/>
                    <a:gd name="connsiteX17" fmla="*/ 212407 w 741045"/>
                    <a:gd name="connsiteY17" fmla="*/ 15245 h 1062438"/>
                    <a:gd name="connsiteX18" fmla="*/ 231457 w 741045"/>
                    <a:gd name="connsiteY18" fmla="*/ 48582 h 1062438"/>
                    <a:gd name="connsiteX19" fmla="*/ 250507 w 741045"/>
                    <a:gd name="connsiteY19" fmla="*/ 91445 h 1062438"/>
                    <a:gd name="connsiteX20" fmla="*/ 264795 w 741045"/>
                    <a:gd name="connsiteY20" fmla="*/ 134307 h 1062438"/>
                    <a:gd name="connsiteX21" fmla="*/ 282892 w 741045"/>
                    <a:gd name="connsiteY21" fmla="*/ 198125 h 1062438"/>
                    <a:gd name="connsiteX22" fmla="*/ 299085 w 741045"/>
                    <a:gd name="connsiteY22" fmla="*/ 253371 h 1062438"/>
                    <a:gd name="connsiteX23" fmla="*/ 326707 w 741045"/>
                    <a:gd name="connsiteY23" fmla="*/ 381957 h 1062438"/>
                    <a:gd name="connsiteX24" fmla="*/ 356235 w 741045"/>
                    <a:gd name="connsiteY24" fmla="*/ 513403 h 1062438"/>
                    <a:gd name="connsiteX25" fmla="*/ 379095 w 741045"/>
                    <a:gd name="connsiteY25" fmla="*/ 620082 h 1062438"/>
                    <a:gd name="connsiteX26" fmla="*/ 401002 w 741045"/>
                    <a:gd name="connsiteY26" fmla="*/ 708665 h 1062438"/>
                    <a:gd name="connsiteX27" fmla="*/ 426720 w 741045"/>
                    <a:gd name="connsiteY27" fmla="*/ 803910 h 1062438"/>
                    <a:gd name="connsiteX28" fmla="*/ 445770 w 741045"/>
                    <a:gd name="connsiteY28" fmla="*/ 877257 h 1062438"/>
                    <a:gd name="connsiteX29" fmla="*/ 464820 w 741045"/>
                    <a:gd name="connsiteY29" fmla="*/ 948695 h 1062438"/>
                    <a:gd name="connsiteX30" fmla="*/ 474345 w 741045"/>
                    <a:gd name="connsiteY30" fmla="*/ 981075 h 1062438"/>
                    <a:gd name="connsiteX31" fmla="*/ 486727 w 741045"/>
                    <a:gd name="connsiteY31" fmla="*/ 1015370 h 1062438"/>
                    <a:gd name="connsiteX32" fmla="*/ 498157 w 741045"/>
                    <a:gd name="connsiteY32" fmla="*/ 1034419 h 1062438"/>
                    <a:gd name="connsiteX33" fmla="*/ 513397 w 741045"/>
                    <a:gd name="connsiteY33" fmla="*/ 1050612 h 1062438"/>
                    <a:gd name="connsiteX34" fmla="*/ 554355 w 741045"/>
                    <a:gd name="connsiteY34" fmla="*/ 1062185 h 1062438"/>
                    <a:gd name="connsiteX35" fmla="*/ 522922 w 741045"/>
                    <a:gd name="connsiteY35" fmla="*/ 1057808 h 1062438"/>
                    <a:gd name="connsiteX36" fmla="*/ 569595 w 741045"/>
                    <a:gd name="connsiteY36" fmla="*/ 1048707 h 1062438"/>
                    <a:gd name="connsiteX37" fmla="*/ 588645 w 741045"/>
                    <a:gd name="connsiteY37" fmla="*/ 1029657 h 1062438"/>
                    <a:gd name="connsiteX38" fmla="*/ 602932 w 741045"/>
                    <a:gd name="connsiteY38" fmla="*/ 1001082 h 1062438"/>
                    <a:gd name="connsiteX39" fmla="*/ 621982 w 741045"/>
                    <a:gd name="connsiteY39" fmla="*/ 958220 h 1062438"/>
                    <a:gd name="connsiteX40" fmla="*/ 636270 w 741045"/>
                    <a:gd name="connsiteY40" fmla="*/ 915357 h 1062438"/>
                    <a:gd name="connsiteX41" fmla="*/ 656272 w 741045"/>
                    <a:gd name="connsiteY41" fmla="*/ 847730 h 1062438"/>
                    <a:gd name="connsiteX42" fmla="*/ 701040 w 741045"/>
                    <a:gd name="connsiteY42" fmla="*/ 677232 h 1062438"/>
                    <a:gd name="connsiteX43" fmla="*/ 721995 w 741045"/>
                    <a:gd name="connsiteY43" fmla="*/ 572457 h 1062438"/>
                    <a:gd name="connsiteX44" fmla="*/ 741045 w 741045"/>
                    <a:gd name="connsiteY44" fmla="*/ 491495 h 1062438"/>
                    <a:gd name="connsiteX45" fmla="*/ 741045 w 741045"/>
                    <a:gd name="connsiteY45" fmla="*/ 491495 h 1062438"/>
                    <a:gd name="connsiteX0" fmla="*/ 0 w 741045"/>
                    <a:gd name="connsiteY0" fmla="*/ 502926 h 1062679"/>
                    <a:gd name="connsiteX1" fmla="*/ 21907 w 741045"/>
                    <a:gd name="connsiteY1" fmla="*/ 407676 h 1062679"/>
                    <a:gd name="connsiteX2" fmla="*/ 36195 w 741045"/>
                    <a:gd name="connsiteY2" fmla="*/ 353382 h 1062679"/>
                    <a:gd name="connsiteX3" fmla="*/ 45720 w 741045"/>
                    <a:gd name="connsiteY3" fmla="*/ 300995 h 1062679"/>
                    <a:gd name="connsiteX4" fmla="*/ 55245 w 741045"/>
                    <a:gd name="connsiteY4" fmla="*/ 267657 h 1062679"/>
                    <a:gd name="connsiteX5" fmla="*/ 60007 w 741045"/>
                    <a:gd name="connsiteY5" fmla="*/ 234320 h 1062679"/>
                    <a:gd name="connsiteX6" fmla="*/ 70485 w 741045"/>
                    <a:gd name="connsiteY6" fmla="*/ 198124 h 1062679"/>
                    <a:gd name="connsiteX7" fmla="*/ 83820 w 741045"/>
                    <a:gd name="connsiteY7" fmla="*/ 148595 h 1062679"/>
                    <a:gd name="connsiteX8" fmla="*/ 93345 w 741045"/>
                    <a:gd name="connsiteY8" fmla="*/ 124782 h 1062679"/>
                    <a:gd name="connsiteX9" fmla="*/ 103822 w 741045"/>
                    <a:gd name="connsiteY9" fmla="*/ 91445 h 1062679"/>
                    <a:gd name="connsiteX10" fmla="*/ 117157 w 741045"/>
                    <a:gd name="connsiteY10" fmla="*/ 61917 h 1062679"/>
                    <a:gd name="connsiteX11" fmla="*/ 126682 w 741045"/>
                    <a:gd name="connsiteY11" fmla="*/ 39057 h 1062679"/>
                    <a:gd name="connsiteX12" fmla="*/ 131445 w 741045"/>
                    <a:gd name="connsiteY12" fmla="*/ 24770 h 1062679"/>
                    <a:gd name="connsiteX13" fmla="*/ 145732 w 741045"/>
                    <a:gd name="connsiteY13" fmla="*/ 10482 h 1062679"/>
                    <a:gd name="connsiteX14" fmla="*/ 160972 w 741045"/>
                    <a:gd name="connsiteY14" fmla="*/ 957 h 1062679"/>
                    <a:gd name="connsiteX15" fmla="*/ 179070 w 741045"/>
                    <a:gd name="connsiteY15" fmla="*/ 869 h 1062679"/>
                    <a:gd name="connsiteX16" fmla="*/ 198120 w 741045"/>
                    <a:gd name="connsiteY16" fmla="*/ 5720 h 1062679"/>
                    <a:gd name="connsiteX17" fmla="*/ 212407 w 741045"/>
                    <a:gd name="connsiteY17" fmla="*/ 15245 h 1062679"/>
                    <a:gd name="connsiteX18" fmla="*/ 231457 w 741045"/>
                    <a:gd name="connsiteY18" fmla="*/ 48582 h 1062679"/>
                    <a:gd name="connsiteX19" fmla="*/ 250507 w 741045"/>
                    <a:gd name="connsiteY19" fmla="*/ 91445 h 1062679"/>
                    <a:gd name="connsiteX20" fmla="*/ 264795 w 741045"/>
                    <a:gd name="connsiteY20" fmla="*/ 134307 h 1062679"/>
                    <a:gd name="connsiteX21" fmla="*/ 282892 w 741045"/>
                    <a:gd name="connsiteY21" fmla="*/ 198125 h 1062679"/>
                    <a:gd name="connsiteX22" fmla="*/ 299085 w 741045"/>
                    <a:gd name="connsiteY22" fmla="*/ 253371 h 1062679"/>
                    <a:gd name="connsiteX23" fmla="*/ 326707 w 741045"/>
                    <a:gd name="connsiteY23" fmla="*/ 381957 h 1062679"/>
                    <a:gd name="connsiteX24" fmla="*/ 356235 w 741045"/>
                    <a:gd name="connsiteY24" fmla="*/ 513403 h 1062679"/>
                    <a:gd name="connsiteX25" fmla="*/ 379095 w 741045"/>
                    <a:gd name="connsiteY25" fmla="*/ 620082 h 1062679"/>
                    <a:gd name="connsiteX26" fmla="*/ 401002 w 741045"/>
                    <a:gd name="connsiteY26" fmla="*/ 708665 h 1062679"/>
                    <a:gd name="connsiteX27" fmla="*/ 426720 w 741045"/>
                    <a:gd name="connsiteY27" fmla="*/ 803910 h 1062679"/>
                    <a:gd name="connsiteX28" fmla="*/ 445770 w 741045"/>
                    <a:gd name="connsiteY28" fmla="*/ 877257 h 1062679"/>
                    <a:gd name="connsiteX29" fmla="*/ 464820 w 741045"/>
                    <a:gd name="connsiteY29" fmla="*/ 948695 h 1062679"/>
                    <a:gd name="connsiteX30" fmla="*/ 474345 w 741045"/>
                    <a:gd name="connsiteY30" fmla="*/ 981075 h 1062679"/>
                    <a:gd name="connsiteX31" fmla="*/ 486727 w 741045"/>
                    <a:gd name="connsiteY31" fmla="*/ 1015370 h 1062679"/>
                    <a:gd name="connsiteX32" fmla="*/ 498157 w 741045"/>
                    <a:gd name="connsiteY32" fmla="*/ 1034419 h 1062679"/>
                    <a:gd name="connsiteX33" fmla="*/ 513397 w 741045"/>
                    <a:gd name="connsiteY33" fmla="*/ 1050612 h 1062679"/>
                    <a:gd name="connsiteX34" fmla="*/ 552450 w 741045"/>
                    <a:gd name="connsiteY34" fmla="*/ 1062438 h 1062679"/>
                    <a:gd name="connsiteX35" fmla="*/ 522922 w 741045"/>
                    <a:gd name="connsiteY35" fmla="*/ 1057808 h 1062679"/>
                    <a:gd name="connsiteX36" fmla="*/ 569595 w 741045"/>
                    <a:gd name="connsiteY36" fmla="*/ 1048707 h 1062679"/>
                    <a:gd name="connsiteX37" fmla="*/ 588645 w 741045"/>
                    <a:gd name="connsiteY37" fmla="*/ 1029657 h 1062679"/>
                    <a:gd name="connsiteX38" fmla="*/ 602932 w 741045"/>
                    <a:gd name="connsiteY38" fmla="*/ 1001082 h 1062679"/>
                    <a:gd name="connsiteX39" fmla="*/ 621982 w 741045"/>
                    <a:gd name="connsiteY39" fmla="*/ 958220 h 1062679"/>
                    <a:gd name="connsiteX40" fmla="*/ 636270 w 741045"/>
                    <a:gd name="connsiteY40" fmla="*/ 915357 h 1062679"/>
                    <a:gd name="connsiteX41" fmla="*/ 656272 w 741045"/>
                    <a:gd name="connsiteY41" fmla="*/ 847730 h 1062679"/>
                    <a:gd name="connsiteX42" fmla="*/ 701040 w 741045"/>
                    <a:gd name="connsiteY42" fmla="*/ 677232 h 1062679"/>
                    <a:gd name="connsiteX43" fmla="*/ 721995 w 741045"/>
                    <a:gd name="connsiteY43" fmla="*/ 572457 h 1062679"/>
                    <a:gd name="connsiteX44" fmla="*/ 741045 w 741045"/>
                    <a:gd name="connsiteY44" fmla="*/ 491495 h 1062679"/>
                    <a:gd name="connsiteX45" fmla="*/ 741045 w 741045"/>
                    <a:gd name="connsiteY45" fmla="*/ 491495 h 1062679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22922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588645 w 741045"/>
                    <a:gd name="connsiteY36" fmla="*/ 1029657 h 1057827"/>
                    <a:gd name="connsiteX37" fmla="*/ 602932 w 741045"/>
                    <a:gd name="connsiteY37" fmla="*/ 1001082 h 1057827"/>
                    <a:gd name="connsiteX38" fmla="*/ 621982 w 741045"/>
                    <a:gd name="connsiteY38" fmla="*/ 958220 h 1057827"/>
                    <a:gd name="connsiteX39" fmla="*/ 636270 w 741045"/>
                    <a:gd name="connsiteY39" fmla="*/ 915357 h 1057827"/>
                    <a:gd name="connsiteX40" fmla="*/ 656272 w 741045"/>
                    <a:gd name="connsiteY40" fmla="*/ 847730 h 1057827"/>
                    <a:gd name="connsiteX41" fmla="*/ 701040 w 741045"/>
                    <a:gd name="connsiteY41" fmla="*/ 677232 h 1057827"/>
                    <a:gd name="connsiteX42" fmla="*/ 721995 w 741045"/>
                    <a:gd name="connsiteY42" fmla="*/ 572457 h 1057827"/>
                    <a:gd name="connsiteX43" fmla="*/ 741045 w 741045"/>
                    <a:gd name="connsiteY43" fmla="*/ 491495 h 1057827"/>
                    <a:gd name="connsiteX44" fmla="*/ 741045 w 741045"/>
                    <a:gd name="connsiteY44" fmla="*/ 491495 h 1057827"/>
                    <a:gd name="connsiteX0" fmla="*/ 0 w 741045"/>
                    <a:gd name="connsiteY0" fmla="*/ 502926 h 1061630"/>
                    <a:gd name="connsiteX1" fmla="*/ 21907 w 741045"/>
                    <a:gd name="connsiteY1" fmla="*/ 407676 h 1061630"/>
                    <a:gd name="connsiteX2" fmla="*/ 36195 w 741045"/>
                    <a:gd name="connsiteY2" fmla="*/ 353382 h 1061630"/>
                    <a:gd name="connsiteX3" fmla="*/ 45720 w 741045"/>
                    <a:gd name="connsiteY3" fmla="*/ 300995 h 1061630"/>
                    <a:gd name="connsiteX4" fmla="*/ 55245 w 741045"/>
                    <a:gd name="connsiteY4" fmla="*/ 267657 h 1061630"/>
                    <a:gd name="connsiteX5" fmla="*/ 60007 w 741045"/>
                    <a:gd name="connsiteY5" fmla="*/ 234320 h 1061630"/>
                    <a:gd name="connsiteX6" fmla="*/ 70485 w 741045"/>
                    <a:gd name="connsiteY6" fmla="*/ 198124 h 1061630"/>
                    <a:gd name="connsiteX7" fmla="*/ 83820 w 741045"/>
                    <a:gd name="connsiteY7" fmla="*/ 148595 h 1061630"/>
                    <a:gd name="connsiteX8" fmla="*/ 93345 w 741045"/>
                    <a:gd name="connsiteY8" fmla="*/ 124782 h 1061630"/>
                    <a:gd name="connsiteX9" fmla="*/ 103822 w 741045"/>
                    <a:gd name="connsiteY9" fmla="*/ 91445 h 1061630"/>
                    <a:gd name="connsiteX10" fmla="*/ 117157 w 741045"/>
                    <a:gd name="connsiteY10" fmla="*/ 61917 h 1061630"/>
                    <a:gd name="connsiteX11" fmla="*/ 126682 w 741045"/>
                    <a:gd name="connsiteY11" fmla="*/ 39057 h 1061630"/>
                    <a:gd name="connsiteX12" fmla="*/ 131445 w 741045"/>
                    <a:gd name="connsiteY12" fmla="*/ 24770 h 1061630"/>
                    <a:gd name="connsiteX13" fmla="*/ 145732 w 741045"/>
                    <a:gd name="connsiteY13" fmla="*/ 10482 h 1061630"/>
                    <a:gd name="connsiteX14" fmla="*/ 160972 w 741045"/>
                    <a:gd name="connsiteY14" fmla="*/ 957 h 1061630"/>
                    <a:gd name="connsiteX15" fmla="*/ 179070 w 741045"/>
                    <a:gd name="connsiteY15" fmla="*/ 869 h 1061630"/>
                    <a:gd name="connsiteX16" fmla="*/ 198120 w 741045"/>
                    <a:gd name="connsiteY16" fmla="*/ 5720 h 1061630"/>
                    <a:gd name="connsiteX17" fmla="*/ 212407 w 741045"/>
                    <a:gd name="connsiteY17" fmla="*/ 15245 h 1061630"/>
                    <a:gd name="connsiteX18" fmla="*/ 231457 w 741045"/>
                    <a:gd name="connsiteY18" fmla="*/ 48582 h 1061630"/>
                    <a:gd name="connsiteX19" fmla="*/ 250507 w 741045"/>
                    <a:gd name="connsiteY19" fmla="*/ 91445 h 1061630"/>
                    <a:gd name="connsiteX20" fmla="*/ 264795 w 741045"/>
                    <a:gd name="connsiteY20" fmla="*/ 134307 h 1061630"/>
                    <a:gd name="connsiteX21" fmla="*/ 282892 w 741045"/>
                    <a:gd name="connsiteY21" fmla="*/ 198125 h 1061630"/>
                    <a:gd name="connsiteX22" fmla="*/ 299085 w 741045"/>
                    <a:gd name="connsiteY22" fmla="*/ 253371 h 1061630"/>
                    <a:gd name="connsiteX23" fmla="*/ 326707 w 741045"/>
                    <a:gd name="connsiteY23" fmla="*/ 381957 h 1061630"/>
                    <a:gd name="connsiteX24" fmla="*/ 356235 w 741045"/>
                    <a:gd name="connsiteY24" fmla="*/ 513403 h 1061630"/>
                    <a:gd name="connsiteX25" fmla="*/ 379095 w 741045"/>
                    <a:gd name="connsiteY25" fmla="*/ 620082 h 1061630"/>
                    <a:gd name="connsiteX26" fmla="*/ 401002 w 741045"/>
                    <a:gd name="connsiteY26" fmla="*/ 708665 h 1061630"/>
                    <a:gd name="connsiteX27" fmla="*/ 426720 w 741045"/>
                    <a:gd name="connsiteY27" fmla="*/ 803910 h 1061630"/>
                    <a:gd name="connsiteX28" fmla="*/ 445770 w 741045"/>
                    <a:gd name="connsiteY28" fmla="*/ 877257 h 1061630"/>
                    <a:gd name="connsiteX29" fmla="*/ 464820 w 741045"/>
                    <a:gd name="connsiteY29" fmla="*/ 948695 h 1061630"/>
                    <a:gd name="connsiteX30" fmla="*/ 474345 w 741045"/>
                    <a:gd name="connsiteY30" fmla="*/ 981075 h 1061630"/>
                    <a:gd name="connsiteX31" fmla="*/ 486727 w 741045"/>
                    <a:gd name="connsiteY31" fmla="*/ 1015370 h 1061630"/>
                    <a:gd name="connsiteX32" fmla="*/ 498157 w 741045"/>
                    <a:gd name="connsiteY32" fmla="*/ 1034419 h 1061630"/>
                    <a:gd name="connsiteX33" fmla="*/ 513397 w 741045"/>
                    <a:gd name="connsiteY33" fmla="*/ 1050612 h 1061630"/>
                    <a:gd name="connsiteX34" fmla="*/ 538162 w 741045"/>
                    <a:gd name="connsiteY34" fmla="*/ 1061620 h 1061630"/>
                    <a:gd name="connsiteX35" fmla="*/ 569595 w 741045"/>
                    <a:gd name="connsiteY35" fmla="*/ 1048707 h 1061630"/>
                    <a:gd name="connsiteX36" fmla="*/ 588645 w 741045"/>
                    <a:gd name="connsiteY36" fmla="*/ 1029657 h 1061630"/>
                    <a:gd name="connsiteX37" fmla="*/ 602932 w 741045"/>
                    <a:gd name="connsiteY37" fmla="*/ 1001082 h 1061630"/>
                    <a:gd name="connsiteX38" fmla="*/ 621982 w 741045"/>
                    <a:gd name="connsiteY38" fmla="*/ 958220 h 1061630"/>
                    <a:gd name="connsiteX39" fmla="*/ 636270 w 741045"/>
                    <a:gd name="connsiteY39" fmla="*/ 915357 h 1061630"/>
                    <a:gd name="connsiteX40" fmla="*/ 656272 w 741045"/>
                    <a:gd name="connsiteY40" fmla="*/ 847730 h 1061630"/>
                    <a:gd name="connsiteX41" fmla="*/ 701040 w 741045"/>
                    <a:gd name="connsiteY41" fmla="*/ 677232 h 1061630"/>
                    <a:gd name="connsiteX42" fmla="*/ 721995 w 741045"/>
                    <a:gd name="connsiteY42" fmla="*/ 572457 h 1061630"/>
                    <a:gd name="connsiteX43" fmla="*/ 741045 w 741045"/>
                    <a:gd name="connsiteY43" fmla="*/ 491495 h 1061630"/>
                    <a:gd name="connsiteX44" fmla="*/ 741045 w 741045"/>
                    <a:gd name="connsiteY44" fmla="*/ 491495 h 1061630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36257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588645 w 741045"/>
                    <a:gd name="connsiteY36" fmla="*/ 1029657 h 1057827"/>
                    <a:gd name="connsiteX37" fmla="*/ 602932 w 741045"/>
                    <a:gd name="connsiteY37" fmla="*/ 1001082 h 1057827"/>
                    <a:gd name="connsiteX38" fmla="*/ 621982 w 741045"/>
                    <a:gd name="connsiteY38" fmla="*/ 958220 h 1057827"/>
                    <a:gd name="connsiteX39" fmla="*/ 636270 w 741045"/>
                    <a:gd name="connsiteY39" fmla="*/ 915357 h 1057827"/>
                    <a:gd name="connsiteX40" fmla="*/ 656272 w 741045"/>
                    <a:gd name="connsiteY40" fmla="*/ 847730 h 1057827"/>
                    <a:gd name="connsiteX41" fmla="*/ 701040 w 741045"/>
                    <a:gd name="connsiteY41" fmla="*/ 677232 h 1057827"/>
                    <a:gd name="connsiteX42" fmla="*/ 721995 w 741045"/>
                    <a:gd name="connsiteY42" fmla="*/ 572457 h 1057827"/>
                    <a:gd name="connsiteX43" fmla="*/ 741045 w 741045"/>
                    <a:gd name="connsiteY43" fmla="*/ 491495 h 1057827"/>
                    <a:gd name="connsiteX44" fmla="*/ 741045 w 741045"/>
                    <a:gd name="connsiteY44" fmla="*/ 491495 h 1057827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36257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588645 w 741045"/>
                    <a:gd name="connsiteY36" fmla="*/ 1029657 h 1057827"/>
                    <a:gd name="connsiteX37" fmla="*/ 602932 w 741045"/>
                    <a:gd name="connsiteY37" fmla="*/ 1001082 h 1057827"/>
                    <a:gd name="connsiteX38" fmla="*/ 621982 w 741045"/>
                    <a:gd name="connsiteY38" fmla="*/ 958220 h 1057827"/>
                    <a:gd name="connsiteX39" fmla="*/ 636270 w 741045"/>
                    <a:gd name="connsiteY39" fmla="*/ 915357 h 1057827"/>
                    <a:gd name="connsiteX40" fmla="*/ 656272 w 741045"/>
                    <a:gd name="connsiteY40" fmla="*/ 847730 h 1057827"/>
                    <a:gd name="connsiteX41" fmla="*/ 701040 w 741045"/>
                    <a:gd name="connsiteY41" fmla="*/ 677232 h 1057827"/>
                    <a:gd name="connsiteX42" fmla="*/ 721995 w 741045"/>
                    <a:gd name="connsiteY42" fmla="*/ 574363 h 1057827"/>
                    <a:gd name="connsiteX43" fmla="*/ 741045 w 741045"/>
                    <a:gd name="connsiteY43" fmla="*/ 491495 h 1057827"/>
                    <a:gd name="connsiteX44" fmla="*/ 741045 w 741045"/>
                    <a:gd name="connsiteY44" fmla="*/ 491495 h 1057827"/>
                    <a:gd name="connsiteX0" fmla="*/ 0 w 741045"/>
                    <a:gd name="connsiteY0" fmla="*/ 502926 h 1057827"/>
                    <a:gd name="connsiteX1" fmla="*/ 21907 w 741045"/>
                    <a:gd name="connsiteY1" fmla="*/ 407676 h 1057827"/>
                    <a:gd name="connsiteX2" fmla="*/ 36195 w 741045"/>
                    <a:gd name="connsiteY2" fmla="*/ 353382 h 1057827"/>
                    <a:gd name="connsiteX3" fmla="*/ 45720 w 741045"/>
                    <a:gd name="connsiteY3" fmla="*/ 300995 h 1057827"/>
                    <a:gd name="connsiteX4" fmla="*/ 55245 w 741045"/>
                    <a:gd name="connsiteY4" fmla="*/ 267657 h 1057827"/>
                    <a:gd name="connsiteX5" fmla="*/ 60007 w 741045"/>
                    <a:gd name="connsiteY5" fmla="*/ 234320 h 1057827"/>
                    <a:gd name="connsiteX6" fmla="*/ 70485 w 741045"/>
                    <a:gd name="connsiteY6" fmla="*/ 198124 h 1057827"/>
                    <a:gd name="connsiteX7" fmla="*/ 83820 w 741045"/>
                    <a:gd name="connsiteY7" fmla="*/ 148595 h 1057827"/>
                    <a:gd name="connsiteX8" fmla="*/ 93345 w 741045"/>
                    <a:gd name="connsiteY8" fmla="*/ 124782 h 1057827"/>
                    <a:gd name="connsiteX9" fmla="*/ 103822 w 741045"/>
                    <a:gd name="connsiteY9" fmla="*/ 91445 h 1057827"/>
                    <a:gd name="connsiteX10" fmla="*/ 117157 w 741045"/>
                    <a:gd name="connsiteY10" fmla="*/ 61917 h 1057827"/>
                    <a:gd name="connsiteX11" fmla="*/ 126682 w 741045"/>
                    <a:gd name="connsiteY11" fmla="*/ 39057 h 1057827"/>
                    <a:gd name="connsiteX12" fmla="*/ 131445 w 741045"/>
                    <a:gd name="connsiteY12" fmla="*/ 24770 h 1057827"/>
                    <a:gd name="connsiteX13" fmla="*/ 145732 w 741045"/>
                    <a:gd name="connsiteY13" fmla="*/ 10482 h 1057827"/>
                    <a:gd name="connsiteX14" fmla="*/ 160972 w 741045"/>
                    <a:gd name="connsiteY14" fmla="*/ 957 h 1057827"/>
                    <a:gd name="connsiteX15" fmla="*/ 179070 w 741045"/>
                    <a:gd name="connsiteY15" fmla="*/ 869 h 1057827"/>
                    <a:gd name="connsiteX16" fmla="*/ 198120 w 741045"/>
                    <a:gd name="connsiteY16" fmla="*/ 5720 h 1057827"/>
                    <a:gd name="connsiteX17" fmla="*/ 212407 w 741045"/>
                    <a:gd name="connsiteY17" fmla="*/ 15245 h 1057827"/>
                    <a:gd name="connsiteX18" fmla="*/ 231457 w 741045"/>
                    <a:gd name="connsiteY18" fmla="*/ 48582 h 1057827"/>
                    <a:gd name="connsiteX19" fmla="*/ 250507 w 741045"/>
                    <a:gd name="connsiteY19" fmla="*/ 91445 h 1057827"/>
                    <a:gd name="connsiteX20" fmla="*/ 264795 w 741045"/>
                    <a:gd name="connsiteY20" fmla="*/ 134307 h 1057827"/>
                    <a:gd name="connsiteX21" fmla="*/ 282892 w 741045"/>
                    <a:gd name="connsiteY21" fmla="*/ 198125 h 1057827"/>
                    <a:gd name="connsiteX22" fmla="*/ 299085 w 741045"/>
                    <a:gd name="connsiteY22" fmla="*/ 253371 h 1057827"/>
                    <a:gd name="connsiteX23" fmla="*/ 326707 w 741045"/>
                    <a:gd name="connsiteY23" fmla="*/ 381957 h 1057827"/>
                    <a:gd name="connsiteX24" fmla="*/ 356235 w 741045"/>
                    <a:gd name="connsiteY24" fmla="*/ 513403 h 1057827"/>
                    <a:gd name="connsiteX25" fmla="*/ 379095 w 741045"/>
                    <a:gd name="connsiteY25" fmla="*/ 620082 h 1057827"/>
                    <a:gd name="connsiteX26" fmla="*/ 401002 w 741045"/>
                    <a:gd name="connsiteY26" fmla="*/ 708665 h 1057827"/>
                    <a:gd name="connsiteX27" fmla="*/ 426720 w 741045"/>
                    <a:gd name="connsiteY27" fmla="*/ 803910 h 1057827"/>
                    <a:gd name="connsiteX28" fmla="*/ 445770 w 741045"/>
                    <a:gd name="connsiteY28" fmla="*/ 877257 h 1057827"/>
                    <a:gd name="connsiteX29" fmla="*/ 464820 w 741045"/>
                    <a:gd name="connsiteY29" fmla="*/ 948695 h 1057827"/>
                    <a:gd name="connsiteX30" fmla="*/ 474345 w 741045"/>
                    <a:gd name="connsiteY30" fmla="*/ 981075 h 1057827"/>
                    <a:gd name="connsiteX31" fmla="*/ 486727 w 741045"/>
                    <a:gd name="connsiteY31" fmla="*/ 1015370 h 1057827"/>
                    <a:gd name="connsiteX32" fmla="*/ 498157 w 741045"/>
                    <a:gd name="connsiteY32" fmla="*/ 1034419 h 1057827"/>
                    <a:gd name="connsiteX33" fmla="*/ 513397 w 741045"/>
                    <a:gd name="connsiteY33" fmla="*/ 1050612 h 1057827"/>
                    <a:gd name="connsiteX34" fmla="*/ 536257 w 741045"/>
                    <a:gd name="connsiteY34" fmla="*/ 1057808 h 1057827"/>
                    <a:gd name="connsiteX35" fmla="*/ 569595 w 741045"/>
                    <a:gd name="connsiteY35" fmla="*/ 1048707 h 1057827"/>
                    <a:gd name="connsiteX36" fmla="*/ 602932 w 741045"/>
                    <a:gd name="connsiteY36" fmla="*/ 1001082 h 1057827"/>
                    <a:gd name="connsiteX37" fmla="*/ 621982 w 741045"/>
                    <a:gd name="connsiteY37" fmla="*/ 958220 h 1057827"/>
                    <a:gd name="connsiteX38" fmla="*/ 636270 w 741045"/>
                    <a:gd name="connsiteY38" fmla="*/ 915357 h 1057827"/>
                    <a:gd name="connsiteX39" fmla="*/ 656272 w 741045"/>
                    <a:gd name="connsiteY39" fmla="*/ 847730 h 1057827"/>
                    <a:gd name="connsiteX40" fmla="*/ 701040 w 741045"/>
                    <a:gd name="connsiteY40" fmla="*/ 677232 h 1057827"/>
                    <a:gd name="connsiteX41" fmla="*/ 721995 w 741045"/>
                    <a:gd name="connsiteY41" fmla="*/ 574363 h 1057827"/>
                    <a:gd name="connsiteX42" fmla="*/ 741045 w 741045"/>
                    <a:gd name="connsiteY42" fmla="*/ 491495 h 1057827"/>
                    <a:gd name="connsiteX43" fmla="*/ 741045 w 741045"/>
                    <a:gd name="connsiteY43" fmla="*/ 491495 h 1057827"/>
                    <a:gd name="connsiteX0" fmla="*/ 0 w 741045"/>
                    <a:gd name="connsiteY0" fmla="*/ 502926 h 1060714"/>
                    <a:gd name="connsiteX1" fmla="*/ 21907 w 741045"/>
                    <a:gd name="connsiteY1" fmla="*/ 407676 h 1060714"/>
                    <a:gd name="connsiteX2" fmla="*/ 36195 w 741045"/>
                    <a:gd name="connsiteY2" fmla="*/ 353382 h 1060714"/>
                    <a:gd name="connsiteX3" fmla="*/ 45720 w 741045"/>
                    <a:gd name="connsiteY3" fmla="*/ 300995 h 1060714"/>
                    <a:gd name="connsiteX4" fmla="*/ 55245 w 741045"/>
                    <a:gd name="connsiteY4" fmla="*/ 267657 h 1060714"/>
                    <a:gd name="connsiteX5" fmla="*/ 60007 w 741045"/>
                    <a:gd name="connsiteY5" fmla="*/ 234320 h 1060714"/>
                    <a:gd name="connsiteX6" fmla="*/ 70485 w 741045"/>
                    <a:gd name="connsiteY6" fmla="*/ 198124 h 1060714"/>
                    <a:gd name="connsiteX7" fmla="*/ 83820 w 741045"/>
                    <a:gd name="connsiteY7" fmla="*/ 148595 h 1060714"/>
                    <a:gd name="connsiteX8" fmla="*/ 93345 w 741045"/>
                    <a:gd name="connsiteY8" fmla="*/ 124782 h 1060714"/>
                    <a:gd name="connsiteX9" fmla="*/ 103822 w 741045"/>
                    <a:gd name="connsiteY9" fmla="*/ 91445 h 1060714"/>
                    <a:gd name="connsiteX10" fmla="*/ 117157 w 741045"/>
                    <a:gd name="connsiteY10" fmla="*/ 61917 h 1060714"/>
                    <a:gd name="connsiteX11" fmla="*/ 126682 w 741045"/>
                    <a:gd name="connsiteY11" fmla="*/ 39057 h 1060714"/>
                    <a:gd name="connsiteX12" fmla="*/ 131445 w 741045"/>
                    <a:gd name="connsiteY12" fmla="*/ 24770 h 1060714"/>
                    <a:gd name="connsiteX13" fmla="*/ 145732 w 741045"/>
                    <a:gd name="connsiteY13" fmla="*/ 10482 h 1060714"/>
                    <a:gd name="connsiteX14" fmla="*/ 160972 w 741045"/>
                    <a:gd name="connsiteY14" fmla="*/ 957 h 1060714"/>
                    <a:gd name="connsiteX15" fmla="*/ 179070 w 741045"/>
                    <a:gd name="connsiteY15" fmla="*/ 869 h 1060714"/>
                    <a:gd name="connsiteX16" fmla="*/ 198120 w 741045"/>
                    <a:gd name="connsiteY16" fmla="*/ 5720 h 1060714"/>
                    <a:gd name="connsiteX17" fmla="*/ 212407 w 741045"/>
                    <a:gd name="connsiteY17" fmla="*/ 15245 h 1060714"/>
                    <a:gd name="connsiteX18" fmla="*/ 231457 w 741045"/>
                    <a:gd name="connsiteY18" fmla="*/ 48582 h 1060714"/>
                    <a:gd name="connsiteX19" fmla="*/ 250507 w 741045"/>
                    <a:gd name="connsiteY19" fmla="*/ 91445 h 1060714"/>
                    <a:gd name="connsiteX20" fmla="*/ 264795 w 741045"/>
                    <a:gd name="connsiteY20" fmla="*/ 134307 h 1060714"/>
                    <a:gd name="connsiteX21" fmla="*/ 282892 w 741045"/>
                    <a:gd name="connsiteY21" fmla="*/ 198125 h 1060714"/>
                    <a:gd name="connsiteX22" fmla="*/ 299085 w 741045"/>
                    <a:gd name="connsiteY22" fmla="*/ 253371 h 1060714"/>
                    <a:gd name="connsiteX23" fmla="*/ 326707 w 741045"/>
                    <a:gd name="connsiteY23" fmla="*/ 381957 h 1060714"/>
                    <a:gd name="connsiteX24" fmla="*/ 356235 w 741045"/>
                    <a:gd name="connsiteY24" fmla="*/ 513403 h 1060714"/>
                    <a:gd name="connsiteX25" fmla="*/ 379095 w 741045"/>
                    <a:gd name="connsiteY25" fmla="*/ 620082 h 1060714"/>
                    <a:gd name="connsiteX26" fmla="*/ 401002 w 741045"/>
                    <a:gd name="connsiteY26" fmla="*/ 708665 h 1060714"/>
                    <a:gd name="connsiteX27" fmla="*/ 426720 w 741045"/>
                    <a:gd name="connsiteY27" fmla="*/ 803910 h 1060714"/>
                    <a:gd name="connsiteX28" fmla="*/ 445770 w 741045"/>
                    <a:gd name="connsiteY28" fmla="*/ 877257 h 1060714"/>
                    <a:gd name="connsiteX29" fmla="*/ 464820 w 741045"/>
                    <a:gd name="connsiteY29" fmla="*/ 948695 h 1060714"/>
                    <a:gd name="connsiteX30" fmla="*/ 474345 w 741045"/>
                    <a:gd name="connsiteY30" fmla="*/ 981075 h 1060714"/>
                    <a:gd name="connsiteX31" fmla="*/ 486727 w 741045"/>
                    <a:gd name="connsiteY31" fmla="*/ 1015370 h 1060714"/>
                    <a:gd name="connsiteX32" fmla="*/ 498157 w 741045"/>
                    <a:gd name="connsiteY32" fmla="*/ 1034419 h 1060714"/>
                    <a:gd name="connsiteX33" fmla="*/ 513397 w 741045"/>
                    <a:gd name="connsiteY33" fmla="*/ 1050612 h 1060714"/>
                    <a:gd name="connsiteX34" fmla="*/ 536257 w 741045"/>
                    <a:gd name="connsiteY34" fmla="*/ 1057808 h 1060714"/>
                    <a:gd name="connsiteX35" fmla="*/ 602932 w 741045"/>
                    <a:gd name="connsiteY35" fmla="*/ 1001082 h 1060714"/>
                    <a:gd name="connsiteX36" fmla="*/ 621982 w 741045"/>
                    <a:gd name="connsiteY36" fmla="*/ 958220 h 1060714"/>
                    <a:gd name="connsiteX37" fmla="*/ 636270 w 741045"/>
                    <a:gd name="connsiteY37" fmla="*/ 915357 h 1060714"/>
                    <a:gd name="connsiteX38" fmla="*/ 656272 w 741045"/>
                    <a:gd name="connsiteY38" fmla="*/ 847730 h 1060714"/>
                    <a:gd name="connsiteX39" fmla="*/ 701040 w 741045"/>
                    <a:gd name="connsiteY39" fmla="*/ 677232 h 1060714"/>
                    <a:gd name="connsiteX40" fmla="*/ 721995 w 741045"/>
                    <a:gd name="connsiteY40" fmla="*/ 574363 h 1060714"/>
                    <a:gd name="connsiteX41" fmla="*/ 741045 w 741045"/>
                    <a:gd name="connsiteY41" fmla="*/ 491495 h 1060714"/>
                    <a:gd name="connsiteX42" fmla="*/ 741045 w 741045"/>
                    <a:gd name="connsiteY42" fmla="*/ 491495 h 1060714"/>
                    <a:gd name="connsiteX0" fmla="*/ 0 w 741045"/>
                    <a:gd name="connsiteY0" fmla="*/ 502926 h 1116341"/>
                    <a:gd name="connsiteX1" fmla="*/ 21907 w 741045"/>
                    <a:gd name="connsiteY1" fmla="*/ 407676 h 1116341"/>
                    <a:gd name="connsiteX2" fmla="*/ 36195 w 741045"/>
                    <a:gd name="connsiteY2" fmla="*/ 353382 h 1116341"/>
                    <a:gd name="connsiteX3" fmla="*/ 45720 w 741045"/>
                    <a:gd name="connsiteY3" fmla="*/ 300995 h 1116341"/>
                    <a:gd name="connsiteX4" fmla="*/ 55245 w 741045"/>
                    <a:gd name="connsiteY4" fmla="*/ 267657 h 1116341"/>
                    <a:gd name="connsiteX5" fmla="*/ 60007 w 741045"/>
                    <a:gd name="connsiteY5" fmla="*/ 234320 h 1116341"/>
                    <a:gd name="connsiteX6" fmla="*/ 70485 w 741045"/>
                    <a:gd name="connsiteY6" fmla="*/ 198124 h 1116341"/>
                    <a:gd name="connsiteX7" fmla="*/ 83820 w 741045"/>
                    <a:gd name="connsiteY7" fmla="*/ 148595 h 1116341"/>
                    <a:gd name="connsiteX8" fmla="*/ 93345 w 741045"/>
                    <a:gd name="connsiteY8" fmla="*/ 124782 h 1116341"/>
                    <a:gd name="connsiteX9" fmla="*/ 103822 w 741045"/>
                    <a:gd name="connsiteY9" fmla="*/ 91445 h 1116341"/>
                    <a:gd name="connsiteX10" fmla="*/ 117157 w 741045"/>
                    <a:gd name="connsiteY10" fmla="*/ 61917 h 1116341"/>
                    <a:gd name="connsiteX11" fmla="*/ 126682 w 741045"/>
                    <a:gd name="connsiteY11" fmla="*/ 39057 h 1116341"/>
                    <a:gd name="connsiteX12" fmla="*/ 131445 w 741045"/>
                    <a:gd name="connsiteY12" fmla="*/ 24770 h 1116341"/>
                    <a:gd name="connsiteX13" fmla="*/ 145732 w 741045"/>
                    <a:gd name="connsiteY13" fmla="*/ 10482 h 1116341"/>
                    <a:gd name="connsiteX14" fmla="*/ 160972 w 741045"/>
                    <a:gd name="connsiteY14" fmla="*/ 957 h 1116341"/>
                    <a:gd name="connsiteX15" fmla="*/ 179070 w 741045"/>
                    <a:gd name="connsiteY15" fmla="*/ 869 h 1116341"/>
                    <a:gd name="connsiteX16" fmla="*/ 198120 w 741045"/>
                    <a:gd name="connsiteY16" fmla="*/ 5720 h 1116341"/>
                    <a:gd name="connsiteX17" fmla="*/ 212407 w 741045"/>
                    <a:gd name="connsiteY17" fmla="*/ 15245 h 1116341"/>
                    <a:gd name="connsiteX18" fmla="*/ 231457 w 741045"/>
                    <a:gd name="connsiteY18" fmla="*/ 48582 h 1116341"/>
                    <a:gd name="connsiteX19" fmla="*/ 250507 w 741045"/>
                    <a:gd name="connsiteY19" fmla="*/ 91445 h 1116341"/>
                    <a:gd name="connsiteX20" fmla="*/ 264795 w 741045"/>
                    <a:gd name="connsiteY20" fmla="*/ 134307 h 1116341"/>
                    <a:gd name="connsiteX21" fmla="*/ 282892 w 741045"/>
                    <a:gd name="connsiteY21" fmla="*/ 198125 h 1116341"/>
                    <a:gd name="connsiteX22" fmla="*/ 299085 w 741045"/>
                    <a:gd name="connsiteY22" fmla="*/ 253371 h 1116341"/>
                    <a:gd name="connsiteX23" fmla="*/ 326707 w 741045"/>
                    <a:gd name="connsiteY23" fmla="*/ 381957 h 1116341"/>
                    <a:gd name="connsiteX24" fmla="*/ 356235 w 741045"/>
                    <a:gd name="connsiteY24" fmla="*/ 513403 h 1116341"/>
                    <a:gd name="connsiteX25" fmla="*/ 379095 w 741045"/>
                    <a:gd name="connsiteY25" fmla="*/ 620082 h 1116341"/>
                    <a:gd name="connsiteX26" fmla="*/ 401002 w 741045"/>
                    <a:gd name="connsiteY26" fmla="*/ 708665 h 1116341"/>
                    <a:gd name="connsiteX27" fmla="*/ 426720 w 741045"/>
                    <a:gd name="connsiteY27" fmla="*/ 803910 h 1116341"/>
                    <a:gd name="connsiteX28" fmla="*/ 445770 w 741045"/>
                    <a:gd name="connsiteY28" fmla="*/ 877257 h 1116341"/>
                    <a:gd name="connsiteX29" fmla="*/ 464820 w 741045"/>
                    <a:gd name="connsiteY29" fmla="*/ 948695 h 1116341"/>
                    <a:gd name="connsiteX30" fmla="*/ 474345 w 741045"/>
                    <a:gd name="connsiteY30" fmla="*/ 981075 h 1116341"/>
                    <a:gd name="connsiteX31" fmla="*/ 486727 w 741045"/>
                    <a:gd name="connsiteY31" fmla="*/ 1015370 h 1116341"/>
                    <a:gd name="connsiteX32" fmla="*/ 498157 w 741045"/>
                    <a:gd name="connsiteY32" fmla="*/ 1034419 h 1116341"/>
                    <a:gd name="connsiteX33" fmla="*/ 513397 w 741045"/>
                    <a:gd name="connsiteY33" fmla="*/ 1050612 h 1116341"/>
                    <a:gd name="connsiteX34" fmla="*/ 510917 w 741045"/>
                    <a:gd name="connsiteY34" fmla="*/ 1115561 h 1116341"/>
                    <a:gd name="connsiteX35" fmla="*/ 602932 w 741045"/>
                    <a:gd name="connsiteY35" fmla="*/ 1001082 h 1116341"/>
                    <a:gd name="connsiteX36" fmla="*/ 621982 w 741045"/>
                    <a:gd name="connsiteY36" fmla="*/ 958220 h 1116341"/>
                    <a:gd name="connsiteX37" fmla="*/ 636270 w 741045"/>
                    <a:gd name="connsiteY37" fmla="*/ 915357 h 1116341"/>
                    <a:gd name="connsiteX38" fmla="*/ 656272 w 741045"/>
                    <a:gd name="connsiteY38" fmla="*/ 847730 h 1116341"/>
                    <a:gd name="connsiteX39" fmla="*/ 701040 w 741045"/>
                    <a:gd name="connsiteY39" fmla="*/ 677232 h 1116341"/>
                    <a:gd name="connsiteX40" fmla="*/ 721995 w 741045"/>
                    <a:gd name="connsiteY40" fmla="*/ 574363 h 1116341"/>
                    <a:gd name="connsiteX41" fmla="*/ 741045 w 741045"/>
                    <a:gd name="connsiteY41" fmla="*/ 491495 h 1116341"/>
                    <a:gd name="connsiteX42" fmla="*/ 741045 w 741045"/>
                    <a:gd name="connsiteY42" fmla="*/ 491495 h 1116341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282892 w 741045"/>
                    <a:gd name="connsiteY21" fmla="*/ 198125 h 1051772"/>
                    <a:gd name="connsiteX22" fmla="*/ 299085 w 741045"/>
                    <a:gd name="connsiteY22" fmla="*/ 253371 h 1051772"/>
                    <a:gd name="connsiteX23" fmla="*/ 326707 w 741045"/>
                    <a:gd name="connsiteY23" fmla="*/ 381957 h 1051772"/>
                    <a:gd name="connsiteX24" fmla="*/ 356235 w 741045"/>
                    <a:gd name="connsiteY24" fmla="*/ 513403 h 1051772"/>
                    <a:gd name="connsiteX25" fmla="*/ 379095 w 741045"/>
                    <a:gd name="connsiteY25" fmla="*/ 620082 h 1051772"/>
                    <a:gd name="connsiteX26" fmla="*/ 401002 w 741045"/>
                    <a:gd name="connsiteY26" fmla="*/ 708665 h 1051772"/>
                    <a:gd name="connsiteX27" fmla="*/ 426720 w 741045"/>
                    <a:gd name="connsiteY27" fmla="*/ 803910 h 1051772"/>
                    <a:gd name="connsiteX28" fmla="*/ 445770 w 741045"/>
                    <a:gd name="connsiteY28" fmla="*/ 877257 h 1051772"/>
                    <a:gd name="connsiteX29" fmla="*/ 464820 w 741045"/>
                    <a:gd name="connsiteY29" fmla="*/ 948695 h 1051772"/>
                    <a:gd name="connsiteX30" fmla="*/ 474345 w 741045"/>
                    <a:gd name="connsiteY30" fmla="*/ 981075 h 1051772"/>
                    <a:gd name="connsiteX31" fmla="*/ 486727 w 741045"/>
                    <a:gd name="connsiteY31" fmla="*/ 1015370 h 1051772"/>
                    <a:gd name="connsiteX32" fmla="*/ 498157 w 741045"/>
                    <a:gd name="connsiteY32" fmla="*/ 1034419 h 1051772"/>
                    <a:gd name="connsiteX33" fmla="*/ 513397 w 741045"/>
                    <a:gd name="connsiteY33" fmla="*/ 1050612 h 1051772"/>
                    <a:gd name="connsiteX34" fmla="*/ 602932 w 741045"/>
                    <a:gd name="connsiteY34" fmla="*/ 1001082 h 1051772"/>
                    <a:gd name="connsiteX35" fmla="*/ 621982 w 741045"/>
                    <a:gd name="connsiteY35" fmla="*/ 958220 h 1051772"/>
                    <a:gd name="connsiteX36" fmla="*/ 636270 w 741045"/>
                    <a:gd name="connsiteY36" fmla="*/ 915357 h 1051772"/>
                    <a:gd name="connsiteX37" fmla="*/ 656272 w 741045"/>
                    <a:gd name="connsiteY37" fmla="*/ 847730 h 1051772"/>
                    <a:gd name="connsiteX38" fmla="*/ 701040 w 741045"/>
                    <a:gd name="connsiteY38" fmla="*/ 677232 h 1051772"/>
                    <a:gd name="connsiteX39" fmla="*/ 721995 w 741045"/>
                    <a:gd name="connsiteY39" fmla="*/ 574363 h 1051772"/>
                    <a:gd name="connsiteX40" fmla="*/ 741045 w 741045"/>
                    <a:gd name="connsiteY40" fmla="*/ 491495 h 1051772"/>
                    <a:gd name="connsiteX41" fmla="*/ 741045 w 741045"/>
                    <a:gd name="connsiteY41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282892 w 741045"/>
                    <a:gd name="connsiteY21" fmla="*/ 198125 h 1051772"/>
                    <a:gd name="connsiteX22" fmla="*/ 299085 w 741045"/>
                    <a:gd name="connsiteY22" fmla="*/ 253371 h 1051772"/>
                    <a:gd name="connsiteX23" fmla="*/ 326707 w 741045"/>
                    <a:gd name="connsiteY23" fmla="*/ 381957 h 1051772"/>
                    <a:gd name="connsiteX24" fmla="*/ 356235 w 741045"/>
                    <a:gd name="connsiteY24" fmla="*/ 513403 h 1051772"/>
                    <a:gd name="connsiteX25" fmla="*/ 379095 w 741045"/>
                    <a:gd name="connsiteY25" fmla="*/ 620082 h 1051772"/>
                    <a:gd name="connsiteX26" fmla="*/ 401002 w 741045"/>
                    <a:gd name="connsiteY26" fmla="*/ 708665 h 1051772"/>
                    <a:gd name="connsiteX27" fmla="*/ 426720 w 741045"/>
                    <a:gd name="connsiteY27" fmla="*/ 803910 h 1051772"/>
                    <a:gd name="connsiteX28" fmla="*/ 445770 w 741045"/>
                    <a:gd name="connsiteY28" fmla="*/ 877257 h 1051772"/>
                    <a:gd name="connsiteX29" fmla="*/ 464820 w 741045"/>
                    <a:gd name="connsiteY29" fmla="*/ 948695 h 1051772"/>
                    <a:gd name="connsiteX30" fmla="*/ 474345 w 741045"/>
                    <a:gd name="connsiteY30" fmla="*/ 981075 h 1051772"/>
                    <a:gd name="connsiteX31" fmla="*/ 486727 w 741045"/>
                    <a:gd name="connsiteY31" fmla="*/ 1015370 h 1051772"/>
                    <a:gd name="connsiteX32" fmla="*/ 498157 w 741045"/>
                    <a:gd name="connsiteY32" fmla="*/ 1034419 h 1051772"/>
                    <a:gd name="connsiteX33" fmla="*/ 513397 w 741045"/>
                    <a:gd name="connsiteY33" fmla="*/ 1050612 h 1051772"/>
                    <a:gd name="connsiteX34" fmla="*/ 602932 w 741045"/>
                    <a:gd name="connsiteY34" fmla="*/ 1001082 h 1051772"/>
                    <a:gd name="connsiteX35" fmla="*/ 621982 w 741045"/>
                    <a:gd name="connsiteY35" fmla="*/ 958220 h 1051772"/>
                    <a:gd name="connsiteX36" fmla="*/ 636270 w 741045"/>
                    <a:gd name="connsiteY36" fmla="*/ 915357 h 1051772"/>
                    <a:gd name="connsiteX37" fmla="*/ 656272 w 741045"/>
                    <a:gd name="connsiteY37" fmla="*/ 847730 h 1051772"/>
                    <a:gd name="connsiteX38" fmla="*/ 701040 w 741045"/>
                    <a:gd name="connsiteY38" fmla="*/ 677232 h 1051772"/>
                    <a:gd name="connsiteX39" fmla="*/ 721995 w 741045"/>
                    <a:gd name="connsiteY39" fmla="*/ 574363 h 1051772"/>
                    <a:gd name="connsiteX40" fmla="*/ 741045 w 741045"/>
                    <a:gd name="connsiteY40" fmla="*/ 491495 h 1051772"/>
                    <a:gd name="connsiteX41" fmla="*/ 741045 w 741045"/>
                    <a:gd name="connsiteY41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299085 w 741045"/>
                    <a:gd name="connsiteY21" fmla="*/ 253371 h 1051772"/>
                    <a:gd name="connsiteX22" fmla="*/ 326707 w 741045"/>
                    <a:gd name="connsiteY22" fmla="*/ 381957 h 1051772"/>
                    <a:gd name="connsiteX23" fmla="*/ 356235 w 741045"/>
                    <a:gd name="connsiteY23" fmla="*/ 513403 h 1051772"/>
                    <a:gd name="connsiteX24" fmla="*/ 379095 w 741045"/>
                    <a:gd name="connsiteY24" fmla="*/ 620082 h 1051772"/>
                    <a:gd name="connsiteX25" fmla="*/ 401002 w 741045"/>
                    <a:gd name="connsiteY25" fmla="*/ 708665 h 1051772"/>
                    <a:gd name="connsiteX26" fmla="*/ 426720 w 741045"/>
                    <a:gd name="connsiteY26" fmla="*/ 803910 h 1051772"/>
                    <a:gd name="connsiteX27" fmla="*/ 445770 w 741045"/>
                    <a:gd name="connsiteY27" fmla="*/ 877257 h 1051772"/>
                    <a:gd name="connsiteX28" fmla="*/ 464820 w 741045"/>
                    <a:gd name="connsiteY28" fmla="*/ 948695 h 1051772"/>
                    <a:gd name="connsiteX29" fmla="*/ 474345 w 741045"/>
                    <a:gd name="connsiteY29" fmla="*/ 981075 h 1051772"/>
                    <a:gd name="connsiteX30" fmla="*/ 486727 w 741045"/>
                    <a:gd name="connsiteY30" fmla="*/ 1015370 h 1051772"/>
                    <a:gd name="connsiteX31" fmla="*/ 498157 w 741045"/>
                    <a:gd name="connsiteY31" fmla="*/ 1034419 h 1051772"/>
                    <a:gd name="connsiteX32" fmla="*/ 513397 w 741045"/>
                    <a:gd name="connsiteY32" fmla="*/ 1050612 h 1051772"/>
                    <a:gd name="connsiteX33" fmla="*/ 602932 w 741045"/>
                    <a:gd name="connsiteY33" fmla="*/ 1001082 h 1051772"/>
                    <a:gd name="connsiteX34" fmla="*/ 621982 w 741045"/>
                    <a:gd name="connsiteY34" fmla="*/ 958220 h 1051772"/>
                    <a:gd name="connsiteX35" fmla="*/ 636270 w 741045"/>
                    <a:gd name="connsiteY35" fmla="*/ 915357 h 1051772"/>
                    <a:gd name="connsiteX36" fmla="*/ 656272 w 741045"/>
                    <a:gd name="connsiteY36" fmla="*/ 847730 h 1051772"/>
                    <a:gd name="connsiteX37" fmla="*/ 701040 w 741045"/>
                    <a:gd name="connsiteY37" fmla="*/ 677232 h 1051772"/>
                    <a:gd name="connsiteX38" fmla="*/ 721995 w 741045"/>
                    <a:gd name="connsiteY38" fmla="*/ 574363 h 1051772"/>
                    <a:gd name="connsiteX39" fmla="*/ 741045 w 741045"/>
                    <a:gd name="connsiteY39" fmla="*/ 491495 h 1051772"/>
                    <a:gd name="connsiteX40" fmla="*/ 741045 w 741045"/>
                    <a:gd name="connsiteY40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299085 w 741045"/>
                    <a:gd name="connsiteY21" fmla="*/ 253371 h 1051772"/>
                    <a:gd name="connsiteX22" fmla="*/ 356235 w 741045"/>
                    <a:gd name="connsiteY22" fmla="*/ 513403 h 1051772"/>
                    <a:gd name="connsiteX23" fmla="*/ 379095 w 741045"/>
                    <a:gd name="connsiteY23" fmla="*/ 620082 h 1051772"/>
                    <a:gd name="connsiteX24" fmla="*/ 401002 w 741045"/>
                    <a:gd name="connsiteY24" fmla="*/ 708665 h 1051772"/>
                    <a:gd name="connsiteX25" fmla="*/ 426720 w 741045"/>
                    <a:gd name="connsiteY25" fmla="*/ 803910 h 1051772"/>
                    <a:gd name="connsiteX26" fmla="*/ 445770 w 741045"/>
                    <a:gd name="connsiteY26" fmla="*/ 877257 h 1051772"/>
                    <a:gd name="connsiteX27" fmla="*/ 464820 w 741045"/>
                    <a:gd name="connsiteY27" fmla="*/ 948695 h 1051772"/>
                    <a:gd name="connsiteX28" fmla="*/ 474345 w 741045"/>
                    <a:gd name="connsiteY28" fmla="*/ 981075 h 1051772"/>
                    <a:gd name="connsiteX29" fmla="*/ 486727 w 741045"/>
                    <a:gd name="connsiteY29" fmla="*/ 1015370 h 1051772"/>
                    <a:gd name="connsiteX30" fmla="*/ 498157 w 741045"/>
                    <a:gd name="connsiteY30" fmla="*/ 1034419 h 1051772"/>
                    <a:gd name="connsiteX31" fmla="*/ 513397 w 741045"/>
                    <a:gd name="connsiteY31" fmla="*/ 1050612 h 1051772"/>
                    <a:gd name="connsiteX32" fmla="*/ 602932 w 741045"/>
                    <a:gd name="connsiteY32" fmla="*/ 1001082 h 1051772"/>
                    <a:gd name="connsiteX33" fmla="*/ 621982 w 741045"/>
                    <a:gd name="connsiteY33" fmla="*/ 958220 h 1051772"/>
                    <a:gd name="connsiteX34" fmla="*/ 636270 w 741045"/>
                    <a:gd name="connsiteY34" fmla="*/ 915357 h 1051772"/>
                    <a:gd name="connsiteX35" fmla="*/ 656272 w 741045"/>
                    <a:gd name="connsiteY35" fmla="*/ 847730 h 1051772"/>
                    <a:gd name="connsiteX36" fmla="*/ 701040 w 741045"/>
                    <a:gd name="connsiteY36" fmla="*/ 677232 h 1051772"/>
                    <a:gd name="connsiteX37" fmla="*/ 721995 w 741045"/>
                    <a:gd name="connsiteY37" fmla="*/ 574363 h 1051772"/>
                    <a:gd name="connsiteX38" fmla="*/ 741045 w 741045"/>
                    <a:gd name="connsiteY38" fmla="*/ 491495 h 1051772"/>
                    <a:gd name="connsiteX39" fmla="*/ 741045 w 741045"/>
                    <a:gd name="connsiteY39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356235 w 741045"/>
                    <a:gd name="connsiteY21" fmla="*/ 513403 h 1051772"/>
                    <a:gd name="connsiteX22" fmla="*/ 379095 w 741045"/>
                    <a:gd name="connsiteY22" fmla="*/ 620082 h 1051772"/>
                    <a:gd name="connsiteX23" fmla="*/ 401002 w 741045"/>
                    <a:gd name="connsiteY23" fmla="*/ 708665 h 1051772"/>
                    <a:gd name="connsiteX24" fmla="*/ 426720 w 741045"/>
                    <a:gd name="connsiteY24" fmla="*/ 803910 h 1051772"/>
                    <a:gd name="connsiteX25" fmla="*/ 445770 w 741045"/>
                    <a:gd name="connsiteY25" fmla="*/ 877257 h 1051772"/>
                    <a:gd name="connsiteX26" fmla="*/ 464820 w 741045"/>
                    <a:gd name="connsiteY26" fmla="*/ 948695 h 1051772"/>
                    <a:gd name="connsiteX27" fmla="*/ 474345 w 741045"/>
                    <a:gd name="connsiteY27" fmla="*/ 981075 h 1051772"/>
                    <a:gd name="connsiteX28" fmla="*/ 486727 w 741045"/>
                    <a:gd name="connsiteY28" fmla="*/ 1015370 h 1051772"/>
                    <a:gd name="connsiteX29" fmla="*/ 498157 w 741045"/>
                    <a:gd name="connsiteY29" fmla="*/ 1034419 h 1051772"/>
                    <a:gd name="connsiteX30" fmla="*/ 513397 w 741045"/>
                    <a:gd name="connsiteY30" fmla="*/ 1050612 h 1051772"/>
                    <a:gd name="connsiteX31" fmla="*/ 602932 w 741045"/>
                    <a:gd name="connsiteY31" fmla="*/ 1001082 h 1051772"/>
                    <a:gd name="connsiteX32" fmla="*/ 621982 w 741045"/>
                    <a:gd name="connsiteY32" fmla="*/ 958220 h 1051772"/>
                    <a:gd name="connsiteX33" fmla="*/ 636270 w 741045"/>
                    <a:gd name="connsiteY33" fmla="*/ 915357 h 1051772"/>
                    <a:gd name="connsiteX34" fmla="*/ 656272 w 741045"/>
                    <a:gd name="connsiteY34" fmla="*/ 847730 h 1051772"/>
                    <a:gd name="connsiteX35" fmla="*/ 701040 w 741045"/>
                    <a:gd name="connsiteY35" fmla="*/ 677232 h 1051772"/>
                    <a:gd name="connsiteX36" fmla="*/ 721995 w 741045"/>
                    <a:gd name="connsiteY36" fmla="*/ 574363 h 1051772"/>
                    <a:gd name="connsiteX37" fmla="*/ 741045 w 741045"/>
                    <a:gd name="connsiteY37" fmla="*/ 491495 h 1051772"/>
                    <a:gd name="connsiteX38" fmla="*/ 741045 w 741045"/>
                    <a:gd name="connsiteY38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356235 w 741045"/>
                    <a:gd name="connsiteY21" fmla="*/ 513403 h 1051772"/>
                    <a:gd name="connsiteX22" fmla="*/ 401002 w 741045"/>
                    <a:gd name="connsiteY22" fmla="*/ 708665 h 1051772"/>
                    <a:gd name="connsiteX23" fmla="*/ 426720 w 741045"/>
                    <a:gd name="connsiteY23" fmla="*/ 803910 h 1051772"/>
                    <a:gd name="connsiteX24" fmla="*/ 445770 w 741045"/>
                    <a:gd name="connsiteY24" fmla="*/ 877257 h 1051772"/>
                    <a:gd name="connsiteX25" fmla="*/ 464820 w 741045"/>
                    <a:gd name="connsiteY25" fmla="*/ 948695 h 1051772"/>
                    <a:gd name="connsiteX26" fmla="*/ 474345 w 741045"/>
                    <a:gd name="connsiteY26" fmla="*/ 981075 h 1051772"/>
                    <a:gd name="connsiteX27" fmla="*/ 486727 w 741045"/>
                    <a:gd name="connsiteY27" fmla="*/ 1015370 h 1051772"/>
                    <a:gd name="connsiteX28" fmla="*/ 498157 w 741045"/>
                    <a:gd name="connsiteY28" fmla="*/ 1034419 h 1051772"/>
                    <a:gd name="connsiteX29" fmla="*/ 513397 w 741045"/>
                    <a:gd name="connsiteY29" fmla="*/ 1050612 h 1051772"/>
                    <a:gd name="connsiteX30" fmla="*/ 602932 w 741045"/>
                    <a:gd name="connsiteY30" fmla="*/ 1001082 h 1051772"/>
                    <a:gd name="connsiteX31" fmla="*/ 621982 w 741045"/>
                    <a:gd name="connsiteY31" fmla="*/ 958220 h 1051772"/>
                    <a:gd name="connsiteX32" fmla="*/ 636270 w 741045"/>
                    <a:gd name="connsiteY32" fmla="*/ 915357 h 1051772"/>
                    <a:gd name="connsiteX33" fmla="*/ 656272 w 741045"/>
                    <a:gd name="connsiteY33" fmla="*/ 847730 h 1051772"/>
                    <a:gd name="connsiteX34" fmla="*/ 701040 w 741045"/>
                    <a:gd name="connsiteY34" fmla="*/ 677232 h 1051772"/>
                    <a:gd name="connsiteX35" fmla="*/ 721995 w 741045"/>
                    <a:gd name="connsiteY35" fmla="*/ 574363 h 1051772"/>
                    <a:gd name="connsiteX36" fmla="*/ 741045 w 741045"/>
                    <a:gd name="connsiteY36" fmla="*/ 491495 h 1051772"/>
                    <a:gd name="connsiteX37" fmla="*/ 741045 w 741045"/>
                    <a:gd name="connsiteY37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401002 w 741045"/>
                    <a:gd name="connsiteY21" fmla="*/ 708665 h 1051772"/>
                    <a:gd name="connsiteX22" fmla="*/ 426720 w 741045"/>
                    <a:gd name="connsiteY22" fmla="*/ 803910 h 1051772"/>
                    <a:gd name="connsiteX23" fmla="*/ 445770 w 741045"/>
                    <a:gd name="connsiteY23" fmla="*/ 877257 h 1051772"/>
                    <a:gd name="connsiteX24" fmla="*/ 464820 w 741045"/>
                    <a:gd name="connsiteY24" fmla="*/ 948695 h 1051772"/>
                    <a:gd name="connsiteX25" fmla="*/ 474345 w 741045"/>
                    <a:gd name="connsiteY25" fmla="*/ 981075 h 1051772"/>
                    <a:gd name="connsiteX26" fmla="*/ 486727 w 741045"/>
                    <a:gd name="connsiteY26" fmla="*/ 1015370 h 1051772"/>
                    <a:gd name="connsiteX27" fmla="*/ 498157 w 741045"/>
                    <a:gd name="connsiteY27" fmla="*/ 1034419 h 1051772"/>
                    <a:gd name="connsiteX28" fmla="*/ 513397 w 741045"/>
                    <a:gd name="connsiteY28" fmla="*/ 1050612 h 1051772"/>
                    <a:gd name="connsiteX29" fmla="*/ 602932 w 741045"/>
                    <a:gd name="connsiteY29" fmla="*/ 1001082 h 1051772"/>
                    <a:gd name="connsiteX30" fmla="*/ 621982 w 741045"/>
                    <a:gd name="connsiteY30" fmla="*/ 958220 h 1051772"/>
                    <a:gd name="connsiteX31" fmla="*/ 636270 w 741045"/>
                    <a:gd name="connsiteY31" fmla="*/ 915357 h 1051772"/>
                    <a:gd name="connsiteX32" fmla="*/ 656272 w 741045"/>
                    <a:gd name="connsiteY32" fmla="*/ 847730 h 1051772"/>
                    <a:gd name="connsiteX33" fmla="*/ 701040 w 741045"/>
                    <a:gd name="connsiteY33" fmla="*/ 677232 h 1051772"/>
                    <a:gd name="connsiteX34" fmla="*/ 721995 w 741045"/>
                    <a:gd name="connsiteY34" fmla="*/ 574363 h 1051772"/>
                    <a:gd name="connsiteX35" fmla="*/ 741045 w 741045"/>
                    <a:gd name="connsiteY35" fmla="*/ 491495 h 1051772"/>
                    <a:gd name="connsiteX36" fmla="*/ 741045 w 741045"/>
                    <a:gd name="connsiteY36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401002 w 741045"/>
                    <a:gd name="connsiteY21" fmla="*/ 708665 h 1051772"/>
                    <a:gd name="connsiteX22" fmla="*/ 445770 w 741045"/>
                    <a:gd name="connsiteY22" fmla="*/ 877257 h 1051772"/>
                    <a:gd name="connsiteX23" fmla="*/ 464820 w 741045"/>
                    <a:gd name="connsiteY23" fmla="*/ 948695 h 1051772"/>
                    <a:gd name="connsiteX24" fmla="*/ 474345 w 741045"/>
                    <a:gd name="connsiteY24" fmla="*/ 981075 h 1051772"/>
                    <a:gd name="connsiteX25" fmla="*/ 486727 w 741045"/>
                    <a:gd name="connsiteY25" fmla="*/ 1015370 h 1051772"/>
                    <a:gd name="connsiteX26" fmla="*/ 498157 w 741045"/>
                    <a:gd name="connsiteY26" fmla="*/ 1034419 h 1051772"/>
                    <a:gd name="connsiteX27" fmla="*/ 513397 w 741045"/>
                    <a:gd name="connsiteY27" fmla="*/ 1050612 h 1051772"/>
                    <a:gd name="connsiteX28" fmla="*/ 602932 w 741045"/>
                    <a:gd name="connsiteY28" fmla="*/ 1001082 h 1051772"/>
                    <a:gd name="connsiteX29" fmla="*/ 621982 w 741045"/>
                    <a:gd name="connsiteY29" fmla="*/ 958220 h 1051772"/>
                    <a:gd name="connsiteX30" fmla="*/ 636270 w 741045"/>
                    <a:gd name="connsiteY30" fmla="*/ 915357 h 1051772"/>
                    <a:gd name="connsiteX31" fmla="*/ 656272 w 741045"/>
                    <a:gd name="connsiteY31" fmla="*/ 847730 h 1051772"/>
                    <a:gd name="connsiteX32" fmla="*/ 701040 w 741045"/>
                    <a:gd name="connsiteY32" fmla="*/ 677232 h 1051772"/>
                    <a:gd name="connsiteX33" fmla="*/ 721995 w 741045"/>
                    <a:gd name="connsiteY33" fmla="*/ 574363 h 1051772"/>
                    <a:gd name="connsiteX34" fmla="*/ 741045 w 741045"/>
                    <a:gd name="connsiteY34" fmla="*/ 491495 h 1051772"/>
                    <a:gd name="connsiteX35" fmla="*/ 741045 w 741045"/>
                    <a:gd name="connsiteY35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445770 w 741045"/>
                    <a:gd name="connsiteY21" fmla="*/ 877257 h 1051772"/>
                    <a:gd name="connsiteX22" fmla="*/ 464820 w 741045"/>
                    <a:gd name="connsiteY22" fmla="*/ 948695 h 1051772"/>
                    <a:gd name="connsiteX23" fmla="*/ 474345 w 741045"/>
                    <a:gd name="connsiteY23" fmla="*/ 981075 h 1051772"/>
                    <a:gd name="connsiteX24" fmla="*/ 486727 w 741045"/>
                    <a:gd name="connsiteY24" fmla="*/ 1015370 h 1051772"/>
                    <a:gd name="connsiteX25" fmla="*/ 498157 w 741045"/>
                    <a:gd name="connsiteY25" fmla="*/ 1034419 h 1051772"/>
                    <a:gd name="connsiteX26" fmla="*/ 513397 w 741045"/>
                    <a:gd name="connsiteY26" fmla="*/ 1050612 h 1051772"/>
                    <a:gd name="connsiteX27" fmla="*/ 602932 w 741045"/>
                    <a:gd name="connsiteY27" fmla="*/ 1001082 h 1051772"/>
                    <a:gd name="connsiteX28" fmla="*/ 621982 w 741045"/>
                    <a:gd name="connsiteY28" fmla="*/ 958220 h 1051772"/>
                    <a:gd name="connsiteX29" fmla="*/ 636270 w 741045"/>
                    <a:gd name="connsiteY29" fmla="*/ 915357 h 1051772"/>
                    <a:gd name="connsiteX30" fmla="*/ 656272 w 741045"/>
                    <a:gd name="connsiteY30" fmla="*/ 847730 h 1051772"/>
                    <a:gd name="connsiteX31" fmla="*/ 701040 w 741045"/>
                    <a:gd name="connsiteY31" fmla="*/ 677232 h 1051772"/>
                    <a:gd name="connsiteX32" fmla="*/ 721995 w 741045"/>
                    <a:gd name="connsiteY32" fmla="*/ 574363 h 1051772"/>
                    <a:gd name="connsiteX33" fmla="*/ 741045 w 741045"/>
                    <a:gd name="connsiteY33" fmla="*/ 491495 h 1051772"/>
                    <a:gd name="connsiteX34" fmla="*/ 741045 w 741045"/>
                    <a:gd name="connsiteY34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445770 w 741045"/>
                    <a:gd name="connsiteY21" fmla="*/ 877257 h 1051772"/>
                    <a:gd name="connsiteX22" fmla="*/ 474345 w 741045"/>
                    <a:gd name="connsiteY22" fmla="*/ 981075 h 1051772"/>
                    <a:gd name="connsiteX23" fmla="*/ 486727 w 741045"/>
                    <a:gd name="connsiteY23" fmla="*/ 1015370 h 1051772"/>
                    <a:gd name="connsiteX24" fmla="*/ 498157 w 741045"/>
                    <a:gd name="connsiteY24" fmla="*/ 1034419 h 1051772"/>
                    <a:gd name="connsiteX25" fmla="*/ 513397 w 741045"/>
                    <a:gd name="connsiteY25" fmla="*/ 1050612 h 1051772"/>
                    <a:gd name="connsiteX26" fmla="*/ 602932 w 741045"/>
                    <a:gd name="connsiteY26" fmla="*/ 1001082 h 1051772"/>
                    <a:gd name="connsiteX27" fmla="*/ 621982 w 741045"/>
                    <a:gd name="connsiteY27" fmla="*/ 958220 h 1051772"/>
                    <a:gd name="connsiteX28" fmla="*/ 636270 w 741045"/>
                    <a:gd name="connsiteY28" fmla="*/ 915357 h 1051772"/>
                    <a:gd name="connsiteX29" fmla="*/ 656272 w 741045"/>
                    <a:gd name="connsiteY29" fmla="*/ 847730 h 1051772"/>
                    <a:gd name="connsiteX30" fmla="*/ 701040 w 741045"/>
                    <a:gd name="connsiteY30" fmla="*/ 677232 h 1051772"/>
                    <a:gd name="connsiteX31" fmla="*/ 721995 w 741045"/>
                    <a:gd name="connsiteY31" fmla="*/ 574363 h 1051772"/>
                    <a:gd name="connsiteX32" fmla="*/ 741045 w 741045"/>
                    <a:gd name="connsiteY32" fmla="*/ 491495 h 1051772"/>
                    <a:gd name="connsiteX33" fmla="*/ 741045 w 741045"/>
                    <a:gd name="connsiteY33" fmla="*/ 491495 h 1051772"/>
                    <a:gd name="connsiteX0" fmla="*/ 0 w 741045"/>
                    <a:gd name="connsiteY0" fmla="*/ 502926 h 1051772"/>
                    <a:gd name="connsiteX1" fmla="*/ 21907 w 741045"/>
                    <a:gd name="connsiteY1" fmla="*/ 407676 h 1051772"/>
                    <a:gd name="connsiteX2" fmla="*/ 36195 w 741045"/>
                    <a:gd name="connsiteY2" fmla="*/ 353382 h 1051772"/>
                    <a:gd name="connsiteX3" fmla="*/ 45720 w 741045"/>
                    <a:gd name="connsiteY3" fmla="*/ 300995 h 1051772"/>
                    <a:gd name="connsiteX4" fmla="*/ 55245 w 741045"/>
                    <a:gd name="connsiteY4" fmla="*/ 267657 h 1051772"/>
                    <a:gd name="connsiteX5" fmla="*/ 60007 w 741045"/>
                    <a:gd name="connsiteY5" fmla="*/ 234320 h 1051772"/>
                    <a:gd name="connsiteX6" fmla="*/ 70485 w 741045"/>
                    <a:gd name="connsiteY6" fmla="*/ 198124 h 1051772"/>
                    <a:gd name="connsiteX7" fmla="*/ 83820 w 741045"/>
                    <a:gd name="connsiteY7" fmla="*/ 148595 h 1051772"/>
                    <a:gd name="connsiteX8" fmla="*/ 93345 w 741045"/>
                    <a:gd name="connsiteY8" fmla="*/ 124782 h 1051772"/>
                    <a:gd name="connsiteX9" fmla="*/ 103822 w 741045"/>
                    <a:gd name="connsiteY9" fmla="*/ 91445 h 1051772"/>
                    <a:gd name="connsiteX10" fmla="*/ 117157 w 741045"/>
                    <a:gd name="connsiteY10" fmla="*/ 61917 h 1051772"/>
                    <a:gd name="connsiteX11" fmla="*/ 126682 w 741045"/>
                    <a:gd name="connsiteY11" fmla="*/ 39057 h 1051772"/>
                    <a:gd name="connsiteX12" fmla="*/ 131445 w 741045"/>
                    <a:gd name="connsiteY12" fmla="*/ 24770 h 1051772"/>
                    <a:gd name="connsiteX13" fmla="*/ 145732 w 741045"/>
                    <a:gd name="connsiteY13" fmla="*/ 10482 h 1051772"/>
                    <a:gd name="connsiteX14" fmla="*/ 160972 w 741045"/>
                    <a:gd name="connsiteY14" fmla="*/ 957 h 1051772"/>
                    <a:gd name="connsiteX15" fmla="*/ 179070 w 741045"/>
                    <a:gd name="connsiteY15" fmla="*/ 869 h 1051772"/>
                    <a:gd name="connsiteX16" fmla="*/ 198120 w 741045"/>
                    <a:gd name="connsiteY16" fmla="*/ 5720 h 1051772"/>
                    <a:gd name="connsiteX17" fmla="*/ 212407 w 741045"/>
                    <a:gd name="connsiteY17" fmla="*/ 15245 h 1051772"/>
                    <a:gd name="connsiteX18" fmla="*/ 231457 w 741045"/>
                    <a:gd name="connsiteY18" fmla="*/ 48582 h 1051772"/>
                    <a:gd name="connsiteX19" fmla="*/ 250507 w 741045"/>
                    <a:gd name="connsiteY19" fmla="*/ 91445 h 1051772"/>
                    <a:gd name="connsiteX20" fmla="*/ 264795 w 741045"/>
                    <a:gd name="connsiteY20" fmla="*/ 134307 h 1051772"/>
                    <a:gd name="connsiteX21" fmla="*/ 445770 w 741045"/>
                    <a:gd name="connsiteY21" fmla="*/ 877257 h 1051772"/>
                    <a:gd name="connsiteX22" fmla="*/ 486727 w 741045"/>
                    <a:gd name="connsiteY22" fmla="*/ 1015370 h 1051772"/>
                    <a:gd name="connsiteX23" fmla="*/ 498157 w 741045"/>
                    <a:gd name="connsiteY23" fmla="*/ 1034419 h 1051772"/>
                    <a:gd name="connsiteX24" fmla="*/ 513397 w 741045"/>
                    <a:gd name="connsiteY24" fmla="*/ 1050612 h 1051772"/>
                    <a:gd name="connsiteX25" fmla="*/ 602932 w 741045"/>
                    <a:gd name="connsiteY25" fmla="*/ 1001082 h 1051772"/>
                    <a:gd name="connsiteX26" fmla="*/ 621982 w 741045"/>
                    <a:gd name="connsiteY26" fmla="*/ 958220 h 1051772"/>
                    <a:gd name="connsiteX27" fmla="*/ 636270 w 741045"/>
                    <a:gd name="connsiteY27" fmla="*/ 915357 h 1051772"/>
                    <a:gd name="connsiteX28" fmla="*/ 656272 w 741045"/>
                    <a:gd name="connsiteY28" fmla="*/ 847730 h 1051772"/>
                    <a:gd name="connsiteX29" fmla="*/ 701040 w 741045"/>
                    <a:gd name="connsiteY29" fmla="*/ 677232 h 1051772"/>
                    <a:gd name="connsiteX30" fmla="*/ 721995 w 741045"/>
                    <a:gd name="connsiteY30" fmla="*/ 574363 h 1051772"/>
                    <a:gd name="connsiteX31" fmla="*/ 741045 w 741045"/>
                    <a:gd name="connsiteY31" fmla="*/ 491495 h 1051772"/>
                    <a:gd name="connsiteX32" fmla="*/ 741045 w 741045"/>
                    <a:gd name="connsiteY32" fmla="*/ 491495 h 1051772"/>
                    <a:gd name="connsiteX0" fmla="*/ 0 w 741045"/>
                    <a:gd name="connsiteY0" fmla="*/ 502926 h 1036365"/>
                    <a:gd name="connsiteX1" fmla="*/ 21907 w 741045"/>
                    <a:gd name="connsiteY1" fmla="*/ 407676 h 1036365"/>
                    <a:gd name="connsiteX2" fmla="*/ 36195 w 741045"/>
                    <a:gd name="connsiteY2" fmla="*/ 353382 h 1036365"/>
                    <a:gd name="connsiteX3" fmla="*/ 45720 w 741045"/>
                    <a:gd name="connsiteY3" fmla="*/ 300995 h 1036365"/>
                    <a:gd name="connsiteX4" fmla="*/ 55245 w 741045"/>
                    <a:gd name="connsiteY4" fmla="*/ 267657 h 1036365"/>
                    <a:gd name="connsiteX5" fmla="*/ 60007 w 741045"/>
                    <a:gd name="connsiteY5" fmla="*/ 234320 h 1036365"/>
                    <a:gd name="connsiteX6" fmla="*/ 70485 w 741045"/>
                    <a:gd name="connsiteY6" fmla="*/ 198124 h 1036365"/>
                    <a:gd name="connsiteX7" fmla="*/ 83820 w 741045"/>
                    <a:gd name="connsiteY7" fmla="*/ 148595 h 1036365"/>
                    <a:gd name="connsiteX8" fmla="*/ 93345 w 741045"/>
                    <a:gd name="connsiteY8" fmla="*/ 124782 h 1036365"/>
                    <a:gd name="connsiteX9" fmla="*/ 103822 w 741045"/>
                    <a:gd name="connsiteY9" fmla="*/ 91445 h 1036365"/>
                    <a:gd name="connsiteX10" fmla="*/ 117157 w 741045"/>
                    <a:gd name="connsiteY10" fmla="*/ 61917 h 1036365"/>
                    <a:gd name="connsiteX11" fmla="*/ 126682 w 741045"/>
                    <a:gd name="connsiteY11" fmla="*/ 39057 h 1036365"/>
                    <a:gd name="connsiteX12" fmla="*/ 131445 w 741045"/>
                    <a:gd name="connsiteY12" fmla="*/ 24770 h 1036365"/>
                    <a:gd name="connsiteX13" fmla="*/ 145732 w 741045"/>
                    <a:gd name="connsiteY13" fmla="*/ 10482 h 1036365"/>
                    <a:gd name="connsiteX14" fmla="*/ 160972 w 741045"/>
                    <a:gd name="connsiteY14" fmla="*/ 957 h 1036365"/>
                    <a:gd name="connsiteX15" fmla="*/ 179070 w 741045"/>
                    <a:gd name="connsiteY15" fmla="*/ 869 h 1036365"/>
                    <a:gd name="connsiteX16" fmla="*/ 198120 w 741045"/>
                    <a:gd name="connsiteY16" fmla="*/ 5720 h 1036365"/>
                    <a:gd name="connsiteX17" fmla="*/ 212407 w 741045"/>
                    <a:gd name="connsiteY17" fmla="*/ 15245 h 1036365"/>
                    <a:gd name="connsiteX18" fmla="*/ 231457 w 741045"/>
                    <a:gd name="connsiteY18" fmla="*/ 48582 h 1036365"/>
                    <a:gd name="connsiteX19" fmla="*/ 250507 w 741045"/>
                    <a:gd name="connsiteY19" fmla="*/ 91445 h 1036365"/>
                    <a:gd name="connsiteX20" fmla="*/ 264795 w 741045"/>
                    <a:gd name="connsiteY20" fmla="*/ 134307 h 1036365"/>
                    <a:gd name="connsiteX21" fmla="*/ 445770 w 741045"/>
                    <a:gd name="connsiteY21" fmla="*/ 877257 h 1036365"/>
                    <a:gd name="connsiteX22" fmla="*/ 486727 w 741045"/>
                    <a:gd name="connsiteY22" fmla="*/ 1015370 h 1036365"/>
                    <a:gd name="connsiteX23" fmla="*/ 498157 w 741045"/>
                    <a:gd name="connsiteY23" fmla="*/ 1034419 h 1036365"/>
                    <a:gd name="connsiteX24" fmla="*/ 602932 w 741045"/>
                    <a:gd name="connsiteY24" fmla="*/ 1001082 h 1036365"/>
                    <a:gd name="connsiteX25" fmla="*/ 621982 w 741045"/>
                    <a:gd name="connsiteY25" fmla="*/ 958220 h 1036365"/>
                    <a:gd name="connsiteX26" fmla="*/ 636270 w 741045"/>
                    <a:gd name="connsiteY26" fmla="*/ 915357 h 1036365"/>
                    <a:gd name="connsiteX27" fmla="*/ 656272 w 741045"/>
                    <a:gd name="connsiteY27" fmla="*/ 847730 h 1036365"/>
                    <a:gd name="connsiteX28" fmla="*/ 701040 w 741045"/>
                    <a:gd name="connsiteY28" fmla="*/ 677232 h 1036365"/>
                    <a:gd name="connsiteX29" fmla="*/ 721995 w 741045"/>
                    <a:gd name="connsiteY29" fmla="*/ 574363 h 1036365"/>
                    <a:gd name="connsiteX30" fmla="*/ 741045 w 741045"/>
                    <a:gd name="connsiteY30" fmla="*/ 491495 h 1036365"/>
                    <a:gd name="connsiteX31" fmla="*/ 741045 w 741045"/>
                    <a:gd name="connsiteY31" fmla="*/ 491495 h 1036365"/>
                    <a:gd name="connsiteX0" fmla="*/ 0 w 741045"/>
                    <a:gd name="connsiteY0" fmla="*/ 502926 h 1023238"/>
                    <a:gd name="connsiteX1" fmla="*/ 21907 w 741045"/>
                    <a:gd name="connsiteY1" fmla="*/ 407676 h 1023238"/>
                    <a:gd name="connsiteX2" fmla="*/ 36195 w 741045"/>
                    <a:gd name="connsiteY2" fmla="*/ 353382 h 1023238"/>
                    <a:gd name="connsiteX3" fmla="*/ 45720 w 741045"/>
                    <a:gd name="connsiteY3" fmla="*/ 300995 h 1023238"/>
                    <a:gd name="connsiteX4" fmla="*/ 55245 w 741045"/>
                    <a:gd name="connsiteY4" fmla="*/ 267657 h 1023238"/>
                    <a:gd name="connsiteX5" fmla="*/ 60007 w 741045"/>
                    <a:gd name="connsiteY5" fmla="*/ 234320 h 1023238"/>
                    <a:gd name="connsiteX6" fmla="*/ 70485 w 741045"/>
                    <a:gd name="connsiteY6" fmla="*/ 198124 h 1023238"/>
                    <a:gd name="connsiteX7" fmla="*/ 83820 w 741045"/>
                    <a:gd name="connsiteY7" fmla="*/ 148595 h 1023238"/>
                    <a:gd name="connsiteX8" fmla="*/ 93345 w 741045"/>
                    <a:gd name="connsiteY8" fmla="*/ 124782 h 1023238"/>
                    <a:gd name="connsiteX9" fmla="*/ 103822 w 741045"/>
                    <a:gd name="connsiteY9" fmla="*/ 91445 h 1023238"/>
                    <a:gd name="connsiteX10" fmla="*/ 117157 w 741045"/>
                    <a:gd name="connsiteY10" fmla="*/ 61917 h 1023238"/>
                    <a:gd name="connsiteX11" fmla="*/ 126682 w 741045"/>
                    <a:gd name="connsiteY11" fmla="*/ 39057 h 1023238"/>
                    <a:gd name="connsiteX12" fmla="*/ 131445 w 741045"/>
                    <a:gd name="connsiteY12" fmla="*/ 24770 h 1023238"/>
                    <a:gd name="connsiteX13" fmla="*/ 145732 w 741045"/>
                    <a:gd name="connsiteY13" fmla="*/ 10482 h 1023238"/>
                    <a:gd name="connsiteX14" fmla="*/ 160972 w 741045"/>
                    <a:gd name="connsiteY14" fmla="*/ 957 h 1023238"/>
                    <a:gd name="connsiteX15" fmla="*/ 179070 w 741045"/>
                    <a:gd name="connsiteY15" fmla="*/ 869 h 1023238"/>
                    <a:gd name="connsiteX16" fmla="*/ 198120 w 741045"/>
                    <a:gd name="connsiteY16" fmla="*/ 5720 h 1023238"/>
                    <a:gd name="connsiteX17" fmla="*/ 212407 w 741045"/>
                    <a:gd name="connsiteY17" fmla="*/ 15245 h 1023238"/>
                    <a:gd name="connsiteX18" fmla="*/ 231457 w 741045"/>
                    <a:gd name="connsiteY18" fmla="*/ 48582 h 1023238"/>
                    <a:gd name="connsiteX19" fmla="*/ 250507 w 741045"/>
                    <a:gd name="connsiteY19" fmla="*/ 91445 h 1023238"/>
                    <a:gd name="connsiteX20" fmla="*/ 264795 w 741045"/>
                    <a:gd name="connsiteY20" fmla="*/ 134307 h 1023238"/>
                    <a:gd name="connsiteX21" fmla="*/ 445770 w 741045"/>
                    <a:gd name="connsiteY21" fmla="*/ 877257 h 1023238"/>
                    <a:gd name="connsiteX22" fmla="*/ 486727 w 741045"/>
                    <a:gd name="connsiteY22" fmla="*/ 1015370 h 1023238"/>
                    <a:gd name="connsiteX23" fmla="*/ 602932 w 741045"/>
                    <a:gd name="connsiteY23" fmla="*/ 1001082 h 1023238"/>
                    <a:gd name="connsiteX24" fmla="*/ 621982 w 741045"/>
                    <a:gd name="connsiteY24" fmla="*/ 958220 h 1023238"/>
                    <a:gd name="connsiteX25" fmla="*/ 636270 w 741045"/>
                    <a:gd name="connsiteY25" fmla="*/ 915357 h 1023238"/>
                    <a:gd name="connsiteX26" fmla="*/ 656272 w 741045"/>
                    <a:gd name="connsiteY26" fmla="*/ 847730 h 1023238"/>
                    <a:gd name="connsiteX27" fmla="*/ 701040 w 741045"/>
                    <a:gd name="connsiteY27" fmla="*/ 677232 h 1023238"/>
                    <a:gd name="connsiteX28" fmla="*/ 721995 w 741045"/>
                    <a:gd name="connsiteY28" fmla="*/ 574363 h 1023238"/>
                    <a:gd name="connsiteX29" fmla="*/ 741045 w 741045"/>
                    <a:gd name="connsiteY29" fmla="*/ 491495 h 1023238"/>
                    <a:gd name="connsiteX30" fmla="*/ 741045 w 741045"/>
                    <a:gd name="connsiteY30" fmla="*/ 491495 h 1023238"/>
                    <a:gd name="connsiteX0" fmla="*/ 0 w 741045"/>
                    <a:gd name="connsiteY0" fmla="*/ 502926 h 1078037"/>
                    <a:gd name="connsiteX1" fmla="*/ 21907 w 741045"/>
                    <a:gd name="connsiteY1" fmla="*/ 407676 h 1078037"/>
                    <a:gd name="connsiteX2" fmla="*/ 36195 w 741045"/>
                    <a:gd name="connsiteY2" fmla="*/ 353382 h 1078037"/>
                    <a:gd name="connsiteX3" fmla="*/ 45720 w 741045"/>
                    <a:gd name="connsiteY3" fmla="*/ 300995 h 1078037"/>
                    <a:gd name="connsiteX4" fmla="*/ 55245 w 741045"/>
                    <a:gd name="connsiteY4" fmla="*/ 267657 h 1078037"/>
                    <a:gd name="connsiteX5" fmla="*/ 60007 w 741045"/>
                    <a:gd name="connsiteY5" fmla="*/ 234320 h 1078037"/>
                    <a:gd name="connsiteX6" fmla="*/ 70485 w 741045"/>
                    <a:gd name="connsiteY6" fmla="*/ 198124 h 1078037"/>
                    <a:gd name="connsiteX7" fmla="*/ 83820 w 741045"/>
                    <a:gd name="connsiteY7" fmla="*/ 148595 h 1078037"/>
                    <a:gd name="connsiteX8" fmla="*/ 93345 w 741045"/>
                    <a:gd name="connsiteY8" fmla="*/ 124782 h 1078037"/>
                    <a:gd name="connsiteX9" fmla="*/ 103822 w 741045"/>
                    <a:gd name="connsiteY9" fmla="*/ 91445 h 1078037"/>
                    <a:gd name="connsiteX10" fmla="*/ 117157 w 741045"/>
                    <a:gd name="connsiteY10" fmla="*/ 61917 h 1078037"/>
                    <a:gd name="connsiteX11" fmla="*/ 126682 w 741045"/>
                    <a:gd name="connsiteY11" fmla="*/ 39057 h 1078037"/>
                    <a:gd name="connsiteX12" fmla="*/ 131445 w 741045"/>
                    <a:gd name="connsiteY12" fmla="*/ 24770 h 1078037"/>
                    <a:gd name="connsiteX13" fmla="*/ 145732 w 741045"/>
                    <a:gd name="connsiteY13" fmla="*/ 10482 h 1078037"/>
                    <a:gd name="connsiteX14" fmla="*/ 160972 w 741045"/>
                    <a:gd name="connsiteY14" fmla="*/ 957 h 1078037"/>
                    <a:gd name="connsiteX15" fmla="*/ 179070 w 741045"/>
                    <a:gd name="connsiteY15" fmla="*/ 869 h 1078037"/>
                    <a:gd name="connsiteX16" fmla="*/ 198120 w 741045"/>
                    <a:gd name="connsiteY16" fmla="*/ 5720 h 1078037"/>
                    <a:gd name="connsiteX17" fmla="*/ 212407 w 741045"/>
                    <a:gd name="connsiteY17" fmla="*/ 15245 h 1078037"/>
                    <a:gd name="connsiteX18" fmla="*/ 231457 w 741045"/>
                    <a:gd name="connsiteY18" fmla="*/ 48582 h 1078037"/>
                    <a:gd name="connsiteX19" fmla="*/ 250507 w 741045"/>
                    <a:gd name="connsiteY19" fmla="*/ 91445 h 1078037"/>
                    <a:gd name="connsiteX20" fmla="*/ 264795 w 741045"/>
                    <a:gd name="connsiteY20" fmla="*/ 134307 h 1078037"/>
                    <a:gd name="connsiteX21" fmla="*/ 486727 w 741045"/>
                    <a:gd name="connsiteY21" fmla="*/ 1015370 h 1078037"/>
                    <a:gd name="connsiteX22" fmla="*/ 602932 w 741045"/>
                    <a:gd name="connsiteY22" fmla="*/ 1001082 h 1078037"/>
                    <a:gd name="connsiteX23" fmla="*/ 621982 w 741045"/>
                    <a:gd name="connsiteY23" fmla="*/ 958220 h 1078037"/>
                    <a:gd name="connsiteX24" fmla="*/ 636270 w 741045"/>
                    <a:gd name="connsiteY24" fmla="*/ 915357 h 1078037"/>
                    <a:gd name="connsiteX25" fmla="*/ 656272 w 741045"/>
                    <a:gd name="connsiteY25" fmla="*/ 847730 h 1078037"/>
                    <a:gd name="connsiteX26" fmla="*/ 701040 w 741045"/>
                    <a:gd name="connsiteY26" fmla="*/ 677232 h 1078037"/>
                    <a:gd name="connsiteX27" fmla="*/ 721995 w 741045"/>
                    <a:gd name="connsiteY27" fmla="*/ 574363 h 1078037"/>
                    <a:gd name="connsiteX28" fmla="*/ 741045 w 741045"/>
                    <a:gd name="connsiteY28" fmla="*/ 491495 h 1078037"/>
                    <a:gd name="connsiteX29" fmla="*/ 741045 w 741045"/>
                    <a:gd name="connsiteY29" fmla="*/ 491495 h 1078037"/>
                    <a:gd name="connsiteX0" fmla="*/ 0 w 741045"/>
                    <a:gd name="connsiteY0" fmla="*/ 502926 h 1055141"/>
                    <a:gd name="connsiteX1" fmla="*/ 21907 w 741045"/>
                    <a:gd name="connsiteY1" fmla="*/ 407676 h 1055141"/>
                    <a:gd name="connsiteX2" fmla="*/ 36195 w 741045"/>
                    <a:gd name="connsiteY2" fmla="*/ 353382 h 1055141"/>
                    <a:gd name="connsiteX3" fmla="*/ 45720 w 741045"/>
                    <a:gd name="connsiteY3" fmla="*/ 300995 h 1055141"/>
                    <a:gd name="connsiteX4" fmla="*/ 55245 w 741045"/>
                    <a:gd name="connsiteY4" fmla="*/ 267657 h 1055141"/>
                    <a:gd name="connsiteX5" fmla="*/ 60007 w 741045"/>
                    <a:gd name="connsiteY5" fmla="*/ 234320 h 1055141"/>
                    <a:gd name="connsiteX6" fmla="*/ 70485 w 741045"/>
                    <a:gd name="connsiteY6" fmla="*/ 198124 h 1055141"/>
                    <a:gd name="connsiteX7" fmla="*/ 83820 w 741045"/>
                    <a:gd name="connsiteY7" fmla="*/ 148595 h 1055141"/>
                    <a:gd name="connsiteX8" fmla="*/ 93345 w 741045"/>
                    <a:gd name="connsiteY8" fmla="*/ 124782 h 1055141"/>
                    <a:gd name="connsiteX9" fmla="*/ 103822 w 741045"/>
                    <a:gd name="connsiteY9" fmla="*/ 91445 h 1055141"/>
                    <a:gd name="connsiteX10" fmla="*/ 117157 w 741045"/>
                    <a:gd name="connsiteY10" fmla="*/ 61917 h 1055141"/>
                    <a:gd name="connsiteX11" fmla="*/ 126682 w 741045"/>
                    <a:gd name="connsiteY11" fmla="*/ 39057 h 1055141"/>
                    <a:gd name="connsiteX12" fmla="*/ 131445 w 741045"/>
                    <a:gd name="connsiteY12" fmla="*/ 24770 h 1055141"/>
                    <a:gd name="connsiteX13" fmla="*/ 145732 w 741045"/>
                    <a:gd name="connsiteY13" fmla="*/ 10482 h 1055141"/>
                    <a:gd name="connsiteX14" fmla="*/ 160972 w 741045"/>
                    <a:gd name="connsiteY14" fmla="*/ 957 h 1055141"/>
                    <a:gd name="connsiteX15" fmla="*/ 179070 w 741045"/>
                    <a:gd name="connsiteY15" fmla="*/ 869 h 1055141"/>
                    <a:gd name="connsiteX16" fmla="*/ 198120 w 741045"/>
                    <a:gd name="connsiteY16" fmla="*/ 5720 h 1055141"/>
                    <a:gd name="connsiteX17" fmla="*/ 212407 w 741045"/>
                    <a:gd name="connsiteY17" fmla="*/ 15245 h 1055141"/>
                    <a:gd name="connsiteX18" fmla="*/ 231457 w 741045"/>
                    <a:gd name="connsiteY18" fmla="*/ 48582 h 1055141"/>
                    <a:gd name="connsiteX19" fmla="*/ 250507 w 741045"/>
                    <a:gd name="connsiteY19" fmla="*/ 91445 h 1055141"/>
                    <a:gd name="connsiteX20" fmla="*/ 264795 w 741045"/>
                    <a:gd name="connsiteY20" fmla="*/ 134307 h 1055141"/>
                    <a:gd name="connsiteX21" fmla="*/ 602932 w 741045"/>
                    <a:gd name="connsiteY21" fmla="*/ 1001082 h 1055141"/>
                    <a:gd name="connsiteX22" fmla="*/ 621982 w 741045"/>
                    <a:gd name="connsiteY22" fmla="*/ 958220 h 1055141"/>
                    <a:gd name="connsiteX23" fmla="*/ 636270 w 741045"/>
                    <a:gd name="connsiteY23" fmla="*/ 915357 h 1055141"/>
                    <a:gd name="connsiteX24" fmla="*/ 656272 w 741045"/>
                    <a:gd name="connsiteY24" fmla="*/ 847730 h 1055141"/>
                    <a:gd name="connsiteX25" fmla="*/ 701040 w 741045"/>
                    <a:gd name="connsiteY25" fmla="*/ 677232 h 1055141"/>
                    <a:gd name="connsiteX26" fmla="*/ 721995 w 741045"/>
                    <a:gd name="connsiteY26" fmla="*/ 574363 h 1055141"/>
                    <a:gd name="connsiteX27" fmla="*/ 741045 w 741045"/>
                    <a:gd name="connsiteY27" fmla="*/ 491495 h 1055141"/>
                    <a:gd name="connsiteX28" fmla="*/ 741045 w 741045"/>
                    <a:gd name="connsiteY28" fmla="*/ 491495 h 1055141"/>
                    <a:gd name="connsiteX0" fmla="*/ 0 w 741045"/>
                    <a:gd name="connsiteY0" fmla="*/ 502926 h 1057212"/>
                    <a:gd name="connsiteX1" fmla="*/ 21907 w 741045"/>
                    <a:gd name="connsiteY1" fmla="*/ 407676 h 1057212"/>
                    <a:gd name="connsiteX2" fmla="*/ 36195 w 741045"/>
                    <a:gd name="connsiteY2" fmla="*/ 353382 h 1057212"/>
                    <a:gd name="connsiteX3" fmla="*/ 45720 w 741045"/>
                    <a:gd name="connsiteY3" fmla="*/ 300995 h 1057212"/>
                    <a:gd name="connsiteX4" fmla="*/ 55245 w 741045"/>
                    <a:gd name="connsiteY4" fmla="*/ 267657 h 1057212"/>
                    <a:gd name="connsiteX5" fmla="*/ 60007 w 741045"/>
                    <a:gd name="connsiteY5" fmla="*/ 234320 h 1057212"/>
                    <a:gd name="connsiteX6" fmla="*/ 70485 w 741045"/>
                    <a:gd name="connsiteY6" fmla="*/ 198124 h 1057212"/>
                    <a:gd name="connsiteX7" fmla="*/ 83820 w 741045"/>
                    <a:gd name="connsiteY7" fmla="*/ 148595 h 1057212"/>
                    <a:gd name="connsiteX8" fmla="*/ 93345 w 741045"/>
                    <a:gd name="connsiteY8" fmla="*/ 124782 h 1057212"/>
                    <a:gd name="connsiteX9" fmla="*/ 103822 w 741045"/>
                    <a:gd name="connsiteY9" fmla="*/ 91445 h 1057212"/>
                    <a:gd name="connsiteX10" fmla="*/ 117157 w 741045"/>
                    <a:gd name="connsiteY10" fmla="*/ 61917 h 1057212"/>
                    <a:gd name="connsiteX11" fmla="*/ 126682 w 741045"/>
                    <a:gd name="connsiteY11" fmla="*/ 39057 h 1057212"/>
                    <a:gd name="connsiteX12" fmla="*/ 131445 w 741045"/>
                    <a:gd name="connsiteY12" fmla="*/ 24770 h 1057212"/>
                    <a:gd name="connsiteX13" fmla="*/ 145732 w 741045"/>
                    <a:gd name="connsiteY13" fmla="*/ 10482 h 1057212"/>
                    <a:gd name="connsiteX14" fmla="*/ 160972 w 741045"/>
                    <a:gd name="connsiteY14" fmla="*/ 957 h 1057212"/>
                    <a:gd name="connsiteX15" fmla="*/ 179070 w 741045"/>
                    <a:gd name="connsiteY15" fmla="*/ 869 h 1057212"/>
                    <a:gd name="connsiteX16" fmla="*/ 198120 w 741045"/>
                    <a:gd name="connsiteY16" fmla="*/ 5720 h 1057212"/>
                    <a:gd name="connsiteX17" fmla="*/ 212407 w 741045"/>
                    <a:gd name="connsiteY17" fmla="*/ 15245 h 1057212"/>
                    <a:gd name="connsiteX18" fmla="*/ 231457 w 741045"/>
                    <a:gd name="connsiteY18" fmla="*/ 48582 h 1057212"/>
                    <a:gd name="connsiteX19" fmla="*/ 250507 w 741045"/>
                    <a:gd name="connsiteY19" fmla="*/ 91445 h 1057212"/>
                    <a:gd name="connsiteX20" fmla="*/ 264795 w 741045"/>
                    <a:gd name="connsiteY20" fmla="*/ 134307 h 1057212"/>
                    <a:gd name="connsiteX21" fmla="*/ 602932 w 741045"/>
                    <a:gd name="connsiteY21" fmla="*/ 1001082 h 1057212"/>
                    <a:gd name="connsiteX22" fmla="*/ 621982 w 741045"/>
                    <a:gd name="connsiteY22" fmla="*/ 958220 h 1057212"/>
                    <a:gd name="connsiteX23" fmla="*/ 656272 w 741045"/>
                    <a:gd name="connsiteY23" fmla="*/ 847730 h 1057212"/>
                    <a:gd name="connsiteX24" fmla="*/ 701040 w 741045"/>
                    <a:gd name="connsiteY24" fmla="*/ 677232 h 1057212"/>
                    <a:gd name="connsiteX25" fmla="*/ 721995 w 741045"/>
                    <a:gd name="connsiteY25" fmla="*/ 574363 h 1057212"/>
                    <a:gd name="connsiteX26" fmla="*/ 741045 w 741045"/>
                    <a:gd name="connsiteY26" fmla="*/ 491495 h 1057212"/>
                    <a:gd name="connsiteX27" fmla="*/ 741045 w 741045"/>
                    <a:gd name="connsiteY27" fmla="*/ 491495 h 1057212"/>
                    <a:gd name="connsiteX0" fmla="*/ 0 w 741045"/>
                    <a:gd name="connsiteY0" fmla="*/ 502926 h 1036027"/>
                    <a:gd name="connsiteX1" fmla="*/ 21907 w 741045"/>
                    <a:gd name="connsiteY1" fmla="*/ 407676 h 1036027"/>
                    <a:gd name="connsiteX2" fmla="*/ 36195 w 741045"/>
                    <a:gd name="connsiteY2" fmla="*/ 353382 h 1036027"/>
                    <a:gd name="connsiteX3" fmla="*/ 45720 w 741045"/>
                    <a:gd name="connsiteY3" fmla="*/ 300995 h 1036027"/>
                    <a:gd name="connsiteX4" fmla="*/ 55245 w 741045"/>
                    <a:gd name="connsiteY4" fmla="*/ 267657 h 1036027"/>
                    <a:gd name="connsiteX5" fmla="*/ 60007 w 741045"/>
                    <a:gd name="connsiteY5" fmla="*/ 234320 h 1036027"/>
                    <a:gd name="connsiteX6" fmla="*/ 70485 w 741045"/>
                    <a:gd name="connsiteY6" fmla="*/ 198124 h 1036027"/>
                    <a:gd name="connsiteX7" fmla="*/ 83820 w 741045"/>
                    <a:gd name="connsiteY7" fmla="*/ 148595 h 1036027"/>
                    <a:gd name="connsiteX8" fmla="*/ 93345 w 741045"/>
                    <a:gd name="connsiteY8" fmla="*/ 124782 h 1036027"/>
                    <a:gd name="connsiteX9" fmla="*/ 103822 w 741045"/>
                    <a:gd name="connsiteY9" fmla="*/ 91445 h 1036027"/>
                    <a:gd name="connsiteX10" fmla="*/ 117157 w 741045"/>
                    <a:gd name="connsiteY10" fmla="*/ 61917 h 1036027"/>
                    <a:gd name="connsiteX11" fmla="*/ 126682 w 741045"/>
                    <a:gd name="connsiteY11" fmla="*/ 39057 h 1036027"/>
                    <a:gd name="connsiteX12" fmla="*/ 131445 w 741045"/>
                    <a:gd name="connsiteY12" fmla="*/ 24770 h 1036027"/>
                    <a:gd name="connsiteX13" fmla="*/ 145732 w 741045"/>
                    <a:gd name="connsiteY13" fmla="*/ 10482 h 1036027"/>
                    <a:gd name="connsiteX14" fmla="*/ 160972 w 741045"/>
                    <a:gd name="connsiteY14" fmla="*/ 957 h 1036027"/>
                    <a:gd name="connsiteX15" fmla="*/ 179070 w 741045"/>
                    <a:gd name="connsiteY15" fmla="*/ 869 h 1036027"/>
                    <a:gd name="connsiteX16" fmla="*/ 198120 w 741045"/>
                    <a:gd name="connsiteY16" fmla="*/ 5720 h 1036027"/>
                    <a:gd name="connsiteX17" fmla="*/ 212407 w 741045"/>
                    <a:gd name="connsiteY17" fmla="*/ 15245 h 1036027"/>
                    <a:gd name="connsiteX18" fmla="*/ 231457 w 741045"/>
                    <a:gd name="connsiteY18" fmla="*/ 48582 h 1036027"/>
                    <a:gd name="connsiteX19" fmla="*/ 250507 w 741045"/>
                    <a:gd name="connsiteY19" fmla="*/ 91445 h 1036027"/>
                    <a:gd name="connsiteX20" fmla="*/ 264795 w 741045"/>
                    <a:gd name="connsiteY20" fmla="*/ 134307 h 1036027"/>
                    <a:gd name="connsiteX21" fmla="*/ 602932 w 741045"/>
                    <a:gd name="connsiteY21" fmla="*/ 1001082 h 1036027"/>
                    <a:gd name="connsiteX22" fmla="*/ 656272 w 741045"/>
                    <a:gd name="connsiteY22" fmla="*/ 847730 h 1036027"/>
                    <a:gd name="connsiteX23" fmla="*/ 701040 w 741045"/>
                    <a:gd name="connsiteY23" fmla="*/ 677232 h 1036027"/>
                    <a:gd name="connsiteX24" fmla="*/ 721995 w 741045"/>
                    <a:gd name="connsiteY24" fmla="*/ 574363 h 1036027"/>
                    <a:gd name="connsiteX25" fmla="*/ 741045 w 741045"/>
                    <a:gd name="connsiteY25" fmla="*/ 491495 h 1036027"/>
                    <a:gd name="connsiteX26" fmla="*/ 741045 w 741045"/>
                    <a:gd name="connsiteY26" fmla="*/ 491495 h 1036027"/>
                    <a:gd name="connsiteX0" fmla="*/ 0 w 741045"/>
                    <a:gd name="connsiteY0" fmla="*/ 502926 h 869693"/>
                    <a:gd name="connsiteX1" fmla="*/ 21907 w 741045"/>
                    <a:gd name="connsiteY1" fmla="*/ 407676 h 869693"/>
                    <a:gd name="connsiteX2" fmla="*/ 36195 w 741045"/>
                    <a:gd name="connsiteY2" fmla="*/ 353382 h 869693"/>
                    <a:gd name="connsiteX3" fmla="*/ 45720 w 741045"/>
                    <a:gd name="connsiteY3" fmla="*/ 300995 h 869693"/>
                    <a:gd name="connsiteX4" fmla="*/ 55245 w 741045"/>
                    <a:gd name="connsiteY4" fmla="*/ 267657 h 869693"/>
                    <a:gd name="connsiteX5" fmla="*/ 60007 w 741045"/>
                    <a:gd name="connsiteY5" fmla="*/ 234320 h 869693"/>
                    <a:gd name="connsiteX6" fmla="*/ 70485 w 741045"/>
                    <a:gd name="connsiteY6" fmla="*/ 198124 h 869693"/>
                    <a:gd name="connsiteX7" fmla="*/ 83820 w 741045"/>
                    <a:gd name="connsiteY7" fmla="*/ 148595 h 869693"/>
                    <a:gd name="connsiteX8" fmla="*/ 93345 w 741045"/>
                    <a:gd name="connsiteY8" fmla="*/ 124782 h 869693"/>
                    <a:gd name="connsiteX9" fmla="*/ 103822 w 741045"/>
                    <a:gd name="connsiteY9" fmla="*/ 91445 h 869693"/>
                    <a:gd name="connsiteX10" fmla="*/ 117157 w 741045"/>
                    <a:gd name="connsiteY10" fmla="*/ 61917 h 869693"/>
                    <a:gd name="connsiteX11" fmla="*/ 126682 w 741045"/>
                    <a:gd name="connsiteY11" fmla="*/ 39057 h 869693"/>
                    <a:gd name="connsiteX12" fmla="*/ 131445 w 741045"/>
                    <a:gd name="connsiteY12" fmla="*/ 24770 h 869693"/>
                    <a:gd name="connsiteX13" fmla="*/ 145732 w 741045"/>
                    <a:gd name="connsiteY13" fmla="*/ 10482 h 869693"/>
                    <a:gd name="connsiteX14" fmla="*/ 160972 w 741045"/>
                    <a:gd name="connsiteY14" fmla="*/ 957 h 869693"/>
                    <a:gd name="connsiteX15" fmla="*/ 179070 w 741045"/>
                    <a:gd name="connsiteY15" fmla="*/ 869 h 869693"/>
                    <a:gd name="connsiteX16" fmla="*/ 198120 w 741045"/>
                    <a:gd name="connsiteY16" fmla="*/ 5720 h 869693"/>
                    <a:gd name="connsiteX17" fmla="*/ 212407 w 741045"/>
                    <a:gd name="connsiteY17" fmla="*/ 15245 h 869693"/>
                    <a:gd name="connsiteX18" fmla="*/ 231457 w 741045"/>
                    <a:gd name="connsiteY18" fmla="*/ 48582 h 869693"/>
                    <a:gd name="connsiteX19" fmla="*/ 250507 w 741045"/>
                    <a:gd name="connsiteY19" fmla="*/ 91445 h 869693"/>
                    <a:gd name="connsiteX20" fmla="*/ 264795 w 741045"/>
                    <a:gd name="connsiteY20" fmla="*/ 134307 h 869693"/>
                    <a:gd name="connsiteX21" fmla="*/ 656272 w 741045"/>
                    <a:gd name="connsiteY21" fmla="*/ 847730 h 869693"/>
                    <a:gd name="connsiteX22" fmla="*/ 701040 w 741045"/>
                    <a:gd name="connsiteY22" fmla="*/ 677232 h 869693"/>
                    <a:gd name="connsiteX23" fmla="*/ 721995 w 741045"/>
                    <a:gd name="connsiteY23" fmla="*/ 574363 h 869693"/>
                    <a:gd name="connsiteX24" fmla="*/ 741045 w 741045"/>
                    <a:gd name="connsiteY24" fmla="*/ 491495 h 869693"/>
                    <a:gd name="connsiteX25" fmla="*/ 741045 w 741045"/>
                    <a:gd name="connsiteY25" fmla="*/ 491495 h 869693"/>
                    <a:gd name="connsiteX0" fmla="*/ 0 w 741045"/>
                    <a:gd name="connsiteY0" fmla="*/ 502926 h 697672"/>
                    <a:gd name="connsiteX1" fmla="*/ 21907 w 741045"/>
                    <a:gd name="connsiteY1" fmla="*/ 407676 h 697672"/>
                    <a:gd name="connsiteX2" fmla="*/ 36195 w 741045"/>
                    <a:gd name="connsiteY2" fmla="*/ 353382 h 697672"/>
                    <a:gd name="connsiteX3" fmla="*/ 45720 w 741045"/>
                    <a:gd name="connsiteY3" fmla="*/ 300995 h 697672"/>
                    <a:gd name="connsiteX4" fmla="*/ 55245 w 741045"/>
                    <a:gd name="connsiteY4" fmla="*/ 267657 h 697672"/>
                    <a:gd name="connsiteX5" fmla="*/ 60007 w 741045"/>
                    <a:gd name="connsiteY5" fmla="*/ 234320 h 697672"/>
                    <a:gd name="connsiteX6" fmla="*/ 70485 w 741045"/>
                    <a:gd name="connsiteY6" fmla="*/ 198124 h 697672"/>
                    <a:gd name="connsiteX7" fmla="*/ 83820 w 741045"/>
                    <a:gd name="connsiteY7" fmla="*/ 148595 h 697672"/>
                    <a:gd name="connsiteX8" fmla="*/ 93345 w 741045"/>
                    <a:gd name="connsiteY8" fmla="*/ 124782 h 697672"/>
                    <a:gd name="connsiteX9" fmla="*/ 103822 w 741045"/>
                    <a:gd name="connsiteY9" fmla="*/ 91445 h 697672"/>
                    <a:gd name="connsiteX10" fmla="*/ 117157 w 741045"/>
                    <a:gd name="connsiteY10" fmla="*/ 61917 h 697672"/>
                    <a:gd name="connsiteX11" fmla="*/ 126682 w 741045"/>
                    <a:gd name="connsiteY11" fmla="*/ 39057 h 697672"/>
                    <a:gd name="connsiteX12" fmla="*/ 131445 w 741045"/>
                    <a:gd name="connsiteY12" fmla="*/ 24770 h 697672"/>
                    <a:gd name="connsiteX13" fmla="*/ 145732 w 741045"/>
                    <a:gd name="connsiteY13" fmla="*/ 10482 h 697672"/>
                    <a:gd name="connsiteX14" fmla="*/ 160972 w 741045"/>
                    <a:gd name="connsiteY14" fmla="*/ 957 h 697672"/>
                    <a:gd name="connsiteX15" fmla="*/ 179070 w 741045"/>
                    <a:gd name="connsiteY15" fmla="*/ 869 h 697672"/>
                    <a:gd name="connsiteX16" fmla="*/ 198120 w 741045"/>
                    <a:gd name="connsiteY16" fmla="*/ 5720 h 697672"/>
                    <a:gd name="connsiteX17" fmla="*/ 212407 w 741045"/>
                    <a:gd name="connsiteY17" fmla="*/ 15245 h 697672"/>
                    <a:gd name="connsiteX18" fmla="*/ 231457 w 741045"/>
                    <a:gd name="connsiteY18" fmla="*/ 48582 h 697672"/>
                    <a:gd name="connsiteX19" fmla="*/ 250507 w 741045"/>
                    <a:gd name="connsiteY19" fmla="*/ 91445 h 697672"/>
                    <a:gd name="connsiteX20" fmla="*/ 264795 w 741045"/>
                    <a:gd name="connsiteY20" fmla="*/ 134307 h 697672"/>
                    <a:gd name="connsiteX21" fmla="*/ 701040 w 741045"/>
                    <a:gd name="connsiteY21" fmla="*/ 677232 h 697672"/>
                    <a:gd name="connsiteX22" fmla="*/ 721995 w 741045"/>
                    <a:gd name="connsiteY22" fmla="*/ 574363 h 697672"/>
                    <a:gd name="connsiteX23" fmla="*/ 741045 w 741045"/>
                    <a:gd name="connsiteY23" fmla="*/ 491495 h 697672"/>
                    <a:gd name="connsiteX24" fmla="*/ 741045 w 741045"/>
                    <a:gd name="connsiteY24" fmla="*/ 491495 h 697672"/>
                    <a:gd name="connsiteX0" fmla="*/ 0 w 748353"/>
                    <a:gd name="connsiteY0" fmla="*/ 502926 h 687622"/>
                    <a:gd name="connsiteX1" fmla="*/ 21907 w 748353"/>
                    <a:gd name="connsiteY1" fmla="*/ 407676 h 687622"/>
                    <a:gd name="connsiteX2" fmla="*/ 36195 w 748353"/>
                    <a:gd name="connsiteY2" fmla="*/ 353382 h 687622"/>
                    <a:gd name="connsiteX3" fmla="*/ 45720 w 748353"/>
                    <a:gd name="connsiteY3" fmla="*/ 300995 h 687622"/>
                    <a:gd name="connsiteX4" fmla="*/ 55245 w 748353"/>
                    <a:gd name="connsiteY4" fmla="*/ 267657 h 687622"/>
                    <a:gd name="connsiteX5" fmla="*/ 60007 w 748353"/>
                    <a:gd name="connsiteY5" fmla="*/ 234320 h 687622"/>
                    <a:gd name="connsiteX6" fmla="*/ 70485 w 748353"/>
                    <a:gd name="connsiteY6" fmla="*/ 198124 h 687622"/>
                    <a:gd name="connsiteX7" fmla="*/ 83820 w 748353"/>
                    <a:gd name="connsiteY7" fmla="*/ 148595 h 687622"/>
                    <a:gd name="connsiteX8" fmla="*/ 93345 w 748353"/>
                    <a:gd name="connsiteY8" fmla="*/ 124782 h 687622"/>
                    <a:gd name="connsiteX9" fmla="*/ 103822 w 748353"/>
                    <a:gd name="connsiteY9" fmla="*/ 91445 h 687622"/>
                    <a:gd name="connsiteX10" fmla="*/ 117157 w 748353"/>
                    <a:gd name="connsiteY10" fmla="*/ 61917 h 687622"/>
                    <a:gd name="connsiteX11" fmla="*/ 126682 w 748353"/>
                    <a:gd name="connsiteY11" fmla="*/ 39057 h 687622"/>
                    <a:gd name="connsiteX12" fmla="*/ 131445 w 748353"/>
                    <a:gd name="connsiteY12" fmla="*/ 24770 h 687622"/>
                    <a:gd name="connsiteX13" fmla="*/ 145732 w 748353"/>
                    <a:gd name="connsiteY13" fmla="*/ 10482 h 687622"/>
                    <a:gd name="connsiteX14" fmla="*/ 160972 w 748353"/>
                    <a:gd name="connsiteY14" fmla="*/ 957 h 687622"/>
                    <a:gd name="connsiteX15" fmla="*/ 179070 w 748353"/>
                    <a:gd name="connsiteY15" fmla="*/ 869 h 687622"/>
                    <a:gd name="connsiteX16" fmla="*/ 198120 w 748353"/>
                    <a:gd name="connsiteY16" fmla="*/ 5720 h 687622"/>
                    <a:gd name="connsiteX17" fmla="*/ 212407 w 748353"/>
                    <a:gd name="connsiteY17" fmla="*/ 15245 h 687622"/>
                    <a:gd name="connsiteX18" fmla="*/ 231457 w 748353"/>
                    <a:gd name="connsiteY18" fmla="*/ 48582 h 687622"/>
                    <a:gd name="connsiteX19" fmla="*/ 250507 w 748353"/>
                    <a:gd name="connsiteY19" fmla="*/ 91445 h 687622"/>
                    <a:gd name="connsiteX20" fmla="*/ 264795 w 748353"/>
                    <a:gd name="connsiteY20" fmla="*/ 134307 h 687622"/>
                    <a:gd name="connsiteX21" fmla="*/ 701040 w 748353"/>
                    <a:gd name="connsiteY21" fmla="*/ 677232 h 687622"/>
                    <a:gd name="connsiteX22" fmla="*/ 741045 w 748353"/>
                    <a:gd name="connsiteY22" fmla="*/ 491495 h 687622"/>
                    <a:gd name="connsiteX23" fmla="*/ 741045 w 748353"/>
                    <a:gd name="connsiteY23" fmla="*/ 491495 h 687622"/>
                    <a:gd name="connsiteX0" fmla="*/ 0 w 748353"/>
                    <a:gd name="connsiteY0" fmla="*/ 502926 h 687623"/>
                    <a:gd name="connsiteX1" fmla="*/ 21907 w 748353"/>
                    <a:gd name="connsiteY1" fmla="*/ 407676 h 687623"/>
                    <a:gd name="connsiteX2" fmla="*/ 36195 w 748353"/>
                    <a:gd name="connsiteY2" fmla="*/ 353382 h 687623"/>
                    <a:gd name="connsiteX3" fmla="*/ 45720 w 748353"/>
                    <a:gd name="connsiteY3" fmla="*/ 300995 h 687623"/>
                    <a:gd name="connsiteX4" fmla="*/ 55245 w 748353"/>
                    <a:gd name="connsiteY4" fmla="*/ 267657 h 687623"/>
                    <a:gd name="connsiteX5" fmla="*/ 60007 w 748353"/>
                    <a:gd name="connsiteY5" fmla="*/ 234320 h 687623"/>
                    <a:gd name="connsiteX6" fmla="*/ 70485 w 748353"/>
                    <a:gd name="connsiteY6" fmla="*/ 198124 h 687623"/>
                    <a:gd name="connsiteX7" fmla="*/ 83820 w 748353"/>
                    <a:gd name="connsiteY7" fmla="*/ 148595 h 687623"/>
                    <a:gd name="connsiteX8" fmla="*/ 93345 w 748353"/>
                    <a:gd name="connsiteY8" fmla="*/ 124782 h 687623"/>
                    <a:gd name="connsiteX9" fmla="*/ 103822 w 748353"/>
                    <a:gd name="connsiteY9" fmla="*/ 91445 h 687623"/>
                    <a:gd name="connsiteX10" fmla="*/ 117157 w 748353"/>
                    <a:gd name="connsiteY10" fmla="*/ 61917 h 687623"/>
                    <a:gd name="connsiteX11" fmla="*/ 126682 w 748353"/>
                    <a:gd name="connsiteY11" fmla="*/ 39057 h 687623"/>
                    <a:gd name="connsiteX12" fmla="*/ 131445 w 748353"/>
                    <a:gd name="connsiteY12" fmla="*/ 24770 h 687623"/>
                    <a:gd name="connsiteX13" fmla="*/ 145732 w 748353"/>
                    <a:gd name="connsiteY13" fmla="*/ 10482 h 687623"/>
                    <a:gd name="connsiteX14" fmla="*/ 160972 w 748353"/>
                    <a:gd name="connsiteY14" fmla="*/ 957 h 687623"/>
                    <a:gd name="connsiteX15" fmla="*/ 179070 w 748353"/>
                    <a:gd name="connsiteY15" fmla="*/ 869 h 687623"/>
                    <a:gd name="connsiteX16" fmla="*/ 198120 w 748353"/>
                    <a:gd name="connsiteY16" fmla="*/ 5720 h 687623"/>
                    <a:gd name="connsiteX17" fmla="*/ 212407 w 748353"/>
                    <a:gd name="connsiteY17" fmla="*/ 15245 h 687623"/>
                    <a:gd name="connsiteX18" fmla="*/ 231457 w 748353"/>
                    <a:gd name="connsiteY18" fmla="*/ 48582 h 687623"/>
                    <a:gd name="connsiteX19" fmla="*/ 250507 w 748353"/>
                    <a:gd name="connsiteY19" fmla="*/ 91445 h 687623"/>
                    <a:gd name="connsiteX20" fmla="*/ 264795 w 748353"/>
                    <a:gd name="connsiteY20" fmla="*/ 134307 h 687623"/>
                    <a:gd name="connsiteX21" fmla="*/ 701040 w 748353"/>
                    <a:gd name="connsiteY21" fmla="*/ 677232 h 687623"/>
                    <a:gd name="connsiteX22" fmla="*/ 741045 w 748353"/>
                    <a:gd name="connsiteY22" fmla="*/ 491495 h 687623"/>
                    <a:gd name="connsiteX23" fmla="*/ 741045 w 748353"/>
                    <a:gd name="connsiteY23" fmla="*/ 491495 h 687623"/>
                    <a:gd name="connsiteX0" fmla="*/ 0 w 741045"/>
                    <a:gd name="connsiteY0" fmla="*/ 502926 h 502927"/>
                    <a:gd name="connsiteX1" fmla="*/ 21907 w 741045"/>
                    <a:gd name="connsiteY1" fmla="*/ 407676 h 502927"/>
                    <a:gd name="connsiteX2" fmla="*/ 36195 w 741045"/>
                    <a:gd name="connsiteY2" fmla="*/ 353382 h 502927"/>
                    <a:gd name="connsiteX3" fmla="*/ 45720 w 741045"/>
                    <a:gd name="connsiteY3" fmla="*/ 300995 h 502927"/>
                    <a:gd name="connsiteX4" fmla="*/ 55245 w 741045"/>
                    <a:gd name="connsiteY4" fmla="*/ 267657 h 502927"/>
                    <a:gd name="connsiteX5" fmla="*/ 60007 w 741045"/>
                    <a:gd name="connsiteY5" fmla="*/ 234320 h 502927"/>
                    <a:gd name="connsiteX6" fmla="*/ 70485 w 741045"/>
                    <a:gd name="connsiteY6" fmla="*/ 198124 h 502927"/>
                    <a:gd name="connsiteX7" fmla="*/ 83820 w 741045"/>
                    <a:gd name="connsiteY7" fmla="*/ 148595 h 502927"/>
                    <a:gd name="connsiteX8" fmla="*/ 93345 w 741045"/>
                    <a:gd name="connsiteY8" fmla="*/ 124782 h 502927"/>
                    <a:gd name="connsiteX9" fmla="*/ 103822 w 741045"/>
                    <a:gd name="connsiteY9" fmla="*/ 91445 h 502927"/>
                    <a:gd name="connsiteX10" fmla="*/ 117157 w 741045"/>
                    <a:gd name="connsiteY10" fmla="*/ 61917 h 502927"/>
                    <a:gd name="connsiteX11" fmla="*/ 126682 w 741045"/>
                    <a:gd name="connsiteY11" fmla="*/ 39057 h 502927"/>
                    <a:gd name="connsiteX12" fmla="*/ 131445 w 741045"/>
                    <a:gd name="connsiteY12" fmla="*/ 24770 h 502927"/>
                    <a:gd name="connsiteX13" fmla="*/ 145732 w 741045"/>
                    <a:gd name="connsiteY13" fmla="*/ 10482 h 502927"/>
                    <a:gd name="connsiteX14" fmla="*/ 160972 w 741045"/>
                    <a:gd name="connsiteY14" fmla="*/ 957 h 502927"/>
                    <a:gd name="connsiteX15" fmla="*/ 179070 w 741045"/>
                    <a:gd name="connsiteY15" fmla="*/ 869 h 502927"/>
                    <a:gd name="connsiteX16" fmla="*/ 198120 w 741045"/>
                    <a:gd name="connsiteY16" fmla="*/ 5720 h 502927"/>
                    <a:gd name="connsiteX17" fmla="*/ 212407 w 741045"/>
                    <a:gd name="connsiteY17" fmla="*/ 15245 h 502927"/>
                    <a:gd name="connsiteX18" fmla="*/ 231457 w 741045"/>
                    <a:gd name="connsiteY18" fmla="*/ 48582 h 502927"/>
                    <a:gd name="connsiteX19" fmla="*/ 250507 w 741045"/>
                    <a:gd name="connsiteY19" fmla="*/ 91445 h 502927"/>
                    <a:gd name="connsiteX20" fmla="*/ 264795 w 741045"/>
                    <a:gd name="connsiteY20" fmla="*/ 134307 h 502927"/>
                    <a:gd name="connsiteX21" fmla="*/ 741045 w 741045"/>
                    <a:gd name="connsiteY21" fmla="*/ 491495 h 502927"/>
                    <a:gd name="connsiteX22" fmla="*/ 741045 w 741045"/>
                    <a:gd name="connsiteY22" fmla="*/ 491495 h 502927"/>
                    <a:gd name="connsiteX0" fmla="*/ 0 w 753980"/>
                    <a:gd name="connsiteY0" fmla="*/ 502926 h 502926"/>
                    <a:gd name="connsiteX1" fmla="*/ 21907 w 753980"/>
                    <a:gd name="connsiteY1" fmla="*/ 407676 h 502926"/>
                    <a:gd name="connsiteX2" fmla="*/ 36195 w 753980"/>
                    <a:gd name="connsiteY2" fmla="*/ 353382 h 502926"/>
                    <a:gd name="connsiteX3" fmla="*/ 45720 w 753980"/>
                    <a:gd name="connsiteY3" fmla="*/ 300995 h 502926"/>
                    <a:gd name="connsiteX4" fmla="*/ 55245 w 753980"/>
                    <a:gd name="connsiteY4" fmla="*/ 267657 h 502926"/>
                    <a:gd name="connsiteX5" fmla="*/ 60007 w 753980"/>
                    <a:gd name="connsiteY5" fmla="*/ 234320 h 502926"/>
                    <a:gd name="connsiteX6" fmla="*/ 70485 w 753980"/>
                    <a:gd name="connsiteY6" fmla="*/ 198124 h 502926"/>
                    <a:gd name="connsiteX7" fmla="*/ 83820 w 753980"/>
                    <a:gd name="connsiteY7" fmla="*/ 148595 h 502926"/>
                    <a:gd name="connsiteX8" fmla="*/ 93345 w 753980"/>
                    <a:gd name="connsiteY8" fmla="*/ 124782 h 502926"/>
                    <a:gd name="connsiteX9" fmla="*/ 103822 w 753980"/>
                    <a:gd name="connsiteY9" fmla="*/ 91445 h 502926"/>
                    <a:gd name="connsiteX10" fmla="*/ 117157 w 753980"/>
                    <a:gd name="connsiteY10" fmla="*/ 61917 h 502926"/>
                    <a:gd name="connsiteX11" fmla="*/ 126682 w 753980"/>
                    <a:gd name="connsiteY11" fmla="*/ 39057 h 502926"/>
                    <a:gd name="connsiteX12" fmla="*/ 131445 w 753980"/>
                    <a:gd name="connsiteY12" fmla="*/ 24770 h 502926"/>
                    <a:gd name="connsiteX13" fmla="*/ 145732 w 753980"/>
                    <a:gd name="connsiteY13" fmla="*/ 10482 h 502926"/>
                    <a:gd name="connsiteX14" fmla="*/ 160972 w 753980"/>
                    <a:gd name="connsiteY14" fmla="*/ 957 h 502926"/>
                    <a:gd name="connsiteX15" fmla="*/ 179070 w 753980"/>
                    <a:gd name="connsiteY15" fmla="*/ 869 h 502926"/>
                    <a:gd name="connsiteX16" fmla="*/ 198120 w 753980"/>
                    <a:gd name="connsiteY16" fmla="*/ 5720 h 502926"/>
                    <a:gd name="connsiteX17" fmla="*/ 212407 w 753980"/>
                    <a:gd name="connsiteY17" fmla="*/ 15245 h 502926"/>
                    <a:gd name="connsiteX18" fmla="*/ 231457 w 753980"/>
                    <a:gd name="connsiteY18" fmla="*/ 48582 h 502926"/>
                    <a:gd name="connsiteX19" fmla="*/ 250507 w 753980"/>
                    <a:gd name="connsiteY19" fmla="*/ 91445 h 502926"/>
                    <a:gd name="connsiteX20" fmla="*/ 264795 w 753980"/>
                    <a:gd name="connsiteY20" fmla="*/ 134307 h 502926"/>
                    <a:gd name="connsiteX21" fmla="*/ 741045 w 753980"/>
                    <a:gd name="connsiteY21" fmla="*/ 491495 h 502926"/>
                    <a:gd name="connsiteX22" fmla="*/ 741045 w 753980"/>
                    <a:gd name="connsiteY22" fmla="*/ 491495 h 502926"/>
                    <a:gd name="connsiteX23" fmla="*/ 753980 w 753980"/>
                    <a:gd name="connsiteY23" fmla="*/ 467766 h 502926"/>
                    <a:gd name="connsiteX0" fmla="*/ 0 w 741045"/>
                    <a:gd name="connsiteY0" fmla="*/ 502926 h 502926"/>
                    <a:gd name="connsiteX1" fmla="*/ 21907 w 741045"/>
                    <a:gd name="connsiteY1" fmla="*/ 407676 h 502926"/>
                    <a:gd name="connsiteX2" fmla="*/ 36195 w 741045"/>
                    <a:gd name="connsiteY2" fmla="*/ 353382 h 502926"/>
                    <a:gd name="connsiteX3" fmla="*/ 45720 w 741045"/>
                    <a:gd name="connsiteY3" fmla="*/ 300995 h 502926"/>
                    <a:gd name="connsiteX4" fmla="*/ 55245 w 741045"/>
                    <a:gd name="connsiteY4" fmla="*/ 267657 h 502926"/>
                    <a:gd name="connsiteX5" fmla="*/ 60007 w 741045"/>
                    <a:gd name="connsiteY5" fmla="*/ 234320 h 502926"/>
                    <a:gd name="connsiteX6" fmla="*/ 70485 w 741045"/>
                    <a:gd name="connsiteY6" fmla="*/ 198124 h 502926"/>
                    <a:gd name="connsiteX7" fmla="*/ 83820 w 741045"/>
                    <a:gd name="connsiteY7" fmla="*/ 148595 h 502926"/>
                    <a:gd name="connsiteX8" fmla="*/ 93345 w 741045"/>
                    <a:gd name="connsiteY8" fmla="*/ 124782 h 502926"/>
                    <a:gd name="connsiteX9" fmla="*/ 103822 w 741045"/>
                    <a:gd name="connsiteY9" fmla="*/ 91445 h 502926"/>
                    <a:gd name="connsiteX10" fmla="*/ 117157 w 741045"/>
                    <a:gd name="connsiteY10" fmla="*/ 61917 h 502926"/>
                    <a:gd name="connsiteX11" fmla="*/ 126682 w 741045"/>
                    <a:gd name="connsiteY11" fmla="*/ 39057 h 502926"/>
                    <a:gd name="connsiteX12" fmla="*/ 131445 w 741045"/>
                    <a:gd name="connsiteY12" fmla="*/ 24770 h 502926"/>
                    <a:gd name="connsiteX13" fmla="*/ 145732 w 741045"/>
                    <a:gd name="connsiteY13" fmla="*/ 10482 h 502926"/>
                    <a:gd name="connsiteX14" fmla="*/ 160972 w 741045"/>
                    <a:gd name="connsiteY14" fmla="*/ 957 h 502926"/>
                    <a:gd name="connsiteX15" fmla="*/ 179070 w 741045"/>
                    <a:gd name="connsiteY15" fmla="*/ 869 h 502926"/>
                    <a:gd name="connsiteX16" fmla="*/ 198120 w 741045"/>
                    <a:gd name="connsiteY16" fmla="*/ 5720 h 502926"/>
                    <a:gd name="connsiteX17" fmla="*/ 212407 w 741045"/>
                    <a:gd name="connsiteY17" fmla="*/ 15245 h 502926"/>
                    <a:gd name="connsiteX18" fmla="*/ 231457 w 741045"/>
                    <a:gd name="connsiteY18" fmla="*/ 48582 h 502926"/>
                    <a:gd name="connsiteX19" fmla="*/ 250507 w 741045"/>
                    <a:gd name="connsiteY19" fmla="*/ 91445 h 502926"/>
                    <a:gd name="connsiteX20" fmla="*/ 264795 w 741045"/>
                    <a:gd name="connsiteY20" fmla="*/ 134307 h 502926"/>
                    <a:gd name="connsiteX21" fmla="*/ 741045 w 741045"/>
                    <a:gd name="connsiteY21" fmla="*/ 491495 h 502926"/>
                    <a:gd name="connsiteX22" fmla="*/ 741045 w 741045"/>
                    <a:gd name="connsiteY22" fmla="*/ 491495 h 502926"/>
                    <a:gd name="connsiteX0" fmla="*/ 0 w 741045"/>
                    <a:gd name="connsiteY0" fmla="*/ 502926 h 502926"/>
                    <a:gd name="connsiteX1" fmla="*/ 21907 w 741045"/>
                    <a:gd name="connsiteY1" fmla="*/ 407676 h 502926"/>
                    <a:gd name="connsiteX2" fmla="*/ 36195 w 741045"/>
                    <a:gd name="connsiteY2" fmla="*/ 353382 h 502926"/>
                    <a:gd name="connsiteX3" fmla="*/ 45720 w 741045"/>
                    <a:gd name="connsiteY3" fmla="*/ 300995 h 502926"/>
                    <a:gd name="connsiteX4" fmla="*/ 55245 w 741045"/>
                    <a:gd name="connsiteY4" fmla="*/ 267657 h 502926"/>
                    <a:gd name="connsiteX5" fmla="*/ 60007 w 741045"/>
                    <a:gd name="connsiteY5" fmla="*/ 234320 h 502926"/>
                    <a:gd name="connsiteX6" fmla="*/ 70485 w 741045"/>
                    <a:gd name="connsiteY6" fmla="*/ 198124 h 502926"/>
                    <a:gd name="connsiteX7" fmla="*/ 83820 w 741045"/>
                    <a:gd name="connsiteY7" fmla="*/ 148595 h 502926"/>
                    <a:gd name="connsiteX8" fmla="*/ 93345 w 741045"/>
                    <a:gd name="connsiteY8" fmla="*/ 124782 h 502926"/>
                    <a:gd name="connsiteX9" fmla="*/ 103822 w 741045"/>
                    <a:gd name="connsiteY9" fmla="*/ 91445 h 502926"/>
                    <a:gd name="connsiteX10" fmla="*/ 117157 w 741045"/>
                    <a:gd name="connsiteY10" fmla="*/ 61917 h 502926"/>
                    <a:gd name="connsiteX11" fmla="*/ 126682 w 741045"/>
                    <a:gd name="connsiteY11" fmla="*/ 39057 h 502926"/>
                    <a:gd name="connsiteX12" fmla="*/ 131445 w 741045"/>
                    <a:gd name="connsiteY12" fmla="*/ 24770 h 502926"/>
                    <a:gd name="connsiteX13" fmla="*/ 145732 w 741045"/>
                    <a:gd name="connsiteY13" fmla="*/ 10482 h 502926"/>
                    <a:gd name="connsiteX14" fmla="*/ 160972 w 741045"/>
                    <a:gd name="connsiteY14" fmla="*/ 957 h 502926"/>
                    <a:gd name="connsiteX15" fmla="*/ 179070 w 741045"/>
                    <a:gd name="connsiteY15" fmla="*/ 869 h 502926"/>
                    <a:gd name="connsiteX16" fmla="*/ 198120 w 741045"/>
                    <a:gd name="connsiteY16" fmla="*/ 5720 h 502926"/>
                    <a:gd name="connsiteX17" fmla="*/ 212407 w 741045"/>
                    <a:gd name="connsiteY17" fmla="*/ 15245 h 502926"/>
                    <a:gd name="connsiteX18" fmla="*/ 231457 w 741045"/>
                    <a:gd name="connsiteY18" fmla="*/ 48582 h 502926"/>
                    <a:gd name="connsiteX19" fmla="*/ 250507 w 741045"/>
                    <a:gd name="connsiteY19" fmla="*/ 91445 h 502926"/>
                    <a:gd name="connsiteX20" fmla="*/ 264795 w 741045"/>
                    <a:gd name="connsiteY20" fmla="*/ 134307 h 502926"/>
                    <a:gd name="connsiteX21" fmla="*/ 741045 w 741045"/>
                    <a:gd name="connsiteY21" fmla="*/ 491495 h 502926"/>
                    <a:gd name="connsiteX0" fmla="*/ 0 w 264795"/>
                    <a:gd name="connsiteY0" fmla="*/ 502926 h 502926"/>
                    <a:gd name="connsiteX1" fmla="*/ 21907 w 264795"/>
                    <a:gd name="connsiteY1" fmla="*/ 407676 h 502926"/>
                    <a:gd name="connsiteX2" fmla="*/ 36195 w 264795"/>
                    <a:gd name="connsiteY2" fmla="*/ 353382 h 502926"/>
                    <a:gd name="connsiteX3" fmla="*/ 45720 w 264795"/>
                    <a:gd name="connsiteY3" fmla="*/ 300995 h 502926"/>
                    <a:gd name="connsiteX4" fmla="*/ 55245 w 264795"/>
                    <a:gd name="connsiteY4" fmla="*/ 267657 h 502926"/>
                    <a:gd name="connsiteX5" fmla="*/ 60007 w 264795"/>
                    <a:gd name="connsiteY5" fmla="*/ 234320 h 502926"/>
                    <a:gd name="connsiteX6" fmla="*/ 70485 w 264795"/>
                    <a:gd name="connsiteY6" fmla="*/ 198124 h 502926"/>
                    <a:gd name="connsiteX7" fmla="*/ 83820 w 264795"/>
                    <a:gd name="connsiteY7" fmla="*/ 148595 h 502926"/>
                    <a:gd name="connsiteX8" fmla="*/ 93345 w 264795"/>
                    <a:gd name="connsiteY8" fmla="*/ 124782 h 502926"/>
                    <a:gd name="connsiteX9" fmla="*/ 103822 w 264795"/>
                    <a:gd name="connsiteY9" fmla="*/ 91445 h 502926"/>
                    <a:gd name="connsiteX10" fmla="*/ 117157 w 264795"/>
                    <a:gd name="connsiteY10" fmla="*/ 61917 h 502926"/>
                    <a:gd name="connsiteX11" fmla="*/ 126682 w 264795"/>
                    <a:gd name="connsiteY11" fmla="*/ 39057 h 502926"/>
                    <a:gd name="connsiteX12" fmla="*/ 131445 w 264795"/>
                    <a:gd name="connsiteY12" fmla="*/ 24770 h 502926"/>
                    <a:gd name="connsiteX13" fmla="*/ 145732 w 264795"/>
                    <a:gd name="connsiteY13" fmla="*/ 10482 h 502926"/>
                    <a:gd name="connsiteX14" fmla="*/ 160972 w 264795"/>
                    <a:gd name="connsiteY14" fmla="*/ 957 h 502926"/>
                    <a:gd name="connsiteX15" fmla="*/ 179070 w 264795"/>
                    <a:gd name="connsiteY15" fmla="*/ 869 h 502926"/>
                    <a:gd name="connsiteX16" fmla="*/ 198120 w 264795"/>
                    <a:gd name="connsiteY16" fmla="*/ 5720 h 502926"/>
                    <a:gd name="connsiteX17" fmla="*/ 212407 w 264795"/>
                    <a:gd name="connsiteY17" fmla="*/ 15245 h 502926"/>
                    <a:gd name="connsiteX18" fmla="*/ 231457 w 264795"/>
                    <a:gd name="connsiteY18" fmla="*/ 48582 h 502926"/>
                    <a:gd name="connsiteX19" fmla="*/ 250507 w 264795"/>
                    <a:gd name="connsiteY19" fmla="*/ 91445 h 502926"/>
                    <a:gd name="connsiteX20" fmla="*/ 264795 w 264795"/>
                    <a:gd name="connsiteY20" fmla="*/ 134307 h 502926"/>
                    <a:gd name="connsiteX0" fmla="*/ 0 w 264795"/>
                    <a:gd name="connsiteY0" fmla="*/ 502926 h 502926"/>
                    <a:gd name="connsiteX1" fmla="*/ 21907 w 264795"/>
                    <a:gd name="connsiteY1" fmla="*/ 407676 h 502926"/>
                    <a:gd name="connsiteX2" fmla="*/ 36195 w 264795"/>
                    <a:gd name="connsiteY2" fmla="*/ 353382 h 502926"/>
                    <a:gd name="connsiteX3" fmla="*/ 45720 w 264795"/>
                    <a:gd name="connsiteY3" fmla="*/ 300995 h 502926"/>
                    <a:gd name="connsiteX4" fmla="*/ 55245 w 264795"/>
                    <a:gd name="connsiteY4" fmla="*/ 267657 h 502926"/>
                    <a:gd name="connsiteX5" fmla="*/ 60007 w 264795"/>
                    <a:gd name="connsiteY5" fmla="*/ 234320 h 502926"/>
                    <a:gd name="connsiteX6" fmla="*/ 70485 w 264795"/>
                    <a:gd name="connsiteY6" fmla="*/ 198124 h 502926"/>
                    <a:gd name="connsiteX7" fmla="*/ 83820 w 264795"/>
                    <a:gd name="connsiteY7" fmla="*/ 148595 h 502926"/>
                    <a:gd name="connsiteX8" fmla="*/ 93345 w 264795"/>
                    <a:gd name="connsiteY8" fmla="*/ 124782 h 502926"/>
                    <a:gd name="connsiteX9" fmla="*/ 103822 w 264795"/>
                    <a:gd name="connsiteY9" fmla="*/ 91445 h 502926"/>
                    <a:gd name="connsiteX10" fmla="*/ 117157 w 264795"/>
                    <a:gd name="connsiteY10" fmla="*/ 61917 h 502926"/>
                    <a:gd name="connsiteX11" fmla="*/ 126682 w 264795"/>
                    <a:gd name="connsiteY11" fmla="*/ 39057 h 502926"/>
                    <a:gd name="connsiteX12" fmla="*/ 131445 w 264795"/>
                    <a:gd name="connsiteY12" fmla="*/ 24770 h 502926"/>
                    <a:gd name="connsiteX13" fmla="*/ 145732 w 264795"/>
                    <a:gd name="connsiteY13" fmla="*/ 10482 h 502926"/>
                    <a:gd name="connsiteX14" fmla="*/ 160972 w 264795"/>
                    <a:gd name="connsiteY14" fmla="*/ 957 h 502926"/>
                    <a:gd name="connsiteX15" fmla="*/ 179070 w 264795"/>
                    <a:gd name="connsiteY15" fmla="*/ 869 h 502926"/>
                    <a:gd name="connsiteX16" fmla="*/ 198120 w 264795"/>
                    <a:gd name="connsiteY16" fmla="*/ 5720 h 502926"/>
                    <a:gd name="connsiteX17" fmla="*/ 212407 w 264795"/>
                    <a:gd name="connsiteY17" fmla="*/ 15245 h 502926"/>
                    <a:gd name="connsiteX18" fmla="*/ 231457 w 264795"/>
                    <a:gd name="connsiteY18" fmla="*/ 48582 h 502926"/>
                    <a:gd name="connsiteX19" fmla="*/ 254335 w 264795"/>
                    <a:gd name="connsiteY19" fmla="*/ 91445 h 502926"/>
                    <a:gd name="connsiteX20" fmla="*/ 264795 w 264795"/>
                    <a:gd name="connsiteY20" fmla="*/ 134307 h 502926"/>
                    <a:gd name="connsiteX0" fmla="*/ 0 w 264795"/>
                    <a:gd name="connsiteY0" fmla="*/ 502926 h 502926"/>
                    <a:gd name="connsiteX1" fmla="*/ 21907 w 264795"/>
                    <a:gd name="connsiteY1" fmla="*/ 407676 h 502926"/>
                    <a:gd name="connsiteX2" fmla="*/ 36195 w 264795"/>
                    <a:gd name="connsiteY2" fmla="*/ 353382 h 502926"/>
                    <a:gd name="connsiteX3" fmla="*/ 45720 w 264795"/>
                    <a:gd name="connsiteY3" fmla="*/ 300995 h 502926"/>
                    <a:gd name="connsiteX4" fmla="*/ 55245 w 264795"/>
                    <a:gd name="connsiteY4" fmla="*/ 267657 h 502926"/>
                    <a:gd name="connsiteX5" fmla="*/ 60007 w 264795"/>
                    <a:gd name="connsiteY5" fmla="*/ 234320 h 502926"/>
                    <a:gd name="connsiteX6" fmla="*/ 70485 w 264795"/>
                    <a:gd name="connsiteY6" fmla="*/ 198124 h 502926"/>
                    <a:gd name="connsiteX7" fmla="*/ 83820 w 264795"/>
                    <a:gd name="connsiteY7" fmla="*/ 148595 h 502926"/>
                    <a:gd name="connsiteX8" fmla="*/ 93345 w 264795"/>
                    <a:gd name="connsiteY8" fmla="*/ 124782 h 502926"/>
                    <a:gd name="connsiteX9" fmla="*/ 103822 w 264795"/>
                    <a:gd name="connsiteY9" fmla="*/ 91445 h 502926"/>
                    <a:gd name="connsiteX10" fmla="*/ 117157 w 264795"/>
                    <a:gd name="connsiteY10" fmla="*/ 61917 h 502926"/>
                    <a:gd name="connsiteX11" fmla="*/ 126682 w 264795"/>
                    <a:gd name="connsiteY11" fmla="*/ 39057 h 502926"/>
                    <a:gd name="connsiteX12" fmla="*/ 131445 w 264795"/>
                    <a:gd name="connsiteY12" fmla="*/ 24770 h 502926"/>
                    <a:gd name="connsiteX13" fmla="*/ 145732 w 264795"/>
                    <a:gd name="connsiteY13" fmla="*/ 10482 h 502926"/>
                    <a:gd name="connsiteX14" fmla="*/ 160972 w 264795"/>
                    <a:gd name="connsiteY14" fmla="*/ 957 h 502926"/>
                    <a:gd name="connsiteX15" fmla="*/ 179070 w 264795"/>
                    <a:gd name="connsiteY15" fmla="*/ 869 h 502926"/>
                    <a:gd name="connsiteX16" fmla="*/ 198120 w 264795"/>
                    <a:gd name="connsiteY16" fmla="*/ 5720 h 502926"/>
                    <a:gd name="connsiteX17" fmla="*/ 212407 w 264795"/>
                    <a:gd name="connsiteY17" fmla="*/ 15245 h 502926"/>
                    <a:gd name="connsiteX18" fmla="*/ 231457 w 264795"/>
                    <a:gd name="connsiteY18" fmla="*/ 48582 h 502926"/>
                    <a:gd name="connsiteX19" fmla="*/ 264795 w 264795"/>
                    <a:gd name="connsiteY19" fmla="*/ 134307 h 502926"/>
                    <a:gd name="connsiteX0" fmla="*/ 0 w 264795"/>
                    <a:gd name="connsiteY0" fmla="*/ 502926 h 502926"/>
                    <a:gd name="connsiteX1" fmla="*/ 21907 w 264795"/>
                    <a:gd name="connsiteY1" fmla="*/ 407676 h 502926"/>
                    <a:gd name="connsiteX2" fmla="*/ 36195 w 264795"/>
                    <a:gd name="connsiteY2" fmla="*/ 353382 h 502926"/>
                    <a:gd name="connsiteX3" fmla="*/ 45720 w 264795"/>
                    <a:gd name="connsiteY3" fmla="*/ 300995 h 502926"/>
                    <a:gd name="connsiteX4" fmla="*/ 55245 w 264795"/>
                    <a:gd name="connsiteY4" fmla="*/ 267657 h 502926"/>
                    <a:gd name="connsiteX5" fmla="*/ 60007 w 264795"/>
                    <a:gd name="connsiteY5" fmla="*/ 234320 h 502926"/>
                    <a:gd name="connsiteX6" fmla="*/ 70485 w 264795"/>
                    <a:gd name="connsiteY6" fmla="*/ 198124 h 502926"/>
                    <a:gd name="connsiteX7" fmla="*/ 83820 w 264795"/>
                    <a:gd name="connsiteY7" fmla="*/ 148595 h 502926"/>
                    <a:gd name="connsiteX8" fmla="*/ 93345 w 264795"/>
                    <a:gd name="connsiteY8" fmla="*/ 124782 h 502926"/>
                    <a:gd name="connsiteX9" fmla="*/ 103822 w 264795"/>
                    <a:gd name="connsiteY9" fmla="*/ 91445 h 502926"/>
                    <a:gd name="connsiteX10" fmla="*/ 117157 w 264795"/>
                    <a:gd name="connsiteY10" fmla="*/ 61917 h 502926"/>
                    <a:gd name="connsiteX11" fmla="*/ 126682 w 264795"/>
                    <a:gd name="connsiteY11" fmla="*/ 39057 h 502926"/>
                    <a:gd name="connsiteX12" fmla="*/ 131445 w 264795"/>
                    <a:gd name="connsiteY12" fmla="*/ 24770 h 502926"/>
                    <a:gd name="connsiteX13" fmla="*/ 145732 w 264795"/>
                    <a:gd name="connsiteY13" fmla="*/ 10482 h 502926"/>
                    <a:gd name="connsiteX14" fmla="*/ 160972 w 264795"/>
                    <a:gd name="connsiteY14" fmla="*/ 957 h 502926"/>
                    <a:gd name="connsiteX15" fmla="*/ 179070 w 264795"/>
                    <a:gd name="connsiteY15" fmla="*/ 869 h 502926"/>
                    <a:gd name="connsiteX16" fmla="*/ 198120 w 264795"/>
                    <a:gd name="connsiteY16" fmla="*/ 5720 h 502926"/>
                    <a:gd name="connsiteX17" fmla="*/ 212407 w 264795"/>
                    <a:gd name="connsiteY17" fmla="*/ 15245 h 502926"/>
                    <a:gd name="connsiteX18" fmla="*/ 231457 w 264795"/>
                    <a:gd name="connsiteY18" fmla="*/ 48582 h 502926"/>
                    <a:gd name="connsiteX19" fmla="*/ 264795 w 264795"/>
                    <a:gd name="connsiteY19" fmla="*/ 134307 h 502926"/>
                    <a:gd name="connsiteX0" fmla="*/ 0 w 264795"/>
                    <a:gd name="connsiteY0" fmla="*/ 502926 h 502926"/>
                    <a:gd name="connsiteX1" fmla="*/ 21907 w 264795"/>
                    <a:gd name="connsiteY1" fmla="*/ 407676 h 502926"/>
                    <a:gd name="connsiteX2" fmla="*/ 36195 w 264795"/>
                    <a:gd name="connsiteY2" fmla="*/ 353382 h 502926"/>
                    <a:gd name="connsiteX3" fmla="*/ 45720 w 264795"/>
                    <a:gd name="connsiteY3" fmla="*/ 300995 h 502926"/>
                    <a:gd name="connsiteX4" fmla="*/ 53969 w 264795"/>
                    <a:gd name="connsiteY4" fmla="*/ 267657 h 502926"/>
                    <a:gd name="connsiteX5" fmla="*/ 60007 w 264795"/>
                    <a:gd name="connsiteY5" fmla="*/ 234320 h 502926"/>
                    <a:gd name="connsiteX6" fmla="*/ 70485 w 264795"/>
                    <a:gd name="connsiteY6" fmla="*/ 198124 h 502926"/>
                    <a:gd name="connsiteX7" fmla="*/ 83820 w 264795"/>
                    <a:gd name="connsiteY7" fmla="*/ 148595 h 502926"/>
                    <a:gd name="connsiteX8" fmla="*/ 93345 w 264795"/>
                    <a:gd name="connsiteY8" fmla="*/ 124782 h 502926"/>
                    <a:gd name="connsiteX9" fmla="*/ 103822 w 264795"/>
                    <a:gd name="connsiteY9" fmla="*/ 91445 h 502926"/>
                    <a:gd name="connsiteX10" fmla="*/ 117157 w 264795"/>
                    <a:gd name="connsiteY10" fmla="*/ 61917 h 502926"/>
                    <a:gd name="connsiteX11" fmla="*/ 126682 w 264795"/>
                    <a:gd name="connsiteY11" fmla="*/ 39057 h 502926"/>
                    <a:gd name="connsiteX12" fmla="*/ 131445 w 264795"/>
                    <a:gd name="connsiteY12" fmla="*/ 24770 h 502926"/>
                    <a:gd name="connsiteX13" fmla="*/ 145732 w 264795"/>
                    <a:gd name="connsiteY13" fmla="*/ 10482 h 502926"/>
                    <a:gd name="connsiteX14" fmla="*/ 160972 w 264795"/>
                    <a:gd name="connsiteY14" fmla="*/ 957 h 502926"/>
                    <a:gd name="connsiteX15" fmla="*/ 179070 w 264795"/>
                    <a:gd name="connsiteY15" fmla="*/ 869 h 502926"/>
                    <a:gd name="connsiteX16" fmla="*/ 198120 w 264795"/>
                    <a:gd name="connsiteY16" fmla="*/ 5720 h 502926"/>
                    <a:gd name="connsiteX17" fmla="*/ 212407 w 264795"/>
                    <a:gd name="connsiteY17" fmla="*/ 15245 h 502926"/>
                    <a:gd name="connsiteX18" fmla="*/ 231457 w 264795"/>
                    <a:gd name="connsiteY18" fmla="*/ 48582 h 502926"/>
                    <a:gd name="connsiteX19" fmla="*/ 264795 w 264795"/>
                    <a:gd name="connsiteY19" fmla="*/ 134307 h 502926"/>
                    <a:gd name="connsiteX0" fmla="*/ 0 w 264795"/>
                    <a:gd name="connsiteY0" fmla="*/ 502926 h 502926"/>
                    <a:gd name="connsiteX1" fmla="*/ 21907 w 264795"/>
                    <a:gd name="connsiteY1" fmla="*/ 407676 h 502926"/>
                    <a:gd name="connsiteX2" fmla="*/ 34919 w 264795"/>
                    <a:gd name="connsiteY2" fmla="*/ 353382 h 502926"/>
                    <a:gd name="connsiteX3" fmla="*/ 45720 w 264795"/>
                    <a:gd name="connsiteY3" fmla="*/ 300995 h 502926"/>
                    <a:gd name="connsiteX4" fmla="*/ 53969 w 264795"/>
                    <a:gd name="connsiteY4" fmla="*/ 267657 h 502926"/>
                    <a:gd name="connsiteX5" fmla="*/ 60007 w 264795"/>
                    <a:gd name="connsiteY5" fmla="*/ 234320 h 502926"/>
                    <a:gd name="connsiteX6" fmla="*/ 70485 w 264795"/>
                    <a:gd name="connsiteY6" fmla="*/ 198124 h 502926"/>
                    <a:gd name="connsiteX7" fmla="*/ 83820 w 264795"/>
                    <a:gd name="connsiteY7" fmla="*/ 148595 h 502926"/>
                    <a:gd name="connsiteX8" fmla="*/ 93345 w 264795"/>
                    <a:gd name="connsiteY8" fmla="*/ 124782 h 502926"/>
                    <a:gd name="connsiteX9" fmla="*/ 103822 w 264795"/>
                    <a:gd name="connsiteY9" fmla="*/ 91445 h 502926"/>
                    <a:gd name="connsiteX10" fmla="*/ 117157 w 264795"/>
                    <a:gd name="connsiteY10" fmla="*/ 61917 h 502926"/>
                    <a:gd name="connsiteX11" fmla="*/ 126682 w 264795"/>
                    <a:gd name="connsiteY11" fmla="*/ 39057 h 502926"/>
                    <a:gd name="connsiteX12" fmla="*/ 131445 w 264795"/>
                    <a:gd name="connsiteY12" fmla="*/ 24770 h 502926"/>
                    <a:gd name="connsiteX13" fmla="*/ 145732 w 264795"/>
                    <a:gd name="connsiteY13" fmla="*/ 10482 h 502926"/>
                    <a:gd name="connsiteX14" fmla="*/ 160972 w 264795"/>
                    <a:gd name="connsiteY14" fmla="*/ 957 h 502926"/>
                    <a:gd name="connsiteX15" fmla="*/ 179070 w 264795"/>
                    <a:gd name="connsiteY15" fmla="*/ 869 h 502926"/>
                    <a:gd name="connsiteX16" fmla="*/ 198120 w 264795"/>
                    <a:gd name="connsiteY16" fmla="*/ 5720 h 502926"/>
                    <a:gd name="connsiteX17" fmla="*/ 212407 w 264795"/>
                    <a:gd name="connsiteY17" fmla="*/ 15245 h 502926"/>
                    <a:gd name="connsiteX18" fmla="*/ 231457 w 264795"/>
                    <a:gd name="connsiteY18" fmla="*/ 48582 h 502926"/>
                    <a:gd name="connsiteX19" fmla="*/ 264795 w 264795"/>
                    <a:gd name="connsiteY19" fmla="*/ 134307 h 502926"/>
                    <a:gd name="connsiteX0" fmla="*/ 0 w 264795"/>
                    <a:gd name="connsiteY0" fmla="*/ 502926 h 502926"/>
                    <a:gd name="connsiteX1" fmla="*/ 21907 w 264795"/>
                    <a:gd name="connsiteY1" fmla="*/ 407676 h 502926"/>
                    <a:gd name="connsiteX2" fmla="*/ 34919 w 264795"/>
                    <a:gd name="connsiteY2" fmla="*/ 353382 h 502926"/>
                    <a:gd name="connsiteX3" fmla="*/ 45720 w 264795"/>
                    <a:gd name="connsiteY3" fmla="*/ 300995 h 502926"/>
                    <a:gd name="connsiteX4" fmla="*/ 53969 w 264795"/>
                    <a:gd name="connsiteY4" fmla="*/ 267657 h 502926"/>
                    <a:gd name="connsiteX5" fmla="*/ 60007 w 264795"/>
                    <a:gd name="connsiteY5" fmla="*/ 234320 h 502926"/>
                    <a:gd name="connsiteX6" fmla="*/ 70485 w 264795"/>
                    <a:gd name="connsiteY6" fmla="*/ 198124 h 502926"/>
                    <a:gd name="connsiteX7" fmla="*/ 83820 w 264795"/>
                    <a:gd name="connsiteY7" fmla="*/ 148595 h 502926"/>
                    <a:gd name="connsiteX8" fmla="*/ 93345 w 264795"/>
                    <a:gd name="connsiteY8" fmla="*/ 124782 h 502926"/>
                    <a:gd name="connsiteX9" fmla="*/ 103822 w 264795"/>
                    <a:gd name="connsiteY9" fmla="*/ 91445 h 502926"/>
                    <a:gd name="connsiteX10" fmla="*/ 117157 w 264795"/>
                    <a:gd name="connsiteY10" fmla="*/ 61917 h 502926"/>
                    <a:gd name="connsiteX11" fmla="*/ 126682 w 264795"/>
                    <a:gd name="connsiteY11" fmla="*/ 39057 h 502926"/>
                    <a:gd name="connsiteX12" fmla="*/ 133997 w 264795"/>
                    <a:gd name="connsiteY12" fmla="*/ 27677 h 502926"/>
                    <a:gd name="connsiteX13" fmla="*/ 145732 w 264795"/>
                    <a:gd name="connsiteY13" fmla="*/ 10482 h 502926"/>
                    <a:gd name="connsiteX14" fmla="*/ 160972 w 264795"/>
                    <a:gd name="connsiteY14" fmla="*/ 957 h 502926"/>
                    <a:gd name="connsiteX15" fmla="*/ 179070 w 264795"/>
                    <a:gd name="connsiteY15" fmla="*/ 869 h 502926"/>
                    <a:gd name="connsiteX16" fmla="*/ 198120 w 264795"/>
                    <a:gd name="connsiteY16" fmla="*/ 5720 h 502926"/>
                    <a:gd name="connsiteX17" fmla="*/ 212407 w 264795"/>
                    <a:gd name="connsiteY17" fmla="*/ 15245 h 502926"/>
                    <a:gd name="connsiteX18" fmla="*/ 231457 w 264795"/>
                    <a:gd name="connsiteY18" fmla="*/ 48582 h 502926"/>
                    <a:gd name="connsiteX19" fmla="*/ 264795 w 264795"/>
                    <a:gd name="connsiteY19" fmla="*/ 134307 h 502926"/>
                    <a:gd name="connsiteX0" fmla="*/ 0 w 264795"/>
                    <a:gd name="connsiteY0" fmla="*/ 502926 h 502926"/>
                    <a:gd name="connsiteX1" fmla="*/ 21907 w 264795"/>
                    <a:gd name="connsiteY1" fmla="*/ 407676 h 502926"/>
                    <a:gd name="connsiteX2" fmla="*/ 34919 w 264795"/>
                    <a:gd name="connsiteY2" fmla="*/ 353382 h 502926"/>
                    <a:gd name="connsiteX3" fmla="*/ 45720 w 264795"/>
                    <a:gd name="connsiteY3" fmla="*/ 300995 h 502926"/>
                    <a:gd name="connsiteX4" fmla="*/ 53969 w 264795"/>
                    <a:gd name="connsiteY4" fmla="*/ 267657 h 502926"/>
                    <a:gd name="connsiteX5" fmla="*/ 60007 w 264795"/>
                    <a:gd name="connsiteY5" fmla="*/ 234320 h 502926"/>
                    <a:gd name="connsiteX6" fmla="*/ 70485 w 264795"/>
                    <a:gd name="connsiteY6" fmla="*/ 198124 h 502926"/>
                    <a:gd name="connsiteX7" fmla="*/ 83820 w 264795"/>
                    <a:gd name="connsiteY7" fmla="*/ 148595 h 502926"/>
                    <a:gd name="connsiteX8" fmla="*/ 93345 w 264795"/>
                    <a:gd name="connsiteY8" fmla="*/ 121875 h 502926"/>
                    <a:gd name="connsiteX9" fmla="*/ 103822 w 264795"/>
                    <a:gd name="connsiteY9" fmla="*/ 91445 h 502926"/>
                    <a:gd name="connsiteX10" fmla="*/ 117157 w 264795"/>
                    <a:gd name="connsiteY10" fmla="*/ 61917 h 502926"/>
                    <a:gd name="connsiteX11" fmla="*/ 126682 w 264795"/>
                    <a:gd name="connsiteY11" fmla="*/ 39057 h 502926"/>
                    <a:gd name="connsiteX12" fmla="*/ 133997 w 264795"/>
                    <a:gd name="connsiteY12" fmla="*/ 27677 h 502926"/>
                    <a:gd name="connsiteX13" fmla="*/ 145732 w 264795"/>
                    <a:gd name="connsiteY13" fmla="*/ 10482 h 502926"/>
                    <a:gd name="connsiteX14" fmla="*/ 160972 w 264795"/>
                    <a:gd name="connsiteY14" fmla="*/ 957 h 502926"/>
                    <a:gd name="connsiteX15" fmla="*/ 179070 w 264795"/>
                    <a:gd name="connsiteY15" fmla="*/ 869 h 502926"/>
                    <a:gd name="connsiteX16" fmla="*/ 198120 w 264795"/>
                    <a:gd name="connsiteY16" fmla="*/ 5720 h 502926"/>
                    <a:gd name="connsiteX17" fmla="*/ 212407 w 264795"/>
                    <a:gd name="connsiteY17" fmla="*/ 15245 h 502926"/>
                    <a:gd name="connsiteX18" fmla="*/ 231457 w 264795"/>
                    <a:gd name="connsiteY18" fmla="*/ 48582 h 502926"/>
                    <a:gd name="connsiteX19" fmla="*/ 264795 w 264795"/>
                    <a:gd name="connsiteY19" fmla="*/ 134307 h 502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64795" h="502926">
                      <a:moveTo>
                        <a:pt x="0" y="502926"/>
                      </a:moveTo>
                      <a:cubicBezTo>
                        <a:pt x="5556" y="470779"/>
                        <a:pt x="16087" y="432600"/>
                        <a:pt x="21907" y="407676"/>
                      </a:cubicBezTo>
                      <a:cubicBezTo>
                        <a:pt x="27727" y="382752"/>
                        <a:pt x="30950" y="371162"/>
                        <a:pt x="34919" y="353382"/>
                      </a:cubicBezTo>
                      <a:cubicBezTo>
                        <a:pt x="38888" y="335602"/>
                        <a:pt x="42545" y="315282"/>
                        <a:pt x="45720" y="300995"/>
                      </a:cubicBezTo>
                      <a:cubicBezTo>
                        <a:pt x="48895" y="286708"/>
                        <a:pt x="51588" y="278769"/>
                        <a:pt x="53969" y="267657"/>
                      </a:cubicBezTo>
                      <a:cubicBezTo>
                        <a:pt x="56350" y="256544"/>
                        <a:pt x="57254" y="245909"/>
                        <a:pt x="60007" y="234320"/>
                      </a:cubicBezTo>
                      <a:cubicBezTo>
                        <a:pt x="62760" y="222731"/>
                        <a:pt x="66516" y="212411"/>
                        <a:pt x="70485" y="198124"/>
                      </a:cubicBezTo>
                      <a:cubicBezTo>
                        <a:pt x="74454" y="183837"/>
                        <a:pt x="80010" y="161303"/>
                        <a:pt x="83820" y="148595"/>
                      </a:cubicBezTo>
                      <a:cubicBezTo>
                        <a:pt x="87630" y="135887"/>
                        <a:pt x="90011" y="131400"/>
                        <a:pt x="93345" y="121875"/>
                      </a:cubicBezTo>
                      <a:cubicBezTo>
                        <a:pt x="96679" y="112350"/>
                        <a:pt x="99853" y="101438"/>
                        <a:pt x="103822" y="91445"/>
                      </a:cubicBezTo>
                      <a:cubicBezTo>
                        <a:pt x="107791" y="81452"/>
                        <a:pt x="113347" y="70648"/>
                        <a:pt x="117157" y="61917"/>
                      </a:cubicBezTo>
                      <a:cubicBezTo>
                        <a:pt x="120967" y="53186"/>
                        <a:pt x="123875" y="44764"/>
                        <a:pt x="126682" y="39057"/>
                      </a:cubicBezTo>
                      <a:cubicBezTo>
                        <a:pt x="129489" y="33350"/>
                        <a:pt x="132409" y="32439"/>
                        <a:pt x="133997" y="27677"/>
                      </a:cubicBezTo>
                      <a:cubicBezTo>
                        <a:pt x="137172" y="22915"/>
                        <a:pt x="141236" y="14935"/>
                        <a:pt x="145732" y="10482"/>
                      </a:cubicBezTo>
                      <a:cubicBezTo>
                        <a:pt x="150228" y="6029"/>
                        <a:pt x="155416" y="2559"/>
                        <a:pt x="160972" y="957"/>
                      </a:cubicBezTo>
                      <a:cubicBezTo>
                        <a:pt x="166528" y="-645"/>
                        <a:pt x="172879" y="75"/>
                        <a:pt x="179070" y="869"/>
                      </a:cubicBezTo>
                      <a:cubicBezTo>
                        <a:pt x="185261" y="1663"/>
                        <a:pt x="192564" y="3324"/>
                        <a:pt x="198120" y="5720"/>
                      </a:cubicBezTo>
                      <a:cubicBezTo>
                        <a:pt x="203676" y="8116"/>
                        <a:pt x="206851" y="8101"/>
                        <a:pt x="212407" y="15245"/>
                      </a:cubicBezTo>
                      <a:cubicBezTo>
                        <a:pt x="217963" y="22389"/>
                        <a:pt x="222726" y="28738"/>
                        <a:pt x="231457" y="48582"/>
                      </a:cubicBezTo>
                      <a:cubicBezTo>
                        <a:pt x="240188" y="68426"/>
                        <a:pt x="257850" y="116448"/>
                        <a:pt x="264795" y="134307"/>
                      </a:cubicBezTo>
                    </a:path>
                  </a:pathLst>
                </a:custGeom>
                <a:ln w="44450">
                  <a:solidFill>
                    <a:srgbClr val="FFC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CF8AC2-FD8B-4EE3-803E-8F48BA97AFA9}"/>
                  </a:ext>
                </a:extLst>
              </p:cNvPr>
              <p:cNvSpPr txBox="1"/>
              <p:nvPr/>
            </p:nvSpPr>
            <p:spPr>
              <a:xfrm>
                <a:off x="7362698" y="2399735"/>
                <a:ext cx="43131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T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EB2002B-27D6-43FB-BA94-49FB2842BC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3252" y="1430813"/>
                <a:ext cx="392500" cy="0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7B997B-58DA-4130-ADA2-E959B17EF1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9502" y="2413789"/>
                <a:ext cx="1346697" cy="0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DE4206F-589B-4155-AC80-398C0691F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2313" y="1849657"/>
                <a:ext cx="0" cy="538865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67073-51E1-4C3B-9B1E-26B983AB2AD7}"/>
                  </a:ext>
                </a:extLst>
              </p:cNvPr>
              <p:cNvSpPr txBox="1"/>
              <p:nvPr/>
            </p:nvSpPr>
            <p:spPr>
              <a:xfrm>
                <a:off x="6513716" y="938287"/>
                <a:ext cx="3442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v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240BE1-474A-436B-83D3-EE5292521449}"/>
                </a:ext>
              </a:extLst>
            </p:cNvPr>
            <p:cNvCxnSpPr>
              <a:cxnSpLocks/>
            </p:cNvCxnSpPr>
            <p:nvPr/>
          </p:nvCxnSpPr>
          <p:spPr>
            <a:xfrm>
              <a:off x="8118390" y="1877259"/>
              <a:ext cx="0" cy="538865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5365C69-FEE7-4D1F-8495-FA19499DCE21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2069303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85048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Calculus is all about the rate of change</a:t>
            </a:r>
          </a:p>
        </p:txBody>
      </p:sp>
    </p:spTree>
    <p:extLst>
      <p:ext uri="{BB962C8B-B14F-4D97-AF65-F5344CB8AC3E}">
        <p14:creationId xmlns:p14="http://schemas.microsoft.com/office/powerpoint/2010/main" val="2054194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Calculus involving trig functions will be about the rate of change of the trig function</a:t>
            </a:r>
          </a:p>
        </p:txBody>
      </p:sp>
    </p:spTree>
    <p:extLst>
      <p:ext uri="{BB962C8B-B14F-4D97-AF65-F5344CB8AC3E}">
        <p14:creationId xmlns:p14="http://schemas.microsoft.com/office/powerpoint/2010/main" val="218732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average value of a curve over an interval x=a to x=b is:</a:t>
            </a:r>
          </a:p>
          <a:p>
            <a:r>
              <a:rPr lang="en-US" altLang="en-US" dirty="0"/>
              <a:t>                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ECB95D-657E-4618-9806-1BC01298DBA8}"/>
              </a:ext>
            </a:extLst>
          </p:cNvPr>
          <p:cNvGrpSpPr/>
          <p:nvPr/>
        </p:nvGrpSpPr>
        <p:grpSpPr>
          <a:xfrm>
            <a:off x="1981200" y="2743200"/>
            <a:ext cx="4419600" cy="1592462"/>
            <a:chOff x="228600" y="3505200"/>
            <a:chExt cx="4419600" cy="159246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E42F47F-DF14-4899-B12C-D74CFF060639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9FA234-90DC-4BE1-9B90-6F63632EBA2D}"/>
                </a:ext>
              </a:extLst>
            </p:cNvPr>
            <p:cNvGrpSpPr/>
            <p:nvPr/>
          </p:nvGrpSpPr>
          <p:grpSpPr>
            <a:xfrm>
              <a:off x="228600" y="3505200"/>
              <a:ext cx="4375030" cy="1592462"/>
              <a:chOff x="228600" y="3505200"/>
              <a:chExt cx="4375030" cy="15924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83D246-EB8E-43BB-ABAC-61C9863B74D4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BFBD36-2ADD-4C43-83D2-84BC8284ECDB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ƒ(x) dx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F990544-55D7-426C-9DDA-3078375D3E47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b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24077B-C164-4293-AB01-C7AD71795241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3B274E-6E2A-4690-B870-D01E18CD4828}"/>
                  </a:ext>
                </a:extLst>
              </p:cNvPr>
              <p:cNvSpPr txBox="1"/>
              <p:nvPr/>
            </p:nvSpPr>
            <p:spPr>
              <a:xfrm>
                <a:off x="228600" y="4035833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796AD8-774F-45DC-BF04-6D66ED0E8537}"/>
                  </a:ext>
                </a:extLst>
              </p:cNvPr>
              <p:cNvSpPr txBox="1"/>
              <p:nvPr/>
            </p:nvSpPr>
            <p:spPr>
              <a:xfrm>
                <a:off x="2352169" y="4389776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b - a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97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rate of change of the sine function is what engineers are interested in </a:t>
            </a:r>
          </a:p>
          <a:p>
            <a:endParaRPr lang="en-US" dirty="0"/>
          </a:p>
          <a:p>
            <a:r>
              <a:rPr lang="en-US" dirty="0"/>
              <a:t>(Assume all angles are measured in radians)</a:t>
            </a:r>
          </a:p>
        </p:txBody>
      </p:sp>
    </p:spTree>
    <p:extLst>
      <p:ext uri="{BB962C8B-B14F-4D97-AF65-F5344CB8AC3E}">
        <p14:creationId xmlns:p14="http://schemas.microsoft.com/office/powerpoint/2010/main" val="1269625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22A7-C1B1-4543-9D8E-EA62B9C7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B5B6-9FE5-407C-87A6-E13A9471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of the sine curve shows the rate of change is changing!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638ABE-3F64-4DE7-8A71-5A6131E95FBB}"/>
              </a:ext>
            </a:extLst>
          </p:cNvPr>
          <p:cNvGrpSpPr/>
          <p:nvPr/>
        </p:nvGrpSpPr>
        <p:grpSpPr>
          <a:xfrm>
            <a:off x="579517" y="3508044"/>
            <a:ext cx="8128892" cy="2839669"/>
            <a:chOff x="5486400" y="1129175"/>
            <a:chExt cx="3309851" cy="12846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FBC3F6-273B-4396-913A-74CBEBD8AD24}"/>
                </a:ext>
              </a:extLst>
            </p:cNvPr>
            <p:cNvSpPr txBox="1"/>
            <p:nvPr/>
          </p:nvSpPr>
          <p:spPr>
            <a:xfrm>
              <a:off x="8675067" y="1775678"/>
              <a:ext cx="121184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F601FD-7AF1-41E3-B229-6301C235CD84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86" y="1318511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2F74B1-2972-4A9F-B913-E4E1276A6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2016FD-6061-4E08-8A94-2EC8AFE8EDE8}"/>
                </a:ext>
              </a:extLst>
            </p:cNvPr>
            <p:cNvGrpSpPr/>
            <p:nvPr/>
          </p:nvGrpSpPr>
          <p:grpSpPr>
            <a:xfrm>
              <a:off x="5642845" y="1418734"/>
              <a:ext cx="3090218" cy="866745"/>
              <a:chOff x="5642845" y="1418734"/>
              <a:chExt cx="3090218" cy="86674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120DA2F-D3F9-46DC-A9E3-71DCD6906AE9}"/>
                  </a:ext>
                </a:extLst>
              </p:cNvPr>
              <p:cNvSpPr/>
              <p:nvPr/>
            </p:nvSpPr>
            <p:spPr>
              <a:xfrm>
                <a:off x="6864653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23AB023-2E94-4657-80C5-EC8824A91085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B8D699-D3DE-4D10-8A0D-6CA06123A072}"/>
                  </a:ext>
                </a:extLst>
              </p:cNvPr>
              <p:cNvSpPr/>
              <p:nvPr/>
            </p:nvSpPr>
            <p:spPr>
              <a:xfrm>
                <a:off x="8238844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B1CE25-9123-43FF-B69E-9DB2A66C5302}"/>
                </a:ext>
              </a:extLst>
            </p:cNvPr>
            <p:cNvSpPr txBox="1"/>
            <p:nvPr/>
          </p:nvSpPr>
          <p:spPr>
            <a:xfrm>
              <a:off x="6797356" y="1129175"/>
              <a:ext cx="159536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38112-4B22-41C1-85C8-D72B36F92C54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2664564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B5B6-9FE5-407C-87A6-E13A9471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Where is the rate of change the fastest?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638ABE-3F64-4DE7-8A71-5A6131E95FBB}"/>
              </a:ext>
            </a:extLst>
          </p:cNvPr>
          <p:cNvGrpSpPr/>
          <p:nvPr/>
        </p:nvGrpSpPr>
        <p:grpSpPr>
          <a:xfrm>
            <a:off x="579517" y="3484931"/>
            <a:ext cx="8128892" cy="2839669"/>
            <a:chOff x="5486400" y="1129175"/>
            <a:chExt cx="3309851" cy="12846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FBC3F6-273B-4396-913A-74CBEBD8AD24}"/>
                </a:ext>
              </a:extLst>
            </p:cNvPr>
            <p:cNvSpPr txBox="1"/>
            <p:nvPr/>
          </p:nvSpPr>
          <p:spPr>
            <a:xfrm>
              <a:off x="8675067" y="1775678"/>
              <a:ext cx="121184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F601FD-7AF1-41E3-B229-6301C235CD84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86" y="1318511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2F74B1-2972-4A9F-B913-E4E1276A6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2016FD-6061-4E08-8A94-2EC8AFE8EDE8}"/>
                </a:ext>
              </a:extLst>
            </p:cNvPr>
            <p:cNvGrpSpPr/>
            <p:nvPr/>
          </p:nvGrpSpPr>
          <p:grpSpPr>
            <a:xfrm>
              <a:off x="5642845" y="1418734"/>
              <a:ext cx="3090218" cy="866745"/>
              <a:chOff x="5642845" y="1418734"/>
              <a:chExt cx="3090218" cy="86674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120DA2F-D3F9-46DC-A9E3-71DCD6906AE9}"/>
                  </a:ext>
                </a:extLst>
              </p:cNvPr>
              <p:cNvSpPr/>
              <p:nvPr/>
            </p:nvSpPr>
            <p:spPr>
              <a:xfrm>
                <a:off x="6864653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23AB023-2E94-4657-80C5-EC8824A91085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B8D699-D3DE-4D10-8A0D-6CA06123A072}"/>
                  </a:ext>
                </a:extLst>
              </p:cNvPr>
              <p:cNvSpPr/>
              <p:nvPr/>
            </p:nvSpPr>
            <p:spPr>
              <a:xfrm>
                <a:off x="8238844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B1CE25-9123-43FF-B69E-9DB2A66C5302}"/>
                </a:ext>
              </a:extLst>
            </p:cNvPr>
            <p:cNvSpPr txBox="1"/>
            <p:nvPr/>
          </p:nvSpPr>
          <p:spPr>
            <a:xfrm>
              <a:off x="6797356" y="1129175"/>
              <a:ext cx="159536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38112-4B22-41C1-85C8-D72B36F92C54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BDC62D-C9AC-444E-AED0-71A225912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733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B5B6-9FE5-407C-87A6-E13A9471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where is the rate of change the fastest?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638ABE-3F64-4DE7-8A71-5A6131E95FBB}"/>
              </a:ext>
            </a:extLst>
          </p:cNvPr>
          <p:cNvGrpSpPr/>
          <p:nvPr/>
        </p:nvGrpSpPr>
        <p:grpSpPr>
          <a:xfrm>
            <a:off x="579517" y="3484931"/>
            <a:ext cx="8128892" cy="2839669"/>
            <a:chOff x="5486400" y="1129175"/>
            <a:chExt cx="3309851" cy="12846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FBC3F6-273B-4396-913A-74CBEBD8AD24}"/>
                </a:ext>
              </a:extLst>
            </p:cNvPr>
            <p:cNvSpPr txBox="1"/>
            <p:nvPr/>
          </p:nvSpPr>
          <p:spPr>
            <a:xfrm>
              <a:off x="8675067" y="1775678"/>
              <a:ext cx="121184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F601FD-7AF1-41E3-B229-6301C235CD84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86" y="1318511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2F74B1-2972-4A9F-B913-E4E1276A6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2016FD-6061-4E08-8A94-2EC8AFE8EDE8}"/>
                </a:ext>
              </a:extLst>
            </p:cNvPr>
            <p:cNvGrpSpPr/>
            <p:nvPr/>
          </p:nvGrpSpPr>
          <p:grpSpPr>
            <a:xfrm>
              <a:off x="5642845" y="1418734"/>
              <a:ext cx="3090218" cy="866745"/>
              <a:chOff x="5642845" y="1418734"/>
              <a:chExt cx="3090218" cy="86674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120DA2F-D3F9-46DC-A9E3-71DCD6906AE9}"/>
                  </a:ext>
                </a:extLst>
              </p:cNvPr>
              <p:cNvSpPr/>
              <p:nvPr/>
            </p:nvSpPr>
            <p:spPr>
              <a:xfrm>
                <a:off x="6864653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23AB023-2E94-4657-80C5-EC8824A91085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B8D699-D3DE-4D10-8A0D-6CA06123A072}"/>
                  </a:ext>
                </a:extLst>
              </p:cNvPr>
              <p:cNvSpPr/>
              <p:nvPr/>
            </p:nvSpPr>
            <p:spPr>
              <a:xfrm>
                <a:off x="8238844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B1CE25-9123-43FF-B69E-9DB2A66C5302}"/>
                </a:ext>
              </a:extLst>
            </p:cNvPr>
            <p:cNvSpPr txBox="1"/>
            <p:nvPr/>
          </p:nvSpPr>
          <p:spPr>
            <a:xfrm>
              <a:off x="6645493" y="1129175"/>
              <a:ext cx="159536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38112-4B22-41C1-85C8-D72B36F92C54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BDC62D-C9AC-444E-AED0-71A225912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78D4A-8076-4BC7-BCEF-4B0B14C1E061}"/>
              </a:ext>
            </a:extLst>
          </p:cNvPr>
          <p:cNvSpPr txBox="1"/>
          <p:nvPr/>
        </p:nvSpPr>
        <p:spPr>
          <a:xfrm>
            <a:off x="4953000" y="4764447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fast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5FF2C3-6D78-4659-BABC-647FFA4C0229}"/>
              </a:ext>
            </a:extLst>
          </p:cNvPr>
          <p:cNvSpPr txBox="1"/>
          <p:nvPr/>
        </p:nvSpPr>
        <p:spPr>
          <a:xfrm>
            <a:off x="6705600" y="4778514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fast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ADB772-8072-4F59-BB6D-C34F22EEC538}"/>
              </a:ext>
            </a:extLst>
          </p:cNvPr>
          <p:cNvSpPr txBox="1"/>
          <p:nvPr/>
        </p:nvSpPr>
        <p:spPr>
          <a:xfrm>
            <a:off x="3276600" y="4764447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fast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180C35-9EDE-4A1E-A230-AE9756000E65}"/>
              </a:ext>
            </a:extLst>
          </p:cNvPr>
          <p:cNvSpPr txBox="1"/>
          <p:nvPr/>
        </p:nvSpPr>
        <p:spPr>
          <a:xfrm>
            <a:off x="1600200" y="4764447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fast</a:t>
            </a:r>
          </a:p>
        </p:txBody>
      </p:sp>
    </p:spTree>
    <p:extLst>
      <p:ext uri="{BB962C8B-B14F-4D97-AF65-F5344CB8AC3E}">
        <p14:creationId xmlns:p14="http://schemas.microsoft.com/office/powerpoint/2010/main" val="2274606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B5B6-9FE5-407C-87A6-E13A9471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where is the rate of change the slowest?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638ABE-3F64-4DE7-8A71-5A6131E95FBB}"/>
              </a:ext>
            </a:extLst>
          </p:cNvPr>
          <p:cNvGrpSpPr/>
          <p:nvPr/>
        </p:nvGrpSpPr>
        <p:grpSpPr>
          <a:xfrm>
            <a:off x="579517" y="3484931"/>
            <a:ext cx="8128892" cy="2839669"/>
            <a:chOff x="5486400" y="1129175"/>
            <a:chExt cx="3309851" cy="12846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FBC3F6-273B-4396-913A-74CBEBD8AD24}"/>
                </a:ext>
              </a:extLst>
            </p:cNvPr>
            <p:cNvSpPr txBox="1"/>
            <p:nvPr/>
          </p:nvSpPr>
          <p:spPr>
            <a:xfrm>
              <a:off x="8675067" y="1775678"/>
              <a:ext cx="121184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F601FD-7AF1-41E3-B229-6301C235CD84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86" y="1318511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2F74B1-2972-4A9F-B913-E4E1276A6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2016FD-6061-4E08-8A94-2EC8AFE8EDE8}"/>
                </a:ext>
              </a:extLst>
            </p:cNvPr>
            <p:cNvGrpSpPr/>
            <p:nvPr/>
          </p:nvGrpSpPr>
          <p:grpSpPr>
            <a:xfrm>
              <a:off x="5642845" y="1418734"/>
              <a:ext cx="3090218" cy="866745"/>
              <a:chOff x="5642845" y="1418734"/>
              <a:chExt cx="3090218" cy="86674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120DA2F-D3F9-46DC-A9E3-71DCD6906AE9}"/>
                  </a:ext>
                </a:extLst>
              </p:cNvPr>
              <p:cNvSpPr/>
              <p:nvPr/>
            </p:nvSpPr>
            <p:spPr>
              <a:xfrm>
                <a:off x="6864653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23AB023-2E94-4657-80C5-EC8824A91085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B8D699-D3DE-4D10-8A0D-6CA06123A072}"/>
                  </a:ext>
                </a:extLst>
              </p:cNvPr>
              <p:cNvSpPr/>
              <p:nvPr/>
            </p:nvSpPr>
            <p:spPr>
              <a:xfrm>
                <a:off x="8238844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B1CE25-9123-43FF-B69E-9DB2A66C5302}"/>
                </a:ext>
              </a:extLst>
            </p:cNvPr>
            <p:cNvSpPr txBox="1"/>
            <p:nvPr/>
          </p:nvSpPr>
          <p:spPr>
            <a:xfrm>
              <a:off x="6645493" y="1129175"/>
              <a:ext cx="159536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38112-4B22-41C1-85C8-D72B36F92C54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BDC62D-C9AC-444E-AED0-71A225912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3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B5B6-9FE5-407C-87A6-E13A9471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where is the rate of change the slowest?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638ABE-3F64-4DE7-8A71-5A6131E95FBB}"/>
              </a:ext>
            </a:extLst>
          </p:cNvPr>
          <p:cNvGrpSpPr/>
          <p:nvPr/>
        </p:nvGrpSpPr>
        <p:grpSpPr>
          <a:xfrm>
            <a:off x="579517" y="3484931"/>
            <a:ext cx="8128892" cy="2839669"/>
            <a:chOff x="5486400" y="1129175"/>
            <a:chExt cx="3309851" cy="12846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FBC3F6-273B-4396-913A-74CBEBD8AD24}"/>
                </a:ext>
              </a:extLst>
            </p:cNvPr>
            <p:cNvSpPr txBox="1"/>
            <p:nvPr/>
          </p:nvSpPr>
          <p:spPr>
            <a:xfrm>
              <a:off x="8675067" y="1775678"/>
              <a:ext cx="121184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F601FD-7AF1-41E3-B229-6301C235CD84}"/>
                </a:ext>
              </a:extLst>
            </p:cNvPr>
            <p:cNvCxnSpPr>
              <a:cxnSpLocks/>
            </p:cNvCxnSpPr>
            <p:nvPr/>
          </p:nvCxnSpPr>
          <p:spPr>
            <a:xfrm>
              <a:off x="6851486" y="1318511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2F74B1-2972-4A9F-B913-E4E1276A6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2016FD-6061-4E08-8A94-2EC8AFE8EDE8}"/>
                </a:ext>
              </a:extLst>
            </p:cNvPr>
            <p:cNvGrpSpPr/>
            <p:nvPr/>
          </p:nvGrpSpPr>
          <p:grpSpPr>
            <a:xfrm>
              <a:off x="5642845" y="1418734"/>
              <a:ext cx="3090218" cy="866745"/>
              <a:chOff x="5642845" y="1418734"/>
              <a:chExt cx="3090218" cy="86674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120DA2F-D3F9-46DC-A9E3-71DCD6906AE9}"/>
                  </a:ext>
                </a:extLst>
              </p:cNvPr>
              <p:cNvSpPr/>
              <p:nvPr/>
            </p:nvSpPr>
            <p:spPr>
              <a:xfrm>
                <a:off x="6864653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23AB023-2E94-4657-80C5-EC8824A91085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B8D699-D3DE-4D10-8A0D-6CA06123A072}"/>
                  </a:ext>
                </a:extLst>
              </p:cNvPr>
              <p:cNvSpPr/>
              <p:nvPr/>
            </p:nvSpPr>
            <p:spPr>
              <a:xfrm>
                <a:off x="8238844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B1CE25-9123-43FF-B69E-9DB2A66C5302}"/>
                </a:ext>
              </a:extLst>
            </p:cNvPr>
            <p:cNvSpPr txBox="1"/>
            <p:nvPr/>
          </p:nvSpPr>
          <p:spPr>
            <a:xfrm>
              <a:off x="6645493" y="1129175"/>
              <a:ext cx="159536" cy="181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38112-4B22-41C1-85C8-D72B36F92C54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BDC62D-C9AC-444E-AED0-71A225912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TRIGONOMETRY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DA0D2-7D80-490A-B54E-F4CD82FE63CA}"/>
              </a:ext>
            </a:extLst>
          </p:cNvPr>
          <p:cNvSpPr txBox="1"/>
          <p:nvPr/>
        </p:nvSpPr>
        <p:spPr>
          <a:xfrm>
            <a:off x="4128034" y="3787914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505D90-AF62-4981-9CB8-531544330D86}"/>
              </a:ext>
            </a:extLst>
          </p:cNvPr>
          <p:cNvSpPr txBox="1"/>
          <p:nvPr/>
        </p:nvSpPr>
        <p:spPr>
          <a:xfrm>
            <a:off x="7482607" y="3787914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914A25-2AB8-44AE-8373-9FD2DC4B147D}"/>
              </a:ext>
            </a:extLst>
          </p:cNvPr>
          <p:cNvSpPr txBox="1"/>
          <p:nvPr/>
        </p:nvSpPr>
        <p:spPr>
          <a:xfrm>
            <a:off x="685800" y="3787914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C8EF4-C6B8-4AE4-B46B-15A35D60B215}"/>
              </a:ext>
            </a:extLst>
          </p:cNvPr>
          <p:cNvSpPr txBox="1"/>
          <p:nvPr/>
        </p:nvSpPr>
        <p:spPr>
          <a:xfrm>
            <a:off x="2438400" y="5638800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7A26AE-5066-4ECC-886D-DCBA64AC4BF9}"/>
              </a:ext>
            </a:extLst>
          </p:cNvPr>
          <p:cNvSpPr txBox="1"/>
          <p:nvPr/>
        </p:nvSpPr>
        <p:spPr>
          <a:xfrm>
            <a:off x="5806207" y="5638800"/>
            <a:ext cx="1356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FFFF"/>
                </a:solidFill>
              </a:rPr>
              <a:t>changing slowly</a:t>
            </a:r>
          </a:p>
        </p:txBody>
      </p:sp>
    </p:spTree>
    <p:extLst>
      <p:ext uri="{BB962C8B-B14F-4D97-AF65-F5344CB8AC3E}">
        <p14:creationId xmlns:p14="http://schemas.microsoft.com/office/powerpoint/2010/main" val="919228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41404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y = sin(u)</a:t>
            </a:r>
          </a:p>
          <a:p>
            <a:r>
              <a:rPr lang="en-US" dirty="0"/>
              <a:t>where u = ƒ(x)</a:t>
            </a:r>
          </a:p>
          <a:p>
            <a:r>
              <a:rPr lang="en-US" dirty="0"/>
              <a:t>If x changes to a new value: </a:t>
            </a:r>
          </a:p>
          <a:p>
            <a:pPr>
              <a:spcBef>
                <a:spcPts val="0"/>
              </a:spcBef>
            </a:pPr>
            <a:r>
              <a:rPr lang="en-US" dirty="0"/>
              <a:t>x+</a:t>
            </a:r>
            <a:r>
              <a:rPr lang="el-GR" dirty="0"/>
              <a:t>Δ</a:t>
            </a:r>
            <a:r>
              <a:rPr lang="en-US" dirty="0"/>
              <a:t>x, u will become a new value also: u+</a:t>
            </a:r>
            <a:r>
              <a:rPr lang="el-GR" dirty="0"/>
              <a:t>Δ</a:t>
            </a:r>
            <a:r>
              <a:rPr lang="en-US" dirty="0"/>
              <a:t>u</a:t>
            </a:r>
          </a:p>
          <a:p>
            <a:pPr>
              <a:spcBef>
                <a:spcPts val="0"/>
              </a:spcBef>
            </a:pPr>
            <a:r>
              <a:rPr lang="en-US" dirty="0"/>
              <a:t>and we have: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 = sin(u+</a:t>
            </a:r>
            <a:r>
              <a:rPr lang="el-GR" dirty="0"/>
              <a:t>Δ</a:t>
            </a:r>
            <a:r>
              <a:rPr lang="en-US" dirty="0"/>
              <a:t>u)</a:t>
            </a:r>
          </a:p>
        </p:txBody>
      </p:sp>
    </p:spTree>
    <p:extLst>
      <p:ext uri="{BB962C8B-B14F-4D97-AF65-F5344CB8AC3E}">
        <p14:creationId xmlns:p14="http://schemas.microsoft.com/office/powerpoint/2010/main" val="3138577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 = sin(u+</a:t>
            </a:r>
            <a:r>
              <a:rPr lang="el-GR" dirty="0"/>
              <a:t>Δ</a:t>
            </a:r>
            <a:r>
              <a:rPr lang="en-US" dirty="0"/>
              <a:t>u)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sin(u+</a:t>
            </a:r>
            <a:r>
              <a:rPr lang="el-GR" dirty="0"/>
              <a:t>Δ</a:t>
            </a:r>
            <a:r>
              <a:rPr lang="en-US" dirty="0"/>
              <a:t>u) = sin(u)</a:t>
            </a:r>
            <a:r>
              <a:rPr lang="en-US" dirty="0" err="1"/>
              <a:t>deriv</a:t>
            </a:r>
            <a:r>
              <a:rPr lang="en-US" dirty="0"/>
              <a:t>(sin(</a:t>
            </a:r>
            <a:r>
              <a:rPr lang="el-GR" dirty="0"/>
              <a:t>Δ</a:t>
            </a:r>
            <a:r>
              <a:rPr lang="en-US" dirty="0"/>
              <a:t>u))</a:t>
            </a:r>
          </a:p>
          <a:p>
            <a:pPr>
              <a:spcBef>
                <a:spcPts val="0"/>
              </a:spcBef>
            </a:pPr>
            <a:r>
              <a:rPr lang="en-US" dirty="0"/>
              <a:t>   + sin(</a:t>
            </a:r>
            <a:r>
              <a:rPr lang="el-GR" dirty="0"/>
              <a:t>Δ</a:t>
            </a:r>
            <a:r>
              <a:rPr lang="en-US" dirty="0"/>
              <a:t>u)</a:t>
            </a:r>
            <a:r>
              <a:rPr lang="en-US" dirty="0" err="1"/>
              <a:t>deriv</a:t>
            </a:r>
            <a:r>
              <a:rPr lang="en-US" dirty="0"/>
              <a:t>(sin(u))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sin(u+</a:t>
            </a:r>
            <a:r>
              <a:rPr lang="el-GR" dirty="0"/>
              <a:t>Δ</a:t>
            </a:r>
            <a:r>
              <a:rPr lang="en-US" dirty="0"/>
              <a:t>u) = </a:t>
            </a:r>
          </a:p>
          <a:p>
            <a:pPr>
              <a:spcBef>
                <a:spcPts val="0"/>
              </a:spcBef>
            </a:pPr>
            <a:r>
              <a:rPr lang="en-US" dirty="0"/>
              <a:t>sin(u)cos(</a:t>
            </a:r>
            <a:r>
              <a:rPr lang="el-GR" dirty="0"/>
              <a:t>Δ</a:t>
            </a:r>
            <a:r>
              <a:rPr lang="en-US" dirty="0"/>
              <a:t>u) + cos(u)sin(</a:t>
            </a:r>
            <a:r>
              <a:rPr lang="el-GR" dirty="0"/>
              <a:t>Δ</a:t>
            </a:r>
            <a:r>
              <a:rPr lang="en-US" dirty="0"/>
              <a:t>u)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so </a:t>
            </a:r>
          </a:p>
          <a:p>
            <a:pPr>
              <a:spcBef>
                <a:spcPts val="0"/>
              </a:spcBef>
            </a:pPr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sin(u)cos(</a:t>
            </a:r>
            <a:r>
              <a:rPr lang="el-GR" dirty="0"/>
              <a:t>Δ</a:t>
            </a:r>
            <a:r>
              <a:rPr lang="en-US" dirty="0"/>
              <a:t>u)+cos(u)sin(</a:t>
            </a:r>
            <a:r>
              <a:rPr lang="el-GR" dirty="0"/>
              <a:t>Δ</a:t>
            </a:r>
            <a:r>
              <a:rPr lang="en-US" dirty="0"/>
              <a:t>u)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F7E6C-DB85-43A2-B399-DA786765258F}"/>
              </a:ext>
            </a:extLst>
          </p:cNvPr>
          <p:cNvSpPr txBox="1"/>
          <p:nvPr/>
        </p:nvSpPr>
        <p:spPr>
          <a:xfrm>
            <a:off x="9144" y="1905000"/>
            <a:ext cx="1895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Chain rule:</a:t>
            </a:r>
          </a:p>
        </p:txBody>
      </p:sp>
    </p:spTree>
    <p:extLst>
      <p:ext uri="{BB962C8B-B14F-4D97-AF65-F5344CB8AC3E}">
        <p14:creationId xmlns:p14="http://schemas.microsoft.com/office/powerpoint/2010/main" val="30869963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sin(u)cos(</a:t>
            </a:r>
            <a:r>
              <a:rPr lang="el-GR" dirty="0"/>
              <a:t>Δ</a:t>
            </a:r>
            <a:r>
              <a:rPr lang="en-US" dirty="0"/>
              <a:t>u)+cos(u)sin(</a:t>
            </a:r>
            <a:r>
              <a:rPr lang="el-GR" dirty="0"/>
              <a:t>Δ</a:t>
            </a:r>
            <a:r>
              <a:rPr lang="en-US" dirty="0"/>
              <a:t>u)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We will be letting </a:t>
            </a:r>
            <a:r>
              <a:rPr lang="el-GR" dirty="0"/>
              <a:t>Δ</a:t>
            </a:r>
            <a:r>
              <a:rPr lang="en-US" dirty="0"/>
              <a:t>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cs typeface="Arial" panose="020B0604020202020204" pitchFamily="34" charset="0"/>
              </a:rPr>
              <a:t>0 so:</a:t>
            </a:r>
          </a:p>
          <a:p>
            <a:pPr>
              <a:spcBef>
                <a:spcPts val="0"/>
              </a:spcBef>
            </a:pPr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sin(u)cos(</a:t>
            </a:r>
            <a:r>
              <a:rPr lang="el-GR" dirty="0"/>
              <a:t>Δ</a:t>
            </a:r>
            <a:r>
              <a:rPr lang="en-US" dirty="0"/>
              <a:t>u)+cos(u)sin(</a:t>
            </a:r>
            <a:r>
              <a:rPr lang="el-GR" dirty="0"/>
              <a:t>Δ</a:t>
            </a:r>
            <a:r>
              <a:rPr lang="en-US" dirty="0"/>
              <a:t>u)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      </a:t>
            </a:r>
            <a:r>
              <a:rPr lang="en-US" dirty="0"/>
              <a:t>sin(u)     +cos(u)sin(</a:t>
            </a:r>
            <a:r>
              <a:rPr lang="el-GR" dirty="0"/>
              <a:t>Δ</a:t>
            </a:r>
            <a:r>
              <a:rPr lang="en-US" dirty="0"/>
              <a:t>u)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5F6568-E4A5-48D5-9EC0-820C3C50A7C5}"/>
              </a:ext>
            </a:extLst>
          </p:cNvPr>
          <p:cNvCxnSpPr>
            <a:cxnSpLocks/>
          </p:cNvCxnSpPr>
          <p:nvPr/>
        </p:nvCxnSpPr>
        <p:spPr>
          <a:xfrm flipV="1">
            <a:off x="4572000" y="3810000"/>
            <a:ext cx="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1E12A0-56EC-41F5-A59E-DF83FABED8AC}"/>
              </a:ext>
            </a:extLst>
          </p:cNvPr>
          <p:cNvSpPr txBox="1"/>
          <p:nvPr/>
        </p:nvSpPr>
        <p:spPr>
          <a:xfrm>
            <a:off x="3733800" y="4343400"/>
            <a:ext cx="23621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cs typeface="Arial" panose="020B0604020202020204" pitchFamily="34" charset="0"/>
              </a:rPr>
              <a:t>cos(0)=1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3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C66FEE7-2995-3A05-EB69-F1CB6E6C8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8459BD-7158-8FF3-81D1-A6C20C090138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AE1C6D-182F-E46B-8D3E-E03F4BDA18D6}"/>
              </a:ext>
            </a:extLst>
          </p:cNvPr>
          <p:cNvGrpSpPr/>
          <p:nvPr/>
        </p:nvGrpSpPr>
        <p:grpSpPr>
          <a:xfrm>
            <a:off x="4495800" y="4800601"/>
            <a:ext cx="1066800" cy="874930"/>
            <a:chOff x="4495800" y="4800601"/>
            <a:chExt cx="1066800" cy="8749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C8EE3-EDF5-2A72-36C1-2604BB15C352}"/>
                </a:ext>
              </a:extLst>
            </p:cNvPr>
            <p:cNvSpPr txBox="1"/>
            <p:nvPr/>
          </p:nvSpPr>
          <p:spPr>
            <a:xfrm rot="16200000">
              <a:off x="4337566" y="4958835"/>
              <a:ext cx="685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CCFFFF"/>
                  </a:solidFill>
                </a:rPr>
                <a:t>Δy</a:t>
              </a:r>
              <a:r>
                <a:rPr lang="en-US" dirty="0">
                  <a:solidFill>
                    <a:srgbClr val="CCFFFF"/>
                  </a:solidFill>
                </a:rPr>
                <a:t> 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D11400-0104-A1CE-125E-8B07D53D25C4}"/>
                </a:ext>
              </a:extLst>
            </p:cNvPr>
            <p:cNvSpPr txBox="1"/>
            <p:nvPr/>
          </p:nvSpPr>
          <p:spPr>
            <a:xfrm>
              <a:off x="4800600" y="5029200"/>
              <a:ext cx="2667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{ 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AD41E0-DF46-A8D3-A033-A7649AF15E3E}"/>
                </a:ext>
              </a:extLst>
            </p:cNvPr>
            <p:cNvSpPr txBox="1"/>
            <p:nvPr/>
          </p:nvSpPr>
          <p:spPr>
            <a:xfrm>
              <a:off x="4914900" y="5148333"/>
              <a:ext cx="647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- -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79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 you might be tempted to go to:</a:t>
            </a:r>
          </a:p>
          <a:p>
            <a:pPr>
              <a:spcBef>
                <a:spcPts val="0"/>
              </a:spcBef>
            </a:pPr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sin(u)+cos(u)sin(</a:t>
            </a:r>
            <a:r>
              <a:rPr lang="el-GR" dirty="0"/>
              <a:t>Δ</a:t>
            </a:r>
            <a:r>
              <a:rPr lang="en-US" dirty="0"/>
              <a:t>u)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But resist temptation!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7653C-FA4C-4C78-A972-2DA0001E6B68}"/>
              </a:ext>
            </a:extLst>
          </p:cNvPr>
          <p:cNvSpPr txBox="1"/>
          <p:nvPr/>
        </p:nvSpPr>
        <p:spPr>
          <a:xfrm>
            <a:off x="0" y="66043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https://www.google.com/url?sa=i&amp;url=https%3A%2F%2Fwww.redletterchristians.org%2Fwhy-is-temptation-so-tempting%2F&amp;psig=AOvVaw2guD8aHkKbQk3ASD3RVUKq&amp;ust=1608534111089000&amp;source=images&amp;cd=vfe&amp;ved=0CAIQjRxqFwoTCKjrl9n-2-0CFQAAAAAdAAAAABAD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983EC-913D-4A52-A622-5383E8D0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692266"/>
            <a:ext cx="2847095" cy="3165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5F6568-E4A5-48D5-9EC0-820C3C50A7C5}"/>
              </a:ext>
            </a:extLst>
          </p:cNvPr>
          <p:cNvCxnSpPr>
            <a:cxnSpLocks/>
          </p:cNvCxnSpPr>
          <p:nvPr/>
        </p:nvCxnSpPr>
        <p:spPr>
          <a:xfrm flipV="1">
            <a:off x="6172200" y="3162300"/>
            <a:ext cx="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1E12A0-56EC-41F5-A59E-DF83FABED8AC}"/>
              </a:ext>
            </a:extLst>
          </p:cNvPr>
          <p:cNvSpPr txBox="1"/>
          <p:nvPr/>
        </p:nvSpPr>
        <p:spPr>
          <a:xfrm>
            <a:off x="5334000" y="3695700"/>
            <a:ext cx="23621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cs typeface="Arial" panose="020B0604020202020204" pitchFamily="34" charset="0"/>
              </a:rPr>
              <a:t>sin(0)=0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1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Instead, we’ll go with the fact that for very small angles (getting close to zero) </a:t>
            </a:r>
          </a:p>
          <a:p>
            <a:r>
              <a:rPr lang="en-US" dirty="0"/>
              <a:t>sin(</a:t>
            </a:r>
            <a:r>
              <a:rPr lang="el-GR" dirty="0"/>
              <a:t>θ</a:t>
            </a:r>
            <a:r>
              <a:rPr lang="en-US" dirty="0"/>
              <a:t>) = </a:t>
            </a:r>
            <a:r>
              <a:rPr lang="el-GR" dirty="0"/>
              <a:t>θ</a:t>
            </a:r>
            <a:endParaRPr lang="en-US" dirty="0"/>
          </a:p>
          <a:p>
            <a:r>
              <a:rPr lang="en-US" dirty="0"/>
              <a:t>So, as </a:t>
            </a:r>
            <a:r>
              <a:rPr lang="el-GR" dirty="0"/>
              <a:t>Δ</a:t>
            </a:r>
            <a:r>
              <a:rPr lang="en-US" dirty="0"/>
              <a:t>u approaches zero,  sin(</a:t>
            </a:r>
            <a:r>
              <a:rPr lang="el-GR" dirty="0"/>
              <a:t>Δ</a:t>
            </a:r>
            <a:r>
              <a:rPr lang="en-US" dirty="0"/>
              <a:t>u) approaches </a:t>
            </a:r>
            <a:r>
              <a:rPr lang="el-GR" dirty="0"/>
              <a:t>Δ</a:t>
            </a:r>
            <a:r>
              <a:rPr lang="en-US" dirty="0"/>
              <a:t>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27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l-GR" dirty="0"/>
              <a:t>Δ</a:t>
            </a:r>
            <a:r>
              <a:rPr lang="en-US" dirty="0"/>
              <a:t>u approaches zero,  sin(</a:t>
            </a:r>
            <a:r>
              <a:rPr lang="el-GR" dirty="0"/>
              <a:t>Δ</a:t>
            </a:r>
            <a:r>
              <a:rPr lang="en-US" dirty="0"/>
              <a:t>u) approaches </a:t>
            </a:r>
            <a:r>
              <a:rPr lang="el-GR" dirty="0"/>
              <a:t>Δ</a:t>
            </a:r>
            <a:r>
              <a:rPr lang="en-US" dirty="0"/>
              <a:t>u:</a:t>
            </a:r>
          </a:p>
          <a:p>
            <a:endParaRPr lang="en-US" sz="2000" dirty="0"/>
          </a:p>
          <a:p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sin(u)+cos(u)sin(</a:t>
            </a:r>
            <a:r>
              <a:rPr lang="el-GR" dirty="0"/>
              <a:t>Δ</a:t>
            </a:r>
            <a:r>
              <a:rPr lang="en-US" dirty="0"/>
              <a:t>u)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sin(u)+cos(u)</a:t>
            </a:r>
            <a:r>
              <a:rPr lang="el-GR" dirty="0"/>
              <a:t>Δ</a:t>
            </a:r>
            <a:r>
              <a:rPr lang="en-US" dirty="0"/>
              <a:t>u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C7CEF3-5797-4705-8C8F-49FB461330F9}"/>
              </a:ext>
            </a:extLst>
          </p:cNvPr>
          <p:cNvCxnSpPr>
            <a:cxnSpLocks/>
          </p:cNvCxnSpPr>
          <p:nvPr/>
        </p:nvCxnSpPr>
        <p:spPr>
          <a:xfrm flipV="1">
            <a:off x="6019800" y="3635514"/>
            <a:ext cx="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56D6550-7F15-42FF-AE9C-D50E6BB9B19E}"/>
              </a:ext>
            </a:extLst>
          </p:cNvPr>
          <p:cNvSpPr txBox="1"/>
          <p:nvPr/>
        </p:nvSpPr>
        <p:spPr>
          <a:xfrm>
            <a:off x="4800600" y="4168914"/>
            <a:ext cx="3047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cs typeface="Arial" panose="020B0604020202020204" pitchFamily="34" charset="0"/>
              </a:rPr>
              <a:t>sin(</a:t>
            </a:r>
            <a:r>
              <a:rPr lang="el-GR" sz="4000" b="1" dirty="0">
                <a:solidFill>
                  <a:srgbClr val="FFC000"/>
                </a:solidFill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srgbClr val="FFC000"/>
                </a:solidFill>
                <a:cs typeface="Arial" panose="020B0604020202020204" pitchFamily="34" charset="0"/>
              </a:rPr>
              <a:t>u)=</a:t>
            </a:r>
            <a:r>
              <a:rPr lang="el-GR" sz="4000" b="1" dirty="0">
                <a:solidFill>
                  <a:srgbClr val="FFC000"/>
                </a:solidFill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srgbClr val="FFC000"/>
                </a:solidFill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775793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sin(u)+cos(u)</a:t>
            </a:r>
            <a:r>
              <a:rPr lang="el-GR" dirty="0"/>
              <a:t>Δ</a:t>
            </a:r>
            <a:r>
              <a:rPr lang="en-US" dirty="0"/>
              <a:t>u</a:t>
            </a:r>
          </a:p>
          <a:p>
            <a:pPr>
              <a:spcBef>
                <a:spcPts val="0"/>
              </a:spcBef>
            </a:pPr>
            <a:r>
              <a:rPr lang="en-US" dirty="0"/>
              <a:t>You may have forgotten, but our original equation was </a:t>
            </a:r>
          </a:p>
          <a:p>
            <a:pPr>
              <a:spcBef>
                <a:spcPts val="0"/>
              </a:spcBef>
            </a:pPr>
            <a:r>
              <a:rPr lang="en-US" dirty="0"/>
              <a:t>y = sin(u)</a:t>
            </a:r>
          </a:p>
          <a:p>
            <a:r>
              <a:rPr lang="en-US" dirty="0"/>
              <a:t>So subtracting:</a:t>
            </a:r>
          </a:p>
          <a:p>
            <a:r>
              <a:rPr lang="en-US" dirty="0"/>
              <a:t> </a:t>
            </a:r>
            <a:r>
              <a:rPr lang="en-US" sz="1000" dirty="0"/>
              <a:t> </a:t>
            </a:r>
            <a:r>
              <a:rPr lang="en-US" dirty="0"/>
              <a:t>y+</a:t>
            </a:r>
            <a:r>
              <a:rPr lang="el-GR" dirty="0"/>
              <a:t>Δ</a:t>
            </a:r>
            <a:r>
              <a:rPr lang="en-US" dirty="0"/>
              <a:t>y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 </a:t>
            </a:r>
            <a:r>
              <a:rPr lang="en-US" dirty="0"/>
              <a:t>sin(u)+cos(u)</a:t>
            </a:r>
            <a:r>
              <a:rPr lang="el-GR" dirty="0"/>
              <a:t>Δ</a:t>
            </a:r>
            <a:r>
              <a:rPr lang="en-US" dirty="0"/>
              <a:t>u</a:t>
            </a:r>
          </a:p>
          <a:p>
            <a:r>
              <a:rPr lang="en-US" u="sng" dirty="0"/>
              <a:t>-y      -sin(u)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/>
              <a:t>    </a:t>
            </a:r>
            <a:r>
              <a:rPr lang="el-GR" dirty="0"/>
              <a:t>Δ</a:t>
            </a:r>
            <a:r>
              <a:rPr lang="en-US" dirty="0"/>
              <a:t>y = cos(u)</a:t>
            </a:r>
            <a:r>
              <a:rPr lang="el-GR" dirty="0"/>
              <a:t> Δ</a:t>
            </a:r>
            <a:r>
              <a:rPr lang="en-US" dirty="0"/>
              <a:t>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49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en-US" dirty="0"/>
              <a:t>y = cos(u)</a:t>
            </a:r>
            <a:r>
              <a:rPr lang="el-GR" dirty="0"/>
              <a:t> Δ</a:t>
            </a:r>
            <a:r>
              <a:rPr lang="en-US" dirty="0"/>
              <a:t>u</a:t>
            </a:r>
          </a:p>
          <a:p>
            <a:r>
              <a:rPr lang="en-US" dirty="0"/>
              <a:t>Divide both sides by </a:t>
            </a:r>
            <a:r>
              <a:rPr lang="el-GR" dirty="0"/>
              <a:t>Δ</a:t>
            </a:r>
            <a:r>
              <a:rPr lang="en-US" dirty="0"/>
              <a:t>x:</a:t>
            </a:r>
          </a:p>
          <a:p>
            <a:r>
              <a:rPr lang="el-GR" dirty="0"/>
              <a:t>Δ</a:t>
            </a:r>
            <a:r>
              <a:rPr lang="en-US" dirty="0"/>
              <a:t>y/</a:t>
            </a:r>
            <a:r>
              <a:rPr lang="el-GR" dirty="0"/>
              <a:t>Δ</a:t>
            </a:r>
            <a:r>
              <a:rPr lang="en-US" dirty="0"/>
              <a:t>x = cos(u)</a:t>
            </a:r>
            <a:r>
              <a:rPr lang="el-GR" dirty="0"/>
              <a:t> Δ</a:t>
            </a:r>
            <a:r>
              <a:rPr lang="en-US" dirty="0"/>
              <a:t>u/</a:t>
            </a:r>
            <a:r>
              <a:rPr lang="el-GR" dirty="0"/>
              <a:t>Δ</a:t>
            </a:r>
            <a:r>
              <a:rPr lang="en-US" dirty="0"/>
              <a:t>x</a:t>
            </a:r>
          </a:p>
          <a:p>
            <a:r>
              <a:rPr lang="en-US" dirty="0"/>
              <a:t>or </a:t>
            </a:r>
            <a:r>
              <a:rPr lang="en-US" dirty="0" err="1"/>
              <a:t>dy</a:t>
            </a:r>
            <a:r>
              <a:rPr lang="en-US" dirty="0"/>
              <a:t>/dx = cos(u) du/dx</a:t>
            </a:r>
          </a:p>
          <a:p>
            <a:r>
              <a:rPr lang="en-US" dirty="0"/>
              <a:t>So the derivative of y = sin(u)</a:t>
            </a:r>
          </a:p>
          <a:p>
            <a:r>
              <a:rPr lang="en-US" dirty="0"/>
              <a:t>y’ = cos(u) du/dx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657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D8B9D-1191-426E-B66D-93DC8B9FBF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been using other derivatives of trig functions:</a:t>
                </a:r>
              </a:p>
              <a:p>
                <a:endParaRPr lang="en-US" sz="2000" dirty="0"/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 dirty="0">
                    <a:effectLst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 dirty="0">
                    <a:effectLst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	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 dirty="0">
                    <a:effectLst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25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</a:p>
              <a:p>
                <a:r>
                  <a:rPr lang="en-US" sz="2500" dirty="0">
                    <a:effectLst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25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500" b="1" i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25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2500" b="1" i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5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b="1" i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5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250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2500" b="1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2500" b="1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2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	</a:t>
                </a:r>
              </a:p>
              <a:p>
                <a:r>
                  <a:rPr lang="en-US" sz="2500" dirty="0">
                    <a:effectLst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</a:t>
                </a:r>
              </a:p>
              <a:p>
                <a:r>
                  <a:rPr lang="en-US" sz="2500" dirty="0">
                    <a:effectLst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2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25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D8B9D-1191-426E-B66D-93DC8B9FBF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8461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these are using the Chain Rule:</a:t>
            </a:r>
          </a:p>
          <a:p>
            <a:pPr marL="742950" indent="-742950">
              <a:buAutoNum type="arabicParenR"/>
            </a:pPr>
            <a:r>
              <a:rPr lang="en-US" dirty="0"/>
              <a:t>The “u” is the function being operated on by the trig function</a:t>
            </a:r>
          </a:p>
          <a:p>
            <a:pPr marL="742950" indent="-742950">
              <a:buAutoNum type="arabicParenR"/>
            </a:pPr>
            <a:r>
              <a:rPr lang="en-US" dirty="0"/>
              <a:t>Calculate its derivative</a:t>
            </a:r>
          </a:p>
          <a:p>
            <a:pPr marL="742950" indent="-742950">
              <a:buAutoNum type="arabicParenR"/>
            </a:pP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altLang="en-US" dirty="0"/>
              <a:t>du/dx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</a:t>
            </a:r>
            <a:r>
              <a:rPr lang="en-US" altLang="en-US" dirty="0" err="1"/>
              <a:t>dy</a:t>
            </a:r>
            <a:r>
              <a:rPr lang="en-US" altLang="en-US" dirty="0"/>
              <a:t>/du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25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the derivative of: </a:t>
            </a:r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D061FF-D095-436D-8451-B2C30D29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4AD15B5-AD73-42A1-9696-05C4AF74B1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4AD15B5-AD73-42A1-9696-05C4AF74B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14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the derivative of: </a:t>
            </a:r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</a:t>
            </a:r>
            <a:r>
              <a:rPr lang="en-US" altLang="en-US" dirty="0">
                <a:solidFill>
                  <a:srgbClr val="FFFF00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5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What’s du/dx?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4B0CDD-2428-4AE7-B399-017FF4B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2A451D6-9918-4D01-BFBC-F50B88A186A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2A451D6-9918-4D01-BFBC-F50B88A18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6425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the derivative of: </a:t>
            </a:r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</a:t>
            </a:r>
            <a:r>
              <a:rPr lang="en-US" altLang="en-US" dirty="0">
                <a:solidFill>
                  <a:srgbClr val="FFFF00"/>
                </a:solidFill>
              </a:rPr>
              <a:t>5x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ECB613-C20F-408C-82EC-6273F0C1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B22C9E1-F48E-49C9-96EA-E4427FF764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B22C9E1-F48E-49C9-96EA-E4427FF76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AD42-BE04-4534-96AB-DEDE03DB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BB2-749E-4307-9EF0-B610444E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Probability density functions satisfy these 2 conditions:</a:t>
            </a:r>
          </a:p>
          <a:p>
            <a:pPr algn="l"/>
            <a:r>
              <a:rPr lang="en-US" i="0" dirty="0">
                <a:effectLst/>
              </a:rPr>
              <a:t>1) f(x)≥0 for all x (no negative probabilities)</a:t>
            </a:r>
          </a:p>
          <a:p>
            <a:r>
              <a:rPr lang="en-US" dirty="0"/>
              <a:t>2) The integral over the entire domain is </a:t>
            </a:r>
            <a:r>
              <a:rPr lang="en-US" i="0" dirty="0">
                <a:effectLst/>
              </a:rPr>
              <a:t>1 (the sum of  </a:t>
            </a:r>
            <a:r>
              <a:rPr lang="en-US" dirty="0"/>
              <a:t>probabilities for all possible values of x is 100%) </a:t>
            </a:r>
            <a:endParaRPr lang="en-US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010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the derivative of: </a:t>
            </a:r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 </a:t>
            </a:r>
            <a:r>
              <a:rPr lang="en-US" altLang="en-US" dirty="0">
                <a:solidFill>
                  <a:srgbClr val="FFFF00"/>
                </a:solidFill>
              </a:rPr>
              <a:t>cos(u)</a:t>
            </a:r>
          </a:p>
          <a:p>
            <a:r>
              <a:rPr lang="en-US" altLang="en-US" dirty="0"/>
              <a:t>Now… the chain!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du/dx</a:t>
            </a:r>
            <a:r>
              <a:rPr lang="en-US" altLang="en-US" sz="2000" dirty="0"/>
              <a:t>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/>
              <a:t>dy/du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0692B8-BD5F-4ED6-9900-CE20EA45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815B358-7DDF-4EBC-A912-6C49639A17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815B358-7DDF-4EBC-A912-6C49639A1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1533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pPr>
              <a:spcBef>
                <a:spcPts val="960"/>
              </a:spcBef>
            </a:pPr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What’s dy/du? cos(u)</a:t>
            </a:r>
          </a:p>
          <a:p>
            <a:pPr>
              <a:spcBef>
                <a:spcPts val="960"/>
              </a:spcBef>
            </a:pPr>
            <a:r>
              <a:rPr lang="en-US" altLang="en-US" dirty="0" err="1"/>
              <a:t>dy</a:t>
            </a:r>
            <a:r>
              <a:rPr lang="en-US" altLang="en-US" dirty="0"/>
              <a:t>/dx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du/dx</a:t>
            </a:r>
            <a:r>
              <a:rPr lang="en-US" altLang="en-US" sz="2000" dirty="0"/>
              <a:t>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/>
              <a:t>dy</a:t>
            </a:r>
            <a:r>
              <a:rPr lang="en-US" altLang="en-US" dirty="0"/>
              <a:t>/du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	   = 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  <a:r>
              <a:rPr lang="en-US" altLang="en-US" sz="2000" dirty="0"/>
              <a:t>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/>
              <a:t>cos(u)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1D61AF-24F2-4BE4-BDE2-5E28E4ED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0E7E3EB-0AE5-493F-BD0F-F563706720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0E7E3EB-0AE5-493F-BD0F-F56370672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4023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pPr>
              <a:spcBef>
                <a:spcPts val="960"/>
              </a:spcBef>
            </a:pPr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pPr>
              <a:spcBef>
                <a:spcPts val="960"/>
              </a:spcBef>
            </a:pPr>
            <a:r>
              <a:rPr lang="en-US" altLang="en-US" dirty="0"/>
              <a:t>What’s dy/du? cos(u)</a:t>
            </a:r>
          </a:p>
          <a:p>
            <a:pPr>
              <a:spcBef>
                <a:spcPts val="960"/>
              </a:spcBef>
            </a:pPr>
            <a:r>
              <a:rPr lang="en-US" altLang="en-US" dirty="0" err="1"/>
              <a:t>dy</a:t>
            </a:r>
            <a:r>
              <a:rPr lang="en-US" altLang="en-US" dirty="0"/>
              <a:t>/dx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du/dx</a:t>
            </a:r>
            <a:r>
              <a:rPr lang="en-US" altLang="en-US" sz="2000" dirty="0"/>
              <a:t>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/>
              <a:t>dy</a:t>
            </a:r>
            <a:r>
              <a:rPr lang="en-US" altLang="en-US" dirty="0"/>
              <a:t>/du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   = 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  <a:r>
              <a:rPr lang="en-US" altLang="en-US" sz="2000" dirty="0"/>
              <a:t> </a:t>
            </a:r>
            <a:r>
              <a:rPr lang="en-US" alt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/>
              <a:t>cos(u)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   =  </a:t>
            </a:r>
            <a:r>
              <a:rPr lang="en-US" altLang="en-US" dirty="0">
                <a:solidFill>
                  <a:srgbClr val="FFFF00"/>
                </a:solidFill>
              </a:rPr>
              <a:t>5x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cos(x</a:t>
            </a:r>
            <a:r>
              <a:rPr lang="en-US" altLang="en-US" baseline="30000" dirty="0">
                <a:solidFill>
                  <a:srgbClr val="FFFF00"/>
                </a:solidFill>
              </a:rPr>
              <a:t>5</a:t>
            </a:r>
            <a:r>
              <a:rPr lang="en-US" altLang="en-US" dirty="0">
                <a:solidFill>
                  <a:srgbClr val="FFFF00"/>
                </a:solidFill>
              </a:rPr>
              <a:t>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59A474-35E6-4EA7-A278-5EB5BE59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Trig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44A5AA-2A3B-493E-B2A7-89787BE21B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44A5AA-2A3B-493E-B2A7-89787BE2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669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y’ for y=(sin(2x))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y’</a:t>
            </a:r>
            <a:r>
              <a:rPr lang="en-US" dirty="0">
                <a:ea typeface="Times New Roman" panose="02020603050405020304" pitchFamily="18" charset="0"/>
              </a:rPr>
              <a:t> for y=</a:t>
            </a:r>
            <a:r>
              <a:rPr lang="en-US" dirty="0">
                <a:effectLst/>
                <a:ea typeface="Times New Roman" panose="02020603050405020304" pitchFamily="18" charset="0"/>
              </a:rPr>
              <a:t>(cos(14x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y’ for y=(sin(3t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+5t))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y’</a:t>
            </a:r>
            <a:r>
              <a:rPr lang="en-US" dirty="0">
                <a:ea typeface="Times New Roman" panose="02020603050405020304" pitchFamily="18" charset="0"/>
              </a:rPr>
              <a:t> for y=</a:t>
            </a:r>
            <a:r>
              <a:rPr lang="en-US" dirty="0">
                <a:effectLst/>
                <a:ea typeface="Times New Roman" panose="02020603050405020304" pitchFamily="18" charset="0"/>
              </a:rPr>
              <a:t>(cos(</a:t>
            </a:r>
            <a:r>
              <a:rPr lang="en-US" dirty="0">
                <a:ea typeface="Times New Roman" panose="02020603050405020304" pitchFamily="18" charset="0"/>
              </a:rPr>
              <a:t>7t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-6t+342))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5-8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813777E-397D-450F-96D0-32C4CAAC80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813777E-397D-450F-96D0-32C4CAAC8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3140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915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y’(sin(2x))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cos(2x)(2)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2cos(2x)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y’(cos(14x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y’(sin(3t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+5t))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y’(cos(</a:t>
            </a:r>
            <a:r>
              <a:rPr lang="en-US" dirty="0">
                <a:ea typeface="Times New Roman" panose="02020603050405020304" pitchFamily="18" charset="0"/>
              </a:rPr>
              <a:t>7t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-6t+342))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5-8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EDFD1A-1EDC-4FC1-BDB3-CB9B0EED55C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EDFD1A-1EDC-4FC1-BDB3-CB9B0EED5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9858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y’(sin(2x))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2cos(2x)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y’(cos(14x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-28x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sin(14x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en-US" dirty="0">
                <a:ea typeface="Times New Roman" panose="02020603050405020304" pitchFamily="18" charset="0"/>
              </a:rPr>
              <a:t>y’(sin(3t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+5t))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y’(cos(</a:t>
            </a:r>
            <a:r>
              <a:rPr lang="en-US" dirty="0">
                <a:ea typeface="Times New Roman" panose="02020603050405020304" pitchFamily="18" charset="0"/>
              </a:rPr>
              <a:t>7t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-6t+342))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5-8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7EB9960-93D5-460F-970C-999A6E058E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7EB9960-93D5-460F-970C-999A6E05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1865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y’(sin(2x))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2cos(2x)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y’(cos(14x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-28x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sin</a:t>
            </a:r>
            <a:r>
              <a:rPr lang="en-US" dirty="0">
                <a:effectLst/>
                <a:ea typeface="Times New Roman" panose="02020603050405020304" pitchFamily="18" charset="0"/>
              </a:rPr>
              <a:t>(14x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y’(sin(3t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+5t))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(6t+5)cos(3t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+5t)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y’(cos(</a:t>
            </a:r>
            <a:r>
              <a:rPr lang="en-US" dirty="0">
                <a:ea typeface="Times New Roman" panose="02020603050405020304" pitchFamily="18" charset="0"/>
              </a:rPr>
              <a:t>7t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-6t+342))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5-8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AC94258-C8A0-4468-8C6D-301EC3C5325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AC94258-C8A0-4468-8C6D-301EC3C53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3526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y’(sin(2x))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2cos(2x)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y’(cos(14x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-28x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sin</a:t>
            </a:r>
            <a:r>
              <a:rPr lang="en-US" dirty="0">
                <a:effectLst/>
                <a:ea typeface="Times New Roman" panose="02020603050405020304" pitchFamily="18" charset="0"/>
              </a:rPr>
              <a:t>(14x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y’(sin(3t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+5t))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(6t+5)cos(3t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+5t) </a:t>
            </a:r>
            <a:r>
              <a:rPr lang="en-US" dirty="0">
                <a:effectLst/>
                <a:ea typeface="Times New Roman" panose="02020603050405020304" pitchFamily="18" charset="0"/>
              </a:rPr>
              <a:t>y’(cos(</a:t>
            </a:r>
            <a:r>
              <a:rPr lang="en-US" dirty="0">
                <a:ea typeface="Times New Roman" panose="02020603050405020304" pitchFamily="18" charset="0"/>
              </a:rPr>
              <a:t>7t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-6t+342))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-sin(7t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-6t+342)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(14t-6)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-(14t-6)sin(7t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-6t+342)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(-14t+6)sin(7t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-6t+342) </a:t>
            </a:r>
            <a:r>
              <a:rPr lang="en-US" dirty="0">
                <a:ea typeface="Times New Roman" panose="02020603050405020304" pitchFamily="18" charset="0"/>
              </a:rPr>
              <a:t>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-2(7t-3)sin(7t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-6t+342)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5-8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061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“t” is the variable used most for differentiation in engineering</a:t>
            </a:r>
          </a:p>
        </p:txBody>
      </p:sp>
    </p:spTree>
    <p:extLst>
      <p:ext uri="{BB962C8B-B14F-4D97-AF65-F5344CB8AC3E}">
        <p14:creationId xmlns:p14="http://schemas.microsoft.com/office/powerpoint/2010/main" val="10802741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8392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AD42-BE04-4534-96AB-DEDE03DB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BB2-749E-4307-9EF0-B610444E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The probability of a value falling between an upper and lower limit will be the integral of the pdf between those limits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242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course, we want to see how it’s used in engineering!</a:t>
            </a:r>
          </a:p>
        </p:txBody>
      </p:sp>
    </p:spTree>
    <p:extLst>
      <p:ext uri="{BB962C8B-B14F-4D97-AF65-F5344CB8AC3E}">
        <p14:creationId xmlns:p14="http://schemas.microsoft.com/office/powerpoint/2010/main" val="22898306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voltage in a system is modeled by: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 volts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(t in seconds)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How fast is this voltage changing 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r>
              <a:rPr lang="en-US" dirty="0">
                <a:ea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686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voltage in an electrical wall outlet is modeled by: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 volts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How fast is this voltage changing 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r>
              <a:rPr lang="en-US" dirty="0">
                <a:ea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Identify what are we trying to calculate?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345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voltage in an electrical wall outlet is modeled by: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 volts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How fast is this voltage changing 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r>
              <a:rPr lang="en-US" dirty="0">
                <a:ea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Identify what are we trying to calculate?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How fast is the voltage changing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dsomething</a:t>
            </a:r>
            <a:r>
              <a:rPr lang="en-US" dirty="0">
                <a:effectLst/>
                <a:ea typeface="Times New Roman" panose="02020603050405020304" pitchFamily="18" charset="0"/>
              </a:rPr>
              <a:t>/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dsomething</a:t>
            </a:r>
            <a:r>
              <a:rPr lang="en-US" dirty="0">
                <a:effectLst/>
                <a:ea typeface="Times New Roman" panose="02020603050405020304" pitchFamily="18" charset="0"/>
              </a:rPr>
              <a:t> would that be?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09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voltage in an electrical wall outlet is modeled by: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 volts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How fast is this voltage changing 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r>
              <a:rPr lang="en-US" dirty="0">
                <a:ea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dsomething</a:t>
            </a:r>
            <a:r>
              <a:rPr lang="en-US" dirty="0">
                <a:effectLst/>
                <a:ea typeface="Times New Roman" panose="02020603050405020304" pitchFamily="18" charset="0"/>
              </a:rPr>
              <a:t>/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dsomething</a:t>
            </a:r>
            <a:r>
              <a:rPr lang="en-US" dirty="0">
                <a:effectLst/>
                <a:ea typeface="Times New Roman" panose="02020603050405020304" pitchFamily="18" charset="0"/>
              </a:rPr>
              <a:t> would that be?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dv/dt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Do we have an equation relating these variables? (What is it?)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008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voltage in an electrical wall outlet is modeled by: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 volts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We want: dv/dt </a:t>
            </a:r>
            <a:r>
              <a:rPr lang="en-US" dirty="0">
                <a:ea typeface="Times New Roman" panose="02020603050405020304" pitchFamily="18" charset="0"/>
              </a:rPr>
              <a:t>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Do we have an equation relating these variables? (What is it?)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v = 170sin(377t)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(Take the derivative)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410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We want: dv/dt </a:t>
            </a:r>
            <a:r>
              <a:rPr lang="en-US" dirty="0">
                <a:ea typeface="Times New Roman" panose="02020603050405020304" pitchFamily="18" charset="0"/>
              </a:rPr>
              <a:t>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dv/dt = (377)170cos(377t) dt/dt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 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64,090 cos(377t)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214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We want: dv/dt </a:t>
            </a:r>
            <a:r>
              <a:rPr lang="en-US" dirty="0">
                <a:ea typeface="Times New Roman" panose="02020603050405020304" pitchFamily="18" charset="0"/>
              </a:rPr>
              <a:t>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dv/dt = 170cos(377t)(377) dt/dt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 = 64,090 cos(377t)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Now what?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Plug in t=4.17 </a:t>
            </a:r>
            <a:r>
              <a:rPr lang="en-US" dirty="0" err="1">
                <a:solidFill>
                  <a:srgbClr val="FFFF00"/>
                </a:solidFill>
                <a:ea typeface="Times New Roman" panose="02020603050405020304" pitchFamily="18" charset="0"/>
              </a:rPr>
              <a:t>ms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(0.00417 sec)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C3021-39EE-4DE0-9548-8C5857B5206F}"/>
              </a:ext>
            </a:extLst>
          </p:cNvPr>
          <p:cNvSpPr txBox="1"/>
          <p:nvPr/>
        </p:nvSpPr>
        <p:spPr>
          <a:xfrm>
            <a:off x="4191000" y="4038600"/>
            <a:ext cx="1447800" cy="3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In radians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703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We want: dv/dt </a:t>
            </a:r>
            <a:r>
              <a:rPr lang="en-US" dirty="0">
                <a:ea typeface="Times New Roman" panose="02020603050405020304" pitchFamily="18" charset="0"/>
              </a:rPr>
              <a:t>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dv/dt = 170cos(377t)(377) dt/dt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 = 64,090 cos(377t)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dv/dt = 64,090 cos(377(.00417))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(remember, these are in radians)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319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We want: dv/dt </a:t>
            </a:r>
            <a:r>
              <a:rPr lang="en-US" dirty="0">
                <a:ea typeface="Times New Roman" panose="02020603050405020304" pitchFamily="18" charset="0"/>
              </a:rPr>
              <a:t>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dv/dt = 170cos(377t)(377) dt/dt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 = 64,090 cos(377t)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dv/dt = 64,090 cos(377(.00417))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(remember, these are in radians)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     ≈ 64,090(-.00129)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 </a:t>
            </a:r>
            <a:r>
              <a:rPr lang="en-US" dirty="0">
                <a:ea typeface="Times New Roman" panose="02020603050405020304" pitchFamily="18" charset="0"/>
              </a:rPr>
              <a:t>≈ -82.91 </a:t>
            </a:r>
            <a:r>
              <a:rPr lang="en-US" sz="2000" dirty="0" err="1">
                <a:ea typeface="Times New Roman" panose="02020603050405020304" pitchFamily="18" charset="0"/>
              </a:rPr>
              <a:t>whats</a:t>
            </a:r>
            <a:r>
              <a:rPr lang="en-US" sz="2000" dirty="0"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3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9965-58B9-46FF-9C9C-6AC6EB56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2771-7BC4-40AB-89D2-558EE9C80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203385"/>
            <a:ext cx="8686800" cy="5638800"/>
          </a:xfrm>
        </p:spPr>
        <p:txBody>
          <a:bodyPr/>
          <a:lstStyle/>
          <a:p>
            <a:pPr algn="l"/>
            <a:r>
              <a:rPr lang="en-US" dirty="0"/>
              <a:t>T</a:t>
            </a:r>
            <a:r>
              <a:rPr lang="en-US" i="0" dirty="0">
                <a:effectLst/>
              </a:rPr>
              <a:t>he hydrostatic force is   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/>
            <a:r>
              <a:rPr lang="en-US" i="0" dirty="0">
                <a:effectLst/>
              </a:rPr>
              <a:t>where w is the weight density of the fluid (for water:  9800 N/m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 or 62.4 </a:t>
            </a:r>
            <a:r>
              <a:rPr lang="en-US" i="0" dirty="0" err="1">
                <a:effectLst/>
              </a:rPr>
              <a:t>lbs</a:t>
            </a:r>
            <a:r>
              <a:rPr lang="en-US" i="0" dirty="0">
                <a:effectLst/>
              </a:rPr>
              <a:t>/ft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)</a:t>
            </a:r>
          </a:p>
          <a:p>
            <a:pPr algn="l"/>
            <a:r>
              <a:rPr lang="en-US" dirty="0"/>
              <a:t>h(y) is the depth of the plate</a:t>
            </a:r>
          </a:p>
          <a:p>
            <a:pPr algn="l"/>
            <a:r>
              <a:rPr lang="en-US" dirty="0"/>
              <a:t>L(y) is the width of the plate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FA66C4-4DDE-48BB-95CD-CF8F3534DEA3}"/>
              </a:ext>
            </a:extLst>
          </p:cNvPr>
          <p:cNvGrpSpPr/>
          <p:nvPr/>
        </p:nvGrpSpPr>
        <p:grpSpPr>
          <a:xfrm>
            <a:off x="457200" y="1885890"/>
            <a:ext cx="8839200" cy="857310"/>
            <a:chOff x="1524000" y="629851"/>
            <a:chExt cx="4572000" cy="8573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44E8F8-7F66-4CB5-9C37-B7872D770FE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w∫ 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h(y) L(y)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C7B944-3E5C-4868-B307-B3E83E8CC637}"/>
                </a:ext>
              </a:extLst>
            </p:cNvPr>
            <p:cNvSpPr txBox="1"/>
            <p:nvPr/>
          </p:nvSpPr>
          <p:spPr>
            <a:xfrm>
              <a:off x="2288628" y="62985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668B77-A54C-433B-82B7-0D2153913A20}"/>
                </a:ext>
              </a:extLst>
            </p:cNvPr>
            <p:cNvSpPr txBox="1"/>
            <p:nvPr/>
          </p:nvSpPr>
          <p:spPr>
            <a:xfrm>
              <a:off x="2196301" y="108705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2761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We want: dv/dt </a:t>
            </a:r>
            <a:r>
              <a:rPr lang="en-US" dirty="0">
                <a:ea typeface="Times New Roman" panose="02020603050405020304" pitchFamily="18" charset="0"/>
              </a:rPr>
              <a:t>when t=4.17 </a:t>
            </a:r>
            <a:r>
              <a:rPr lang="en-US" dirty="0" err="1">
                <a:ea typeface="Times New Roman" panose="02020603050405020304" pitchFamily="18" charset="0"/>
              </a:rPr>
              <a:t>ms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 = 170sin(377t)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dv/dt = 170cos(377t)(377) dt/dt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 = 64,090 cos(377t)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dv/dt = 64,090 cos(377(.00417))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(remember, these are in radians)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     ≈ 64,090(-.00129)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 </a:t>
            </a:r>
            <a:r>
              <a:rPr lang="en-US" dirty="0">
                <a:ea typeface="Times New Roman" panose="02020603050405020304" pitchFamily="18" charset="0"/>
              </a:rPr>
              <a:t>≈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-82.91 volts/sec</a:t>
            </a: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279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6495"/>
            <a:ext cx="8229600" cy="5638800"/>
          </a:xfrm>
        </p:spPr>
        <p:txBody>
          <a:bodyPr/>
          <a:lstStyle/>
          <a:p>
            <a:r>
              <a:rPr lang="en-US" dirty="0"/>
              <a:t>This relatively small negative number tells us the wave is starting to fall from its peak value</a:t>
            </a:r>
          </a:p>
          <a:p>
            <a:r>
              <a:rPr lang="en-US" dirty="0"/>
              <a:t>A sine wave near its quarter cycle point is changing </a:t>
            </a:r>
          </a:p>
          <a:p>
            <a:pPr>
              <a:spcBef>
                <a:spcPts val="0"/>
              </a:spcBef>
            </a:pPr>
            <a:r>
              <a:rPr lang="en-US" dirty="0"/>
              <a:t>very slowly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93BAB3-8D44-4BDC-A35F-7EAB12946CFB}"/>
              </a:ext>
            </a:extLst>
          </p:cNvPr>
          <p:cNvGrpSpPr/>
          <p:nvPr/>
        </p:nvGrpSpPr>
        <p:grpSpPr>
          <a:xfrm>
            <a:off x="5181810" y="4620904"/>
            <a:ext cx="3599068" cy="1806387"/>
            <a:chOff x="5486400" y="584358"/>
            <a:chExt cx="3599068" cy="18063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D0D1FC-6825-4B8E-AD35-C789B88E83E7}"/>
                </a:ext>
              </a:extLst>
            </p:cNvPr>
            <p:cNvSpPr txBox="1"/>
            <p:nvPr/>
          </p:nvSpPr>
          <p:spPr>
            <a:xfrm>
              <a:off x="6248400" y="1219200"/>
              <a:ext cx="6818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  <a:r>
                <a:rPr lang="en-US" sz="2000" b="1" baseline="-25000" dirty="0">
                  <a:solidFill>
                    <a:srgbClr val="CCFFFF"/>
                  </a:solidFill>
                </a:rPr>
                <a:t>m</a:t>
              </a:r>
              <a:endParaRPr lang="en-US" sz="2000" b="1" dirty="0">
                <a:solidFill>
                  <a:srgbClr val="CCFFFF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49A31C-4DEF-4CB9-8BFC-904438CC58B5}"/>
                </a:ext>
              </a:extLst>
            </p:cNvPr>
            <p:cNvSpPr txBox="1"/>
            <p:nvPr/>
          </p:nvSpPr>
          <p:spPr>
            <a:xfrm>
              <a:off x="8708409" y="1713935"/>
              <a:ext cx="3770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C6317F-00B8-46E9-B4C6-AD8A3380181E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1295400"/>
              <a:ext cx="0" cy="1095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7639D7-04D2-46BC-8425-FCD79DA0B3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1857704"/>
              <a:ext cx="318414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0B0066-D0E6-49DD-A400-5AEB6652743E}"/>
                </a:ext>
              </a:extLst>
            </p:cNvPr>
            <p:cNvGrpSpPr/>
            <p:nvPr/>
          </p:nvGrpSpPr>
          <p:grpSpPr>
            <a:xfrm>
              <a:off x="5642845" y="1418734"/>
              <a:ext cx="3080084" cy="866745"/>
              <a:chOff x="5642845" y="1418734"/>
              <a:chExt cx="3080084" cy="86674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D1BDF-2B97-4509-98F5-A1067ACF5FE2}"/>
                  </a:ext>
                </a:extLst>
              </p:cNvPr>
              <p:cNvSpPr/>
              <p:nvPr/>
            </p:nvSpPr>
            <p:spPr>
              <a:xfrm>
                <a:off x="6858000" y="1418734"/>
                <a:ext cx="1383101" cy="86674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41045" h="1057827">
                    <a:moveTo>
                      <a:pt x="0" y="502926"/>
                    </a:moveTo>
                    <a:cubicBezTo>
                      <a:pt x="5556" y="470779"/>
                      <a:pt x="15875" y="432600"/>
                      <a:pt x="21907" y="407676"/>
                    </a:cubicBezTo>
                    <a:cubicBezTo>
                      <a:pt x="27939" y="382752"/>
                      <a:pt x="32226" y="371162"/>
                      <a:pt x="36195" y="353382"/>
                    </a:cubicBezTo>
                    <a:cubicBezTo>
                      <a:pt x="40164" y="335602"/>
                      <a:pt x="42545" y="315282"/>
                      <a:pt x="45720" y="300995"/>
                    </a:cubicBezTo>
                    <a:cubicBezTo>
                      <a:pt x="48895" y="286708"/>
                      <a:pt x="52864" y="278769"/>
                      <a:pt x="55245" y="267657"/>
                    </a:cubicBezTo>
                    <a:cubicBezTo>
                      <a:pt x="57626" y="256544"/>
                      <a:pt x="57467" y="245909"/>
                      <a:pt x="60007" y="234320"/>
                    </a:cubicBezTo>
                    <a:cubicBezTo>
                      <a:pt x="62547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0819"/>
                      <a:pt x="83820" y="148595"/>
                    </a:cubicBezTo>
                    <a:cubicBezTo>
                      <a:pt x="87630" y="136371"/>
                      <a:pt x="90011" y="134307"/>
                      <a:pt x="93345" y="124782"/>
                    </a:cubicBezTo>
                    <a:cubicBezTo>
                      <a:pt x="96679" y="115257"/>
                      <a:pt x="99853" y="101923"/>
                      <a:pt x="103822" y="91445"/>
                    </a:cubicBezTo>
                    <a:cubicBezTo>
                      <a:pt x="107791" y="80967"/>
                      <a:pt x="113347" y="70648"/>
                      <a:pt x="117157" y="61917"/>
                    </a:cubicBezTo>
                    <a:cubicBezTo>
                      <a:pt x="120967" y="53186"/>
                      <a:pt x="124301" y="45248"/>
                      <a:pt x="126682" y="39057"/>
                    </a:cubicBezTo>
                    <a:cubicBezTo>
                      <a:pt x="129063" y="32866"/>
                      <a:pt x="129857" y="29532"/>
                      <a:pt x="131445" y="24770"/>
                    </a:cubicBezTo>
                    <a:cubicBezTo>
                      <a:pt x="134620" y="20008"/>
                      <a:pt x="140811" y="14451"/>
                      <a:pt x="145732" y="10482"/>
                    </a:cubicBezTo>
                    <a:cubicBezTo>
                      <a:pt x="150653" y="6513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5107" y="35882"/>
                      <a:pt x="231457" y="48582"/>
                    </a:cubicBezTo>
                    <a:cubicBezTo>
                      <a:pt x="237807" y="61282"/>
                      <a:pt x="244951" y="77157"/>
                      <a:pt x="250507" y="91445"/>
                    </a:cubicBezTo>
                    <a:cubicBezTo>
                      <a:pt x="256063" y="105733"/>
                      <a:pt x="259398" y="116527"/>
                      <a:pt x="264795" y="134307"/>
                    </a:cubicBezTo>
                    <a:cubicBezTo>
                      <a:pt x="270192" y="152087"/>
                      <a:pt x="277177" y="178281"/>
                      <a:pt x="282892" y="198125"/>
                    </a:cubicBezTo>
                    <a:cubicBezTo>
                      <a:pt x="288607" y="217969"/>
                      <a:pt x="291783" y="222732"/>
                      <a:pt x="299085" y="253371"/>
                    </a:cubicBezTo>
                    <a:cubicBezTo>
                      <a:pt x="306387" y="284010"/>
                      <a:pt x="317182" y="338618"/>
                      <a:pt x="326707" y="381957"/>
                    </a:cubicBezTo>
                    <a:cubicBezTo>
                      <a:pt x="336232" y="425296"/>
                      <a:pt x="347504" y="473715"/>
                      <a:pt x="356235" y="513403"/>
                    </a:cubicBezTo>
                    <a:cubicBezTo>
                      <a:pt x="364966" y="553091"/>
                      <a:pt x="371634" y="587538"/>
                      <a:pt x="379095" y="620082"/>
                    </a:cubicBezTo>
                    <a:cubicBezTo>
                      <a:pt x="386556" y="652626"/>
                      <a:pt x="393065" y="678027"/>
                      <a:pt x="401002" y="708665"/>
                    </a:cubicBezTo>
                    <a:cubicBezTo>
                      <a:pt x="408939" y="739303"/>
                      <a:pt x="419576" y="776129"/>
                      <a:pt x="426720" y="803910"/>
                    </a:cubicBezTo>
                    <a:cubicBezTo>
                      <a:pt x="433864" y="831691"/>
                      <a:pt x="439420" y="853126"/>
                      <a:pt x="445770" y="877257"/>
                    </a:cubicBezTo>
                    <a:cubicBezTo>
                      <a:pt x="452120" y="901388"/>
                      <a:pt x="460058" y="931392"/>
                      <a:pt x="464820" y="948695"/>
                    </a:cubicBezTo>
                    <a:cubicBezTo>
                      <a:pt x="469582" y="965998"/>
                      <a:pt x="470694" y="969963"/>
                      <a:pt x="474345" y="981075"/>
                    </a:cubicBezTo>
                    <a:cubicBezTo>
                      <a:pt x="477996" y="992187"/>
                      <a:pt x="482758" y="1006479"/>
                      <a:pt x="486727" y="1015370"/>
                    </a:cubicBezTo>
                    <a:cubicBezTo>
                      <a:pt x="490696" y="1024261"/>
                      <a:pt x="493712" y="1028545"/>
                      <a:pt x="498157" y="1034419"/>
                    </a:cubicBezTo>
                    <a:cubicBezTo>
                      <a:pt x="502602" y="1040293"/>
                      <a:pt x="507047" y="1046714"/>
                      <a:pt x="513397" y="1050612"/>
                    </a:cubicBezTo>
                    <a:cubicBezTo>
                      <a:pt x="519747" y="1054510"/>
                      <a:pt x="526891" y="1058126"/>
                      <a:pt x="536257" y="1057808"/>
                    </a:cubicBezTo>
                    <a:cubicBezTo>
                      <a:pt x="545623" y="1057491"/>
                      <a:pt x="560864" y="1053399"/>
                      <a:pt x="569595" y="1048707"/>
                    </a:cubicBezTo>
                    <a:cubicBezTo>
                      <a:pt x="578326" y="1044015"/>
                      <a:pt x="583089" y="1037595"/>
                      <a:pt x="588645" y="1029657"/>
                    </a:cubicBezTo>
                    <a:cubicBezTo>
                      <a:pt x="594201" y="1021719"/>
                      <a:pt x="597376" y="1012988"/>
                      <a:pt x="602932" y="1001082"/>
                    </a:cubicBezTo>
                    <a:cubicBezTo>
                      <a:pt x="608488" y="989176"/>
                      <a:pt x="616426" y="972508"/>
                      <a:pt x="621982" y="958220"/>
                    </a:cubicBezTo>
                    <a:cubicBezTo>
                      <a:pt x="627538" y="943932"/>
                      <a:pt x="630555" y="933772"/>
                      <a:pt x="636270" y="915357"/>
                    </a:cubicBezTo>
                    <a:cubicBezTo>
                      <a:pt x="641985" y="896942"/>
                      <a:pt x="645477" y="887418"/>
                      <a:pt x="656272" y="847730"/>
                    </a:cubicBezTo>
                    <a:cubicBezTo>
                      <a:pt x="667067" y="808043"/>
                      <a:pt x="690086" y="722793"/>
                      <a:pt x="701040" y="677232"/>
                    </a:cubicBezTo>
                    <a:cubicBezTo>
                      <a:pt x="711994" y="631671"/>
                      <a:pt x="715328" y="605319"/>
                      <a:pt x="721995" y="574363"/>
                    </a:cubicBezTo>
                    <a:cubicBezTo>
                      <a:pt x="728663" y="543407"/>
                      <a:pt x="737870" y="505306"/>
                      <a:pt x="741045" y="491495"/>
                    </a:cubicBezTo>
                    <a:lnTo>
                      <a:pt x="74104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BD28A30-6343-46F6-8E2E-892B23F1D39D}"/>
                  </a:ext>
                </a:extLst>
              </p:cNvPr>
              <p:cNvSpPr/>
              <p:nvPr/>
            </p:nvSpPr>
            <p:spPr>
              <a:xfrm>
                <a:off x="5642845" y="1418734"/>
                <a:ext cx="1226657" cy="866293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19138"/>
                  <a:gd name="connsiteY0" fmla="*/ 407676 h 1057827"/>
                  <a:gd name="connsiteX1" fmla="*/ 14288 w 719138"/>
                  <a:gd name="connsiteY1" fmla="*/ 353382 h 1057827"/>
                  <a:gd name="connsiteX2" fmla="*/ 23813 w 719138"/>
                  <a:gd name="connsiteY2" fmla="*/ 300995 h 1057827"/>
                  <a:gd name="connsiteX3" fmla="*/ 33338 w 719138"/>
                  <a:gd name="connsiteY3" fmla="*/ 267657 h 1057827"/>
                  <a:gd name="connsiteX4" fmla="*/ 38100 w 719138"/>
                  <a:gd name="connsiteY4" fmla="*/ 234320 h 1057827"/>
                  <a:gd name="connsiteX5" fmla="*/ 48578 w 719138"/>
                  <a:gd name="connsiteY5" fmla="*/ 198124 h 1057827"/>
                  <a:gd name="connsiteX6" fmla="*/ 61913 w 719138"/>
                  <a:gd name="connsiteY6" fmla="*/ 148595 h 1057827"/>
                  <a:gd name="connsiteX7" fmla="*/ 71438 w 719138"/>
                  <a:gd name="connsiteY7" fmla="*/ 124782 h 1057827"/>
                  <a:gd name="connsiteX8" fmla="*/ 81915 w 719138"/>
                  <a:gd name="connsiteY8" fmla="*/ 91445 h 1057827"/>
                  <a:gd name="connsiteX9" fmla="*/ 95250 w 719138"/>
                  <a:gd name="connsiteY9" fmla="*/ 61917 h 1057827"/>
                  <a:gd name="connsiteX10" fmla="*/ 104775 w 719138"/>
                  <a:gd name="connsiteY10" fmla="*/ 39057 h 1057827"/>
                  <a:gd name="connsiteX11" fmla="*/ 109538 w 719138"/>
                  <a:gd name="connsiteY11" fmla="*/ 24770 h 1057827"/>
                  <a:gd name="connsiteX12" fmla="*/ 123825 w 719138"/>
                  <a:gd name="connsiteY12" fmla="*/ 10482 h 1057827"/>
                  <a:gd name="connsiteX13" fmla="*/ 139065 w 719138"/>
                  <a:gd name="connsiteY13" fmla="*/ 957 h 1057827"/>
                  <a:gd name="connsiteX14" fmla="*/ 157163 w 719138"/>
                  <a:gd name="connsiteY14" fmla="*/ 869 h 1057827"/>
                  <a:gd name="connsiteX15" fmla="*/ 176213 w 719138"/>
                  <a:gd name="connsiteY15" fmla="*/ 5720 h 1057827"/>
                  <a:gd name="connsiteX16" fmla="*/ 190500 w 719138"/>
                  <a:gd name="connsiteY16" fmla="*/ 15245 h 1057827"/>
                  <a:gd name="connsiteX17" fmla="*/ 209550 w 719138"/>
                  <a:gd name="connsiteY17" fmla="*/ 48582 h 1057827"/>
                  <a:gd name="connsiteX18" fmla="*/ 228600 w 719138"/>
                  <a:gd name="connsiteY18" fmla="*/ 91445 h 1057827"/>
                  <a:gd name="connsiteX19" fmla="*/ 242888 w 719138"/>
                  <a:gd name="connsiteY19" fmla="*/ 134307 h 1057827"/>
                  <a:gd name="connsiteX20" fmla="*/ 260985 w 719138"/>
                  <a:gd name="connsiteY20" fmla="*/ 198125 h 1057827"/>
                  <a:gd name="connsiteX21" fmla="*/ 277178 w 719138"/>
                  <a:gd name="connsiteY21" fmla="*/ 253371 h 1057827"/>
                  <a:gd name="connsiteX22" fmla="*/ 304800 w 719138"/>
                  <a:gd name="connsiteY22" fmla="*/ 381957 h 1057827"/>
                  <a:gd name="connsiteX23" fmla="*/ 334328 w 719138"/>
                  <a:gd name="connsiteY23" fmla="*/ 513403 h 1057827"/>
                  <a:gd name="connsiteX24" fmla="*/ 357188 w 719138"/>
                  <a:gd name="connsiteY24" fmla="*/ 620082 h 1057827"/>
                  <a:gd name="connsiteX25" fmla="*/ 379095 w 719138"/>
                  <a:gd name="connsiteY25" fmla="*/ 708665 h 1057827"/>
                  <a:gd name="connsiteX26" fmla="*/ 404813 w 719138"/>
                  <a:gd name="connsiteY26" fmla="*/ 803910 h 1057827"/>
                  <a:gd name="connsiteX27" fmla="*/ 423863 w 719138"/>
                  <a:gd name="connsiteY27" fmla="*/ 877257 h 1057827"/>
                  <a:gd name="connsiteX28" fmla="*/ 442913 w 719138"/>
                  <a:gd name="connsiteY28" fmla="*/ 948695 h 1057827"/>
                  <a:gd name="connsiteX29" fmla="*/ 452438 w 719138"/>
                  <a:gd name="connsiteY29" fmla="*/ 981075 h 1057827"/>
                  <a:gd name="connsiteX30" fmla="*/ 464820 w 719138"/>
                  <a:gd name="connsiteY30" fmla="*/ 1015370 h 1057827"/>
                  <a:gd name="connsiteX31" fmla="*/ 476250 w 719138"/>
                  <a:gd name="connsiteY31" fmla="*/ 1034419 h 1057827"/>
                  <a:gd name="connsiteX32" fmla="*/ 491490 w 719138"/>
                  <a:gd name="connsiteY32" fmla="*/ 1050612 h 1057827"/>
                  <a:gd name="connsiteX33" fmla="*/ 514350 w 719138"/>
                  <a:gd name="connsiteY33" fmla="*/ 1057808 h 1057827"/>
                  <a:gd name="connsiteX34" fmla="*/ 547688 w 719138"/>
                  <a:gd name="connsiteY34" fmla="*/ 1048707 h 1057827"/>
                  <a:gd name="connsiteX35" fmla="*/ 566738 w 719138"/>
                  <a:gd name="connsiteY35" fmla="*/ 1029657 h 1057827"/>
                  <a:gd name="connsiteX36" fmla="*/ 581025 w 719138"/>
                  <a:gd name="connsiteY36" fmla="*/ 1001082 h 1057827"/>
                  <a:gd name="connsiteX37" fmla="*/ 600075 w 719138"/>
                  <a:gd name="connsiteY37" fmla="*/ 958220 h 1057827"/>
                  <a:gd name="connsiteX38" fmla="*/ 614363 w 719138"/>
                  <a:gd name="connsiteY38" fmla="*/ 915357 h 1057827"/>
                  <a:gd name="connsiteX39" fmla="*/ 634365 w 719138"/>
                  <a:gd name="connsiteY39" fmla="*/ 847730 h 1057827"/>
                  <a:gd name="connsiteX40" fmla="*/ 679133 w 719138"/>
                  <a:gd name="connsiteY40" fmla="*/ 677232 h 1057827"/>
                  <a:gd name="connsiteX41" fmla="*/ 700088 w 719138"/>
                  <a:gd name="connsiteY41" fmla="*/ 574363 h 1057827"/>
                  <a:gd name="connsiteX42" fmla="*/ 719138 w 719138"/>
                  <a:gd name="connsiteY42" fmla="*/ 491495 h 1057827"/>
                  <a:gd name="connsiteX43" fmla="*/ 719138 w 719138"/>
                  <a:gd name="connsiteY43" fmla="*/ 491495 h 1057827"/>
                  <a:gd name="connsiteX0" fmla="*/ 0 w 719138"/>
                  <a:gd name="connsiteY0" fmla="*/ 407676 h 1057827"/>
                  <a:gd name="connsiteX1" fmla="*/ 23813 w 719138"/>
                  <a:gd name="connsiteY1" fmla="*/ 300995 h 1057827"/>
                  <a:gd name="connsiteX2" fmla="*/ 33338 w 719138"/>
                  <a:gd name="connsiteY2" fmla="*/ 267657 h 1057827"/>
                  <a:gd name="connsiteX3" fmla="*/ 38100 w 719138"/>
                  <a:gd name="connsiteY3" fmla="*/ 234320 h 1057827"/>
                  <a:gd name="connsiteX4" fmla="*/ 48578 w 719138"/>
                  <a:gd name="connsiteY4" fmla="*/ 198124 h 1057827"/>
                  <a:gd name="connsiteX5" fmla="*/ 61913 w 719138"/>
                  <a:gd name="connsiteY5" fmla="*/ 148595 h 1057827"/>
                  <a:gd name="connsiteX6" fmla="*/ 71438 w 719138"/>
                  <a:gd name="connsiteY6" fmla="*/ 124782 h 1057827"/>
                  <a:gd name="connsiteX7" fmla="*/ 81915 w 719138"/>
                  <a:gd name="connsiteY7" fmla="*/ 91445 h 1057827"/>
                  <a:gd name="connsiteX8" fmla="*/ 95250 w 719138"/>
                  <a:gd name="connsiteY8" fmla="*/ 61917 h 1057827"/>
                  <a:gd name="connsiteX9" fmla="*/ 104775 w 719138"/>
                  <a:gd name="connsiteY9" fmla="*/ 39057 h 1057827"/>
                  <a:gd name="connsiteX10" fmla="*/ 109538 w 719138"/>
                  <a:gd name="connsiteY10" fmla="*/ 24770 h 1057827"/>
                  <a:gd name="connsiteX11" fmla="*/ 123825 w 719138"/>
                  <a:gd name="connsiteY11" fmla="*/ 10482 h 1057827"/>
                  <a:gd name="connsiteX12" fmla="*/ 139065 w 719138"/>
                  <a:gd name="connsiteY12" fmla="*/ 957 h 1057827"/>
                  <a:gd name="connsiteX13" fmla="*/ 157163 w 719138"/>
                  <a:gd name="connsiteY13" fmla="*/ 869 h 1057827"/>
                  <a:gd name="connsiteX14" fmla="*/ 176213 w 719138"/>
                  <a:gd name="connsiteY14" fmla="*/ 5720 h 1057827"/>
                  <a:gd name="connsiteX15" fmla="*/ 190500 w 719138"/>
                  <a:gd name="connsiteY15" fmla="*/ 15245 h 1057827"/>
                  <a:gd name="connsiteX16" fmla="*/ 209550 w 719138"/>
                  <a:gd name="connsiteY16" fmla="*/ 48582 h 1057827"/>
                  <a:gd name="connsiteX17" fmla="*/ 228600 w 719138"/>
                  <a:gd name="connsiteY17" fmla="*/ 91445 h 1057827"/>
                  <a:gd name="connsiteX18" fmla="*/ 242888 w 719138"/>
                  <a:gd name="connsiteY18" fmla="*/ 134307 h 1057827"/>
                  <a:gd name="connsiteX19" fmla="*/ 260985 w 719138"/>
                  <a:gd name="connsiteY19" fmla="*/ 198125 h 1057827"/>
                  <a:gd name="connsiteX20" fmla="*/ 277178 w 719138"/>
                  <a:gd name="connsiteY20" fmla="*/ 253371 h 1057827"/>
                  <a:gd name="connsiteX21" fmla="*/ 304800 w 719138"/>
                  <a:gd name="connsiteY21" fmla="*/ 381957 h 1057827"/>
                  <a:gd name="connsiteX22" fmla="*/ 334328 w 719138"/>
                  <a:gd name="connsiteY22" fmla="*/ 513403 h 1057827"/>
                  <a:gd name="connsiteX23" fmla="*/ 357188 w 719138"/>
                  <a:gd name="connsiteY23" fmla="*/ 620082 h 1057827"/>
                  <a:gd name="connsiteX24" fmla="*/ 379095 w 719138"/>
                  <a:gd name="connsiteY24" fmla="*/ 708665 h 1057827"/>
                  <a:gd name="connsiteX25" fmla="*/ 404813 w 719138"/>
                  <a:gd name="connsiteY25" fmla="*/ 803910 h 1057827"/>
                  <a:gd name="connsiteX26" fmla="*/ 423863 w 719138"/>
                  <a:gd name="connsiteY26" fmla="*/ 877257 h 1057827"/>
                  <a:gd name="connsiteX27" fmla="*/ 442913 w 719138"/>
                  <a:gd name="connsiteY27" fmla="*/ 948695 h 1057827"/>
                  <a:gd name="connsiteX28" fmla="*/ 452438 w 719138"/>
                  <a:gd name="connsiteY28" fmla="*/ 981075 h 1057827"/>
                  <a:gd name="connsiteX29" fmla="*/ 464820 w 719138"/>
                  <a:gd name="connsiteY29" fmla="*/ 1015370 h 1057827"/>
                  <a:gd name="connsiteX30" fmla="*/ 476250 w 719138"/>
                  <a:gd name="connsiteY30" fmla="*/ 1034419 h 1057827"/>
                  <a:gd name="connsiteX31" fmla="*/ 491490 w 719138"/>
                  <a:gd name="connsiteY31" fmla="*/ 1050612 h 1057827"/>
                  <a:gd name="connsiteX32" fmla="*/ 514350 w 719138"/>
                  <a:gd name="connsiteY32" fmla="*/ 1057808 h 1057827"/>
                  <a:gd name="connsiteX33" fmla="*/ 547688 w 719138"/>
                  <a:gd name="connsiteY33" fmla="*/ 1048707 h 1057827"/>
                  <a:gd name="connsiteX34" fmla="*/ 566738 w 719138"/>
                  <a:gd name="connsiteY34" fmla="*/ 1029657 h 1057827"/>
                  <a:gd name="connsiteX35" fmla="*/ 581025 w 719138"/>
                  <a:gd name="connsiteY35" fmla="*/ 1001082 h 1057827"/>
                  <a:gd name="connsiteX36" fmla="*/ 600075 w 719138"/>
                  <a:gd name="connsiteY36" fmla="*/ 958220 h 1057827"/>
                  <a:gd name="connsiteX37" fmla="*/ 614363 w 719138"/>
                  <a:gd name="connsiteY37" fmla="*/ 915357 h 1057827"/>
                  <a:gd name="connsiteX38" fmla="*/ 634365 w 719138"/>
                  <a:gd name="connsiteY38" fmla="*/ 847730 h 1057827"/>
                  <a:gd name="connsiteX39" fmla="*/ 679133 w 719138"/>
                  <a:gd name="connsiteY39" fmla="*/ 677232 h 1057827"/>
                  <a:gd name="connsiteX40" fmla="*/ 700088 w 719138"/>
                  <a:gd name="connsiteY40" fmla="*/ 574363 h 1057827"/>
                  <a:gd name="connsiteX41" fmla="*/ 719138 w 719138"/>
                  <a:gd name="connsiteY41" fmla="*/ 491495 h 1057827"/>
                  <a:gd name="connsiteX42" fmla="*/ 719138 w 719138"/>
                  <a:gd name="connsiteY42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14287 w 695325"/>
                  <a:gd name="connsiteY2" fmla="*/ 234320 h 1057827"/>
                  <a:gd name="connsiteX3" fmla="*/ 24765 w 695325"/>
                  <a:gd name="connsiteY3" fmla="*/ 198124 h 1057827"/>
                  <a:gd name="connsiteX4" fmla="*/ 38100 w 695325"/>
                  <a:gd name="connsiteY4" fmla="*/ 148595 h 1057827"/>
                  <a:gd name="connsiteX5" fmla="*/ 47625 w 695325"/>
                  <a:gd name="connsiteY5" fmla="*/ 124782 h 1057827"/>
                  <a:gd name="connsiteX6" fmla="*/ 58102 w 695325"/>
                  <a:gd name="connsiteY6" fmla="*/ 91445 h 1057827"/>
                  <a:gd name="connsiteX7" fmla="*/ 71437 w 695325"/>
                  <a:gd name="connsiteY7" fmla="*/ 61917 h 1057827"/>
                  <a:gd name="connsiteX8" fmla="*/ 80962 w 695325"/>
                  <a:gd name="connsiteY8" fmla="*/ 39057 h 1057827"/>
                  <a:gd name="connsiteX9" fmla="*/ 85725 w 695325"/>
                  <a:gd name="connsiteY9" fmla="*/ 24770 h 1057827"/>
                  <a:gd name="connsiteX10" fmla="*/ 100012 w 695325"/>
                  <a:gd name="connsiteY10" fmla="*/ 10482 h 1057827"/>
                  <a:gd name="connsiteX11" fmla="*/ 115252 w 695325"/>
                  <a:gd name="connsiteY11" fmla="*/ 957 h 1057827"/>
                  <a:gd name="connsiteX12" fmla="*/ 133350 w 695325"/>
                  <a:gd name="connsiteY12" fmla="*/ 869 h 1057827"/>
                  <a:gd name="connsiteX13" fmla="*/ 152400 w 695325"/>
                  <a:gd name="connsiteY13" fmla="*/ 5720 h 1057827"/>
                  <a:gd name="connsiteX14" fmla="*/ 166687 w 695325"/>
                  <a:gd name="connsiteY14" fmla="*/ 15245 h 1057827"/>
                  <a:gd name="connsiteX15" fmla="*/ 185737 w 695325"/>
                  <a:gd name="connsiteY15" fmla="*/ 48582 h 1057827"/>
                  <a:gd name="connsiteX16" fmla="*/ 204787 w 695325"/>
                  <a:gd name="connsiteY16" fmla="*/ 91445 h 1057827"/>
                  <a:gd name="connsiteX17" fmla="*/ 219075 w 695325"/>
                  <a:gd name="connsiteY17" fmla="*/ 134307 h 1057827"/>
                  <a:gd name="connsiteX18" fmla="*/ 237172 w 695325"/>
                  <a:gd name="connsiteY18" fmla="*/ 198125 h 1057827"/>
                  <a:gd name="connsiteX19" fmla="*/ 253365 w 695325"/>
                  <a:gd name="connsiteY19" fmla="*/ 253371 h 1057827"/>
                  <a:gd name="connsiteX20" fmla="*/ 280987 w 695325"/>
                  <a:gd name="connsiteY20" fmla="*/ 381957 h 1057827"/>
                  <a:gd name="connsiteX21" fmla="*/ 310515 w 695325"/>
                  <a:gd name="connsiteY21" fmla="*/ 513403 h 1057827"/>
                  <a:gd name="connsiteX22" fmla="*/ 333375 w 695325"/>
                  <a:gd name="connsiteY22" fmla="*/ 620082 h 1057827"/>
                  <a:gd name="connsiteX23" fmla="*/ 355282 w 695325"/>
                  <a:gd name="connsiteY23" fmla="*/ 708665 h 1057827"/>
                  <a:gd name="connsiteX24" fmla="*/ 381000 w 695325"/>
                  <a:gd name="connsiteY24" fmla="*/ 803910 h 1057827"/>
                  <a:gd name="connsiteX25" fmla="*/ 400050 w 695325"/>
                  <a:gd name="connsiteY25" fmla="*/ 877257 h 1057827"/>
                  <a:gd name="connsiteX26" fmla="*/ 419100 w 695325"/>
                  <a:gd name="connsiteY26" fmla="*/ 948695 h 1057827"/>
                  <a:gd name="connsiteX27" fmla="*/ 428625 w 695325"/>
                  <a:gd name="connsiteY27" fmla="*/ 981075 h 1057827"/>
                  <a:gd name="connsiteX28" fmla="*/ 441007 w 695325"/>
                  <a:gd name="connsiteY28" fmla="*/ 1015370 h 1057827"/>
                  <a:gd name="connsiteX29" fmla="*/ 452437 w 695325"/>
                  <a:gd name="connsiteY29" fmla="*/ 1034419 h 1057827"/>
                  <a:gd name="connsiteX30" fmla="*/ 467677 w 695325"/>
                  <a:gd name="connsiteY30" fmla="*/ 1050612 h 1057827"/>
                  <a:gd name="connsiteX31" fmla="*/ 490537 w 695325"/>
                  <a:gd name="connsiteY31" fmla="*/ 1057808 h 1057827"/>
                  <a:gd name="connsiteX32" fmla="*/ 523875 w 695325"/>
                  <a:gd name="connsiteY32" fmla="*/ 1048707 h 1057827"/>
                  <a:gd name="connsiteX33" fmla="*/ 542925 w 695325"/>
                  <a:gd name="connsiteY33" fmla="*/ 1029657 h 1057827"/>
                  <a:gd name="connsiteX34" fmla="*/ 557212 w 695325"/>
                  <a:gd name="connsiteY34" fmla="*/ 1001082 h 1057827"/>
                  <a:gd name="connsiteX35" fmla="*/ 576262 w 695325"/>
                  <a:gd name="connsiteY35" fmla="*/ 958220 h 1057827"/>
                  <a:gd name="connsiteX36" fmla="*/ 590550 w 695325"/>
                  <a:gd name="connsiteY36" fmla="*/ 915357 h 1057827"/>
                  <a:gd name="connsiteX37" fmla="*/ 610552 w 695325"/>
                  <a:gd name="connsiteY37" fmla="*/ 847730 h 1057827"/>
                  <a:gd name="connsiteX38" fmla="*/ 655320 w 695325"/>
                  <a:gd name="connsiteY38" fmla="*/ 677232 h 1057827"/>
                  <a:gd name="connsiteX39" fmla="*/ 676275 w 695325"/>
                  <a:gd name="connsiteY39" fmla="*/ 574363 h 1057827"/>
                  <a:gd name="connsiteX40" fmla="*/ 695325 w 695325"/>
                  <a:gd name="connsiteY40" fmla="*/ 491495 h 1057827"/>
                  <a:gd name="connsiteX41" fmla="*/ 695325 w 695325"/>
                  <a:gd name="connsiteY41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24765 w 695325"/>
                  <a:gd name="connsiteY2" fmla="*/ 198124 h 1057827"/>
                  <a:gd name="connsiteX3" fmla="*/ 38100 w 695325"/>
                  <a:gd name="connsiteY3" fmla="*/ 148595 h 1057827"/>
                  <a:gd name="connsiteX4" fmla="*/ 47625 w 695325"/>
                  <a:gd name="connsiteY4" fmla="*/ 124782 h 1057827"/>
                  <a:gd name="connsiteX5" fmla="*/ 58102 w 695325"/>
                  <a:gd name="connsiteY5" fmla="*/ 91445 h 1057827"/>
                  <a:gd name="connsiteX6" fmla="*/ 71437 w 695325"/>
                  <a:gd name="connsiteY6" fmla="*/ 61917 h 1057827"/>
                  <a:gd name="connsiteX7" fmla="*/ 80962 w 695325"/>
                  <a:gd name="connsiteY7" fmla="*/ 39057 h 1057827"/>
                  <a:gd name="connsiteX8" fmla="*/ 85725 w 695325"/>
                  <a:gd name="connsiteY8" fmla="*/ 24770 h 1057827"/>
                  <a:gd name="connsiteX9" fmla="*/ 100012 w 695325"/>
                  <a:gd name="connsiteY9" fmla="*/ 10482 h 1057827"/>
                  <a:gd name="connsiteX10" fmla="*/ 115252 w 695325"/>
                  <a:gd name="connsiteY10" fmla="*/ 957 h 1057827"/>
                  <a:gd name="connsiteX11" fmla="*/ 133350 w 695325"/>
                  <a:gd name="connsiteY11" fmla="*/ 869 h 1057827"/>
                  <a:gd name="connsiteX12" fmla="*/ 152400 w 695325"/>
                  <a:gd name="connsiteY12" fmla="*/ 5720 h 1057827"/>
                  <a:gd name="connsiteX13" fmla="*/ 166687 w 695325"/>
                  <a:gd name="connsiteY13" fmla="*/ 15245 h 1057827"/>
                  <a:gd name="connsiteX14" fmla="*/ 185737 w 695325"/>
                  <a:gd name="connsiteY14" fmla="*/ 48582 h 1057827"/>
                  <a:gd name="connsiteX15" fmla="*/ 204787 w 695325"/>
                  <a:gd name="connsiteY15" fmla="*/ 91445 h 1057827"/>
                  <a:gd name="connsiteX16" fmla="*/ 219075 w 695325"/>
                  <a:gd name="connsiteY16" fmla="*/ 134307 h 1057827"/>
                  <a:gd name="connsiteX17" fmla="*/ 237172 w 695325"/>
                  <a:gd name="connsiteY17" fmla="*/ 198125 h 1057827"/>
                  <a:gd name="connsiteX18" fmla="*/ 253365 w 695325"/>
                  <a:gd name="connsiteY18" fmla="*/ 253371 h 1057827"/>
                  <a:gd name="connsiteX19" fmla="*/ 280987 w 695325"/>
                  <a:gd name="connsiteY19" fmla="*/ 381957 h 1057827"/>
                  <a:gd name="connsiteX20" fmla="*/ 310515 w 695325"/>
                  <a:gd name="connsiteY20" fmla="*/ 513403 h 1057827"/>
                  <a:gd name="connsiteX21" fmla="*/ 333375 w 695325"/>
                  <a:gd name="connsiteY21" fmla="*/ 620082 h 1057827"/>
                  <a:gd name="connsiteX22" fmla="*/ 355282 w 695325"/>
                  <a:gd name="connsiteY22" fmla="*/ 708665 h 1057827"/>
                  <a:gd name="connsiteX23" fmla="*/ 381000 w 695325"/>
                  <a:gd name="connsiteY23" fmla="*/ 803910 h 1057827"/>
                  <a:gd name="connsiteX24" fmla="*/ 400050 w 695325"/>
                  <a:gd name="connsiteY24" fmla="*/ 877257 h 1057827"/>
                  <a:gd name="connsiteX25" fmla="*/ 419100 w 695325"/>
                  <a:gd name="connsiteY25" fmla="*/ 948695 h 1057827"/>
                  <a:gd name="connsiteX26" fmla="*/ 428625 w 695325"/>
                  <a:gd name="connsiteY26" fmla="*/ 981075 h 1057827"/>
                  <a:gd name="connsiteX27" fmla="*/ 441007 w 695325"/>
                  <a:gd name="connsiteY27" fmla="*/ 1015370 h 1057827"/>
                  <a:gd name="connsiteX28" fmla="*/ 452437 w 695325"/>
                  <a:gd name="connsiteY28" fmla="*/ 1034419 h 1057827"/>
                  <a:gd name="connsiteX29" fmla="*/ 467677 w 695325"/>
                  <a:gd name="connsiteY29" fmla="*/ 1050612 h 1057827"/>
                  <a:gd name="connsiteX30" fmla="*/ 490537 w 695325"/>
                  <a:gd name="connsiteY30" fmla="*/ 1057808 h 1057827"/>
                  <a:gd name="connsiteX31" fmla="*/ 523875 w 695325"/>
                  <a:gd name="connsiteY31" fmla="*/ 1048707 h 1057827"/>
                  <a:gd name="connsiteX32" fmla="*/ 542925 w 695325"/>
                  <a:gd name="connsiteY32" fmla="*/ 1029657 h 1057827"/>
                  <a:gd name="connsiteX33" fmla="*/ 557212 w 695325"/>
                  <a:gd name="connsiteY33" fmla="*/ 1001082 h 1057827"/>
                  <a:gd name="connsiteX34" fmla="*/ 576262 w 695325"/>
                  <a:gd name="connsiteY34" fmla="*/ 958220 h 1057827"/>
                  <a:gd name="connsiteX35" fmla="*/ 590550 w 695325"/>
                  <a:gd name="connsiteY35" fmla="*/ 915357 h 1057827"/>
                  <a:gd name="connsiteX36" fmla="*/ 610552 w 695325"/>
                  <a:gd name="connsiteY36" fmla="*/ 847730 h 1057827"/>
                  <a:gd name="connsiteX37" fmla="*/ 655320 w 695325"/>
                  <a:gd name="connsiteY37" fmla="*/ 677232 h 1057827"/>
                  <a:gd name="connsiteX38" fmla="*/ 676275 w 695325"/>
                  <a:gd name="connsiteY38" fmla="*/ 574363 h 1057827"/>
                  <a:gd name="connsiteX39" fmla="*/ 695325 w 695325"/>
                  <a:gd name="connsiteY39" fmla="*/ 491495 h 1057827"/>
                  <a:gd name="connsiteX40" fmla="*/ 695325 w 695325"/>
                  <a:gd name="connsiteY40" fmla="*/ 491495 h 1057827"/>
                  <a:gd name="connsiteX0" fmla="*/ 0 w 695325"/>
                  <a:gd name="connsiteY0" fmla="*/ 300995 h 1057827"/>
                  <a:gd name="connsiteX1" fmla="*/ 9525 w 695325"/>
                  <a:gd name="connsiteY1" fmla="*/ 267657 h 1057827"/>
                  <a:gd name="connsiteX2" fmla="*/ 38100 w 695325"/>
                  <a:gd name="connsiteY2" fmla="*/ 148595 h 1057827"/>
                  <a:gd name="connsiteX3" fmla="*/ 47625 w 695325"/>
                  <a:gd name="connsiteY3" fmla="*/ 124782 h 1057827"/>
                  <a:gd name="connsiteX4" fmla="*/ 58102 w 695325"/>
                  <a:gd name="connsiteY4" fmla="*/ 91445 h 1057827"/>
                  <a:gd name="connsiteX5" fmla="*/ 71437 w 695325"/>
                  <a:gd name="connsiteY5" fmla="*/ 61917 h 1057827"/>
                  <a:gd name="connsiteX6" fmla="*/ 80962 w 695325"/>
                  <a:gd name="connsiteY6" fmla="*/ 39057 h 1057827"/>
                  <a:gd name="connsiteX7" fmla="*/ 85725 w 695325"/>
                  <a:gd name="connsiteY7" fmla="*/ 24770 h 1057827"/>
                  <a:gd name="connsiteX8" fmla="*/ 100012 w 695325"/>
                  <a:gd name="connsiteY8" fmla="*/ 10482 h 1057827"/>
                  <a:gd name="connsiteX9" fmla="*/ 115252 w 695325"/>
                  <a:gd name="connsiteY9" fmla="*/ 957 h 1057827"/>
                  <a:gd name="connsiteX10" fmla="*/ 133350 w 695325"/>
                  <a:gd name="connsiteY10" fmla="*/ 869 h 1057827"/>
                  <a:gd name="connsiteX11" fmla="*/ 152400 w 695325"/>
                  <a:gd name="connsiteY11" fmla="*/ 5720 h 1057827"/>
                  <a:gd name="connsiteX12" fmla="*/ 166687 w 695325"/>
                  <a:gd name="connsiteY12" fmla="*/ 15245 h 1057827"/>
                  <a:gd name="connsiteX13" fmla="*/ 185737 w 695325"/>
                  <a:gd name="connsiteY13" fmla="*/ 48582 h 1057827"/>
                  <a:gd name="connsiteX14" fmla="*/ 204787 w 695325"/>
                  <a:gd name="connsiteY14" fmla="*/ 91445 h 1057827"/>
                  <a:gd name="connsiteX15" fmla="*/ 219075 w 695325"/>
                  <a:gd name="connsiteY15" fmla="*/ 134307 h 1057827"/>
                  <a:gd name="connsiteX16" fmla="*/ 237172 w 695325"/>
                  <a:gd name="connsiteY16" fmla="*/ 198125 h 1057827"/>
                  <a:gd name="connsiteX17" fmla="*/ 253365 w 695325"/>
                  <a:gd name="connsiteY17" fmla="*/ 253371 h 1057827"/>
                  <a:gd name="connsiteX18" fmla="*/ 280987 w 695325"/>
                  <a:gd name="connsiteY18" fmla="*/ 381957 h 1057827"/>
                  <a:gd name="connsiteX19" fmla="*/ 310515 w 695325"/>
                  <a:gd name="connsiteY19" fmla="*/ 513403 h 1057827"/>
                  <a:gd name="connsiteX20" fmla="*/ 333375 w 695325"/>
                  <a:gd name="connsiteY20" fmla="*/ 620082 h 1057827"/>
                  <a:gd name="connsiteX21" fmla="*/ 355282 w 695325"/>
                  <a:gd name="connsiteY21" fmla="*/ 708665 h 1057827"/>
                  <a:gd name="connsiteX22" fmla="*/ 381000 w 695325"/>
                  <a:gd name="connsiteY22" fmla="*/ 803910 h 1057827"/>
                  <a:gd name="connsiteX23" fmla="*/ 400050 w 695325"/>
                  <a:gd name="connsiteY23" fmla="*/ 877257 h 1057827"/>
                  <a:gd name="connsiteX24" fmla="*/ 419100 w 695325"/>
                  <a:gd name="connsiteY24" fmla="*/ 948695 h 1057827"/>
                  <a:gd name="connsiteX25" fmla="*/ 428625 w 695325"/>
                  <a:gd name="connsiteY25" fmla="*/ 981075 h 1057827"/>
                  <a:gd name="connsiteX26" fmla="*/ 441007 w 695325"/>
                  <a:gd name="connsiteY26" fmla="*/ 1015370 h 1057827"/>
                  <a:gd name="connsiteX27" fmla="*/ 452437 w 695325"/>
                  <a:gd name="connsiteY27" fmla="*/ 1034419 h 1057827"/>
                  <a:gd name="connsiteX28" fmla="*/ 467677 w 695325"/>
                  <a:gd name="connsiteY28" fmla="*/ 1050612 h 1057827"/>
                  <a:gd name="connsiteX29" fmla="*/ 490537 w 695325"/>
                  <a:gd name="connsiteY29" fmla="*/ 1057808 h 1057827"/>
                  <a:gd name="connsiteX30" fmla="*/ 523875 w 695325"/>
                  <a:gd name="connsiteY30" fmla="*/ 1048707 h 1057827"/>
                  <a:gd name="connsiteX31" fmla="*/ 542925 w 695325"/>
                  <a:gd name="connsiteY31" fmla="*/ 1029657 h 1057827"/>
                  <a:gd name="connsiteX32" fmla="*/ 557212 w 695325"/>
                  <a:gd name="connsiteY32" fmla="*/ 1001082 h 1057827"/>
                  <a:gd name="connsiteX33" fmla="*/ 576262 w 695325"/>
                  <a:gd name="connsiteY33" fmla="*/ 958220 h 1057827"/>
                  <a:gd name="connsiteX34" fmla="*/ 590550 w 695325"/>
                  <a:gd name="connsiteY34" fmla="*/ 915357 h 1057827"/>
                  <a:gd name="connsiteX35" fmla="*/ 610552 w 695325"/>
                  <a:gd name="connsiteY35" fmla="*/ 847730 h 1057827"/>
                  <a:gd name="connsiteX36" fmla="*/ 655320 w 695325"/>
                  <a:gd name="connsiteY36" fmla="*/ 677232 h 1057827"/>
                  <a:gd name="connsiteX37" fmla="*/ 676275 w 695325"/>
                  <a:gd name="connsiteY37" fmla="*/ 574363 h 1057827"/>
                  <a:gd name="connsiteX38" fmla="*/ 695325 w 695325"/>
                  <a:gd name="connsiteY38" fmla="*/ 491495 h 1057827"/>
                  <a:gd name="connsiteX39" fmla="*/ 695325 w 695325"/>
                  <a:gd name="connsiteY39" fmla="*/ 491495 h 1057827"/>
                  <a:gd name="connsiteX0" fmla="*/ 0 w 695325"/>
                  <a:gd name="connsiteY0" fmla="*/ 300995 h 1057827"/>
                  <a:gd name="connsiteX1" fmla="*/ 38100 w 695325"/>
                  <a:gd name="connsiteY1" fmla="*/ 148595 h 1057827"/>
                  <a:gd name="connsiteX2" fmla="*/ 47625 w 695325"/>
                  <a:gd name="connsiteY2" fmla="*/ 124782 h 1057827"/>
                  <a:gd name="connsiteX3" fmla="*/ 58102 w 695325"/>
                  <a:gd name="connsiteY3" fmla="*/ 91445 h 1057827"/>
                  <a:gd name="connsiteX4" fmla="*/ 71437 w 695325"/>
                  <a:gd name="connsiteY4" fmla="*/ 61917 h 1057827"/>
                  <a:gd name="connsiteX5" fmla="*/ 80962 w 695325"/>
                  <a:gd name="connsiteY5" fmla="*/ 39057 h 1057827"/>
                  <a:gd name="connsiteX6" fmla="*/ 85725 w 695325"/>
                  <a:gd name="connsiteY6" fmla="*/ 24770 h 1057827"/>
                  <a:gd name="connsiteX7" fmla="*/ 100012 w 695325"/>
                  <a:gd name="connsiteY7" fmla="*/ 10482 h 1057827"/>
                  <a:gd name="connsiteX8" fmla="*/ 115252 w 695325"/>
                  <a:gd name="connsiteY8" fmla="*/ 957 h 1057827"/>
                  <a:gd name="connsiteX9" fmla="*/ 133350 w 695325"/>
                  <a:gd name="connsiteY9" fmla="*/ 869 h 1057827"/>
                  <a:gd name="connsiteX10" fmla="*/ 152400 w 695325"/>
                  <a:gd name="connsiteY10" fmla="*/ 5720 h 1057827"/>
                  <a:gd name="connsiteX11" fmla="*/ 166687 w 695325"/>
                  <a:gd name="connsiteY11" fmla="*/ 15245 h 1057827"/>
                  <a:gd name="connsiteX12" fmla="*/ 185737 w 695325"/>
                  <a:gd name="connsiteY12" fmla="*/ 48582 h 1057827"/>
                  <a:gd name="connsiteX13" fmla="*/ 204787 w 695325"/>
                  <a:gd name="connsiteY13" fmla="*/ 91445 h 1057827"/>
                  <a:gd name="connsiteX14" fmla="*/ 219075 w 695325"/>
                  <a:gd name="connsiteY14" fmla="*/ 134307 h 1057827"/>
                  <a:gd name="connsiteX15" fmla="*/ 237172 w 695325"/>
                  <a:gd name="connsiteY15" fmla="*/ 198125 h 1057827"/>
                  <a:gd name="connsiteX16" fmla="*/ 253365 w 695325"/>
                  <a:gd name="connsiteY16" fmla="*/ 253371 h 1057827"/>
                  <a:gd name="connsiteX17" fmla="*/ 280987 w 695325"/>
                  <a:gd name="connsiteY17" fmla="*/ 381957 h 1057827"/>
                  <a:gd name="connsiteX18" fmla="*/ 310515 w 695325"/>
                  <a:gd name="connsiteY18" fmla="*/ 513403 h 1057827"/>
                  <a:gd name="connsiteX19" fmla="*/ 333375 w 695325"/>
                  <a:gd name="connsiteY19" fmla="*/ 620082 h 1057827"/>
                  <a:gd name="connsiteX20" fmla="*/ 355282 w 695325"/>
                  <a:gd name="connsiteY20" fmla="*/ 708665 h 1057827"/>
                  <a:gd name="connsiteX21" fmla="*/ 381000 w 695325"/>
                  <a:gd name="connsiteY21" fmla="*/ 803910 h 1057827"/>
                  <a:gd name="connsiteX22" fmla="*/ 400050 w 695325"/>
                  <a:gd name="connsiteY22" fmla="*/ 877257 h 1057827"/>
                  <a:gd name="connsiteX23" fmla="*/ 419100 w 695325"/>
                  <a:gd name="connsiteY23" fmla="*/ 948695 h 1057827"/>
                  <a:gd name="connsiteX24" fmla="*/ 428625 w 695325"/>
                  <a:gd name="connsiteY24" fmla="*/ 981075 h 1057827"/>
                  <a:gd name="connsiteX25" fmla="*/ 441007 w 695325"/>
                  <a:gd name="connsiteY25" fmla="*/ 1015370 h 1057827"/>
                  <a:gd name="connsiteX26" fmla="*/ 452437 w 695325"/>
                  <a:gd name="connsiteY26" fmla="*/ 1034419 h 1057827"/>
                  <a:gd name="connsiteX27" fmla="*/ 467677 w 695325"/>
                  <a:gd name="connsiteY27" fmla="*/ 1050612 h 1057827"/>
                  <a:gd name="connsiteX28" fmla="*/ 490537 w 695325"/>
                  <a:gd name="connsiteY28" fmla="*/ 1057808 h 1057827"/>
                  <a:gd name="connsiteX29" fmla="*/ 523875 w 695325"/>
                  <a:gd name="connsiteY29" fmla="*/ 1048707 h 1057827"/>
                  <a:gd name="connsiteX30" fmla="*/ 542925 w 695325"/>
                  <a:gd name="connsiteY30" fmla="*/ 1029657 h 1057827"/>
                  <a:gd name="connsiteX31" fmla="*/ 557212 w 695325"/>
                  <a:gd name="connsiteY31" fmla="*/ 1001082 h 1057827"/>
                  <a:gd name="connsiteX32" fmla="*/ 576262 w 695325"/>
                  <a:gd name="connsiteY32" fmla="*/ 958220 h 1057827"/>
                  <a:gd name="connsiteX33" fmla="*/ 590550 w 695325"/>
                  <a:gd name="connsiteY33" fmla="*/ 915357 h 1057827"/>
                  <a:gd name="connsiteX34" fmla="*/ 610552 w 695325"/>
                  <a:gd name="connsiteY34" fmla="*/ 847730 h 1057827"/>
                  <a:gd name="connsiteX35" fmla="*/ 655320 w 695325"/>
                  <a:gd name="connsiteY35" fmla="*/ 677232 h 1057827"/>
                  <a:gd name="connsiteX36" fmla="*/ 676275 w 695325"/>
                  <a:gd name="connsiteY36" fmla="*/ 574363 h 1057827"/>
                  <a:gd name="connsiteX37" fmla="*/ 695325 w 695325"/>
                  <a:gd name="connsiteY37" fmla="*/ 491495 h 1057827"/>
                  <a:gd name="connsiteX38" fmla="*/ 695325 w 695325"/>
                  <a:gd name="connsiteY38" fmla="*/ 491495 h 1057827"/>
                  <a:gd name="connsiteX0" fmla="*/ 0 w 657225"/>
                  <a:gd name="connsiteY0" fmla="*/ 148595 h 1057827"/>
                  <a:gd name="connsiteX1" fmla="*/ 9525 w 657225"/>
                  <a:gd name="connsiteY1" fmla="*/ 124782 h 1057827"/>
                  <a:gd name="connsiteX2" fmla="*/ 20002 w 657225"/>
                  <a:gd name="connsiteY2" fmla="*/ 91445 h 1057827"/>
                  <a:gd name="connsiteX3" fmla="*/ 33337 w 657225"/>
                  <a:gd name="connsiteY3" fmla="*/ 61917 h 1057827"/>
                  <a:gd name="connsiteX4" fmla="*/ 42862 w 657225"/>
                  <a:gd name="connsiteY4" fmla="*/ 39057 h 1057827"/>
                  <a:gd name="connsiteX5" fmla="*/ 47625 w 657225"/>
                  <a:gd name="connsiteY5" fmla="*/ 24770 h 1057827"/>
                  <a:gd name="connsiteX6" fmla="*/ 61912 w 657225"/>
                  <a:gd name="connsiteY6" fmla="*/ 10482 h 1057827"/>
                  <a:gd name="connsiteX7" fmla="*/ 77152 w 657225"/>
                  <a:gd name="connsiteY7" fmla="*/ 957 h 1057827"/>
                  <a:gd name="connsiteX8" fmla="*/ 95250 w 657225"/>
                  <a:gd name="connsiteY8" fmla="*/ 869 h 1057827"/>
                  <a:gd name="connsiteX9" fmla="*/ 114300 w 657225"/>
                  <a:gd name="connsiteY9" fmla="*/ 5720 h 1057827"/>
                  <a:gd name="connsiteX10" fmla="*/ 128587 w 657225"/>
                  <a:gd name="connsiteY10" fmla="*/ 15245 h 1057827"/>
                  <a:gd name="connsiteX11" fmla="*/ 147637 w 657225"/>
                  <a:gd name="connsiteY11" fmla="*/ 48582 h 1057827"/>
                  <a:gd name="connsiteX12" fmla="*/ 166687 w 657225"/>
                  <a:gd name="connsiteY12" fmla="*/ 91445 h 1057827"/>
                  <a:gd name="connsiteX13" fmla="*/ 180975 w 657225"/>
                  <a:gd name="connsiteY13" fmla="*/ 134307 h 1057827"/>
                  <a:gd name="connsiteX14" fmla="*/ 199072 w 657225"/>
                  <a:gd name="connsiteY14" fmla="*/ 198125 h 1057827"/>
                  <a:gd name="connsiteX15" fmla="*/ 215265 w 657225"/>
                  <a:gd name="connsiteY15" fmla="*/ 253371 h 1057827"/>
                  <a:gd name="connsiteX16" fmla="*/ 242887 w 657225"/>
                  <a:gd name="connsiteY16" fmla="*/ 381957 h 1057827"/>
                  <a:gd name="connsiteX17" fmla="*/ 272415 w 657225"/>
                  <a:gd name="connsiteY17" fmla="*/ 513403 h 1057827"/>
                  <a:gd name="connsiteX18" fmla="*/ 295275 w 657225"/>
                  <a:gd name="connsiteY18" fmla="*/ 620082 h 1057827"/>
                  <a:gd name="connsiteX19" fmla="*/ 317182 w 657225"/>
                  <a:gd name="connsiteY19" fmla="*/ 708665 h 1057827"/>
                  <a:gd name="connsiteX20" fmla="*/ 342900 w 657225"/>
                  <a:gd name="connsiteY20" fmla="*/ 803910 h 1057827"/>
                  <a:gd name="connsiteX21" fmla="*/ 361950 w 657225"/>
                  <a:gd name="connsiteY21" fmla="*/ 877257 h 1057827"/>
                  <a:gd name="connsiteX22" fmla="*/ 381000 w 657225"/>
                  <a:gd name="connsiteY22" fmla="*/ 948695 h 1057827"/>
                  <a:gd name="connsiteX23" fmla="*/ 390525 w 657225"/>
                  <a:gd name="connsiteY23" fmla="*/ 981075 h 1057827"/>
                  <a:gd name="connsiteX24" fmla="*/ 402907 w 657225"/>
                  <a:gd name="connsiteY24" fmla="*/ 1015370 h 1057827"/>
                  <a:gd name="connsiteX25" fmla="*/ 414337 w 657225"/>
                  <a:gd name="connsiteY25" fmla="*/ 1034419 h 1057827"/>
                  <a:gd name="connsiteX26" fmla="*/ 429577 w 657225"/>
                  <a:gd name="connsiteY26" fmla="*/ 1050612 h 1057827"/>
                  <a:gd name="connsiteX27" fmla="*/ 452437 w 657225"/>
                  <a:gd name="connsiteY27" fmla="*/ 1057808 h 1057827"/>
                  <a:gd name="connsiteX28" fmla="*/ 485775 w 657225"/>
                  <a:gd name="connsiteY28" fmla="*/ 1048707 h 1057827"/>
                  <a:gd name="connsiteX29" fmla="*/ 504825 w 657225"/>
                  <a:gd name="connsiteY29" fmla="*/ 1029657 h 1057827"/>
                  <a:gd name="connsiteX30" fmla="*/ 519112 w 657225"/>
                  <a:gd name="connsiteY30" fmla="*/ 1001082 h 1057827"/>
                  <a:gd name="connsiteX31" fmla="*/ 538162 w 657225"/>
                  <a:gd name="connsiteY31" fmla="*/ 958220 h 1057827"/>
                  <a:gd name="connsiteX32" fmla="*/ 552450 w 657225"/>
                  <a:gd name="connsiteY32" fmla="*/ 915357 h 1057827"/>
                  <a:gd name="connsiteX33" fmla="*/ 572452 w 657225"/>
                  <a:gd name="connsiteY33" fmla="*/ 847730 h 1057827"/>
                  <a:gd name="connsiteX34" fmla="*/ 617220 w 657225"/>
                  <a:gd name="connsiteY34" fmla="*/ 677232 h 1057827"/>
                  <a:gd name="connsiteX35" fmla="*/ 638175 w 657225"/>
                  <a:gd name="connsiteY35" fmla="*/ 574363 h 1057827"/>
                  <a:gd name="connsiteX36" fmla="*/ 657225 w 657225"/>
                  <a:gd name="connsiteY36" fmla="*/ 491495 h 1057827"/>
                  <a:gd name="connsiteX37" fmla="*/ 657225 w 657225"/>
                  <a:gd name="connsiteY37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33337 w 657225"/>
                  <a:gd name="connsiteY2" fmla="*/ 61917 h 1057827"/>
                  <a:gd name="connsiteX3" fmla="*/ 42862 w 657225"/>
                  <a:gd name="connsiteY3" fmla="*/ 39057 h 1057827"/>
                  <a:gd name="connsiteX4" fmla="*/ 47625 w 657225"/>
                  <a:gd name="connsiteY4" fmla="*/ 24770 h 1057827"/>
                  <a:gd name="connsiteX5" fmla="*/ 61912 w 657225"/>
                  <a:gd name="connsiteY5" fmla="*/ 10482 h 1057827"/>
                  <a:gd name="connsiteX6" fmla="*/ 77152 w 657225"/>
                  <a:gd name="connsiteY6" fmla="*/ 957 h 1057827"/>
                  <a:gd name="connsiteX7" fmla="*/ 95250 w 657225"/>
                  <a:gd name="connsiteY7" fmla="*/ 869 h 1057827"/>
                  <a:gd name="connsiteX8" fmla="*/ 114300 w 657225"/>
                  <a:gd name="connsiteY8" fmla="*/ 5720 h 1057827"/>
                  <a:gd name="connsiteX9" fmla="*/ 128587 w 657225"/>
                  <a:gd name="connsiteY9" fmla="*/ 15245 h 1057827"/>
                  <a:gd name="connsiteX10" fmla="*/ 147637 w 657225"/>
                  <a:gd name="connsiteY10" fmla="*/ 48582 h 1057827"/>
                  <a:gd name="connsiteX11" fmla="*/ 166687 w 657225"/>
                  <a:gd name="connsiteY11" fmla="*/ 91445 h 1057827"/>
                  <a:gd name="connsiteX12" fmla="*/ 180975 w 657225"/>
                  <a:gd name="connsiteY12" fmla="*/ 134307 h 1057827"/>
                  <a:gd name="connsiteX13" fmla="*/ 199072 w 657225"/>
                  <a:gd name="connsiteY13" fmla="*/ 198125 h 1057827"/>
                  <a:gd name="connsiteX14" fmla="*/ 215265 w 657225"/>
                  <a:gd name="connsiteY14" fmla="*/ 253371 h 1057827"/>
                  <a:gd name="connsiteX15" fmla="*/ 242887 w 657225"/>
                  <a:gd name="connsiteY15" fmla="*/ 381957 h 1057827"/>
                  <a:gd name="connsiteX16" fmla="*/ 272415 w 657225"/>
                  <a:gd name="connsiteY16" fmla="*/ 513403 h 1057827"/>
                  <a:gd name="connsiteX17" fmla="*/ 295275 w 657225"/>
                  <a:gd name="connsiteY17" fmla="*/ 620082 h 1057827"/>
                  <a:gd name="connsiteX18" fmla="*/ 317182 w 657225"/>
                  <a:gd name="connsiteY18" fmla="*/ 708665 h 1057827"/>
                  <a:gd name="connsiteX19" fmla="*/ 342900 w 657225"/>
                  <a:gd name="connsiteY19" fmla="*/ 803910 h 1057827"/>
                  <a:gd name="connsiteX20" fmla="*/ 361950 w 657225"/>
                  <a:gd name="connsiteY20" fmla="*/ 877257 h 1057827"/>
                  <a:gd name="connsiteX21" fmla="*/ 381000 w 657225"/>
                  <a:gd name="connsiteY21" fmla="*/ 948695 h 1057827"/>
                  <a:gd name="connsiteX22" fmla="*/ 390525 w 657225"/>
                  <a:gd name="connsiteY22" fmla="*/ 981075 h 1057827"/>
                  <a:gd name="connsiteX23" fmla="*/ 402907 w 657225"/>
                  <a:gd name="connsiteY23" fmla="*/ 1015370 h 1057827"/>
                  <a:gd name="connsiteX24" fmla="*/ 414337 w 657225"/>
                  <a:gd name="connsiteY24" fmla="*/ 1034419 h 1057827"/>
                  <a:gd name="connsiteX25" fmla="*/ 429577 w 657225"/>
                  <a:gd name="connsiteY25" fmla="*/ 1050612 h 1057827"/>
                  <a:gd name="connsiteX26" fmla="*/ 452437 w 657225"/>
                  <a:gd name="connsiteY26" fmla="*/ 1057808 h 1057827"/>
                  <a:gd name="connsiteX27" fmla="*/ 485775 w 657225"/>
                  <a:gd name="connsiteY27" fmla="*/ 1048707 h 1057827"/>
                  <a:gd name="connsiteX28" fmla="*/ 504825 w 657225"/>
                  <a:gd name="connsiteY28" fmla="*/ 1029657 h 1057827"/>
                  <a:gd name="connsiteX29" fmla="*/ 519112 w 657225"/>
                  <a:gd name="connsiteY29" fmla="*/ 1001082 h 1057827"/>
                  <a:gd name="connsiteX30" fmla="*/ 538162 w 657225"/>
                  <a:gd name="connsiteY30" fmla="*/ 958220 h 1057827"/>
                  <a:gd name="connsiteX31" fmla="*/ 552450 w 657225"/>
                  <a:gd name="connsiteY31" fmla="*/ 915357 h 1057827"/>
                  <a:gd name="connsiteX32" fmla="*/ 572452 w 657225"/>
                  <a:gd name="connsiteY32" fmla="*/ 847730 h 1057827"/>
                  <a:gd name="connsiteX33" fmla="*/ 617220 w 657225"/>
                  <a:gd name="connsiteY33" fmla="*/ 677232 h 1057827"/>
                  <a:gd name="connsiteX34" fmla="*/ 638175 w 657225"/>
                  <a:gd name="connsiteY34" fmla="*/ 574363 h 1057827"/>
                  <a:gd name="connsiteX35" fmla="*/ 657225 w 657225"/>
                  <a:gd name="connsiteY35" fmla="*/ 491495 h 1057827"/>
                  <a:gd name="connsiteX36" fmla="*/ 657225 w 657225"/>
                  <a:gd name="connsiteY36" fmla="*/ 491495 h 1057827"/>
                  <a:gd name="connsiteX0" fmla="*/ 0 w 657225"/>
                  <a:gd name="connsiteY0" fmla="*/ 148595 h 1057827"/>
                  <a:gd name="connsiteX1" fmla="*/ 20002 w 657225"/>
                  <a:gd name="connsiteY1" fmla="*/ 91445 h 1057827"/>
                  <a:gd name="connsiteX2" fmla="*/ 42862 w 657225"/>
                  <a:gd name="connsiteY2" fmla="*/ 39057 h 1057827"/>
                  <a:gd name="connsiteX3" fmla="*/ 47625 w 657225"/>
                  <a:gd name="connsiteY3" fmla="*/ 24770 h 1057827"/>
                  <a:gd name="connsiteX4" fmla="*/ 61912 w 657225"/>
                  <a:gd name="connsiteY4" fmla="*/ 10482 h 1057827"/>
                  <a:gd name="connsiteX5" fmla="*/ 77152 w 657225"/>
                  <a:gd name="connsiteY5" fmla="*/ 957 h 1057827"/>
                  <a:gd name="connsiteX6" fmla="*/ 95250 w 657225"/>
                  <a:gd name="connsiteY6" fmla="*/ 869 h 1057827"/>
                  <a:gd name="connsiteX7" fmla="*/ 114300 w 657225"/>
                  <a:gd name="connsiteY7" fmla="*/ 5720 h 1057827"/>
                  <a:gd name="connsiteX8" fmla="*/ 128587 w 657225"/>
                  <a:gd name="connsiteY8" fmla="*/ 15245 h 1057827"/>
                  <a:gd name="connsiteX9" fmla="*/ 147637 w 657225"/>
                  <a:gd name="connsiteY9" fmla="*/ 48582 h 1057827"/>
                  <a:gd name="connsiteX10" fmla="*/ 166687 w 657225"/>
                  <a:gd name="connsiteY10" fmla="*/ 91445 h 1057827"/>
                  <a:gd name="connsiteX11" fmla="*/ 180975 w 657225"/>
                  <a:gd name="connsiteY11" fmla="*/ 134307 h 1057827"/>
                  <a:gd name="connsiteX12" fmla="*/ 199072 w 657225"/>
                  <a:gd name="connsiteY12" fmla="*/ 198125 h 1057827"/>
                  <a:gd name="connsiteX13" fmla="*/ 215265 w 657225"/>
                  <a:gd name="connsiteY13" fmla="*/ 253371 h 1057827"/>
                  <a:gd name="connsiteX14" fmla="*/ 242887 w 657225"/>
                  <a:gd name="connsiteY14" fmla="*/ 381957 h 1057827"/>
                  <a:gd name="connsiteX15" fmla="*/ 272415 w 657225"/>
                  <a:gd name="connsiteY15" fmla="*/ 513403 h 1057827"/>
                  <a:gd name="connsiteX16" fmla="*/ 295275 w 657225"/>
                  <a:gd name="connsiteY16" fmla="*/ 620082 h 1057827"/>
                  <a:gd name="connsiteX17" fmla="*/ 317182 w 657225"/>
                  <a:gd name="connsiteY17" fmla="*/ 708665 h 1057827"/>
                  <a:gd name="connsiteX18" fmla="*/ 342900 w 657225"/>
                  <a:gd name="connsiteY18" fmla="*/ 803910 h 1057827"/>
                  <a:gd name="connsiteX19" fmla="*/ 361950 w 657225"/>
                  <a:gd name="connsiteY19" fmla="*/ 877257 h 1057827"/>
                  <a:gd name="connsiteX20" fmla="*/ 381000 w 657225"/>
                  <a:gd name="connsiteY20" fmla="*/ 948695 h 1057827"/>
                  <a:gd name="connsiteX21" fmla="*/ 390525 w 657225"/>
                  <a:gd name="connsiteY21" fmla="*/ 981075 h 1057827"/>
                  <a:gd name="connsiteX22" fmla="*/ 402907 w 657225"/>
                  <a:gd name="connsiteY22" fmla="*/ 1015370 h 1057827"/>
                  <a:gd name="connsiteX23" fmla="*/ 414337 w 657225"/>
                  <a:gd name="connsiteY23" fmla="*/ 1034419 h 1057827"/>
                  <a:gd name="connsiteX24" fmla="*/ 429577 w 657225"/>
                  <a:gd name="connsiteY24" fmla="*/ 1050612 h 1057827"/>
                  <a:gd name="connsiteX25" fmla="*/ 452437 w 657225"/>
                  <a:gd name="connsiteY25" fmla="*/ 1057808 h 1057827"/>
                  <a:gd name="connsiteX26" fmla="*/ 485775 w 657225"/>
                  <a:gd name="connsiteY26" fmla="*/ 1048707 h 1057827"/>
                  <a:gd name="connsiteX27" fmla="*/ 504825 w 657225"/>
                  <a:gd name="connsiteY27" fmla="*/ 1029657 h 1057827"/>
                  <a:gd name="connsiteX28" fmla="*/ 519112 w 657225"/>
                  <a:gd name="connsiteY28" fmla="*/ 1001082 h 1057827"/>
                  <a:gd name="connsiteX29" fmla="*/ 538162 w 657225"/>
                  <a:gd name="connsiteY29" fmla="*/ 958220 h 1057827"/>
                  <a:gd name="connsiteX30" fmla="*/ 552450 w 657225"/>
                  <a:gd name="connsiteY30" fmla="*/ 915357 h 1057827"/>
                  <a:gd name="connsiteX31" fmla="*/ 572452 w 657225"/>
                  <a:gd name="connsiteY31" fmla="*/ 847730 h 1057827"/>
                  <a:gd name="connsiteX32" fmla="*/ 617220 w 657225"/>
                  <a:gd name="connsiteY32" fmla="*/ 677232 h 1057827"/>
                  <a:gd name="connsiteX33" fmla="*/ 638175 w 657225"/>
                  <a:gd name="connsiteY33" fmla="*/ 574363 h 1057827"/>
                  <a:gd name="connsiteX34" fmla="*/ 657225 w 657225"/>
                  <a:gd name="connsiteY34" fmla="*/ 491495 h 1057827"/>
                  <a:gd name="connsiteX35" fmla="*/ 657225 w 657225"/>
                  <a:gd name="connsiteY35" fmla="*/ 491495 h 105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7225" h="1057827">
                    <a:moveTo>
                      <a:pt x="0" y="148595"/>
                    </a:moveTo>
                    <a:cubicBezTo>
                      <a:pt x="4167" y="136689"/>
                      <a:pt x="12858" y="109701"/>
                      <a:pt x="20002" y="91445"/>
                    </a:cubicBezTo>
                    <a:cubicBezTo>
                      <a:pt x="27146" y="73189"/>
                      <a:pt x="38258" y="50170"/>
                      <a:pt x="42862" y="39057"/>
                    </a:cubicBezTo>
                    <a:cubicBezTo>
                      <a:pt x="45243" y="32866"/>
                      <a:pt x="46037" y="29532"/>
                      <a:pt x="47625" y="24770"/>
                    </a:cubicBezTo>
                    <a:cubicBezTo>
                      <a:pt x="50800" y="20008"/>
                      <a:pt x="56991" y="14451"/>
                      <a:pt x="61912" y="10482"/>
                    </a:cubicBezTo>
                    <a:cubicBezTo>
                      <a:pt x="66833" y="6513"/>
                      <a:pt x="71596" y="2559"/>
                      <a:pt x="77152" y="957"/>
                    </a:cubicBezTo>
                    <a:cubicBezTo>
                      <a:pt x="82708" y="-645"/>
                      <a:pt x="89059" y="75"/>
                      <a:pt x="95250" y="869"/>
                    </a:cubicBezTo>
                    <a:cubicBezTo>
                      <a:pt x="101441" y="1663"/>
                      <a:pt x="108744" y="3324"/>
                      <a:pt x="114300" y="5720"/>
                    </a:cubicBezTo>
                    <a:cubicBezTo>
                      <a:pt x="119856" y="8116"/>
                      <a:pt x="123031" y="8101"/>
                      <a:pt x="128587" y="15245"/>
                    </a:cubicBezTo>
                    <a:cubicBezTo>
                      <a:pt x="134143" y="22389"/>
                      <a:pt x="141287" y="35882"/>
                      <a:pt x="147637" y="48582"/>
                    </a:cubicBezTo>
                    <a:cubicBezTo>
                      <a:pt x="153987" y="61282"/>
                      <a:pt x="161131" y="77157"/>
                      <a:pt x="166687" y="91445"/>
                    </a:cubicBezTo>
                    <a:cubicBezTo>
                      <a:pt x="172243" y="105733"/>
                      <a:pt x="175578" y="116527"/>
                      <a:pt x="180975" y="134307"/>
                    </a:cubicBezTo>
                    <a:cubicBezTo>
                      <a:pt x="186372" y="152087"/>
                      <a:pt x="193357" y="178281"/>
                      <a:pt x="199072" y="198125"/>
                    </a:cubicBezTo>
                    <a:cubicBezTo>
                      <a:pt x="204787" y="217969"/>
                      <a:pt x="207963" y="222732"/>
                      <a:pt x="215265" y="253371"/>
                    </a:cubicBezTo>
                    <a:cubicBezTo>
                      <a:pt x="222567" y="284010"/>
                      <a:pt x="233362" y="338618"/>
                      <a:pt x="242887" y="381957"/>
                    </a:cubicBezTo>
                    <a:cubicBezTo>
                      <a:pt x="252412" y="425296"/>
                      <a:pt x="263684" y="473715"/>
                      <a:pt x="272415" y="513403"/>
                    </a:cubicBezTo>
                    <a:cubicBezTo>
                      <a:pt x="281146" y="553091"/>
                      <a:pt x="287814" y="587538"/>
                      <a:pt x="295275" y="620082"/>
                    </a:cubicBezTo>
                    <a:cubicBezTo>
                      <a:pt x="302736" y="652626"/>
                      <a:pt x="309245" y="678027"/>
                      <a:pt x="317182" y="708665"/>
                    </a:cubicBezTo>
                    <a:cubicBezTo>
                      <a:pt x="325119" y="739303"/>
                      <a:pt x="335756" y="776129"/>
                      <a:pt x="342900" y="803910"/>
                    </a:cubicBezTo>
                    <a:cubicBezTo>
                      <a:pt x="350044" y="831691"/>
                      <a:pt x="355600" y="853126"/>
                      <a:pt x="361950" y="877257"/>
                    </a:cubicBezTo>
                    <a:cubicBezTo>
                      <a:pt x="368300" y="901388"/>
                      <a:pt x="376238" y="931392"/>
                      <a:pt x="381000" y="948695"/>
                    </a:cubicBezTo>
                    <a:cubicBezTo>
                      <a:pt x="385762" y="965998"/>
                      <a:pt x="386874" y="969963"/>
                      <a:pt x="390525" y="981075"/>
                    </a:cubicBezTo>
                    <a:cubicBezTo>
                      <a:pt x="394176" y="992187"/>
                      <a:pt x="398938" y="1006479"/>
                      <a:pt x="402907" y="1015370"/>
                    </a:cubicBezTo>
                    <a:cubicBezTo>
                      <a:pt x="406876" y="1024261"/>
                      <a:pt x="409892" y="1028545"/>
                      <a:pt x="414337" y="1034419"/>
                    </a:cubicBezTo>
                    <a:cubicBezTo>
                      <a:pt x="418782" y="1040293"/>
                      <a:pt x="423227" y="1046714"/>
                      <a:pt x="429577" y="1050612"/>
                    </a:cubicBezTo>
                    <a:cubicBezTo>
                      <a:pt x="435927" y="1054510"/>
                      <a:pt x="443071" y="1058126"/>
                      <a:pt x="452437" y="1057808"/>
                    </a:cubicBezTo>
                    <a:cubicBezTo>
                      <a:pt x="461803" y="1057491"/>
                      <a:pt x="477044" y="1053399"/>
                      <a:pt x="485775" y="1048707"/>
                    </a:cubicBezTo>
                    <a:cubicBezTo>
                      <a:pt x="494506" y="1044015"/>
                      <a:pt x="499269" y="1037595"/>
                      <a:pt x="504825" y="1029657"/>
                    </a:cubicBezTo>
                    <a:cubicBezTo>
                      <a:pt x="510381" y="1021719"/>
                      <a:pt x="513556" y="1012988"/>
                      <a:pt x="519112" y="1001082"/>
                    </a:cubicBezTo>
                    <a:cubicBezTo>
                      <a:pt x="524668" y="989176"/>
                      <a:pt x="532606" y="972508"/>
                      <a:pt x="538162" y="958220"/>
                    </a:cubicBezTo>
                    <a:cubicBezTo>
                      <a:pt x="543718" y="943932"/>
                      <a:pt x="546735" y="933772"/>
                      <a:pt x="552450" y="915357"/>
                    </a:cubicBezTo>
                    <a:cubicBezTo>
                      <a:pt x="558165" y="896942"/>
                      <a:pt x="561657" y="887418"/>
                      <a:pt x="572452" y="847730"/>
                    </a:cubicBezTo>
                    <a:cubicBezTo>
                      <a:pt x="583247" y="808043"/>
                      <a:pt x="606266" y="722793"/>
                      <a:pt x="617220" y="677232"/>
                    </a:cubicBezTo>
                    <a:cubicBezTo>
                      <a:pt x="628174" y="631671"/>
                      <a:pt x="631508" y="605319"/>
                      <a:pt x="638175" y="574363"/>
                    </a:cubicBezTo>
                    <a:cubicBezTo>
                      <a:pt x="644843" y="543407"/>
                      <a:pt x="654050" y="505306"/>
                      <a:pt x="657225" y="491495"/>
                    </a:cubicBezTo>
                    <a:lnTo>
                      <a:pt x="657225" y="491495"/>
                    </a:ln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58E9703-D456-4577-93BE-CE64D2194933}"/>
                  </a:ext>
                </a:extLst>
              </p:cNvPr>
              <p:cNvSpPr/>
              <p:nvPr/>
            </p:nvSpPr>
            <p:spPr>
              <a:xfrm>
                <a:off x="8228710" y="1426983"/>
                <a:ext cx="494219" cy="411865"/>
              </a:xfrm>
              <a:custGeom>
                <a:avLst/>
                <a:gdLst>
                  <a:gd name="connsiteX0" fmla="*/ 0 w 733425"/>
                  <a:gd name="connsiteY0" fmla="*/ 481013 h 1052865"/>
                  <a:gd name="connsiteX1" fmla="*/ 14287 w 733425"/>
                  <a:gd name="connsiteY1" fmla="*/ 395288 h 1052865"/>
                  <a:gd name="connsiteX2" fmla="*/ 19050 w 733425"/>
                  <a:gd name="connsiteY2" fmla="*/ 352425 h 1052865"/>
                  <a:gd name="connsiteX3" fmla="*/ 38100 w 733425"/>
                  <a:gd name="connsiteY3" fmla="*/ 300038 h 1052865"/>
                  <a:gd name="connsiteX4" fmla="*/ 47625 w 733425"/>
                  <a:gd name="connsiteY4" fmla="*/ 266700 h 1052865"/>
                  <a:gd name="connsiteX5" fmla="*/ 52387 w 733425"/>
                  <a:gd name="connsiteY5" fmla="*/ 233363 h 1052865"/>
                  <a:gd name="connsiteX6" fmla="*/ 57150 w 733425"/>
                  <a:gd name="connsiteY6" fmla="*/ 204788 h 1052865"/>
                  <a:gd name="connsiteX7" fmla="*/ 76200 w 733425"/>
                  <a:gd name="connsiteY7" fmla="*/ 147638 h 1052865"/>
                  <a:gd name="connsiteX8" fmla="*/ 85725 w 733425"/>
                  <a:gd name="connsiteY8" fmla="*/ 123825 h 1052865"/>
                  <a:gd name="connsiteX9" fmla="*/ 90487 w 733425"/>
                  <a:gd name="connsiteY9" fmla="*/ 90488 h 1052865"/>
                  <a:gd name="connsiteX10" fmla="*/ 109537 w 733425"/>
                  <a:gd name="connsiteY10" fmla="*/ 66675 h 1052865"/>
                  <a:gd name="connsiteX11" fmla="*/ 119062 w 733425"/>
                  <a:gd name="connsiteY11" fmla="*/ 38100 h 1052865"/>
                  <a:gd name="connsiteX12" fmla="*/ 123825 w 733425"/>
                  <a:gd name="connsiteY12" fmla="*/ 23813 h 1052865"/>
                  <a:gd name="connsiteX13" fmla="*/ 138112 w 733425"/>
                  <a:gd name="connsiteY13" fmla="*/ 9525 h 1052865"/>
                  <a:gd name="connsiteX14" fmla="*/ 157162 w 733425"/>
                  <a:gd name="connsiteY14" fmla="*/ 9525 h 1052865"/>
                  <a:gd name="connsiteX15" fmla="*/ 171450 w 733425"/>
                  <a:gd name="connsiteY15" fmla="*/ 4763 h 1052865"/>
                  <a:gd name="connsiteX16" fmla="*/ 176212 w 733425"/>
                  <a:gd name="connsiteY16" fmla="*/ 0 h 1052865"/>
                  <a:gd name="connsiteX17" fmla="*/ 190500 w 733425"/>
                  <a:gd name="connsiteY17" fmla="*/ 4763 h 1052865"/>
                  <a:gd name="connsiteX18" fmla="*/ 204787 w 733425"/>
                  <a:gd name="connsiteY18" fmla="*/ 14288 h 1052865"/>
                  <a:gd name="connsiteX19" fmla="*/ 223837 w 733425"/>
                  <a:gd name="connsiteY19" fmla="*/ 47625 h 1052865"/>
                  <a:gd name="connsiteX20" fmla="*/ 242887 w 733425"/>
                  <a:gd name="connsiteY20" fmla="*/ 90488 h 1052865"/>
                  <a:gd name="connsiteX21" fmla="*/ 257175 w 733425"/>
                  <a:gd name="connsiteY21" fmla="*/ 133350 h 1052865"/>
                  <a:gd name="connsiteX22" fmla="*/ 271462 w 733425"/>
                  <a:gd name="connsiteY22" fmla="*/ 185738 h 1052865"/>
                  <a:gd name="connsiteX23" fmla="*/ 295275 w 733425"/>
                  <a:gd name="connsiteY23" fmla="*/ 242888 h 1052865"/>
                  <a:gd name="connsiteX24" fmla="*/ 319087 w 733425"/>
                  <a:gd name="connsiteY24" fmla="*/ 381000 h 1052865"/>
                  <a:gd name="connsiteX25" fmla="*/ 352425 w 733425"/>
                  <a:gd name="connsiteY25" fmla="*/ 504825 h 1052865"/>
                  <a:gd name="connsiteX26" fmla="*/ 371475 w 733425"/>
                  <a:gd name="connsiteY26" fmla="*/ 619125 h 1052865"/>
                  <a:gd name="connsiteX27" fmla="*/ 395287 w 733425"/>
                  <a:gd name="connsiteY27" fmla="*/ 709613 h 1052865"/>
                  <a:gd name="connsiteX28" fmla="*/ 438150 w 733425"/>
                  <a:gd name="connsiteY28" fmla="*/ 876300 h 1052865"/>
                  <a:gd name="connsiteX29" fmla="*/ 457200 w 733425"/>
                  <a:gd name="connsiteY29" fmla="*/ 947738 h 1052865"/>
                  <a:gd name="connsiteX30" fmla="*/ 476250 w 733425"/>
                  <a:gd name="connsiteY30" fmla="*/ 985838 h 1052865"/>
                  <a:gd name="connsiteX31" fmla="*/ 490537 w 733425"/>
                  <a:gd name="connsiteY31" fmla="*/ 1023938 h 1052865"/>
                  <a:gd name="connsiteX32" fmla="*/ 500062 w 733425"/>
                  <a:gd name="connsiteY32" fmla="*/ 1033463 h 1052865"/>
                  <a:gd name="connsiteX33" fmla="*/ 509587 w 733425"/>
                  <a:gd name="connsiteY33" fmla="*/ 1047750 h 1052865"/>
                  <a:gd name="connsiteX34" fmla="*/ 523875 w 733425"/>
                  <a:gd name="connsiteY34" fmla="*/ 1052513 h 1052865"/>
                  <a:gd name="connsiteX35" fmla="*/ 547687 w 733425"/>
                  <a:gd name="connsiteY35" fmla="*/ 1052513 h 1052865"/>
                  <a:gd name="connsiteX36" fmla="*/ 561975 w 733425"/>
                  <a:gd name="connsiteY36" fmla="*/ 1047750 h 1052865"/>
                  <a:gd name="connsiteX37" fmla="*/ 581025 w 733425"/>
                  <a:gd name="connsiteY37" fmla="*/ 1028700 h 1052865"/>
                  <a:gd name="connsiteX38" fmla="*/ 595312 w 733425"/>
                  <a:gd name="connsiteY38" fmla="*/ 1000125 h 1052865"/>
                  <a:gd name="connsiteX39" fmla="*/ 614362 w 733425"/>
                  <a:gd name="connsiteY39" fmla="*/ 957263 h 1052865"/>
                  <a:gd name="connsiteX40" fmla="*/ 628650 w 733425"/>
                  <a:gd name="connsiteY40" fmla="*/ 914400 h 1052865"/>
                  <a:gd name="connsiteX41" fmla="*/ 652462 w 733425"/>
                  <a:gd name="connsiteY41" fmla="*/ 852488 h 1052865"/>
                  <a:gd name="connsiteX42" fmla="*/ 685800 w 733425"/>
                  <a:gd name="connsiteY42" fmla="*/ 676275 h 1052865"/>
                  <a:gd name="connsiteX43" fmla="*/ 714375 w 733425"/>
                  <a:gd name="connsiteY43" fmla="*/ 571500 h 1052865"/>
                  <a:gd name="connsiteX44" fmla="*/ 733425 w 733425"/>
                  <a:gd name="connsiteY44" fmla="*/ 490538 h 1052865"/>
                  <a:gd name="connsiteX45" fmla="*/ 733425 w 73342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395288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16192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26670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1969 h 1052865"/>
                  <a:gd name="connsiteX1" fmla="*/ 21907 w 741045"/>
                  <a:gd name="connsiteY1" fmla="*/ 406719 h 1052865"/>
                  <a:gd name="connsiteX2" fmla="*/ 36195 w 741045"/>
                  <a:gd name="connsiteY2" fmla="*/ 352425 h 1052865"/>
                  <a:gd name="connsiteX3" fmla="*/ 45720 w 741045"/>
                  <a:gd name="connsiteY3" fmla="*/ 300038 h 1052865"/>
                  <a:gd name="connsiteX4" fmla="*/ 55245 w 741045"/>
                  <a:gd name="connsiteY4" fmla="*/ 266700 h 1052865"/>
                  <a:gd name="connsiteX5" fmla="*/ 60007 w 741045"/>
                  <a:gd name="connsiteY5" fmla="*/ 233363 h 1052865"/>
                  <a:gd name="connsiteX6" fmla="*/ 64770 w 741045"/>
                  <a:gd name="connsiteY6" fmla="*/ 204788 h 1052865"/>
                  <a:gd name="connsiteX7" fmla="*/ 83820 w 741045"/>
                  <a:gd name="connsiteY7" fmla="*/ 147638 h 1052865"/>
                  <a:gd name="connsiteX8" fmla="*/ 93345 w 741045"/>
                  <a:gd name="connsiteY8" fmla="*/ 123825 h 1052865"/>
                  <a:gd name="connsiteX9" fmla="*/ 98107 w 741045"/>
                  <a:gd name="connsiteY9" fmla="*/ 90488 h 1052865"/>
                  <a:gd name="connsiteX10" fmla="*/ 117157 w 741045"/>
                  <a:gd name="connsiteY10" fmla="*/ 66675 h 1052865"/>
                  <a:gd name="connsiteX11" fmla="*/ 126682 w 741045"/>
                  <a:gd name="connsiteY11" fmla="*/ 38100 h 1052865"/>
                  <a:gd name="connsiteX12" fmla="*/ 131445 w 741045"/>
                  <a:gd name="connsiteY12" fmla="*/ 23813 h 1052865"/>
                  <a:gd name="connsiteX13" fmla="*/ 145732 w 741045"/>
                  <a:gd name="connsiteY13" fmla="*/ 9525 h 1052865"/>
                  <a:gd name="connsiteX14" fmla="*/ 164782 w 741045"/>
                  <a:gd name="connsiteY14" fmla="*/ 9525 h 1052865"/>
                  <a:gd name="connsiteX15" fmla="*/ 179070 w 741045"/>
                  <a:gd name="connsiteY15" fmla="*/ 4763 h 1052865"/>
                  <a:gd name="connsiteX16" fmla="*/ 183832 w 741045"/>
                  <a:gd name="connsiteY16" fmla="*/ 0 h 1052865"/>
                  <a:gd name="connsiteX17" fmla="*/ 198120 w 741045"/>
                  <a:gd name="connsiteY17" fmla="*/ 4763 h 1052865"/>
                  <a:gd name="connsiteX18" fmla="*/ 212407 w 741045"/>
                  <a:gd name="connsiteY18" fmla="*/ 14288 h 1052865"/>
                  <a:gd name="connsiteX19" fmla="*/ 231457 w 741045"/>
                  <a:gd name="connsiteY19" fmla="*/ 47625 h 1052865"/>
                  <a:gd name="connsiteX20" fmla="*/ 250507 w 741045"/>
                  <a:gd name="connsiteY20" fmla="*/ 90488 h 1052865"/>
                  <a:gd name="connsiteX21" fmla="*/ 264795 w 741045"/>
                  <a:gd name="connsiteY21" fmla="*/ 133350 h 1052865"/>
                  <a:gd name="connsiteX22" fmla="*/ 279082 w 741045"/>
                  <a:gd name="connsiteY22" fmla="*/ 185738 h 1052865"/>
                  <a:gd name="connsiteX23" fmla="*/ 302895 w 741045"/>
                  <a:gd name="connsiteY23" fmla="*/ 242888 h 1052865"/>
                  <a:gd name="connsiteX24" fmla="*/ 326707 w 741045"/>
                  <a:gd name="connsiteY24" fmla="*/ 381000 h 1052865"/>
                  <a:gd name="connsiteX25" fmla="*/ 360045 w 741045"/>
                  <a:gd name="connsiteY25" fmla="*/ 504825 h 1052865"/>
                  <a:gd name="connsiteX26" fmla="*/ 379095 w 741045"/>
                  <a:gd name="connsiteY26" fmla="*/ 619125 h 1052865"/>
                  <a:gd name="connsiteX27" fmla="*/ 402907 w 741045"/>
                  <a:gd name="connsiteY27" fmla="*/ 709613 h 1052865"/>
                  <a:gd name="connsiteX28" fmla="*/ 445770 w 741045"/>
                  <a:gd name="connsiteY28" fmla="*/ 876300 h 1052865"/>
                  <a:gd name="connsiteX29" fmla="*/ 464820 w 741045"/>
                  <a:gd name="connsiteY29" fmla="*/ 947738 h 1052865"/>
                  <a:gd name="connsiteX30" fmla="*/ 483870 w 741045"/>
                  <a:gd name="connsiteY30" fmla="*/ 985838 h 1052865"/>
                  <a:gd name="connsiteX31" fmla="*/ 498157 w 741045"/>
                  <a:gd name="connsiteY31" fmla="*/ 1023938 h 1052865"/>
                  <a:gd name="connsiteX32" fmla="*/ 507682 w 741045"/>
                  <a:gd name="connsiteY32" fmla="*/ 1033463 h 1052865"/>
                  <a:gd name="connsiteX33" fmla="*/ 517207 w 741045"/>
                  <a:gd name="connsiteY33" fmla="*/ 1047750 h 1052865"/>
                  <a:gd name="connsiteX34" fmla="*/ 531495 w 741045"/>
                  <a:gd name="connsiteY34" fmla="*/ 1052513 h 1052865"/>
                  <a:gd name="connsiteX35" fmla="*/ 555307 w 741045"/>
                  <a:gd name="connsiteY35" fmla="*/ 1052513 h 1052865"/>
                  <a:gd name="connsiteX36" fmla="*/ 569595 w 741045"/>
                  <a:gd name="connsiteY36" fmla="*/ 1047750 h 1052865"/>
                  <a:gd name="connsiteX37" fmla="*/ 588645 w 741045"/>
                  <a:gd name="connsiteY37" fmla="*/ 1028700 h 1052865"/>
                  <a:gd name="connsiteX38" fmla="*/ 602932 w 741045"/>
                  <a:gd name="connsiteY38" fmla="*/ 1000125 h 1052865"/>
                  <a:gd name="connsiteX39" fmla="*/ 621982 w 741045"/>
                  <a:gd name="connsiteY39" fmla="*/ 957263 h 1052865"/>
                  <a:gd name="connsiteX40" fmla="*/ 636270 w 741045"/>
                  <a:gd name="connsiteY40" fmla="*/ 914400 h 1052865"/>
                  <a:gd name="connsiteX41" fmla="*/ 660082 w 741045"/>
                  <a:gd name="connsiteY41" fmla="*/ 852488 h 1052865"/>
                  <a:gd name="connsiteX42" fmla="*/ 693420 w 741045"/>
                  <a:gd name="connsiteY42" fmla="*/ 676275 h 1052865"/>
                  <a:gd name="connsiteX43" fmla="*/ 721995 w 741045"/>
                  <a:gd name="connsiteY43" fmla="*/ 571500 h 1052865"/>
                  <a:gd name="connsiteX44" fmla="*/ 741045 w 741045"/>
                  <a:gd name="connsiteY44" fmla="*/ 490538 h 1052865"/>
                  <a:gd name="connsiteX45" fmla="*/ 741045 w 741045"/>
                  <a:gd name="connsiteY45" fmla="*/ 490538 h 1052865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83832 w 741045"/>
                  <a:gd name="connsiteY16" fmla="*/ 77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2046 h 1052942"/>
                  <a:gd name="connsiteX1" fmla="*/ 21907 w 741045"/>
                  <a:gd name="connsiteY1" fmla="*/ 406796 h 1052942"/>
                  <a:gd name="connsiteX2" fmla="*/ 36195 w 741045"/>
                  <a:gd name="connsiteY2" fmla="*/ 352502 h 1052942"/>
                  <a:gd name="connsiteX3" fmla="*/ 45720 w 741045"/>
                  <a:gd name="connsiteY3" fmla="*/ 300115 h 1052942"/>
                  <a:gd name="connsiteX4" fmla="*/ 55245 w 741045"/>
                  <a:gd name="connsiteY4" fmla="*/ 266777 h 1052942"/>
                  <a:gd name="connsiteX5" fmla="*/ 60007 w 741045"/>
                  <a:gd name="connsiteY5" fmla="*/ 233440 h 1052942"/>
                  <a:gd name="connsiteX6" fmla="*/ 64770 w 741045"/>
                  <a:gd name="connsiteY6" fmla="*/ 204865 h 1052942"/>
                  <a:gd name="connsiteX7" fmla="*/ 83820 w 741045"/>
                  <a:gd name="connsiteY7" fmla="*/ 147715 h 1052942"/>
                  <a:gd name="connsiteX8" fmla="*/ 93345 w 741045"/>
                  <a:gd name="connsiteY8" fmla="*/ 123902 h 1052942"/>
                  <a:gd name="connsiteX9" fmla="*/ 98107 w 741045"/>
                  <a:gd name="connsiteY9" fmla="*/ 90565 h 1052942"/>
                  <a:gd name="connsiteX10" fmla="*/ 117157 w 741045"/>
                  <a:gd name="connsiteY10" fmla="*/ 66752 h 1052942"/>
                  <a:gd name="connsiteX11" fmla="*/ 126682 w 741045"/>
                  <a:gd name="connsiteY11" fmla="*/ 38177 h 1052942"/>
                  <a:gd name="connsiteX12" fmla="*/ 131445 w 741045"/>
                  <a:gd name="connsiteY12" fmla="*/ 23890 h 1052942"/>
                  <a:gd name="connsiteX13" fmla="*/ 145732 w 741045"/>
                  <a:gd name="connsiteY13" fmla="*/ 9602 h 1052942"/>
                  <a:gd name="connsiteX14" fmla="*/ 160972 w 741045"/>
                  <a:gd name="connsiteY14" fmla="*/ 77 h 1052942"/>
                  <a:gd name="connsiteX15" fmla="*/ 179070 w 741045"/>
                  <a:gd name="connsiteY15" fmla="*/ 4840 h 1052942"/>
                  <a:gd name="connsiteX16" fmla="*/ 168592 w 741045"/>
                  <a:gd name="connsiteY16" fmla="*/ 0 h 1052942"/>
                  <a:gd name="connsiteX17" fmla="*/ 198120 w 741045"/>
                  <a:gd name="connsiteY17" fmla="*/ 4840 h 1052942"/>
                  <a:gd name="connsiteX18" fmla="*/ 212407 w 741045"/>
                  <a:gd name="connsiteY18" fmla="*/ 14365 h 1052942"/>
                  <a:gd name="connsiteX19" fmla="*/ 231457 w 741045"/>
                  <a:gd name="connsiteY19" fmla="*/ 47702 h 1052942"/>
                  <a:gd name="connsiteX20" fmla="*/ 250507 w 741045"/>
                  <a:gd name="connsiteY20" fmla="*/ 90565 h 1052942"/>
                  <a:gd name="connsiteX21" fmla="*/ 264795 w 741045"/>
                  <a:gd name="connsiteY21" fmla="*/ 133427 h 1052942"/>
                  <a:gd name="connsiteX22" fmla="*/ 279082 w 741045"/>
                  <a:gd name="connsiteY22" fmla="*/ 185815 h 1052942"/>
                  <a:gd name="connsiteX23" fmla="*/ 302895 w 741045"/>
                  <a:gd name="connsiteY23" fmla="*/ 242965 h 1052942"/>
                  <a:gd name="connsiteX24" fmla="*/ 326707 w 741045"/>
                  <a:gd name="connsiteY24" fmla="*/ 381077 h 1052942"/>
                  <a:gd name="connsiteX25" fmla="*/ 360045 w 741045"/>
                  <a:gd name="connsiteY25" fmla="*/ 504902 h 1052942"/>
                  <a:gd name="connsiteX26" fmla="*/ 379095 w 741045"/>
                  <a:gd name="connsiteY26" fmla="*/ 619202 h 1052942"/>
                  <a:gd name="connsiteX27" fmla="*/ 402907 w 741045"/>
                  <a:gd name="connsiteY27" fmla="*/ 709690 h 1052942"/>
                  <a:gd name="connsiteX28" fmla="*/ 445770 w 741045"/>
                  <a:gd name="connsiteY28" fmla="*/ 876377 h 1052942"/>
                  <a:gd name="connsiteX29" fmla="*/ 464820 w 741045"/>
                  <a:gd name="connsiteY29" fmla="*/ 947815 h 1052942"/>
                  <a:gd name="connsiteX30" fmla="*/ 483870 w 741045"/>
                  <a:gd name="connsiteY30" fmla="*/ 985915 h 1052942"/>
                  <a:gd name="connsiteX31" fmla="*/ 498157 w 741045"/>
                  <a:gd name="connsiteY31" fmla="*/ 1024015 h 1052942"/>
                  <a:gd name="connsiteX32" fmla="*/ 507682 w 741045"/>
                  <a:gd name="connsiteY32" fmla="*/ 1033540 h 1052942"/>
                  <a:gd name="connsiteX33" fmla="*/ 517207 w 741045"/>
                  <a:gd name="connsiteY33" fmla="*/ 1047827 h 1052942"/>
                  <a:gd name="connsiteX34" fmla="*/ 531495 w 741045"/>
                  <a:gd name="connsiteY34" fmla="*/ 1052590 h 1052942"/>
                  <a:gd name="connsiteX35" fmla="*/ 555307 w 741045"/>
                  <a:gd name="connsiteY35" fmla="*/ 1052590 h 1052942"/>
                  <a:gd name="connsiteX36" fmla="*/ 569595 w 741045"/>
                  <a:gd name="connsiteY36" fmla="*/ 1047827 h 1052942"/>
                  <a:gd name="connsiteX37" fmla="*/ 588645 w 741045"/>
                  <a:gd name="connsiteY37" fmla="*/ 1028777 h 1052942"/>
                  <a:gd name="connsiteX38" fmla="*/ 602932 w 741045"/>
                  <a:gd name="connsiteY38" fmla="*/ 1000202 h 1052942"/>
                  <a:gd name="connsiteX39" fmla="*/ 621982 w 741045"/>
                  <a:gd name="connsiteY39" fmla="*/ 957340 h 1052942"/>
                  <a:gd name="connsiteX40" fmla="*/ 636270 w 741045"/>
                  <a:gd name="connsiteY40" fmla="*/ 914477 h 1052942"/>
                  <a:gd name="connsiteX41" fmla="*/ 660082 w 741045"/>
                  <a:gd name="connsiteY41" fmla="*/ 852565 h 1052942"/>
                  <a:gd name="connsiteX42" fmla="*/ 693420 w 741045"/>
                  <a:gd name="connsiteY42" fmla="*/ 676352 h 1052942"/>
                  <a:gd name="connsiteX43" fmla="*/ 721995 w 741045"/>
                  <a:gd name="connsiteY43" fmla="*/ 571577 h 1052942"/>
                  <a:gd name="connsiteX44" fmla="*/ 741045 w 741045"/>
                  <a:gd name="connsiteY44" fmla="*/ 490615 h 1052942"/>
                  <a:gd name="connsiteX45" fmla="*/ 741045 w 741045"/>
                  <a:gd name="connsiteY45" fmla="*/ 490615 h 1052942"/>
                  <a:gd name="connsiteX0" fmla="*/ 0 w 741045"/>
                  <a:gd name="connsiteY0" fmla="*/ 503951 h 1054847"/>
                  <a:gd name="connsiteX1" fmla="*/ 21907 w 741045"/>
                  <a:gd name="connsiteY1" fmla="*/ 408701 h 1054847"/>
                  <a:gd name="connsiteX2" fmla="*/ 36195 w 741045"/>
                  <a:gd name="connsiteY2" fmla="*/ 354407 h 1054847"/>
                  <a:gd name="connsiteX3" fmla="*/ 45720 w 741045"/>
                  <a:gd name="connsiteY3" fmla="*/ 302020 h 1054847"/>
                  <a:gd name="connsiteX4" fmla="*/ 55245 w 741045"/>
                  <a:gd name="connsiteY4" fmla="*/ 268682 h 1054847"/>
                  <a:gd name="connsiteX5" fmla="*/ 60007 w 741045"/>
                  <a:gd name="connsiteY5" fmla="*/ 235345 h 1054847"/>
                  <a:gd name="connsiteX6" fmla="*/ 64770 w 741045"/>
                  <a:gd name="connsiteY6" fmla="*/ 206770 h 1054847"/>
                  <a:gd name="connsiteX7" fmla="*/ 83820 w 741045"/>
                  <a:gd name="connsiteY7" fmla="*/ 149620 h 1054847"/>
                  <a:gd name="connsiteX8" fmla="*/ 93345 w 741045"/>
                  <a:gd name="connsiteY8" fmla="*/ 125807 h 1054847"/>
                  <a:gd name="connsiteX9" fmla="*/ 98107 w 741045"/>
                  <a:gd name="connsiteY9" fmla="*/ 92470 h 1054847"/>
                  <a:gd name="connsiteX10" fmla="*/ 117157 w 741045"/>
                  <a:gd name="connsiteY10" fmla="*/ 68657 h 1054847"/>
                  <a:gd name="connsiteX11" fmla="*/ 126682 w 741045"/>
                  <a:gd name="connsiteY11" fmla="*/ 40082 h 1054847"/>
                  <a:gd name="connsiteX12" fmla="*/ 131445 w 741045"/>
                  <a:gd name="connsiteY12" fmla="*/ 25795 h 1054847"/>
                  <a:gd name="connsiteX13" fmla="*/ 145732 w 741045"/>
                  <a:gd name="connsiteY13" fmla="*/ 11507 h 1054847"/>
                  <a:gd name="connsiteX14" fmla="*/ 160972 w 741045"/>
                  <a:gd name="connsiteY14" fmla="*/ 1982 h 1054847"/>
                  <a:gd name="connsiteX15" fmla="*/ 179070 w 741045"/>
                  <a:gd name="connsiteY15" fmla="*/ 6745 h 1054847"/>
                  <a:gd name="connsiteX16" fmla="*/ 181927 w 741045"/>
                  <a:gd name="connsiteY16" fmla="*/ 0 h 1054847"/>
                  <a:gd name="connsiteX17" fmla="*/ 198120 w 741045"/>
                  <a:gd name="connsiteY17" fmla="*/ 6745 h 1054847"/>
                  <a:gd name="connsiteX18" fmla="*/ 212407 w 741045"/>
                  <a:gd name="connsiteY18" fmla="*/ 16270 h 1054847"/>
                  <a:gd name="connsiteX19" fmla="*/ 231457 w 741045"/>
                  <a:gd name="connsiteY19" fmla="*/ 49607 h 1054847"/>
                  <a:gd name="connsiteX20" fmla="*/ 250507 w 741045"/>
                  <a:gd name="connsiteY20" fmla="*/ 92470 h 1054847"/>
                  <a:gd name="connsiteX21" fmla="*/ 264795 w 741045"/>
                  <a:gd name="connsiteY21" fmla="*/ 135332 h 1054847"/>
                  <a:gd name="connsiteX22" fmla="*/ 279082 w 741045"/>
                  <a:gd name="connsiteY22" fmla="*/ 187720 h 1054847"/>
                  <a:gd name="connsiteX23" fmla="*/ 302895 w 741045"/>
                  <a:gd name="connsiteY23" fmla="*/ 244870 h 1054847"/>
                  <a:gd name="connsiteX24" fmla="*/ 326707 w 741045"/>
                  <a:gd name="connsiteY24" fmla="*/ 382982 h 1054847"/>
                  <a:gd name="connsiteX25" fmla="*/ 360045 w 741045"/>
                  <a:gd name="connsiteY25" fmla="*/ 506807 h 1054847"/>
                  <a:gd name="connsiteX26" fmla="*/ 379095 w 741045"/>
                  <a:gd name="connsiteY26" fmla="*/ 621107 h 1054847"/>
                  <a:gd name="connsiteX27" fmla="*/ 402907 w 741045"/>
                  <a:gd name="connsiteY27" fmla="*/ 711595 h 1054847"/>
                  <a:gd name="connsiteX28" fmla="*/ 445770 w 741045"/>
                  <a:gd name="connsiteY28" fmla="*/ 878282 h 1054847"/>
                  <a:gd name="connsiteX29" fmla="*/ 464820 w 741045"/>
                  <a:gd name="connsiteY29" fmla="*/ 949720 h 1054847"/>
                  <a:gd name="connsiteX30" fmla="*/ 483870 w 741045"/>
                  <a:gd name="connsiteY30" fmla="*/ 987820 h 1054847"/>
                  <a:gd name="connsiteX31" fmla="*/ 498157 w 741045"/>
                  <a:gd name="connsiteY31" fmla="*/ 1025920 h 1054847"/>
                  <a:gd name="connsiteX32" fmla="*/ 507682 w 741045"/>
                  <a:gd name="connsiteY32" fmla="*/ 1035445 h 1054847"/>
                  <a:gd name="connsiteX33" fmla="*/ 517207 w 741045"/>
                  <a:gd name="connsiteY33" fmla="*/ 1049732 h 1054847"/>
                  <a:gd name="connsiteX34" fmla="*/ 531495 w 741045"/>
                  <a:gd name="connsiteY34" fmla="*/ 1054495 h 1054847"/>
                  <a:gd name="connsiteX35" fmla="*/ 555307 w 741045"/>
                  <a:gd name="connsiteY35" fmla="*/ 1054495 h 1054847"/>
                  <a:gd name="connsiteX36" fmla="*/ 569595 w 741045"/>
                  <a:gd name="connsiteY36" fmla="*/ 1049732 h 1054847"/>
                  <a:gd name="connsiteX37" fmla="*/ 588645 w 741045"/>
                  <a:gd name="connsiteY37" fmla="*/ 1030682 h 1054847"/>
                  <a:gd name="connsiteX38" fmla="*/ 602932 w 741045"/>
                  <a:gd name="connsiteY38" fmla="*/ 1002107 h 1054847"/>
                  <a:gd name="connsiteX39" fmla="*/ 621982 w 741045"/>
                  <a:gd name="connsiteY39" fmla="*/ 959245 h 1054847"/>
                  <a:gd name="connsiteX40" fmla="*/ 636270 w 741045"/>
                  <a:gd name="connsiteY40" fmla="*/ 916382 h 1054847"/>
                  <a:gd name="connsiteX41" fmla="*/ 660082 w 741045"/>
                  <a:gd name="connsiteY41" fmla="*/ 854470 h 1054847"/>
                  <a:gd name="connsiteX42" fmla="*/ 693420 w 741045"/>
                  <a:gd name="connsiteY42" fmla="*/ 678257 h 1054847"/>
                  <a:gd name="connsiteX43" fmla="*/ 721995 w 741045"/>
                  <a:gd name="connsiteY43" fmla="*/ 573482 h 1054847"/>
                  <a:gd name="connsiteX44" fmla="*/ 741045 w 741045"/>
                  <a:gd name="connsiteY44" fmla="*/ 492520 h 1054847"/>
                  <a:gd name="connsiteX45" fmla="*/ 741045 w 741045"/>
                  <a:gd name="connsiteY45" fmla="*/ 492520 h 1054847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302895 w 741045"/>
                  <a:gd name="connsiteY23" fmla="*/ 242966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3370 w 741045"/>
                  <a:gd name="connsiteY23" fmla="*/ 254397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60045 w 741045"/>
                  <a:gd name="connsiteY25" fmla="*/ 504903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64770 w 741045"/>
                  <a:gd name="connsiteY6" fmla="*/ 204866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98107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6753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70497 w 741045"/>
                  <a:gd name="connsiteY16" fmla="*/ 1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47 h 1052943"/>
                  <a:gd name="connsiteX1" fmla="*/ 21907 w 741045"/>
                  <a:gd name="connsiteY1" fmla="*/ 406797 h 1052943"/>
                  <a:gd name="connsiteX2" fmla="*/ 36195 w 741045"/>
                  <a:gd name="connsiteY2" fmla="*/ 352503 h 1052943"/>
                  <a:gd name="connsiteX3" fmla="*/ 45720 w 741045"/>
                  <a:gd name="connsiteY3" fmla="*/ 300116 h 1052943"/>
                  <a:gd name="connsiteX4" fmla="*/ 55245 w 741045"/>
                  <a:gd name="connsiteY4" fmla="*/ 266778 h 1052943"/>
                  <a:gd name="connsiteX5" fmla="*/ 60007 w 741045"/>
                  <a:gd name="connsiteY5" fmla="*/ 233441 h 1052943"/>
                  <a:gd name="connsiteX6" fmla="*/ 70485 w 741045"/>
                  <a:gd name="connsiteY6" fmla="*/ 197245 h 1052943"/>
                  <a:gd name="connsiteX7" fmla="*/ 83820 w 741045"/>
                  <a:gd name="connsiteY7" fmla="*/ 147716 h 1052943"/>
                  <a:gd name="connsiteX8" fmla="*/ 93345 w 741045"/>
                  <a:gd name="connsiteY8" fmla="*/ 123903 h 1052943"/>
                  <a:gd name="connsiteX9" fmla="*/ 103822 w 741045"/>
                  <a:gd name="connsiteY9" fmla="*/ 90566 h 1052943"/>
                  <a:gd name="connsiteX10" fmla="*/ 117157 w 741045"/>
                  <a:gd name="connsiteY10" fmla="*/ 61038 h 1052943"/>
                  <a:gd name="connsiteX11" fmla="*/ 126682 w 741045"/>
                  <a:gd name="connsiteY11" fmla="*/ 38178 h 1052943"/>
                  <a:gd name="connsiteX12" fmla="*/ 131445 w 741045"/>
                  <a:gd name="connsiteY12" fmla="*/ 23891 h 1052943"/>
                  <a:gd name="connsiteX13" fmla="*/ 145732 w 741045"/>
                  <a:gd name="connsiteY13" fmla="*/ 9603 h 1052943"/>
                  <a:gd name="connsiteX14" fmla="*/ 160972 w 741045"/>
                  <a:gd name="connsiteY14" fmla="*/ 78 h 1052943"/>
                  <a:gd name="connsiteX15" fmla="*/ 179070 w 741045"/>
                  <a:gd name="connsiteY15" fmla="*/ 4841 h 1052943"/>
                  <a:gd name="connsiteX16" fmla="*/ 181927 w 741045"/>
                  <a:gd name="connsiteY16" fmla="*/ 0 h 1052943"/>
                  <a:gd name="connsiteX17" fmla="*/ 198120 w 741045"/>
                  <a:gd name="connsiteY17" fmla="*/ 4841 h 1052943"/>
                  <a:gd name="connsiteX18" fmla="*/ 212407 w 741045"/>
                  <a:gd name="connsiteY18" fmla="*/ 14366 h 1052943"/>
                  <a:gd name="connsiteX19" fmla="*/ 231457 w 741045"/>
                  <a:gd name="connsiteY19" fmla="*/ 47703 h 1052943"/>
                  <a:gd name="connsiteX20" fmla="*/ 250507 w 741045"/>
                  <a:gd name="connsiteY20" fmla="*/ 90566 h 1052943"/>
                  <a:gd name="connsiteX21" fmla="*/ 264795 w 741045"/>
                  <a:gd name="connsiteY21" fmla="*/ 133428 h 1052943"/>
                  <a:gd name="connsiteX22" fmla="*/ 279082 w 741045"/>
                  <a:gd name="connsiteY22" fmla="*/ 185816 h 1052943"/>
                  <a:gd name="connsiteX23" fmla="*/ 299085 w 741045"/>
                  <a:gd name="connsiteY23" fmla="*/ 252492 h 1052943"/>
                  <a:gd name="connsiteX24" fmla="*/ 326707 w 741045"/>
                  <a:gd name="connsiteY24" fmla="*/ 381078 h 1052943"/>
                  <a:gd name="connsiteX25" fmla="*/ 356235 w 741045"/>
                  <a:gd name="connsiteY25" fmla="*/ 512524 h 1052943"/>
                  <a:gd name="connsiteX26" fmla="*/ 379095 w 741045"/>
                  <a:gd name="connsiteY26" fmla="*/ 619203 h 1052943"/>
                  <a:gd name="connsiteX27" fmla="*/ 402907 w 741045"/>
                  <a:gd name="connsiteY27" fmla="*/ 709691 h 1052943"/>
                  <a:gd name="connsiteX28" fmla="*/ 445770 w 741045"/>
                  <a:gd name="connsiteY28" fmla="*/ 876378 h 1052943"/>
                  <a:gd name="connsiteX29" fmla="*/ 464820 w 741045"/>
                  <a:gd name="connsiteY29" fmla="*/ 947816 h 1052943"/>
                  <a:gd name="connsiteX30" fmla="*/ 483870 w 741045"/>
                  <a:gd name="connsiteY30" fmla="*/ 985916 h 1052943"/>
                  <a:gd name="connsiteX31" fmla="*/ 498157 w 741045"/>
                  <a:gd name="connsiteY31" fmla="*/ 1024016 h 1052943"/>
                  <a:gd name="connsiteX32" fmla="*/ 507682 w 741045"/>
                  <a:gd name="connsiteY32" fmla="*/ 1033541 h 1052943"/>
                  <a:gd name="connsiteX33" fmla="*/ 517207 w 741045"/>
                  <a:gd name="connsiteY33" fmla="*/ 1047828 h 1052943"/>
                  <a:gd name="connsiteX34" fmla="*/ 531495 w 741045"/>
                  <a:gd name="connsiteY34" fmla="*/ 1052591 h 1052943"/>
                  <a:gd name="connsiteX35" fmla="*/ 555307 w 741045"/>
                  <a:gd name="connsiteY35" fmla="*/ 1052591 h 1052943"/>
                  <a:gd name="connsiteX36" fmla="*/ 569595 w 741045"/>
                  <a:gd name="connsiteY36" fmla="*/ 1047828 h 1052943"/>
                  <a:gd name="connsiteX37" fmla="*/ 588645 w 741045"/>
                  <a:gd name="connsiteY37" fmla="*/ 1028778 h 1052943"/>
                  <a:gd name="connsiteX38" fmla="*/ 602932 w 741045"/>
                  <a:gd name="connsiteY38" fmla="*/ 1000203 h 1052943"/>
                  <a:gd name="connsiteX39" fmla="*/ 621982 w 741045"/>
                  <a:gd name="connsiteY39" fmla="*/ 957341 h 1052943"/>
                  <a:gd name="connsiteX40" fmla="*/ 636270 w 741045"/>
                  <a:gd name="connsiteY40" fmla="*/ 914478 h 1052943"/>
                  <a:gd name="connsiteX41" fmla="*/ 660082 w 741045"/>
                  <a:gd name="connsiteY41" fmla="*/ 852566 h 1052943"/>
                  <a:gd name="connsiteX42" fmla="*/ 693420 w 741045"/>
                  <a:gd name="connsiteY42" fmla="*/ 676353 h 1052943"/>
                  <a:gd name="connsiteX43" fmla="*/ 721995 w 741045"/>
                  <a:gd name="connsiteY43" fmla="*/ 571578 h 1052943"/>
                  <a:gd name="connsiteX44" fmla="*/ 741045 w 741045"/>
                  <a:gd name="connsiteY44" fmla="*/ 490616 h 1052943"/>
                  <a:gd name="connsiteX45" fmla="*/ 741045 w 741045"/>
                  <a:gd name="connsiteY45" fmla="*/ 490616 h 1052943"/>
                  <a:gd name="connsiteX0" fmla="*/ 0 w 741045"/>
                  <a:gd name="connsiteY0" fmla="*/ 502057 h 1052953"/>
                  <a:gd name="connsiteX1" fmla="*/ 21907 w 741045"/>
                  <a:gd name="connsiteY1" fmla="*/ 406807 h 1052953"/>
                  <a:gd name="connsiteX2" fmla="*/ 36195 w 741045"/>
                  <a:gd name="connsiteY2" fmla="*/ 352513 h 1052953"/>
                  <a:gd name="connsiteX3" fmla="*/ 45720 w 741045"/>
                  <a:gd name="connsiteY3" fmla="*/ 300126 h 1052953"/>
                  <a:gd name="connsiteX4" fmla="*/ 55245 w 741045"/>
                  <a:gd name="connsiteY4" fmla="*/ 266788 h 1052953"/>
                  <a:gd name="connsiteX5" fmla="*/ 60007 w 741045"/>
                  <a:gd name="connsiteY5" fmla="*/ 233451 h 1052953"/>
                  <a:gd name="connsiteX6" fmla="*/ 70485 w 741045"/>
                  <a:gd name="connsiteY6" fmla="*/ 197255 h 1052953"/>
                  <a:gd name="connsiteX7" fmla="*/ 83820 w 741045"/>
                  <a:gd name="connsiteY7" fmla="*/ 147726 h 1052953"/>
                  <a:gd name="connsiteX8" fmla="*/ 93345 w 741045"/>
                  <a:gd name="connsiteY8" fmla="*/ 123913 h 1052953"/>
                  <a:gd name="connsiteX9" fmla="*/ 103822 w 741045"/>
                  <a:gd name="connsiteY9" fmla="*/ 90576 h 1052953"/>
                  <a:gd name="connsiteX10" fmla="*/ 117157 w 741045"/>
                  <a:gd name="connsiteY10" fmla="*/ 61048 h 1052953"/>
                  <a:gd name="connsiteX11" fmla="*/ 126682 w 741045"/>
                  <a:gd name="connsiteY11" fmla="*/ 38188 h 1052953"/>
                  <a:gd name="connsiteX12" fmla="*/ 131445 w 741045"/>
                  <a:gd name="connsiteY12" fmla="*/ 23901 h 1052953"/>
                  <a:gd name="connsiteX13" fmla="*/ 145732 w 741045"/>
                  <a:gd name="connsiteY13" fmla="*/ 9613 h 1052953"/>
                  <a:gd name="connsiteX14" fmla="*/ 160972 w 741045"/>
                  <a:gd name="connsiteY14" fmla="*/ 88 h 1052953"/>
                  <a:gd name="connsiteX15" fmla="*/ 179070 w 741045"/>
                  <a:gd name="connsiteY15" fmla="*/ 4851 h 1052953"/>
                  <a:gd name="connsiteX16" fmla="*/ 198120 w 741045"/>
                  <a:gd name="connsiteY16" fmla="*/ 4851 h 1052953"/>
                  <a:gd name="connsiteX17" fmla="*/ 212407 w 741045"/>
                  <a:gd name="connsiteY17" fmla="*/ 14376 h 1052953"/>
                  <a:gd name="connsiteX18" fmla="*/ 231457 w 741045"/>
                  <a:gd name="connsiteY18" fmla="*/ 47713 h 1052953"/>
                  <a:gd name="connsiteX19" fmla="*/ 250507 w 741045"/>
                  <a:gd name="connsiteY19" fmla="*/ 90576 h 1052953"/>
                  <a:gd name="connsiteX20" fmla="*/ 264795 w 741045"/>
                  <a:gd name="connsiteY20" fmla="*/ 133438 h 1052953"/>
                  <a:gd name="connsiteX21" fmla="*/ 279082 w 741045"/>
                  <a:gd name="connsiteY21" fmla="*/ 185826 h 1052953"/>
                  <a:gd name="connsiteX22" fmla="*/ 299085 w 741045"/>
                  <a:gd name="connsiteY22" fmla="*/ 252502 h 1052953"/>
                  <a:gd name="connsiteX23" fmla="*/ 326707 w 741045"/>
                  <a:gd name="connsiteY23" fmla="*/ 381088 h 1052953"/>
                  <a:gd name="connsiteX24" fmla="*/ 356235 w 741045"/>
                  <a:gd name="connsiteY24" fmla="*/ 512534 h 1052953"/>
                  <a:gd name="connsiteX25" fmla="*/ 379095 w 741045"/>
                  <a:gd name="connsiteY25" fmla="*/ 619213 h 1052953"/>
                  <a:gd name="connsiteX26" fmla="*/ 402907 w 741045"/>
                  <a:gd name="connsiteY26" fmla="*/ 709701 h 1052953"/>
                  <a:gd name="connsiteX27" fmla="*/ 445770 w 741045"/>
                  <a:gd name="connsiteY27" fmla="*/ 876388 h 1052953"/>
                  <a:gd name="connsiteX28" fmla="*/ 464820 w 741045"/>
                  <a:gd name="connsiteY28" fmla="*/ 947826 h 1052953"/>
                  <a:gd name="connsiteX29" fmla="*/ 483870 w 741045"/>
                  <a:gd name="connsiteY29" fmla="*/ 985926 h 1052953"/>
                  <a:gd name="connsiteX30" fmla="*/ 498157 w 741045"/>
                  <a:gd name="connsiteY30" fmla="*/ 1024026 h 1052953"/>
                  <a:gd name="connsiteX31" fmla="*/ 507682 w 741045"/>
                  <a:gd name="connsiteY31" fmla="*/ 1033551 h 1052953"/>
                  <a:gd name="connsiteX32" fmla="*/ 517207 w 741045"/>
                  <a:gd name="connsiteY32" fmla="*/ 1047838 h 1052953"/>
                  <a:gd name="connsiteX33" fmla="*/ 531495 w 741045"/>
                  <a:gd name="connsiteY33" fmla="*/ 1052601 h 1052953"/>
                  <a:gd name="connsiteX34" fmla="*/ 555307 w 741045"/>
                  <a:gd name="connsiteY34" fmla="*/ 1052601 h 1052953"/>
                  <a:gd name="connsiteX35" fmla="*/ 569595 w 741045"/>
                  <a:gd name="connsiteY35" fmla="*/ 1047838 h 1052953"/>
                  <a:gd name="connsiteX36" fmla="*/ 588645 w 741045"/>
                  <a:gd name="connsiteY36" fmla="*/ 1028788 h 1052953"/>
                  <a:gd name="connsiteX37" fmla="*/ 602932 w 741045"/>
                  <a:gd name="connsiteY37" fmla="*/ 1000213 h 1052953"/>
                  <a:gd name="connsiteX38" fmla="*/ 621982 w 741045"/>
                  <a:gd name="connsiteY38" fmla="*/ 957351 h 1052953"/>
                  <a:gd name="connsiteX39" fmla="*/ 636270 w 741045"/>
                  <a:gd name="connsiteY39" fmla="*/ 914488 h 1052953"/>
                  <a:gd name="connsiteX40" fmla="*/ 660082 w 741045"/>
                  <a:gd name="connsiteY40" fmla="*/ 852576 h 1052953"/>
                  <a:gd name="connsiteX41" fmla="*/ 693420 w 741045"/>
                  <a:gd name="connsiteY41" fmla="*/ 676363 h 1052953"/>
                  <a:gd name="connsiteX42" fmla="*/ 721995 w 741045"/>
                  <a:gd name="connsiteY42" fmla="*/ 571588 h 1052953"/>
                  <a:gd name="connsiteX43" fmla="*/ 741045 w 741045"/>
                  <a:gd name="connsiteY43" fmla="*/ 490626 h 1052953"/>
                  <a:gd name="connsiteX44" fmla="*/ 741045 w 741045"/>
                  <a:gd name="connsiteY44" fmla="*/ 490626 h 1052953"/>
                  <a:gd name="connsiteX0" fmla="*/ 0 w 741045"/>
                  <a:gd name="connsiteY0" fmla="*/ 502926 h 1053822"/>
                  <a:gd name="connsiteX1" fmla="*/ 21907 w 741045"/>
                  <a:gd name="connsiteY1" fmla="*/ 407676 h 1053822"/>
                  <a:gd name="connsiteX2" fmla="*/ 36195 w 741045"/>
                  <a:gd name="connsiteY2" fmla="*/ 353382 h 1053822"/>
                  <a:gd name="connsiteX3" fmla="*/ 45720 w 741045"/>
                  <a:gd name="connsiteY3" fmla="*/ 300995 h 1053822"/>
                  <a:gd name="connsiteX4" fmla="*/ 55245 w 741045"/>
                  <a:gd name="connsiteY4" fmla="*/ 267657 h 1053822"/>
                  <a:gd name="connsiteX5" fmla="*/ 60007 w 741045"/>
                  <a:gd name="connsiteY5" fmla="*/ 234320 h 1053822"/>
                  <a:gd name="connsiteX6" fmla="*/ 70485 w 741045"/>
                  <a:gd name="connsiteY6" fmla="*/ 198124 h 1053822"/>
                  <a:gd name="connsiteX7" fmla="*/ 83820 w 741045"/>
                  <a:gd name="connsiteY7" fmla="*/ 148595 h 1053822"/>
                  <a:gd name="connsiteX8" fmla="*/ 93345 w 741045"/>
                  <a:gd name="connsiteY8" fmla="*/ 124782 h 1053822"/>
                  <a:gd name="connsiteX9" fmla="*/ 103822 w 741045"/>
                  <a:gd name="connsiteY9" fmla="*/ 91445 h 1053822"/>
                  <a:gd name="connsiteX10" fmla="*/ 117157 w 741045"/>
                  <a:gd name="connsiteY10" fmla="*/ 61917 h 1053822"/>
                  <a:gd name="connsiteX11" fmla="*/ 126682 w 741045"/>
                  <a:gd name="connsiteY11" fmla="*/ 39057 h 1053822"/>
                  <a:gd name="connsiteX12" fmla="*/ 131445 w 741045"/>
                  <a:gd name="connsiteY12" fmla="*/ 24770 h 1053822"/>
                  <a:gd name="connsiteX13" fmla="*/ 145732 w 741045"/>
                  <a:gd name="connsiteY13" fmla="*/ 10482 h 1053822"/>
                  <a:gd name="connsiteX14" fmla="*/ 160972 w 741045"/>
                  <a:gd name="connsiteY14" fmla="*/ 957 h 1053822"/>
                  <a:gd name="connsiteX15" fmla="*/ 179070 w 741045"/>
                  <a:gd name="connsiteY15" fmla="*/ 869 h 1053822"/>
                  <a:gd name="connsiteX16" fmla="*/ 198120 w 741045"/>
                  <a:gd name="connsiteY16" fmla="*/ 5720 h 1053822"/>
                  <a:gd name="connsiteX17" fmla="*/ 212407 w 741045"/>
                  <a:gd name="connsiteY17" fmla="*/ 15245 h 1053822"/>
                  <a:gd name="connsiteX18" fmla="*/ 231457 w 741045"/>
                  <a:gd name="connsiteY18" fmla="*/ 48582 h 1053822"/>
                  <a:gd name="connsiteX19" fmla="*/ 250507 w 741045"/>
                  <a:gd name="connsiteY19" fmla="*/ 91445 h 1053822"/>
                  <a:gd name="connsiteX20" fmla="*/ 264795 w 741045"/>
                  <a:gd name="connsiteY20" fmla="*/ 134307 h 1053822"/>
                  <a:gd name="connsiteX21" fmla="*/ 279082 w 741045"/>
                  <a:gd name="connsiteY21" fmla="*/ 186695 h 1053822"/>
                  <a:gd name="connsiteX22" fmla="*/ 299085 w 741045"/>
                  <a:gd name="connsiteY22" fmla="*/ 253371 h 1053822"/>
                  <a:gd name="connsiteX23" fmla="*/ 326707 w 741045"/>
                  <a:gd name="connsiteY23" fmla="*/ 381957 h 1053822"/>
                  <a:gd name="connsiteX24" fmla="*/ 356235 w 741045"/>
                  <a:gd name="connsiteY24" fmla="*/ 513403 h 1053822"/>
                  <a:gd name="connsiteX25" fmla="*/ 379095 w 741045"/>
                  <a:gd name="connsiteY25" fmla="*/ 620082 h 1053822"/>
                  <a:gd name="connsiteX26" fmla="*/ 402907 w 741045"/>
                  <a:gd name="connsiteY26" fmla="*/ 710570 h 1053822"/>
                  <a:gd name="connsiteX27" fmla="*/ 445770 w 741045"/>
                  <a:gd name="connsiteY27" fmla="*/ 877257 h 1053822"/>
                  <a:gd name="connsiteX28" fmla="*/ 464820 w 741045"/>
                  <a:gd name="connsiteY28" fmla="*/ 948695 h 1053822"/>
                  <a:gd name="connsiteX29" fmla="*/ 483870 w 741045"/>
                  <a:gd name="connsiteY29" fmla="*/ 986795 h 1053822"/>
                  <a:gd name="connsiteX30" fmla="*/ 498157 w 741045"/>
                  <a:gd name="connsiteY30" fmla="*/ 1024895 h 1053822"/>
                  <a:gd name="connsiteX31" fmla="*/ 507682 w 741045"/>
                  <a:gd name="connsiteY31" fmla="*/ 1034420 h 1053822"/>
                  <a:gd name="connsiteX32" fmla="*/ 517207 w 741045"/>
                  <a:gd name="connsiteY32" fmla="*/ 1048707 h 1053822"/>
                  <a:gd name="connsiteX33" fmla="*/ 531495 w 741045"/>
                  <a:gd name="connsiteY33" fmla="*/ 1053470 h 1053822"/>
                  <a:gd name="connsiteX34" fmla="*/ 555307 w 741045"/>
                  <a:gd name="connsiteY34" fmla="*/ 1053470 h 1053822"/>
                  <a:gd name="connsiteX35" fmla="*/ 569595 w 741045"/>
                  <a:gd name="connsiteY35" fmla="*/ 1048707 h 1053822"/>
                  <a:gd name="connsiteX36" fmla="*/ 588645 w 741045"/>
                  <a:gd name="connsiteY36" fmla="*/ 1029657 h 1053822"/>
                  <a:gd name="connsiteX37" fmla="*/ 602932 w 741045"/>
                  <a:gd name="connsiteY37" fmla="*/ 1001082 h 1053822"/>
                  <a:gd name="connsiteX38" fmla="*/ 621982 w 741045"/>
                  <a:gd name="connsiteY38" fmla="*/ 958220 h 1053822"/>
                  <a:gd name="connsiteX39" fmla="*/ 636270 w 741045"/>
                  <a:gd name="connsiteY39" fmla="*/ 915357 h 1053822"/>
                  <a:gd name="connsiteX40" fmla="*/ 660082 w 741045"/>
                  <a:gd name="connsiteY40" fmla="*/ 853445 h 1053822"/>
                  <a:gd name="connsiteX41" fmla="*/ 693420 w 741045"/>
                  <a:gd name="connsiteY41" fmla="*/ 677232 h 1053822"/>
                  <a:gd name="connsiteX42" fmla="*/ 721995 w 741045"/>
                  <a:gd name="connsiteY42" fmla="*/ 572457 h 1053822"/>
                  <a:gd name="connsiteX43" fmla="*/ 741045 w 741045"/>
                  <a:gd name="connsiteY43" fmla="*/ 491495 h 1053822"/>
                  <a:gd name="connsiteX44" fmla="*/ 741045 w 741045"/>
                  <a:gd name="connsiteY44" fmla="*/ 491495 h 1053822"/>
                  <a:gd name="connsiteX0" fmla="*/ 0 w 741045"/>
                  <a:gd name="connsiteY0" fmla="*/ 502926 h 1063053"/>
                  <a:gd name="connsiteX1" fmla="*/ 21907 w 741045"/>
                  <a:gd name="connsiteY1" fmla="*/ 407676 h 1063053"/>
                  <a:gd name="connsiteX2" fmla="*/ 36195 w 741045"/>
                  <a:gd name="connsiteY2" fmla="*/ 353382 h 1063053"/>
                  <a:gd name="connsiteX3" fmla="*/ 45720 w 741045"/>
                  <a:gd name="connsiteY3" fmla="*/ 300995 h 1063053"/>
                  <a:gd name="connsiteX4" fmla="*/ 55245 w 741045"/>
                  <a:gd name="connsiteY4" fmla="*/ 267657 h 1063053"/>
                  <a:gd name="connsiteX5" fmla="*/ 60007 w 741045"/>
                  <a:gd name="connsiteY5" fmla="*/ 234320 h 1063053"/>
                  <a:gd name="connsiteX6" fmla="*/ 70485 w 741045"/>
                  <a:gd name="connsiteY6" fmla="*/ 198124 h 1063053"/>
                  <a:gd name="connsiteX7" fmla="*/ 83820 w 741045"/>
                  <a:gd name="connsiteY7" fmla="*/ 148595 h 1063053"/>
                  <a:gd name="connsiteX8" fmla="*/ 93345 w 741045"/>
                  <a:gd name="connsiteY8" fmla="*/ 124782 h 1063053"/>
                  <a:gd name="connsiteX9" fmla="*/ 103822 w 741045"/>
                  <a:gd name="connsiteY9" fmla="*/ 91445 h 1063053"/>
                  <a:gd name="connsiteX10" fmla="*/ 117157 w 741045"/>
                  <a:gd name="connsiteY10" fmla="*/ 61917 h 1063053"/>
                  <a:gd name="connsiteX11" fmla="*/ 126682 w 741045"/>
                  <a:gd name="connsiteY11" fmla="*/ 39057 h 1063053"/>
                  <a:gd name="connsiteX12" fmla="*/ 131445 w 741045"/>
                  <a:gd name="connsiteY12" fmla="*/ 24770 h 1063053"/>
                  <a:gd name="connsiteX13" fmla="*/ 145732 w 741045"/>
                  <a:gd name="connsiteY13" fmla="*/ 10482 h 1063053"/>
                  <a:gd name="connsiteX14" fmla="*/ 160972 w 741045"/>
                  <a:gd name="connsiteY14" fmla="*/ 957 h 1063053"/>
                  <a:gd name="connsiteX15" fmla="*/ 179070 w 741045"/>
                  <a:gd name="connsiteY15" fmla="*/ 869 h 1063053"/>
                  <a:gd name="connsiteX16" fmla="*/ 198120 w 741045"/>
                  <a:gd name="connsiteY16" fmla="*/ 5720 h 1063053"/>
                  <a:gd name="connsiteX17" fmla="*/ 212407 w 741045"/>
                  <a:gd name="connsiteY17" fmla="*/ 15245 h 1063053"/>
                  <a:gd name="connsiteX18" fmla="*/ 231457 w 741045"/>
                  <a:gd name="connsiteY18" fmla="*/ 48582 h 1063053"/>
                  <a:gd name="connsiteX19" fmla="*/ 250507 w 741045"/>
                  <a:gd name="connsiteY19" fmla="*/ 91445 h 1063053"/>
                  <a:gd name="connsiteX20" fmla="*/ 264795 w 741045"/>
                  <a:gd name="connsiteY20" fmla="*/ 134307 h 1063053"/>
                  <a:gd name="connsiteX21" fmla="*/ 279082 w 741045"/>
                  <a:gd name="connsiteY21" fmla="*/ 186695 h 1063053"/>
                  <a:gd name="connsiteX22" fmla="*/ 299085 w 741045"/>
                  <a:gd name="connsiteY22" fmla="*/ 253371 h 1063053"/>
                  <a:gd name="connsiteX23" fmla="*/ 326707 w 741045"/>
                  <a:gd name="connsiteY23" fmla="*/ 381957 h 1063053"/>
                  <a:gd name="connsiteX24" fmla="*/ 356235 w 741045"/>
                  <a:gd name="connsiteY24" fmla="*/ 513403 h 1063053"/>
                  <a:gd name="connsiteX25" fmla="*/ 379095 w 741045"/>
                  <a:gd name="connsiteY25" fmla="*/ 620082 h 1063053"/>
                  <a:gd name="connsiteX26" fmla="*/ 402907 w 741045"/>
                  <a:gd name="connsiteY26" fmla="*/ 710570 h 1063053"/>
                  <a:gd name="connsiteX27" fmla="*/ 445770 w 741045"/>
                  <a:gd name="connsiteY27" fmla="*/ 877257 h 1063053"/>
                  <a:gd name="connsiteX28" fmla="*/ 464820 w 741045"/>
                  <a:gd name="connsiteY28" fmla="*/ 948695 h 1063053"/>
                  <a:gd name="connsiteX29" fmla="*/ 483870 w 741045"/>
                  <a:gd name="connsiteY29" fmla="*/ 986795 h 1063053"/>
                  <a:gd name="connsiteX30" fmla="*/ 498157 w 741045"/>
                  <a:gd name="connsiteY30" fmla="*/ 1024895 h 1063053"/>
                  <a:gd name="connsiteX31" fmla="*/ 507682 w 741045"/>
                  <a:gd name="connsiteY31" fmla="*/ 1034420 h 1063053"/>
                  <a:gd name="connsiteX32" fmla="*/ 517207 w 741045"/>
                  <a:gd name="connsiteY32" fmla="*/ 1048707 h 1063053"/>
                  <a:gd name="connsiteX33" fmla="*/ 548640 w 741045"/>
                  <a:gd name="connsiteY33" fmla="*/ 1062998 h 1063053"/>
                  <a:gd name="connsiteX34" fmla="*/ 555307 w 741045"/>
                  <a:gd name="connsiteY34" fmla="*/ 1053470 h 1063053"/>
                  <a:gd name="connsiteX35" fmla="*/ 569595 w 741045"/>
                  <a:gd name="connsiteY35" fmla="*/ 1048707 h 1063053"/>
                  <a:gd name="connsiteX36" fmla="*/ 588645 w 741045"/>
                  <a:gd name="connsiteY36" fmla="*/ 1029657 h 1063053"/>
                  <a:gd name="connsiteX37" fmla="*/ 602932 w 741045"/>
                  <a:gd name="connsiteY37" fmla="*/ 1001082 h 1063053"/>
                  <a:gd name="connsiteX38" fmla="*/ 621982 w 741045"/>
                  <a:gd name="connsiteY38" fmla="*/ 958220 h 1063053"/>
                  <a:gd name="connsiteX39" fmla="*/ 636270 w 741045"/>
                  <a:gd name="connsiteY39" fmla="*/ 915357 h 1063053"/>
                  <a:gd name="connsiteX40" fmla="*/ 660082 w 741045"/>
                  <a:gd name="connsiteY40" fmla="*/ 853445 h 1063053"/>
                  <a:gd name="connsiteX41" fmla="*/ 693420 w 741045"/>
                  <a:gd name="connsiteY41" fmla="*/ 677232 h 1063053"/>
                  <a:gd name="connsiteX42" fmla="*/ 721995 w 741045"/>
                  <a:gd name="connsiteY42" fmla="*/ 572457 h 1063053"/>
                  <a:gd name="connsiteX43" fmla="*/ 741045 w 741045"/>
                  <a:gd name="connsiteY43" fmla="*/ 491495 h 1063053"/>
                  <a:gd name="connsiteX44" fmla="*/ 741045 w 741045"/>
                  <a:gd name="connsiteY44" fmla="*/ 491495 h 1063053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7682 w 741045"/>
                  <a:gd name="connsiteY31" fmla="*/ 103442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8157 w 741045"/>
                  <a:gd name="connsiteY30" fmla="*/ 102489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83870 w 741045"/>
                  <a:gd name="connsiteY29" fmla="*/ 98679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45770 w 741045"/>
                  <a:gd name="connsiteY27" fmla="*/ 877257 h 1063019"/>
                  <a:gd name="connsiteX28" fmla="*/ 464820 w 741045"/>
                  <a:gd name="connsiteY28" fmla="*/ 948695 h 1063019"/>
                  <a:gd name="connsiteX29" fmla="*/ 478155 w 741045"/>
                  <a:gd name="connsiteY29" fmla="*/ 990605 h 1063019"/>
                  <a:gd name="connsiteX30" fmla="*/ 492442 w 741045"/>
                  <a:gd name="connsiteY30" fmla="*/ 1017275 h 1063019"/>
                  <a:gd name="connsiteX31" fmla="*/ 503872 w 741045"/>
                  <a:gd name="connsiteY31" fmla="*/ 1038230 h 1063019"/>
                  <a:gd name="connsiteX32" fmla="*/ 519112 w 741045"/>
                  <a:gd name="connsiteY32" fmla="*/ 1050612 h 1063019"/>
                  <a:gd name="connsiteX33" fmla="*/ 548640 w 741045"/>
                  <a:gd name="connsiteY33" fmla="*/ 1062998 h 1063019"/>
                  <a:gd name="connsiteX34" fmla="*/ 555307 w 741045"/>
                  <a:gd name="connsiteY34" fmla="*/ 1053470 h 1063019"/>
                  <a:gd name="connsiteX35" fmla="*/ 569595 w 741045"/>
                  <a:gd name="connsiteY35" fmla="*/ 1048707 h 1063019"/>
                  <a:gd name="connsiteX36" fmla="*/ 588645 w 741045"/>
                  <a:gd name="connsiteY36" fmla="*/ 1029657 h 1063019"/>
                  <a:gd name="connsiteX37" fmla="*/ 602932 w 741045"/>
                  <a:gd name="connsiteY37" fmla="*/ 1001082 h 1063019"/>
                  <a:gd name="connsiteX38" fmla="*/ 621982 w 741045"/>
                  <a:gd name="connsiteY38" fmla="*/ 958220 h 1063019"/>
                  <a:gd name="connsiteX39" fmla="*/ 636270 w 741045"/>
                  <a:gd name="connsiteY39" fmla="*/ 915357 h 1063019"/>
                  <a:gd name="connsiteX40" fmla="*/ 660082 w 741045"/>
                  <a:gd name="connsiteY40" fmla="*/ 853445 h 1063019"/>
                  <a:gd name="connsiteX41" fmla="*/ 693420 w 741045"/>
                  <a:gd name="connsiteY41" fmla="*/ 677232 h 1063019"/>
                  <a:gd name="connsiteX42" fmla="*/ 721995 w 741045"/>
                  <a:gd name="connsiteY42" fmla="*/ 572457 h 1063019"/>
                  <a:gd name="connsiteX43" fmla="*/ 741045 w 741045"/>
                  <a:gd name="connsiteY43" fmla="*/ 491495 h 1063019"/>
                  <a:gd name="connsiteX44" fmla="*/ 741045 w 741045"/>
                  <a:gd name="connsiteY44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1915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2907 w 741045"/>
                  <a:gd name="connsiteY26" fmla="*/ 710570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60082 w 741045"/>
                  <a:gd name="connsiteY41" fmla="*/ 853445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69342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79082 w 741045"/>
                  <a:gd name="connsiteY21" fmla="*/ 18669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90512 w 741045"/>
                  <a:gd name="connsiteY21" fmla="*/ 192410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3019"/>
                  <a:gd name="connsiteX1" fmla="*/ 21907 w 741045"/>
                  <a:gd name="connsiteY1" fmla="*/ 407676 h 1063019"/>
                  <a:gd name="connsiteX2" fmla="*/ 36195 w 741045"/>
                  <a:gd name="connsiteY2" fmla="*/ 353382 h 1063019"/>
                  <a:gd name="connsiteX3" fmla="*/ 45720 w 741045"/>
                  <a:gd name="connsiteY3" fmla="*/ 300995 h 1063019"/>
                  <a:gd name="connsiteX4" fmla="*/ 55245 w 741045"/>
                  <a:gd name="connsiteY4" fmla="*/ 267657 h 1063019"/>
                  <a:gd name="connsiteX5" fmla="*/ 60007 w 741045"/>
                  <a:gd name="connsiteY5" fmla="*/ 234320 h 1063019"/>
                  <a:gd name="connsiteX6" fmla="*/ 70485 w 741045"/>
                  <a:gd name="connsiteY6" fmla="*/ 198124 h 1063019"/>
                  <a:gd name="connsiteX7" fmla="*/ 83820 w 741045"/>
                  <a:gd name="connsiteY7" fmla="*/ 148595 h 1063019"/>
                  <a:gd name="connsiteX8" fmla="*/ 93345 w 741045"/>
                  <a:gd name="connsiteY8" fmla="*/ 124782 h 1063019"/>
                  <a:gd name="connsiteX9" fmla="*/ 103822 w 741045"/>
                  <a:gd name="connsiteY9" fmla="*/ 91445 h 1063019"/>
                  <a:gd name="connsiteX10" fmla="*/ 117157 w 741045"/>
                  <a:gd name="connsiteY10" fmla="*/ 61917 h 1063019"/>
                  <a:gd name="connsiteX11" fmla="*/ 126682 w 741045"/>
                  <a:gd name="connsiteY11" fmla="*/ 39057 h 1063019"/>
                  <a:gd name="connsiteX12" fmla="*/ 131445 w 741045"/>
                  <a:gd name="connsiteY12" fmla="*/ 24770 h 1063019"/>
                  <a:gd name="connsiteX13" fmla="*/ 145732 w 741045"/>
                  <a:gd name="connsiteY13" fmla="*/ 10482 h 1063019"/>
                  <a:gd name="connsiteX14" fmla="*/ 160972 w 741045"/>
                  <a:gd name="connsiteY14" fmla="*/ 957 h 1063019"/>
                  <a:gd name="connsiteX15" fmla="*/ 179070 w 741045"/>
                  <a:gd name="connsiteY15" fmla="*/ 869 h 1063019"/>
                  <a:gd name="connsiteX16" fmla="*/ 198120 w 741045"/>
                  <a:gd name="connsiteY16" fmla="*/ 5720 h 1063019"/>
                  <a:gd name="connsiteX17" fmla="*/ 212407 w 741045"/>
                  <a:gd name="connsiteY17" fmla="*/ 15245 h 1063019"/>
                  <a:gd name="connsiteX18" fmla="*/ 231457 w 741045"/>
                  <a:gd name="connsiteY18" fmla="*/ 48582 h 1063019"/>
                  <a:gd name="connsiteX19" fmla="*/ 250507 w 741045"/>
                  <a:gd name="connsiteY19" fmla="*/ 91445 h 1063019"/>
                  <a:gd name="connsiteX20" fmla="*/ 264795 w 741045"/>
                  <a:gd name="connsiteY20" fmla="*/ 134307 h 1063019"/>
                  <a:gd name="connsiteX21" fmla="*/ 282892 w 741045"/>
                  <a:gd name="connsiteY21" fmla="*/ 198125 h 1063019"/>
                  <a:gd name="connsiteX22" fmla="*/ 299085 w 741045"/>
                  <a:gd name="connsiteY22" fmla="*/ 253371 h 1063019"/>
                  <a:gd name="connsiteX23" fmla="*/ 326707 w 741045"/>
                  <a:gd name="connsiteY23" fmla="*/ 381957 h 1063019"/>
                  <a:gd name="connsiteX24" fmla="*/ 356235 w 741045"/>
                  <a:gd name="connsiteY24" fmla="*/ 513403 h 1063019"/>
                  <a:gd name="connsiteX25" fmla="*/ 379095 w 741045"/>
                  <a:gd name="connsiteY25" fmla="*/ 620082 h 1063019"/>
                  <a:gd name="connsiteX26" fmla="*/ 401002 w 741045"/>
                  <a:gd name="connsiteY26" fmla="*/ 708665 h 1063019"/>
                  <a:gd name="connsiteX27" fmla="*/ 426720 w 741045"/>
                  <a:gd name="connsiteY27" fmla="*/ 803910 h 1063019"/>
                  <a:gd name="connsiteX28" fmla="*/ 445770 w 741045"/>
                  <a:gd name="connsiteY28" fmla="*/ 877257 h 1063019"/>
                  <a:gd name="connsiteX29" fmla="*/ 464820 w 741045"/>
                  <a:gd name="connsiteY29" fmla="*/ 948695 h 1063019"/>
                  <a:gd name="connsiteX30" fmla="*/ 478155 w 741045"/>
                  <a:gd name="connsiteY30" fmla="*/ 990605 h 1063019"/>
                  <a:gd name="connsiteX31" fmla="*/ 492442 w 741045"/>
                  <a:gd name="connsiteY31" fmla="*/ 1017275 h 1063019"/>
                  <a:gd name="connsiteX32" fmla="*/ 503872 w 741045"/>
                  <a:gd name="connsiteY32" fmla="*/ 1038230 h 1063019"/>
                  <a:gd name="connsiteX33" fmla="*/ 519112 w 741045"/>
                  <a:gd name="connsiteY33" fmla="*/ 1050612 h 1063019"/>
                  <a:gd name="connsiteX34" fmla="*/ 548640 w 741045"/>
                  <a:gd name="connsiteY34" fmla="*/ 1062998 h 1063019"/>
                  <a:gd name="connsiteX35" fmla="*/ 555307 w 741045"/>
                  <a:gd name="connsiteY35" fmla="*/ 1053470 h 1063019"/>
                  <a:gd name="connsiteX36" fmla="*/ 569595 w 741045"/>
                  <a:gd name="connsiteY36" fmla="*/ 1048707 h 1063019"/>
                  <a:gd name="connsiteX37" fmla="*/ 588645 w 741045"/>
                  <a:gd name="connsiteY37" fmla="*/ 1029657 h 1063019"/>
                  <a:gd name="connsiteX38" fmla="*/ 602932 w 741045"/>
                  <a:gd name="connsiteY38" fmla="*/ 1001082 h 1063019"/>
                  <a:gd name="connsiteX39" fmla="*/ 621982 w 741045"/>
                  <a:gd name="connsiteY39" fmla="*/ 958220 h 1063019"/>
                  <a:gd name="connsiteX40" fmla="*/ 636270 w 741045"/>
                  <a:gd name="connsiteY40" fmla="*/ 915357 h 1063019"/>
                  <a:gd name="connsiteX41" fmla="*/ 656272 w 741045"/>
                  <a:gd name="connsiteY41" fmla="*/ 847730 h 1063019"/>
                  <a:gd name="connsiteX42" fmla="*/ 701040 w 741045"/>
                  <a:gd name="connsiteY42" fmla="*/ 677232 h 1063019"/>
                  <a:gd name="connsiteX43" fmla="*/ 721995 w 741045"/>
                  <a:gd name="connsiteY43" fmla="*/ 572457 h 1063019"/>
                  <a:gd name="connsiteX44" fmla="*/ 741045 w 741045"/>
                  <a:gd name="connsiteY44" fmla="*/ 491495 h 1063019"/>
                  <a:gd name="connsiteX45" fmla="*/ 741045 w 741045"/>
                  <a:gd name="connsiteY45" fmla="*/ 491495 h 1063019"/>
                  <a:gd name="connsiteX0" fmla="*/ 0 w 741045"/>
                  <a:gd name="connsiteY0" fmla="*/ 502926 h 1064679"/>
                  <a:gd name="connsiteX1" fmla="*/ 21907 w 741045"/>
                  <a:gd name="connsiteY1" fmla="*/ 407676 h 1064679"/>
                  <a:gd name="connsiteX2" fmla="*/ 36195 w 741045"/>
                  <a:gd name="connsiteY2" fmla="*/ 353382 h 1064679"/>
                  <a:gd name="connsiteX3" fmla="*/ 45720 w 741045"/>
                  <a:gd name="connsiteY3" fmla="*/ 300995 h 1064679"/>
                  <a:gd name="connsiteX4" fmla="*/ 55245 w 741045"/>
                  <a:gd name="connsiteY4" fmla="*/ 267657 h 1064679"/>
                  <a:gd name="connsiteX5" fmla="*/ 60007 w 741045"/>
                  <a:gd name="connsiteY5" fmla="*/ 234320 h 1064679"/>
                  <a:gd name="connsiteX6" fmla="*/ 70485 w 741045"/>
                  <a:gd name="connsiteY6" fmla="*/ 198124 h 1064679"/>
                  <a:gd name="connsiteX7" fmla="*/ 83820 w 741045"/>
                  <a:gd name="connsiteY7" fmla="*/ 148595 h 1064679"/>
                  <a:gd name="connsiteX8" fmla="*/ 93345 w 741045"/>
                  <a:gd name="connsiteY8" fmla="*/ 124782 h 1064679"/>
                  <a:gd name="connsiteX9" fmla="*/ 103822 w 741045"/>
                  <a:gd name="connsiteY9" fmla="*/ 91445 h 1064679"/>
                  <a:gd name="connsiteX10" fmla="*/ 117157 w 741045"/>
                  <a:gd name="connsiteY10" fmla="*/ 61917 h 1064679"/>
                  <a:gd name="connsiteX11" fmla="*/ 126682 w 741045"/>
                  <a:gd name="connsiteY11" fmla="*/ 39057 h 1064679"/>
                  <a:gd name="connsiteX12" fmla="*/ 131445 w 741045"/>
                  <a:gd name="connsiteY12" fmla="*/ 24770 h 1064679"/>
                  <a:gd name="connsiteX13" fmla="*/ 145732 w 741045"/>
                  <a:gd name="connsiteY13" fmla="*/ 10482 h 1064679"/>
                  <a:gd name="connsiteX14" fmla="*/ 160972 w 741045"/>
                  <a:gd name="connsiteY14" fmla="*/ 957 h 1064679"/>
                  <a:gd name="connsiteX15" fmla="*/ 179070 w 741045"/>
                  <a:gd name="connsiteY15" fmla="*/ 869 h 1064679"/>
                  <a:gd name="connsiteX16" fmla="*/ 198120 w 741045"/>
                  <a:gd name="connsiteY16" fmla="*/ 5720 h 1064679"/>
                  <a:gd name="connsiteX17" fmla="*/ 212407 w 741045"/>
                  <a:gd name="connsiteY17" fmla="*/ 15245 h 1064679"/>
                  <a:gd name="connsiteX18" fmla="*/ 231457 w 741045"/>
                  <a:gd name="connsiteY18" fmla="*/ 48582 h 1064679"/>
                  <a:gd name="connsiteX19" fmla="*/ 250507 w 741045"/>
                  <a:gd name="connsiteY19" fmla="*/ 91445 h 1064679"/>
                  <a:gd name="connsiteX20" fmla="*/ 264795 w 741045"/>
                  <a:gd name="connsiteY20" fmla="*/ 134307 h 1064679"/>
                  <a:gd name="connsiteX21" fmla="*/ 282892 w 741045"/>
                  <a:gd name="connsiteY21" fmla="*/ 198125 h 1064679"/>
                  <a:gd name="connsiteX22" fmla="*/ 299085 w 741045"/>
                  <a:gd name="connsiteY22" fmla="*/ 253371 h 1064679"/>
                  <a:gd name="connsiteX23" fmla="*/ 326707 w 741045"/>
                  <a:gd name="connsiteY23" fmla="*/ 381957 h 1064679"/>
                  <a:gd name="connsiteX24" fmla="*/ 356235 w 741045"/>
                  <a:gd name="connsiteY24" fmla="*/ 513403 h 1064679"/>
                  <a:gd name="connsiteX25" fmla="*/ 379095 w 741045"/>
                  <a:gd name="connsiteY25" fmla="*/ 620082 h 1064679"/>
                  <a:gd name="connsiteX26" fmla="*/ 401002 w 741045"/>
                  <a:gd name="connsiteY26" fmla="*/ 708665 h 1064679"/>
                  <a:gd name="connsiteX27" fmla="*/ 426720 w 741045"/>
                  <a:gd name="connsiteY27" fmla="*/ 803910 h 1064679"/>
                  <a:gd name="connsiteX28" fmla="*/ 445770 w 741045"/>
                  <a:gd name="connsiteY28" fmla="*/ 877257 h 1064679"/>
                  <a:gd name="connsiteX29" fmla="*/ 464820 w 741045"/>
                  <a:gd name="connsiteY29" fmla="*/ 948695 h 1064679"/>
                  <a:gd name="connsiteX30" fmla="*/ 478155 w 741045"/>
                  <a:gd name="connsiteY30" fmla="*/ 990605 h 1064679"/>
                  <a:gd name="connsiteX31" fmla="*/ 492442 w 741045"/>
                  <a:gd name="connsiteY31" fmla="*/ 1017275 h 1064679"/>
                  <a:gd name="connsiteX32" fmla="*/ 503872 w 741045"/>
                  <a:gd name="connsiteY32" fmla="*/ 1038230 h 1064679"/>
                  <a:gd name="connsiteX33" fmla="*/ 519112 w 741045"/>
                  <a:gd name="connsiteY33" fmla="*/ 1050612 h 1064679"/>
                  <a:gd name="connsiteX34" fmla="*/ 548640 w 741045"/>
                  <a:gd name="connsiteY34" fmla="*/ 1062998 h 1064679"/>
                  <a:gd name="connsiteX35" fmla="*/ 555307 w 741045"/>
                  <a:gd name="connsiteY35" fmla="*/ 1063019 h 1064679"/>
                  <a:gd name="connsiteX36" fmla="*/ 569595 w 741045"/>
                  <a:gd name="connsiteY36" fmla="*/ 1048707 h 1064679"/>
                  <a:gd name="connsiteX37" fmla="*/ 588645 w 741045"/>
                  <a:gd name="connsiteY37" fmla="*/ 1029657 h 1064679"/>
                  <a:gd name="connsiteX38" fmla="*/ 602932 w 741045"/>
                  <a:gd name="connsiteY38" fmla="*/ 1001082 h 1064679"/>
                  <a:gd name="connsiteX39" fmla="*/ 621982 w 741045"/>
                  <a:gd name="connsiteY39" fmla="*/ 958220 h 1064679"/>
                  <a:gd name="connsiteX40" fmla="*/ 636270 w 741045"/>
                  <a:gd name="connsiteY40" fmla="*/ 915357 h 1064679"/>
                  <a:gd name="connsiteX41" fmla="*/ 656272 w 741045"/>
                  <a:gd name="connsiteY41" fmla="*/ 847730 h 1064679"/>
                  <a:gd name="connsiteX42" fmla="*/ 701040 w 741045"/>
                  <a:gd name="connsiteY42" fmla="*/ 677232 h 1064679"/>
                  <a:gd name="connsiteX43" fmla="*/ 721995 w 741045"/>
                  <a:gd name="connsiteY43" fmla="*/ 572457 h 1064679"/>
                  <a:gd name="connsiteX44" fmla="*/ 741045 w 741045"/>
                  <a:gd name="connsiteY44" fmla="*/ 491495 h 1064679"/>
                  <a:gd name="connsiteX45" fmla="*/ 741045 w 741045"/>
                  <a:gd name="connsiteY45" fmla="*/ 491495 h 1064679"/>
                  <a:gd name="connsiteX0" fmla="*/ 0 w 741045"/>
                  <a:gd name="connsiteY0" fmla="*/ 502926 h 1065765"/>
                  <a:gd name="connsiteX1" fmla="*/ 21907 w 741045"/>
                  <a:gd name="connsiteY1" fmla="*/ 407676 h 1065765"/>
                  <a:gd name="connsiteX2" fmla="*/ 36195 w 741045"/>
                  <a:gd name="connsiteY2" fmla="*/ 353382 h 1065765"/>
                  <a:gd name="connsiteX3" fmla="*/ 45720 w 741045"/>
                  <a:gd name="connsiteY3" fmla="*/ 300995 h 1065765"/>
                  <a:gd name="connsiteX4" fmla="*/ 55245 w 741045"/>
                  <a:gd name="connsiteY4" fmla="*/ 267657 h 1065765"/>
                  <a:gd name="connsiteX5" fmla="*/ 60007 w 741045"/>
                  <a:gd name="connsiteY5" fmla="*/ 234320 h 1065765"/>
                  <a:gd name="connsiteX6" fmla="*/ 70485 w 741045"/>
                  <a:gd name="connsiteY6" fmla="*/ 198124 h 1065765"/>
                  <a:gd name="connsiteX7" fmla="*/ 83820 w 741045"/>
                  <a:gd name="connsiteY7" fmla="*/ 148595 h 1065765"/>
                  <a:gd name="connsiteX8" fmla="*/ 93345 w 741045"/>
                  <a:gd name="connsiteY8" fmla="*/ 124782 h 1065765"/>
                  <a:gd name="connsiteX9" fmla="*/ 103822 w 741045"/>
                  <a:gd name="connsiteY9" fmla="*/ 91445 h 1065765"/>
                  <a:gd name="connsiteX10" fmla="*/ 117157 w 741045"/>
                  <a:gd name="connsiteY10" fmla="*/ 61917 h 1065765"/>
                  <a:gd name="connsiteX11" fmla="*/ 126682 w 741045"/>
                  <a:gd name="connsiteY11" fmla="*/ 39057 h 1065765"/>
                  <a:gd name="connsiteX12" fmla="*/ 131445 w 741045"/>
                  <a:gd name="connsiteY12" fmla="*/ 24770 h 1065765"/>
                  <a:gd name="connsiteX13" fmla="*/ 145732 w 741045"/>
                  <a:gd name="connsiteY13" fmla="*/ 10482 h 1065765"/>
                  <a:gd name="connsiteX14" fmla="*/ 160972 w 741045"/>
                  <a:gd name="connsiteY14" fmla="*/ 957 h 1065765"/>
                  <a:gd name="connsiteX15" fmla="*/ 179070 w 741045"/>
                  <a:gd name="connsiteY15" fmla="*/ 869 h 1065765"/>
                  <a:gd name="connsiteX16" fmla="*/ 198120 w 741045"/>
                  <a:gd name="connsiteY16" fmla="*/ 5720 h 1065765"/>
                  <a:gd name="connsiteX17" fmla="*/ 212407 w 741045"/>
                  <a:gd name="connsiteY17" fmla="*/ 15245 h 1065765"/>
                  <a:gd name="connsiteX18" fmla="*/ 231457 w 741045"/>
                  <a:gd name="connsiteY18" fmla="*/ 48582 h 1065765"/>
                  <a:gd name="connsiteX19" fmla="*/ 250507 w 741045"/>
                  <a:gd name="connsiteY19" fmla="*/ 91445 h 1065765"/>
                  <a:gd name="connsiteX20" fmla="*/ 264795 w 741045"/>
                  <a:gd name="connsiteY20" fmla="*/ 134307 h 1065765"/>
                  <a:gd name="connsiteX21" fmla="*/ 282892 w 741045"/>
                  <a:gd name="connsiteY21" fmla="*/ 198125 h 1065765"/>
                  <a:gd name="connsiteX22" fmla="*/ 299085 w 741045"/>
                  <a:gd name="connsiteY22" fmla="*/ 253371 h 1065765"/>
                  <a:gd name="connsiteX23" fmla="*/ 326707 w 741045"/>
                  <a:gd name="connsiteY23" fmla="*/ 381957 h 1065765"/>
                  <a:gd name="connsiteX24" fmla="*/ 356235 w 741045"/>
                  <a:gd name="connsiteY24" fmla="*/ 513403 h 1065765"/>
                  <a:gd name="connsiteX25" fmla="*/ 379095 w 741045"/>
                  <a:gd name="connsiteY25" fmla="*/ 620082 h 1065765"/>
                  <a:gd name="connsiteX26" fmla="*/ 401002 w 741045"/>
                  <a:gd name="connsiteY26" fmla="*/ 708665 h 1065765"/>
                  <a:gd name="connsiteX27" fmla="*/ 426720 w 741045"/>
                  <a:gd name="connsiteY27" fmla="*/ 803910 h 1065765"/>
                  <a:gd name="connsiteX28" fmla="*/ 445770 w 741045"/>
                  <a:gd name="connsiteY28" fmla="*/ 877257 h 1065765"/>
                  <a:gd name="connsiteX29" fmla="*/ 464820 w 741045"/>
                  <a:gd name="connsiteY29" fmla="*/ 948695 h 1065765"/>
                  <a:gd name="connsiteX30" fmla="*/ 478155 w 741045"/>
                  <a:gd name="connsiteY30" fmla="*/ 990605 h 1065765"/>
                  <a:gd name="connsiteX31" fmla="*/ 492442 w 741045"/>
                  <a:gd name="connsiteY31" fmla="*/ 1017275 h 1065765"/>
                  <a:gd name="connsiteX32" fmla="*/ 503872 w 741045"/>
                  <a:gd name="connsiteY32" fmla="*/ 1038230 h 1065765"/>
                  <a:gd name="connsiteX33" fmla="*/ 519112 w 741045"/>
                  <a:gd name="connsiteY33" fmla="*/ 1050612 h 1065765"/>
                  <a:gd name="connsiteX34" fmla="*/ 544830 w 741045"/>
                  <a:gd name="connsiteY34" fmla="*/ 1064679 h 1065765"/>
                  <a:gd name="connsiteX35" fmla="*/ 555307 w 741045"/>
                  <a:gd name="connsiteY35" fmla="*/ 1063019 h 1065765"/>
                  <a:gd name="connsiteX36" fmla="*/ 569595 w 741045"/>
                  <a:gd name="connsiteY36" fmla="*/ 1048707 h 1065765"/>
                  <a:gd name="connsiteX37" fmla="*/ 588645 w 741045"/>
                  <a:gd name="connsiteY37" fmla="*/ 1029657 h 1065765"/>
                  <a:gd name="connsiteX38" fmla="*/ 602932 w 741045"/>
                  <a:gd name="connsiteY38" fmla="*/ 1001082 h 1065765"/>
                  <a:gd name="connsiteX39" fmla="*/ 621982 w 741045"/>
                  <a:gd name="connsiteY39" fmla="*/ 958220 h 1065765"/>
                  <a:gd name="connsiteX40" fmla="*/ 636270 w 741045"/>
                  <a:gd name="connsiteY40" fmla="*/ 915357 h 1065765"/>
                  <a:gd name="connsiteX41" fmla="*/ 656272 w 741045"/>
                  <a:gd name="connsiteY41" fmla="*/ 847730 h 1065765"/>
                  <a:gd name="connsiteX42" fmla="*/ 701040 w 741045"/>
                  <a:gd name="connsiteY42" fmla="*/ 677232 h 1065765"/>
                  <a:gd name="connsiteX43" fmla="*/ 721995 w 741045"/>
                  <a:gd name="connsiteY43" fmla="*/ 572457 h 1065765"/>
                  <a:gd name="connsiteX44" fmla="*/ 741045 w 741045"/>
                  <a:gd name="connsiteY44" fmla="*/ 491495 h 1065765"/>
                  <a:gd name="connsiteX45" fmla="*/ 741045 w 741045"/>
                  <a:gd name="connsiteY45" fmla="*/ 491495 h 1065765"/>
                  <a:gd name="connsiteX0" fmla="*/ 0 w 741045"/>
                  <a:gd name="connsiteY0" fmla="*/ 502926 h 1064562"/>
                  <a:gd name="connsiteX1" fmla="*/ 21907 w 741045"/>
                  <a:gd name="connsiteY1" fmla="*/ 407676 h 1064562"/>
                  <a:gd name="connsiteX2" fmla="*/ 36195 w 741045"/>
                  <a:gd name="connsiteY2" fmla="*/ 353382 h 1064562"/>
                  <a:gd name="connsiteX3" fmla="*/ 45720 w 741045"/>
                  <a:gd name="connsiteY3" fmla="*/ 300995 h 1064562"/>
                  <a:gd name="connsiteX4" fmla="*/ 55245 w 741045"/>
                  <a:gd name="connsiteY4" fmla="*/ 267657 h 1064562"/>
                  <a:gd name="connsiteX5" fmla="*/ 60007 w 741045"/>
                  <a:gd name="connsiteY5" fmla="*/ 234320 h 1064562"/>
                  <a:gd name="connsiteX6" fmla="*/ 70485 w 741045"/>
                  <a:gd name="connsiteY6" fmla="*/ 198124 h 1064562"/>
                  <a:gd name="connsiteX7" fmla="*/ 83820 w 741045"/>
                  <a:gd name="connsiteY7" fmla="*/ 148595 h 1064562"/>
                  <a:gd name="connsiteX8" fmla="*/ 93345 w 741045"/>
                  <a:gd name="connsiteY8" fmla="*/ 124782 h 1064562"/>
                  <a:gd name="connsiteX9" fmla="*/ 103822 w 741045"/>
                  <a:gd name="connsiteY9" fmla="*/ 91445 h 1064562"/>
                  <a:gd name="connsiteX10" fmla="*/ 117157 w 741045"/>
                  <a:gd name="connsiteY10" fmla="*/ 61917 h 1064562"/>
                  <a:gd name="connsiteX11" fmla="*/ 126682 w 741045"/>
                  <a:gd name="connsiteY11" fmla="*/ 39057 h 1064562"/>
                  <a:gd name="connsiteX12" fmla="*/ 131445 w 741045"/>
                  <a:gd name="connsiteY12" fmla="*/ 24770 h 1064562"/>
                  <a:gd name="connsiteX13" fmla="*/ 145732 w 741045"/>
                  <a:gd name="connsiteY13" fmla="*/ 10482 h 1064562"/>
                  <a:gd name="connsiteX14" fmla="*/ 160972 w 741045"/>
                  <a:gd name="connsiteY14" fmla="*/ 957 h 1064562"/>
                  <a:gd name="connsiteX15" fmla="*/ 179070 w 741045"/>
                  <a:gd name="connsiteY15" fmla="*/ 869 h 1064562"/>
                  <a:gd name="connsiteX16" fmla="*/ 198120 w 741045"/>
                  <a:gd name="connsiteY16" fmla="*/ 5720 h 1064562"/>
                  <a:gd name="connsiteX17" fmla="*/ 212407 w 741045"/>
                  <a:gd name="connsiteY17" fmla="*/ 15245 h 1064562"/>
                  <a:gd name="connsiteX18" fmla="*/ 231457 w 741045"/>
                  <a:gd name="connsiteY18" fmla="*/ 48582 h 1064562"/>
                  <a:gd name="connsiteX19" fmla="*/ 250507 w 741045"/>
                  <a:gd name="connsiteY19" fmla="*/ 91445 h 1064562"/>
                  <a:gd name="connsiteX20" fmla="*/ 264795 w 741045"/>
                  <a:gd name="connsiteY20" fmla="*/ 134307 h 1064562"/>
                  <a:gd name="connsiteX21" fmla="*/ 282892 w 741045"/>
                  <a:gd name="connsiteY21" fmla="*/ 198125 h 1064562"/>
                  <a:gd name="connsiteX22" fmla="*/ 299085 w 741045"/>
                  <a:gd name="connsiteY22" fmla="*/ 253371 h 1064562"/>
                  <a:gd name="connsiteX23" fmla="*/ 326707 w 741045"/>
                  <a:gd name="connsiteY23" fmla="*/ 381957 h 1064562"/>
                  <a:gd name="connsiteX24" fmla="*/ 356235 w 741045"/>
                  <a:gd name="connsiteY24" fmla="*/ 513403 h 1064562"/>
                  <a:gd name="connsiteX25" fmla="*/ 379095 w 741045"/>
                  <a:gd name="connsiteY25" fmla="*/ 620082 h 1064562"/>
                  <a:gd name="connsiteX26" fmla="*/ 401002 w 741045"/>
                  <a:gd name="connsiteY26" fmla="*/ 708665 h 1064562"/>
                  <a:gd name="connsiteX27" fmla="*/ 426720 w 741045"/>
                  <a:gd name="connsiteY27" fmla="*/ 803910 h 1064562"/>
                  <a:gd name="connsiteX28" fmla="*/ 445770 w 741045"/>
                  <a:gd name="connsiteY28" fmla="*/ 877257 h 1064562"/>
                  <a:gd name="connsiteX29" fmla="*/ 464820 w 741045"/>
                  <a:gd name="connsiteY29" fmla="*/ 948695 h 1064562"/>
                  <a:gd name="connsiteX30" fmla="*/ 478155 w 741045"/>
                  <a:gd name="connsiteY30" fmla="*/ 990605 h 1064562"/>
                  <a:gd name="connsiteX31" fmla="*/ 492442 w 741045"/>
                  <a:gd name="connsiteY31" fmla="*/ 1017275 h 1064562"/>
                  <a:gd name="connsiteX32" fmla="*/ 503872 w 741045"/>
                  <a:gd name="connsiteY32" fmla="*/ 1038230 h 1064562"/>
                  <a:gd name="connsiteX33" fmla="*/ 519112 w 741045"/>
                  <a:gd name="connsiteY33" fmla="*/ 1050612 h 1064562"/>
                  <a:gd name="connsiteX34" fmla="*/ 539115 w 741045"/>
                  <a:gd name="connsiteY34" fmla="*/ 1062773 h 1064562"/>
                  <a:gd name="connsiteX35" fmla="*/ 555307 w 741045"/>
                  <a:gd name="connsiteY35" fmla="*/ 1063019 h 1064562"/>
                  <a:gd name="connsiteX36" fmla="*/ 569595 w 741045"/>
                  <a:gd name="connsiteY36" fmla="*/ 1048707 h 1064562"/>
                  <a:gd name="connsiteX37" fmla="*/ 588645 w 741045"/>
                  <a:gd name="connsiteY37" fmla="*/ 1029657 h 1064562"/>
                  <a:gd name="connsiteX38" fmla="*/ 602932 w 741045"/>
                  <a:gd name="connsiteY38" fmla="*/ 1001082 h 1064562"/>
                  <a:gd name="connsiteX39" fmla="*/ 621982 w 741045"/>
                  <a:gd name="connsiteY39" fmla="*/ 958220 h 1064562"/>
                  <a:gd name="connsiteX40" fmla="*/ 636270 w 741045"/>
                  <a:gd name="connsiteY40" fmla="*/ 915357 h 1064562"/>
                  <a:gd name="connsiteX41" fmla="*/ 656272 w 741045"/>
                  <a:gd name="connsiteY41" fmla="*/ 847730 h 1064562"/>
                  <a:gd name="connsiteX42" fmla="*/ 701040 w 741045"/>
                  <a:gd name="connsiteY42" fmla="*/ 677232 h 1064562"/>
                  <a:gd name="connsiteX43" fmla="*/ 721995 w 741045"/>
                  <a:gd name="connsiteY43" fmla="*/ 572457 h 1064562"/>
                  <a:gd name="connsiteX44" fmla="*/ 741045 w 741045"/>
                  <a:gd name="connsiteY44" fmla="*/ 491495 h 1064562"/>
                  <a:gd name="connsiteX45" fmla="*/ 741045 w 741045"/>
                  <a:gd name="connsiteY45" fmla="*/ 491495 h 1064562"/>
                  <a:gd name="connsiteX0" fmla="*/ 0 w 741045"/>
                  <a:gd name="connsiteY0" fmla="*/ 502926 h 1065656"/>
                  <a:gd name="connsiteX1" fmla="*/ 21907 w 741045"/>
                  <a:gd name="connsiteY1" fmla="*/ 407676 h 1065656"/>
                  <a:gd name="connsiteX2" fmla="*/ 36195 w 741045"/>
                  <a:gd name="connsiteY2" fmla="*/ 353382 h 1065656"/>
                  <a:gd name="connsiteX3" fmla="*/ 45720 w 741045"/>
                  <a:gd name="connsiteY3" fmla="*/ 300995 h 1065656"/>
                  <a:gd name="connsiteX4" fmla="*/ 55245 w 741045"/>
                  <a:gd name="connsiteY4" fmla="*/ 267657 h 1065656"/>
                  <a:gd name="connsiteX5" fmla="*/ 60007 w 741045"/>
                  <a:gd name="connsiteY5" fmla="*/ 234320 h 1065656"/>
                  <a:gd name="connsiteX6" fmla="*/ 70485 w 741045"/>
                  <a:gd name="connsiteY6" fmla="*/ 198124 h 1065656"/>
                  <a:gd name="connsiteX7" fmla="*/ 83820 w 741045"/>
                  <a:gd name="connsiteY7" fmla="*/ 148595 h 1065656"/>
                  <a:gd name="connsiteX8" fmla="*/ 93345 w 741045"/>
                  <a:gd name="connsiteY8" fmla="*/ 124782 h 1065656"/>
                  <a:gd name="connsiteX9" fmla="*/ 103822 w 741045"/>
                  <a:gd name="connsiteY9" fmla="*/ 91445 h 1065656"/>
                  <a:gd name="connsiteX10" fmla="*/ 117157 w 741045"/>
                  <a:gd name="connsiteY10" fmla="*/ 61917 h 1065656"/>
                  <a:gd name="connsiteX11" fmla="*/ 126682 w 741045"/>
                  <a:gd name="connsiteY11" fmla="*/ 39057 h 1065656"/>
                  <a:gd name="connsiteX12" fmla="*/ 131445 w 741045"/>
                  <a:gd name="connsiteY12" fmla="*/ 24770 h 1065656"/>
                  <a:gd name="connsiteX13" fmla="*/ 145732 w 741045"/>
                  <a:gd name="connsiteY13" fmla="*/ 10482 h 1065656"/>
                  <a:gd name="connsiteX14" fmla="*/ 160972 w 741045"/>
                  <a:gd name="connsiteY14" fmla="*/ 957 h 1065656"/>
                  <a:gd name="connsiteX15" fmla="*/ 179070 w 741045"/>
                  <a:gd name="connsiteY15" fmla="*/ 869 h 1065656"/>
                  <a:gd name="connsiteX16" fmla="*/ 198120 w 741045"/>
                  <a:gd name="connsiteY16" fmla="*/ 5720 h 1065656"/>
                  <a:gd name="connsiteX17" fmla="*/ 212407 w 741045"/>
                  <a:gd name="connsiteY17" fmla="*/ 15245 h 1065656"/>
                  <a:gd name="connsiteX18" fmla="*/ 231457 w 741045"/>
                  <a:gd name="connsiteY18" fmla="*/ 48582 h 1065656"/>
                  <a:gd name="connsiteX19" fmla="*/ 250507 w 741045"/>
                  <a:gd name="connsiteY19" fmla="*/ 91445 h 1065656"/>
                  <a:gd name="connsiteX20" fmla="*/ 264795 w 741045"/>
                  <a:gd name="connsiteY20" fmla="*/ 134307 h 1065656"/>
                  <a:gd name="connsiteX21" fmla="*/ 282892 w 741045"/>
                  <a:gd name="connsiteY21" fmla="*/ 198125 h 1065656"/>
                  <a:gd name="connsiteX22" fmla="*/ 299085 w 741045"/>
                  <a:gd name="connsiteY22" fmla="*/ 253371 h 1065656"/>
                  <a:gd name="connsiteX23" fmla="*/ 326707 w 741045"/>
                  <a:gd name="connsiteY23" fmla="*/ 381957 h 1065656"/>
                  <a:gd name="connsiteX24" fmla="*/ 356235 w 741045"/>
                  <a:gd name="connsiteY24" fmla="*/ 513403 h 1065656"/>
                  <a:gd name="connsiteX25" fmla="*/ 379095 w 741045"/>
                  <a:gd name="connsiteY25" fmla="*/ 620082 h 1065656"/>
                  <a:gd name="connsiteX26" fmla="*/ 401002 w 741045"/>
                  <a:gd name="connsiteY26" fmla="*/ 708665 h 1065656"/>
                  <a:gd name="connsiteX27" fmla="*/ 426720 w 741045"/>
                  <a:gd name="connsiteY27" fmla="*/ 803910 h 1065656"/>
                  <a:gd name="connsiteX28" fmla="*/ 445770 w 741045"/>
                  <a:gd name="connsiteY28" fmla="*/ 877257 h 1065656"/>
                  <a:gd name="connsiteX29" fmla="*/ 464820 w 741045"/>
                  <a:gd name="connsiteY29" fmla="*/ 948695 h 1065656"/>
                  <a:gd name="connsiteX30" fmla="*/ 478155 w 741045"/>
                  <a:gd name="connsiteY30" fmla="*/ 990605 h 1065656"/>
                  <a:gd name="connsiteX31" fmla="*/ 492442 w 741045"/>
                  <a:gd name="connsiteY31" fmla="*/ 1017275 h 1065656"/>
                  <a:gd name="connsiteX32" fmla="*/ 503872 w 741045"/>
                  <a:gd name="connsiteY32" fmla="*/ 1038230 h 1065656"/>
                  <a:gd name="connsiteX33" fmla="*/ 519112 w 741045"/>
                  <a:gd name="connsiteY33" fmla="*/ 1050612 h 1065656"/>
                  <a:gd name="connsiteX34" fmla="*/ 539115 w 741045"/>
                  <a:gd name="connsiteY34" fmla="*/ 1062773 h 1065656"/>
                  <a:gd name="connsiteX35" fmla="*/ 566737 w 741045"/>
                  <a:gd name="connsiteY35" fmla="*/ 1064562 h 1065656"/>
                  <a:gd name="connsiteX36" fmla="*/ 569595 w 741045"/>
                  <a:gd name="connsiteY36" fmla="*/ 1048707 h 1065656"/>
                  <a:gd name="connsiteX37" fmla="*/ 588645 w 741045"/>
                  <a:gd name="connsiteY37" fmla="*/ 1029657 h 1065656"/>
                  <a:gd name="connsiteX38" fmla="*/ 602932 w 741045"/>
                  <a:gd name="connsiteY38" fmla="*/ 1001082 h 1065656"/>
                  <a:gd name="connsiteX39" fmla="*/ 621982 w 741045"/>
                  <a:gd name="connsiteY39" fmla="*/ 958220 h 1065656"/>
                  <a:gd name="connsiteX40" fmla="*/ 636270 w 741045"/>
                  <a:gd name="connsiteY40" fmla="*/ 915357 h 1065656"/>
                  <a:gd name="connsiteX41" fmla="*/ 656272 w 741045"/>
                  <a:gd name="connsiteY41" fmla="*/ 847730 h 1065656"/>
                  <a:gd name="connsiteX42" fmla="*/ 701040 w 741045"/>
                  <a:gd name="connsiteY42" fmla="*/ 677232 h 1065656"/>
                  <a:gd name="connsiteX43" fmla="*/ 721995 w 741045"/>
                  <a:gd name="connsiteY43" fmla="*/ 572457 h 1065656"/>
                  <a:gd name="connsiteX44" fmla="*/ 741045 w 741045"/>
                  <a:gd name="connsiteY44" fmla="*/ 491495 h 1065656"/>
                  <a:gd name="connsiteX45" fmla="*/ 741045 w 741045"/>
                  <a:gd name="connsiteY45" fmla="*/ 491495 h 1065656"/>
                  <a:gd name="connsiteX0" fmla="*/ 0 w 741045"/>
                  <a:gd name="connsiteY0" fmla="*/ 502926 h 1063525"/>
                  <a:gd name="connsiteX1" fmla="*/ 21907 w 741045"/>
                  <a:gd name="connsiteY1" fmla="*/ 407676 h 1063525"/>
                  <a:gd name="connsiteX2" fmla="*/ 36195 w 741045"/>
                  <a:gd name="connsiteY2" fmla="*/ 353382 h 1063525"/>
                  <a:gd name="connsiteX3" fmla="*/ 45720 w 741045"/>
                  <a:gd name="connsiteY3" fmla="*/ 300995 h 1063525"/>
                  <a:gd name="connsiteX4" fmla="*/ 55245 w 741045"/>
                  <a:gd name="connsiteY4" fmla="*/ 267657 h 1063525"/>
                  <a:gd name="connsiteX5" fmla="*/ 60007 w 741045"/>
                  <a:gd name="connsiteY5" fmla="*/ 234320 h 1063525"/>
                  <a:gd name="connsiteX6" fmla="*/ 70485 w 741045"/>
                  <a:gd name="connsiteY6" fmla="*/ 198124 h 1063525"/>
                  <a:gd name="connsiteX7" fmla="*/ 83820 w 741045"/>
                  <a:gd name="connsiteY7" fmla="*/ 148595 h 1063525"/>
                  <a:gd name="connsiteX8" fmla="*/ 93345 w 741045"/>
                  <a:gd name="connsiteY8" fmla="*/ 124782 h 1063525"/>
                  <a:gd name="connsiteX9" fmla="*/ 103822 w 741045"/>
                  <a:gd name="connsiteY9" fmla="*/ 91445 h 1063525"/>
                  <a:gd name="connsiteX10" fmla="*/ 117157 w 741045"/>
                  <a:gd name="connsiteY10" fmla="*/ 61917 h 1063525"/>
                  <a:gd name="connsiteX11" fmla="*/ 126682 w 741045"/>
                  <a:gd name="connsiteY11" fmla="*/ 39057 h 1063525"/>
                  <a:gd name="connsiteX12" fmla="*/ 131445 w 741045"/>
                  <a:gd name="connsiteY12" fmla="*/ 24770 h 1063525"/>
                  <a:gd name="connsiteX13" fmla="*/ 145732 w 741045"/>
                  <a:gd name="connsiteY13" fmla="*/ 10482 h 1063525"/>
                  <a:gd name="connsiteX14" fmla="*/ 160972 w 741045"/>
                  <a:gd name="connsiteY14" fmla="*/ 957 h 1063525"/>
                  <a:gd name="connsiteX15" fmla="*/ 179070 w 741045"/>
                  <a:gd name="connsiteY15" fmla="*/ 869 h 1063525"/>
                  <a:gd name="connsiteX16" fmla="*/ 198120 w 741045"/>
                  <a:gd name="connsiteY16" fmla="*/ 5720 h 1063525"/>
                  <a:gd name="connsiteX17" fmla="*/ 212407 w 741045"/>
                  <a:gd name="connsiteY17" fmla="*/ 15245 h 1063525"/>
                  <a:gd name="connsiteX18" fmla="*/ 231457 w 741045"/>
                  <a:gd name="connsiteY18" fmla="*/ 48582 h 1063525"/>
                  <a:gd name="connsiteX19" fmla="*/ 250507 w 741045"/>
                  <a:gd name="connsiteY19" fmla="*/ 91445 h 1063525"/>
                  <a:gd name="connsiteX20" fmla="*/ 264795 w 741045"/>
                  <a:gd name="connsiteY20" fmla="*/ 134307 h 1063525"/>
                  <a:gd name="connsiteX21" fmla="*/ 282892 w 741045"/>
                  <a:gd name="connsiteY21" fmla="*/ 198125 h 1063525"/>
                  <a:gd name="connsiteX22" fmla="*/ 299085 w 741045"/>
                  <a:gd name="connsiteY22" fmla="*/ 253371 h 1063525"/>
                  <a:gd name="connsiteX23" fmla="*/ 326707 w 741045"/>
                  <a:gd name="connsiteY23" fmla="*/ 381957 h 1063525"/>
                  <a:gd name="connsiteX24" fmla="*/ 356235 w 741045"/>
                  <a:gd name="connsiteY24" fmla="*/ 513403 h 1063525"/>
                  <a:gd name="connsiteX25" fmla="*/ 379095 w 741045"/>
                  <a:gd name="connsiteY25" fmla="*/ 620082 h 1063525"/>
                  <a:gd name="connsiteX26" fmla="*/ 401002 w 741045"/>
                  <a:gd name="connsiteY26" fmla="*/ 708665 h 1063525"/>
                  <a:gd name="connsiteX27" fmla="*/ 426720 w 741045"/>
                  <a:gd name="connsiteY27" fmla="*/ 803910 h 1063525"/>
                  <a:gd name="connsiteX28" fmla="*/ 445770 w 741045"/>
                  <a:gd name="connsiteY28" fmla="*/ 877257 h 1063525"/>
                  <a:gd name="connsiteX29" fmla="*/ 464820 w 741045"/>
                  <a:gd name="connsiteY29" fmla="*/ 948695 h 1063525"/>
                  <a:gd name="connsiteX30" fmla="*/ 478155 w 741045"/>
                  <a:gd name="connsiteY30" fmla="*/ 990605 h 1063525"/>
                  <a:gd name="connsiteX31" fmla="*/ 492442 w 741045"/>
                  <a:gd name="connsiteY31" fmla="*/ 1017275 h 1063525"/>
                  <a:gd name="connsiteX32" fmla="*/ 503872 w 741045"/>
                  <a:gd name="connsiteY32" fmla="*/ 1038230 h 1063525"/>
                  <a:gd name="connsiteX33" fmla="*/ 519112 w 741045"/>
                  <a:gd name="connsiteY33" fmla="*/ 1050612 h 1063525"/>
                  <a:gd name="connsiteX34" fmla="*/ 539115 w 741045"/>
                  <a:gd name="connsiteY34" fmla="*/ 1062773 h 1063525"/>
                  <a:gd name="connsiteX35" fmla="*/ 549592 w 741045"/>
                  <a:gd name="connsiteY35" fmla="*/ 1060751 h 1063525"/>
                  <a:gd name="connsiteX36" fmla="*/ 569595 w 741045"/>
                  <a:gd name="connsiteY36" fmla="*/ 1048707 h 1063525"/>
                  <a:gd name="connsiteX37" fmla="*/ 588645 w 741045"/>
                  <a:gd name="connsiteY37" fmla="*/ 1029657 h 1063525"/>
                  <a:gd name="connsiteX38" fmla="*/ 602932 w 741045"/>
                  <a:gd name="connsiteY38" fmla="*/ 1001082 h 1063525"/>
                  <a:gd name="connsiteX39" fmla="*/ 621982 w 741045"/>
                  <a:gd name="connsiteY39" fmla="*/ 958220 h 1063525"/>
                  <a:gd name="connsiteX40" fmla="*/ 636270 w 741045"/>
                  <a:gd name="connsiteY40" fmla="*/ 915357 h 1063525"/>
                  <a:gd name="connsiteX41" fmla="*/ 656272 w 741045"/>
                  <a:gd name="connsiteY41" fmla="*/ 847730 h 1063525"/>
                  <a:gd name="connsiteX42" fmla="*/ 701040 w 741045"/>
                  <a:gd name="connsiteY42" fmla="*/ 677232 h 1063525"/>
                  <a:gd name="connsiteX43" fmla="*/ 721995 w 741045"/>
                  <a:gd name="connsiteY43" fmla="*/ 572457 h 1063525"/>
                  <a:gd name="connsiteX44" fmla="*/ 741045 w 741045"/>
                  <a:gd name="connsiteY44" fmla="*/ 491495 h 1063525"/>
                  <a:gd name="connsiteX45" fmla="*/ 741045 w 741045"/>
                  <a:gd name="connsiteY45" fmla="*/ 491495 h 1063525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3911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4893"/>
                  <a:gd name="connsiteX1" fmla="*/ 21907 w 741045"/>
                  <a:gd name="connsiteY1" fmla="*/ 407676 h 1064893"/>
                  <a:gd name="connsiteX2" fmla="*/ 36195 w 741045"/>
                  <a:gd name="connsiteY2" fmla="*/ 353382 h 1064893"/>
                  <a:gd name="connsiteX3" fmla="*/ 45720 w 741045"/>
                  <a:gd name="connsiteY3" fmla="*/ 300995 h 1064893"/>
                  <a:gd name="connsiteX4" fmla="*/ 55245 w 741045"/>
                  <a:gd name="connsiteY4" fmla="*/ 267657 h 1064893"/>
                  <a:gd name="connsiteX5" fmla="*/ 60007 w 741045"/>
                  <a:gd name="connsiteY5" fmla="*/ 234320 h 1064893"/>
                  <a:gd name="connsiteX6" fmla="*/ 70485 w 741045"/>
                  <a:gd name="connsiteY6" fmla="*/ 198124 h 1064893"/>
                  <a:gd name="connsiteX7" fmla="*/ 83820 w 741045"/>
                  <a:gd name="connsiteY7" fmla="*/ 148595 h 1064893"/>
                  <a:gd name="connsiteX8" fmla="*/ 93345 w 741045"/>
                  <a:gd name="connsiteY8" fmla="*/ 124782 h 1064893"/>
                  <a:gd name="connsiteX9" fmla="*/ 103822 w 741045"/>
                  <a:gd name="connsiteY9" fmla="*/ 91445 h 1064893"/>
                  <a:gd name="connsiteX10" fmla="*/ 117157 w 741045"/>
                  <a:gd name="connsiteY10" fmla="*/ 61917 h 1064893"/>
                  <a:gd name="connsiteX11" fmla="*/ 126682 w 741045"/>
                  <a:gd name="connsiteY11" fmla="*/ 39057 h 1064893"/>
                  <a:gd name="connsiteX12" fmla="*/ 131445 w 741045"/>
                  <a:gd name="connsiteY12" fmla="*/ 24770 h 1064893"/>
                  <a:gd name="connsiteX13" fmla="*/ 145732 w 741045"/>
                  <a:gd name="connsiteY13" fmla="*/ 10482 h 1064893"/>
                  <a:gd name="connsiteX14" fmla="*/ 160972 w 741045"/>
                  <a:gd name="connsiteY14" fmla="*/ 957 h 1064893"/>
                  <a:gd name="connsiteX15" fmla="*/ 179070 w 741045"/>
                  <a:gd name="connsiteY15" fmla="*/ 869 h 1064893"/>
                  <a:gd name="connsiteX16" fmla="*/ 198120 w 741045"/>
                  <a:gd name="connsiteY16" fmla="*/ 5720 h 1064893"/>
                  <a:gd name="connsiteX17" fmla="*/ 212407 w 741045"/>
                  <a:gd name="connsiteY17" fmla="*/ 15245 h 1064893"/>
                  <a:gd name="connsiteX18" fmla="*/ 231457 w 741045"/>
                  <a:gd name="connsiteY18" fmla="*/ 48582 h 1064893"/>
                  <a:gd name="connsiteX19" fmla="*/ 250507 w 741045"/>
                  <a:gd name="connsiteY19" fmla="*/ 91445 h 1064893"/>
                  <a:gd name="connsiteX20" fmla="*/ 264795 w 741045"/>
                  <a:gd name="connsiteY20" fmla="*/ 134307 h 1064893"/>
                  <a:gd name="connsiteX21" fmla="*/ 282892 w 741045"/>
                  <a:gd name="connsiteY21" fmla="*/ 198125 h 1064893"/>
                  <a:gd name="connsiteX22" fmla="*/ 299085 w 741045"/>
                  <a:gd name="connsiteY22" fmla="*/ 253371 h 1064893"/>
                  <a:gd name="connsiteX23" fmla="*/ 326707 w 741045"/>
                  <a:gd name="connsiteY23" fmla="*/ 381957 h 1064893"/>
                  <a:gd name="connsiteX24" fmla="*/ 356235 w 741045"/>
                  <a:gd name="connsiteY24" fmla="*/ 513403 h 1064893"/>
                  <a:gd name="connsiteX25" fmla="*/ 379095 w 741045"/>
                  <a:gd name="connsiteY25" fmla="*/ 620082 h 1064893"/>
                  <a:gd name="connsiteX26" fmla="*/ 401002 w 741045"/>
                  <a:gd name="connsiteY26" fmla="*/ 708665 h 1064893"/>
                  <a:gd name="connsiteX27" fmla="*/ 426720 w 741045"/>
                  <a:gd name="connsiteY27" fmla="*/ 803910 h 1064893"/>
                  <a:gd name="connsiteX28" fmla="*/ 445770 w 741045"/>
                  <a:gd name="connsiteY28" fmla="*/ 877257 h 1064893"/>
                  <a:gd name="connsiteX29" fmla="*/ 464820 w 741045"/>
                  <a:gd name="connsiteY29" fmla="*/ 948695 h 1064893"/>
                  <a:gd name="connsiteX30" fmla="*/ 478155 w 741045"/>
                  <a:gd name="connsiteY30" fmla="*/ 990605 h 1064893"/>
                  <a:gd name="connsiteX31" fmla="*/ 492442 w 741045"/>
                  <a:gd name="connsiteY31" fmla="*/ 1017275 h 1064893"/>
                  <a:gd name="connsiteX32" fmla="*/ 503872 w 741045"/>
                  <a:gd name="connsiteY32" fmla="*/ 1038230 h 1064893"/>
                  <a:gd name="connsiteX33" fmla="*/ 519112 w 741045"/>
                  <a:gd name="connsiteY33" fmla="*/ 1050612 h 1064893"/>
                  <a:gd name="connsiteX34" fmla="*/ 546735 w 741045"/>
                  <a:gd name="connsiteY34" fmla="*/ 1062773 h 1064893"/>
                  <a:gd name="connsiteX35" fmla="*/ 549592 w 741045"/>
                  <a:gd name="connsiteY35" fmla="*/ 1063525 h 1064893"/>
                  <a:gd name="connsiteX36" fmla="*/ 569595 w 741045"/>
                  <a:gd name="connsiteY36" fmla="*/ 1048707 h 1064893"/>
                  <a:gd name="connsiteX37" fmla="*/ 588645 w 741045"/>
                  <a:gd name="connsiteY37" fmla="*/ 1029657 h 1064893"/>
                  <a:gd name="connsiteX38" fmla="*/ 602932 w 741045"/>
                  <a:gd name="connsiteY38" fmla="*/ 1001082 h 1064893"/>
                  <a:gd name="connsiteX39" fmla="*/ 621982 w 741045"/>
                  <a:gd name="connsiteY39" fmla="*/ 958220 h 1064893"/>
                  <a:gd name="connsiteX40" fmla="*/ 636270 w 741045"/>
                  <a:gd name="connsiteY40" fmla="*/ 915357 h 1064893"/>
                  <a:gd name="connsiteX41" fmla="*/ 656272 w 741045"/>
                  <a:gd name="connsiteY41" fmla="*/ 847730 h 1064893"/>
                  <a:gd name="connsiteX42" fmla="*/ 701040 w 741045"/>
                  <a:gd name="connsiteY42" fmla="*/ 677232 h 1064893"/>
                  <a:gd name="connsiteX43" fmla="*/ 721995 w 741045"/>
                  <a:gd name="connsiteY43" fmla="*/ 572457 h 1064893"/>
                  <a:gd name="connsiteX44" fmla="*/ 741045 w 741045"/>
                  <a:gd name="connsiteY44" fmla="*/ 491495 h 1064893"/>
                  <a:gd name="connsiteX45" fmla="*/ 741045 w 741045"/>
                  <a:gd name="connsiteY45" fmla="*/ 491495 h 1064893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45782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3834"/>
                  <a:gd name="connsiteX1" fmla="*/ 21907 w 741045"/>
                  <a:gd name="connsiteY1" fmla="*/ 407676 h 1063834"/>
                  <a:gd name="connsiteX2" fmla="*/ 36195 w 741045"/>
                  <a:gd name="connsiteY2" fmla="*/ 353382 h 1063834"/>
                  <a:gd name="connsiteX3" fmla="*/ 45720 w 741045"/>
                  <a:gd name="connsiteY3" fmla="*/ 300995 h 1063834"/>
                  <a:gd name="connsiteX4" fmla="*/ 55245 w 741045"/>
                  <a:gd name="connsiteY4" fmla="*/ 267657 h 1063834"/>
                  <a:gd name="connsiteX5" fmla="*/ 60007 w 741045"/>
                  <a:gd name="connsiteY5" fmla="*/ 234320 h 1063834"/>
                  <a:gd name="connsiteX6" fmla="*/ 70485 w 741045"/>
                  <a:gd name="connsiteY6" fmla="*/ 198124 h 1063834"/>
                  <a:gd name="connsiteX7" fmla="*/ 83820 w 741045"/>
                  <a:gd name="connsiteY7" fmla="*/ 148595 h 1063834"/>
                  <a:gd name="connsiteX8" fmla="*/ 93345 w 741045"/>
                  <a:gd name="connsiteY8" fmla="*/ 124782 h 1063834"/>
                  <a:gd name="connsiteX9" fmla="*/ 103822 w 741045"/>
                  <a:gd name="connsiteY9" fmla="*/ 91445 h 1063834"/>
                  <a:gd name="connsiteX10" fmla="*/ 117157 w 741045"/>
                  <a:gd name="connsiteY10" fmla="*/ 61917 h 1063834"/>
                  <a:gd name="connsiteX11" fmla="*/ 126682 w 741045"/>
                  <a:gd name="connsiteY11" fmla="*/ 39057 h 1063834"/>
                  <a:gd name="connsiteX12" fmla="*/ 131445 w 741045"/>
                  <a:gd name="connsiteY12" fmla="*/ 24770 h 1063834"/>
                  <a:gd name="connsiteX13" fmla="*/ 145732 w 741045"/>
                  <a:gd name="connsiteY13" fmla="*/ 10482 h 1063834"/>
                  <a:gd name="connsiteX14" fmla="*/ 160972 w 741045"/>
                  <a:gd name="connsiteY14" fmla="*/ 957 h 1063834"/>
                  <a:gd name="connsiteX15" fmla="*/ 179070 w 741045"/>
                  <a:gd name="connsiteY15" fmla="*/ 869 h 1063834"/>
                  <a:gd name="connsiteX16" fmla="*/ 198120 w 741045"/>
                  <a:gd name="connsiteY16" fmla="*/ 5720 h 1063834"/>
                  <a:gd name="connsiteX17" fmla="*/ 212407 w 741045"/>
                  <a:gd name="connsiteY17" fmla="*/ 15245 h 1063834"/>
                  <a:gd name="connsiteX18" fmla="*/ 231457 w 741045"/>
                  <a:gd name="connsiteY18" fmla="*/ 48582 h 1063834"/>
                  <a:gd name="connsiteX19" fmla="*/ 250507 w 741045"/>
                  <a:gd name="connsiteY19" fmla="*/ 91445 h 1063834"/>
                  <a:gd name="connsiteX20" fmla="*/ 264795 w 741045"/>
                  <a:gd name="connsiteY20" fmla="*/ 134307 h 1063834"/>
                  <a:gd name="connsiteX21" fmla="*/ 282892 w 741045"/>
                  <a:gd name="connsiteY21" fmla="*/ 198125 h 1063834"/>
                  <a:gd name="connsiteX22" fmla="*/ 299085 w 741045"/>
                  <a:gd name="connsiteY22" fmla="*/ 253371 h 1063834"/>
                  <a:gd name="connsiteX23" fmla="*/ 326707 w 741045"/>
                  <a:gd name="connsiteY23" fmla="*/ 381957 h 1063834"/>
                  <a:gd name="connsiteX24" fmla="*/ 356235 w 741045"/>
                  <a:gd name="connsiteY24" fmla="*/ 513403 h 1063834"/>
                  <a:gd name="connsiteX25" fmla="*/ 379095 w 741045"/>
                  <a:gd name="connsiteY25" fmla="*/ 620082 h 1063834"/>
                  <a:gd name="connsiteX26" fmla="*/ 401002 w 741045"/>
                  <a:gd name="connsiteY26" fmla="*/ 708665 h 1063834"/>
                  <a:gd name="connsiteX27" fmla="*/ 426720 w 741045"/>
                  <a:gd name="connsiteY27" fmla="*/ 803910 h 1063834"/>
                  <a:gd name="connsiteX28" fmla="*/ 445770 w 741045"/>
                  <a:gd name="connsiteY28" fmla="*/ 877257 h 1063834"/>
                  <a:gd name="connsiteX29" fmla="*/ 464820 w 741045"/>
                  <a:gd name="connsiteY29" fmla="*/ 948695 h 1063834"/>
                  <a:gd name="connsiteX30" fmla="*/ 478155 w 741045"/>
                  <a:gd name="connsiteY30" fmla="*/ 990605 h 1063834"/>
                  <a:gd name="connsiteX31" fmla="*/ 492442 w 741045"/>
                  <a:gd name="connsiteY31" fmla="*/ 1017275 h 1063834"/>
                  <a:gd name="connsiteX32" fmla="*/ 503872 w 741045"/>
                  <a:gd name="connsiteY32" fmla="*/ 1038230 h 1063834"/>
                  <a:gd name="connsiteX33" fmla="*/ 519112 w 741045"/>
                  <a:gd name="connsiteY33" fmla="*/ 1050612 h 1063834"/>
                  <a:gd name="connsiteX34" fmla="*/ 546735 w 741045"/>
                  <a:gd name="connsiteY34" fmla="*/ 1062773 h 1063834"/>
                  <a:gd name="connsiteX35" fmla="*/ 532447 w 741045"/>
                  <a:gd name="connsiteY35" fmla="*/ 1061619 h 1063834"/>
                  <a:gd name="connsiteX36" fmla="*/ 569595 w 741045"/>
                  <a:gd name="connsiteY36" fmla="*/ 1048707 h 1063834"/>
                  <a:gd name="connsiteX37" fmla="*/ 588645 w 741045"/>
                  <a:gd name="connsiteY37" fmla="*/ 1029657 h 1063834"/>
                  <a:gd name="connsiteX38" fmla="*/ 602932 w 741045"/>
                  <a:gd name="connsiteY38" fmla="*/ 1001082 h 1063834"/>
                  <a:gd name="connsiteX39" fmla="*/ 621982 w 741045"/>
                  <a:gd name="connsiteY39" fmla="*/ 958220 h 1063834"/>
                  <a:gd name="connsiteX40" fmla="*/ 636270 w 741045"/>
                  <a:gd name="connsiteY40" fmla="*/ 915357 h 1063834"/>
                  <a:gd name="connsiteX41" fmla="*/ 656272 w 741045"/>
                  <a:gd name="connsiteY41" fmla="*/ 847730 h 1063834"/>
                  <a:gd name="connsiteX42" fmla="*/ 701040 w 741045"/>
                  <a:gd name="connsiteY42" fmla="*/ 677232 h 1063834"/>
                  <a:gd name="connsiteX43" fmla="*/ 721995 w 741045"/>
                  <a:gd name="connsiteY43" fmla="*/ 572457 h 1063834"/>
                  <a:gd name="connsiteX44" fmla="*/ 741045 w 741045"/>
                  <a:gd name="connsiteY44" fmla="*/ 491495 h 1063834"/>
                  <a:gd name="connsiteX45" fmla="*/ 741045 w 741045"/>
                  <a:gd name="connsiteY45" fmla="*/ 491495 h 1063834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8155 w 741045"/>
                  <a:gd name="connsiteY30" fmla="*/ 99060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92442 w 741045"/>
                  <a:gd name="connsiteY31" fmla="*/ 1017275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8632 w 741045"/>
                  <a:gd name="connsiteY31" fmla="*/ 1007746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503872 w 741045"/>
                  <a:gd name="connsiteY32" fmla="*/ 1038230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9112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2185"/>
                  <a:gd name="connsiteX1" fmla="*/ 21907 w 741045"/>
                  <a:gd name="connsiteY1" fmla="*/ 407676 h 1062185"/>
                  <a:gd name="connsiteX2" fmla="*/ 36195 w 741045"/>
                  <a:gd name="connsiteY2" fmla="*/ 353382 h 1062185"/>
                  <a:gd name="connsiteX3" fmla="*/ 45720 w 741045"/>
                  <a:gd name="connsiteY3" fmla="*/ 300995 h 1062185"/>
                  <a:gd name="connsiteX4" fmla="*/ 55245 w 741045"/>
                  <a:gd name="connsiteY4" fmla="*/ 267657 h 1062185"/>
                  <a:gd name="connsiteX5" fmla="*/ 60007 w 741045"/>
                  <a:gd name="connsiteY5" fmla="*/ 234320 h 1062185"/>
                  <a:gd name="connsiteX6" fmla="*/ 70485 w 741045"/>
                  <a:gd name="connsiteY6" fmla="*/ 198124 h 1062185"/>
                  <a:gd name="connsiteX7" fmla="*/ 83820 w 741045"/>
                  <a:gd name="connsiteY7" fmla="*/ 148595 h 1062185"/>
                  <a:gd name="connsiteX8" fmla="*/ 93345 w 741045"/>
                  <a:gd name="connsiteY8" fmla="*/ 124782 h 1062185"/>
                  <a:gd name="connsiteX9" fmla="*/ 103822 w 741045"/>
                  <a:gd name="connsiteY9" fmla="*/ 91445 h 1062185"/>
                  <a:gd name="connsiteX10" fmla="*/ 117157 w 741045"/>
                  <a:gd name="connsiteY10" fmla="*/ 61917 h 1062185"/>
                  <a:gd name="connsiteX11" fmla="*/ 126682 w 741045"/>
                  <a:gd name="connsiteY11" fmla="*/ 39057 h 1062185"/>
                  <a:gd name="connsiteX12" fmla="*/ 131445 w 741045"/>
                  <a:gd name="connsiteY12" fmla="*/ 24770 h 1062185"/>
                  <a:gd name="connsiteX13" fmla="*/ 145732 w 741045"/>
                  <a:gd name="connsiteY13" fmla="*/ 10482 h 1062185"/>
                  <a:gd name="connsiteX14" fmla="*/ 160972 w 741045"/>
                  <a:gd name="connsiteY14" fmla="*/ 957 h 1062185"/>
                  <a:gd name="connsiteX15" fmla="*/ 179070 w 741045"/>
                  <a:gd name="connsiteY15" fmla="*/ 869 h 1062185"/>
                  <a:gd name="connsiteX16" fmla="*/ 198120 w 741045"/>
                  <a:gd name="connsiteY16" fmla="*/ 5720 h 1062185"/>
                  <a:gd name="connsiteX17" fmla="*/ 212407 w 741045"/>
                  <a:gd name="connsiteY17" fmla="*/ 15245 h 1062185"/>
                  <a:gd name="connsiteX18" fmla="*/ 231457 w 741045"/>
                  <a:gd name="connsiteY18" fmla="*/ 48582 h 1062185"/>
                  <a:gd name="connsiteX19" fmla="*/ 250507 w 741045"/>
                  <a:gd name="connsiteY19" fmla="*/ 91445 h 1062185"/>
                  <a:gd name="connsiteX20" fmla="*/ 264795 w 741045"/>
                  <a:gd name="connsiteY20" fmla="*/ 134307 h 1062185"/>
                  <a:gd name="connsiteX21" fmla="*/ 282892 w 741045"/>
                  <a:gd name="connsiteY21" fmla="*/ 198125 h 1062185"/>
                  <a:gd name="connsiteX22" fmla="*/ 299085 w 741045"/>
                  <a:gd name="connsiteY22" fmla="*/ 253371 h 1062185"/>
                  <a:gd name="connsiteX23" fmla="*/ 326707 w 741045"/>
                  <a:gd name="connsiteY23" fmla="*/ 381957 h 1062185"/>
                  <a:gd name="connsiteX24" fmla="*/ 356235 w 741045"/>
                  <a:gd name="connsiteY24" fmla="*/ 513403 h 1062185"/>
                  <a:gd name="connsiteX25" fmla="*/ 379095 w 741045"/>
                  <a:gd name="connsiteY25" fmla="*/ 620082 h 1062185"/>
                  <a:gd name="connsiteX26" fmla="*/ 401002 w 741045"/>
                  <a:gd name="connsiteY26" fmla="*/ 708665 h 1062185"/>
                  <a:gd name="connsiteX27" fmla="*/ 426720 w 741045"/>
                  <a:gd name="connsiteY27" fmla="*/ 803910 h 1062185"/>
                  <a:gd name="connsiteX28" fmla="*/ 445770 w 741045"/>
                  <a:gd name="connsiteY28" fmla="*/ 877257 h 1062185"/>
                  <a:gd name="connsiteX29" fmla="*/ 464820 w 741045"/>
                  <a:gd name="connsiteY29" fmla="*/ 948695 h 1062185"/>
                  <a:gd name="connsiteX30" fmla="*/ 474345 w 741045"/>
                  <a:gd name="connsiteY30" fmla="*/ 981075 h 1062185"/>
                  <a:gd name="connsiteX31" fmla="*/ 486727 w 741045"/>
                  <a:gd name="connsiteY31" fmla="*/ 1015370 h 1062185"/>
                  <a:gd name="connsiteX32" fmla="*/ 498157 w 741045"/>
                  <a:gd name="connsiteY32" fmla="*/ 1034419 h 1062185"/>
                  <a:gd name="connsiteX33" fmla="*/ 513397 w 741045"/>
                  <a:gd name="connsiteY33" fmla="*/ 1050612 h 1062185"/>
                  <a:gd name="connsiteX34" fmla="*/ 548640 w 741045"/>
                  <a:gd name="connsiteY34" fmla="*/ 1058962 h 1062185"/>
                  <a:gd name="connsiteX35" fmla="*/ 532447 w 741045"/>
                  <a:gd name="connsiteY35" fmla="*/ 1061619 h 1062185"/>
                  <a:gd name="connsiteX36" fmla="*/ 569595 w 741045"/>
                  <a:gd name="connsiteY36" fmla="*/ 1048707 h 1062185"/>
                  <a:gd name="connsiteX37" fmla="*/ 588645 w 741045"/>
                  <a:gd name="connsiteY37" fmla="*/ 1029657 h 1062185"/>
                  <a:gd name="connsiteX38" fmla="*/ 602932 w 741045"/>
                  <a:gd name="connsiteY38" fmla="*/ 1001082 h 1062185"/>
                  <a:gd name="connsiteX39" fmla="*/ 621982 w 741045"/>
                  <a:gd name="connsiteY39" fmla="*/ 958220 h 1062185"/>
                  <a:gd name="connsiteX40" fmla="*/ 636270 w 741045"/>
                  <a:gd name="connsiteY40" fmla="*/ 915357 h 1062185"/>
                  <a:gd name="connsiteX41" fmla="*/ 656272 w 741045"/>
                  <a:gd name="connsiteY41" fmla="*/ 847730 h 1062185"/>
                  <a:gd name="connsiteX42" fmla="*/ 701040 w 741045"/>
                  <a:gd name="connsiteY42" fmla="*/ 677232 h 1062185"/>
                  <a:gd name="connsiteX43" fmla="*/ 721995 w 741045"/>
                  <a:gd name="connsiteY43" fmla="*/ 572457 h 1062185"/>
                  <a:gd name="connsiteX44" fmla="*/ 741045 w 741045"/>
                  <a:gd name="connsiteY44" fmla="*/ 491495 h 1062185"/>
                  <a:gd name="connsiteX45" fmla="*/ 741045 w 741045"/>
                  <a:gd name="connsiteY45" fmla="*/ 491495 h 1062185"/>
                  <a:gd name="connsiteX0" fmla="*/ 0 w 741045"/>
                  <a:gd name="connsiteY0" fmla="*/ 502926 h 1063443"/>
                  <a:gd name="connsiteX1" fmla="*/ 21907 w 741045"/>
                  <a:gd name="connsiteY1" fmla="*/ 407676 h 1063443"/>
                  <a:gd name="connsiteX2" fmla="*/ 36195 w 741045"/>
                  <a:gd name="connsiteY2" fmla="*/ 353382 h 1063443"/>
                  <a:gd name="connsiteX3" fmla="*/ 45720 w 741045"/>
                  <a:gd name="connsiteY3" fmla="*/ 300995 h 1063443"/>
                  <a:gd name="connsiteX4" fmla="*/ 55245 w 741045"/>
                  <a:gd name="connsiteY4" fmla="*/ 267657 h 1063443"/>
                  <a:gd name="connsiteX5" fmla="*/ 60007 w 741045"/>
                  <a:gd name="connsiteY5" fmla="*/ 234320 h 1063443"/>
                  <a:gd name="connsiteX6" fmla="*/ 70485 w 741045"/>
                  <a:gd name="connsiteY6" fmla="*/ 198124 h 1063443"/>
                  <a:gd name="connsiteX7" fmla="*/ 83820 w 741045"/>
                  <a:gd name="connsiteY7" fmla="*/ 148595 h 1063443"/>
                  <a:gd name="connsiteX8" fmla="*/ 93345 w 741045"/>
                  <a:gd name="connsiteY8" fmla="*/ 124782 h 1063443"/>
                  <a:gd name="connsiteX9" fmla="*/ 103822 w 741045"/>
                  <a:gd name="connsiteY9" fmla="*/ 91445 h 1063443"/>
                  <a:gd name="connsiteX10" fmla="*/ 117157 w 741045"/>
                  <a:gd name="connsiteY10" fmla="*/ 61917 h 1063443"/>
                  <a:gd name="connsiteX11" fmla="*/ 126682 w 741045"/>
                  <a:gd name="connsiteY11" fmla="*/ 39057 h 1063443"/>
                  <a:gd name="connsiteX12" fmla="*/ 131445 w 741045"/>
                  <a:gd name="connsiteY12" fmla="*/ 24770 h 1063443"/>
                  <a:gd name="connsiteX13" fmla="*/ 145732 w 741045"/>
                  <a:gd name="connsiteY13" fmla="*/ 10482 h 1063443"/>
                  <a:gd name="connsiteX14" fmla="*/ 160972 w 741045"/>
                  <a:gd name="connsiteY14" fmla="*/ 957 h 1063443"/>
                  <a:gd name="connsiteX15" fmla="*/ 179070 w 741045"/>
                  <a:gd name="connsiteY15" fmla="*/ 869 h 1063443"/>
                  <a:gd name="connsiteX16" fmla="*/ 198120 w 741045"/>
                  <a:gd name="connsiteY16" fmla="*/ 5720 h 1063443"/>
                  <a:gd name="connsiteX17" fmla="*/ 212407 w 741045"/>
                  <a:gd name="connsiteY17" fmla="*/ 15245 h 1063443"/>
                  <a:gd name="connsiteX18" fmla="*/ 231457 w 741045"/>
                  <a:gd name="connsiteY18" fmla="*/ 48582 h 1063443"/>
                  <a:gd name="connsiteX19" fmla="*/ 250507 w 741045"/>
                  <a:gd name="connsiteY19" fmla="*/ 91445 h 1063443"/>
                  <a:gd name="connsiteX20" fmla="*/ 264795 w 741045"/>
                  <a:gd name="connsiteY20" fmla="*/ 134307 h 1063443"/>
                  <a:gd name="connsiteX21" fmla="*/ 282892 w 741045"/>
                  <a:gd name="connsiteY21" fmla="*/ 198125 h 1063443"/>
                  <a:gd name="connsiteX22" fmla="*/ 299085 w 741045"/>
                  <a:gd name="connsiteY22" fmla="*/ 253371 h 1063443"/>
                  <a:gd name="connsiteX23" fmla="*/ 326707 w 741045"/>
                  <a:gd name="connsiteY23" fmla="*/ 381957 h 1063443"/>
                  <a:gd name="connsiteX24" fmla="*/ 356235 w 741045"/>
                  <a:gd name="connsiteY24" fmla="*/ 513403 h 1063443"/>
                  <a:gd name="connsiteX25" fmla="*/ 379095 w 741045"/>
                  <a:gd name="connsiteY25" fmla="*/ 620082 h 1063443"/>
                  <a:gd name="connsiteX26" fmla="*/ 401002 w 741045"/>
                  <a:gd name="connsiteY26" fmla="*/ 708665 h 1063443"/>
                  <a:gd name="connsiteX27" fmla="*/ 426720 w 741045"/>
                  <a:gd name="connsiteY27" fmla="*/ 803910 h 1063443"/>
                  <a:gd name="connsiteX28" fmla="*/ 445770 w 741045"/>
                  <a:gd name="connsiteY28" fmla="*/ 877257 h 1063443"/>
                  <a:gd name="connsiteX29" fmla="*/ 464820 w 741045"/>
                  <a:gd name="connsiteY29" fmla="*/ 948695 h 1063443"/>
                  <a:gd name="connsiteX30" fmla="*/ 474345 w 741045"/>
                  <a:gd name="connsiteY30" fmla="*/ 981075 h 1063443"/>
                  <a:gd name="connsiteX31" fmla="*/ 486727 w 741045"/>
                  <a:gd name="connsiteY31" fmla="*/ 1015370 h 1063443"/>
                  <a:gd name="connsiteX32" fmla="*/ 498157 w 741045"/>
                  <a:gd name="connsiteY32" fmla="*/ 1034419 h 1063443"/>
                  <a:gd name="connsiteX33" fmla="*/ 513397 w 741045"/>
                  <a:gd name="connsiteY33" fmla="*/ 1050612 h 1063443"/>
                  <a:gd name="connsiteX34" fmla="*/ 554355 w 741045"/>
                  <a:gd name="connsiteY34" fmla="*/ 1062185 h 1063443"/>
                  <a:gd name="connsiteX35" fmla="*/ 532447 w 741045"/>
                  <a:gd name="connsiteY35" fmla="*/ 1061619 h 1063443"/>
                  <a:gd name="connsiteX36" fmla="*/ 569595 w 741045"/>
                  <a:gd name="connsiteY36" fmla="*/ 1048707 h 1063443"/>
                  <a:gd name="connsiteX37" fmla="*/ 588645 w 741045"/>
                  <a:gd name="connsiteY37" fmla="*/ 1029657 h 1063443"/>
                  <a:gd name="connsiteX38" fmla="*/ 602932 w 741045"/>
                  <a:gd name="connsiteY38" fmla="*/ 1001082 h 1063443"/>
                  <a:gd name="connsiteX39" fmla="*/ 621982 w 741045"/>
                  <a:gd name="connsiteY39" fmla="*/ 958220 h 1063443"/>
                  <a:gd name="connsiteX40" fmla="*/ 636270 w 741045"/>
                  <a:gd name="connsiteY40" fmla="*/ 915357 h 1063443"/>
                  <a:gd name="connsiteX41" fmla="*/ 656272 w 741045"/>
                  <a:gd name="connsiteY41" fmla="*/ 847730 h 1063443"/>
                  <a:gd name="connsiteX42" fmla="*/ 701040 w 741045"/>
                  <a:gd name="connsiteY42" fmla="*/ 677232 h 1063443"/>
                  <a:gd name="connsiteX43" fmla="*/ 721995 w 741045"/>
                  <a:gd name="connsiteY43" fmla="*/ 572457 h 1063443"/>
                  <a:gd name="connsiteX44" fmla="*/ 741045 w 741045"/>
                  <a:gd name="connsiteY44" fmla="*/ 491495 h 1063443"/>
                  <a:gd name="connsiteX45" fmla="*/ 741045 w 741045"/>
                  <a:gd name="connsiteY45" fmla="*/ 491495 h 1063443"/>
                  <a:gd name="connsiteX0" fmla="*/ 0 w 741045"/>
                  <a:gd name="connsiteY0" fmla="*/ 502926 h 1062438"/>
                  <a:gd name="connsiteX1" fmla="*/ 21907 w 741045"/>
                  <a:gd name="connsiteY1" fmla="*/ 407676 h 1062438"/>
                  <a:gd name="connsiteX2" fmla="*/ 36195 w 741045"/>
                  <a:gd name="connsiteY2" fmla="*/ 353382 h 1062438"/>
                  <a:gd name="connsiteX3" fmla="*/ 45720 w 741045"/>
                  <a:gd name="connsiteY3" fmla="*/ 300995 h 1062438"/>
                  <a:gd name="connsiteX4" fmla="*/ 55245 w 741045"/>
                  <a:gd name="connsiteY4" fmla="*/ 267657 h 1062438"/>
                  <a:gd name="connsiteX5" fmla="*/ 60007 w 741045"/>
                  <a:gd name="connsiteY5" fmla="*/ 234320 h 1062438"/>
                  <a:gd name="connsiteX6" fmla="*/ 70485 w 741045"/>
                  <a:gd name="connsiteY6" fmla="*/ 198124 h 1062438"/>
                  <a:gd name="connsiteX7" fmla="*/ 83820 w 741045"/>
                  <a:gd name="connsiteY7" fmla="*/ 148595 h 1062438"/>
                  <a:gd name="connsiteX8" fmla="*/ 93345 w 741045"/>
                  <a:gd name="connsiteY8" fmla="*/ 124782 h 1062438"/>
                  <a:gd name="connsiteX9" fmla="*/ 103822 w 741045"/>
                  <a:gd name="connsiteY9" fmla="*/ 91445 h 1062438"/>
                  <a:gd name="connsiteX10" fmla="*/ 117157 w 741045"/>
                  <a:gd name="connsiteY10" fmla="*/ 61917 h 1062438"/>
                  <a:gd name="connsiteX11" fmla="*/ 126682 w 741045"/>
                  <a:gd name="connsiteY11" fmla="*/ 39057 h 1062438"/>
                  <a:gd name="connsiteX12" fmla="*/ 131445 w 741045"/>
                  <a:gd name="connsiteY12" fmla="*/ 24770 h 1062438"/>
                  <a:gd name="connsiteX13" fmla="*/ 145732 w 741045"/>
                  <a:gd name="connsiteY13" fmla="*/ 10482 h 1062438"/>
                  <a:gd name="connsiteX14" fmla="*/ 160972 w 741045"/>
                  <a:gd name="connsiteY14" fmla="*/ 957 h 1062438"/>
                  <a:gd name="connsiteX15" fmla="*/ 179070 w 741045"/>
                  <a:gd name="connsiteY15" fmla="*/ 869 h 1062438"/>
                  <a:gd name="connsiteX16" fmla="*/ 198120 w 741045"/>
                  <a:gd name="connsiteY16" fmla="*/ 5720 h 1062438"/>
                  <a:gd name="connsiteX17" fmla="*/ 212407 w 741045"/>
                  <a:gd name="connsiteY17" fmla="*/ 15245 h 1062438"/>
                  <a:gd name="connsiteX18" fmla="*/ 231457 w 741045"/>
                  <a:gd name="connsiteY18" fmla="*/ 48582 h 1062438"/>
                  <a:gd name="connsiteX19" fmla="*/ 250507 w 741045"/>
                  <a:gd name="connsiteY19" fmla="*/ 91445 h 1062438"/>
                  <a:gd name="connsiteX20" fmla="*/ 264795 w 741045"/>
                  <a:gd name="connsiteY20" fmla="*/ 134307 h 1062438"/>
                  <a:gd name="connsiteX21" fmla="*/ 282892 w 741045"/>
                  <a:gd name="connsiteY21" fmla="*/ 198125 h 1062438"/>
                  <a:gd name="connsiteX22" fmla="*/ 299085 w 741045"/>
                  <a:gd name="connsiteY22" fmla="*/ 253371 h 1062438"/>
                  <a:gd name="connsiteX23" fmla="*/ 326707 w 741045"/>
                  <a:gd name="connsiteY23" fmla="*/ 381957 h 1062438"/>
                  <a:gd name="connsiteX24" fmla="*/ 356235 w 741045"/>
                  <a:gd name="connsiteY24" fmla="*/ 513403 h 1062438"/>
                  <a:gd name="connsiteX25" fmla="*/ 379095 w 741045"/>
                  <a:gd name="connsiteY25" fmla="*/ 620082 h 1062438"/>
                  <a:gd name="connsiteX26" fmla="*/ 401002 w 741045"/>
                  <a:gd name="connsiteY26" fmla="*/ 708665 h 1062438"/>
                  <a:gd name="connsiteX27" fmla="*/ 426720 w 741045"/>
                  <a:gd name="connsiteY27" fmla="*/ 803910 h 1062438"/>
                  <a:gd name="connsiteX28" fmla="*/ 445770 w 741045"/>
                  <a:gd name="connsiteY28" fmla="*/ 877257 h 1062438"/>
                  <a:gd name="connsiteX29" fmla="*/ 464820 w 741045"/>
                  <a:gd name="connsiteY29" fmla="*/ 948695 h 1062438"/>
                  <a:gd name="connsiteX30" fmla="*/ 474345 w 741045"/>
                  <a:gd name="connsiteY30" fmla="*/ 981075 h 1062438"/>
                  <a:gd name="connsiteX31" fmla="*/ 486727 w 741045"/>
                  <a:gd name="connsiteY31" fmla="*/ 1015370 h 1062438"/>
                  <a:gd name="connsiteX32" fmla="*/ 498157 w 741045"/>
                  <a:gd name="connsiteY32" fmla="*/ 1034419 h 1062438"/>
                  <a:gd name="connsiteX33" fmla="*/ 513397 w 741045"/>
                  <a:gd name="connsiteY33" fmla="*/ 1050612 h 1062438"/>
                  <a:gd name="connsiteX34" fmla="*/ 554355 w 741045"/>
                  <a:gd name="connsiteY34" fmla="*/ 1062185 h 1062438"/>
                  <a:gd name="connsiteX35" fmla="*/ 522922 w 741045"/>
                  <a:gd name="connsiteY35" fmla="*/ 1057808 h 1062438"/>
                  <a:gd name="connsiteX36" fmla="*/ 569595 w 741045"/>
                  <a:gd name="connsiteY36" fmla="*/ 1048707 h 1062438"/>
                  <a:gd name="connsiteX37" fmla="*/ 588645 w 741045"/>
                  <a:gd name="connsiteY37" fmla="*/ 1029657 h 1062438"/>
                  <a:gd name="connsiteX38" fmla="*/ 602932 w 741045"/>
                  <a:gd name="connsiteY38" fmla="*/ 1001082 h 1062438"/>
                  <a:gd name="connsiteX39" fmla="*/ 621982 w 741045"/>
                  <a:gd name="connsiteY39" fmla="*/ 958220 h 1062438"/>
                  <a:gd name="connsiteX40" fmla="*/ 636270 w 741045"/>
                  <a:gd name="connsiteY40" fmla="*/ 915357 h 1062438"/>
                  <a:gd name="connsiteX41" fmla="*/ 656272 w 741045"/>
                  <a:gd name="connsiteY41" fmla="*/ 847730 h 1062438"/>
                  <a:gd name="connsiteX42" fmla="*/ 701040 w 741045"/>
                  <a:gd name="connsiteY42" fmla="*/ 677232 h 1062438"/>
                  <a:gd name="connsiteX43" fmla="*/ 721995 w 741045"/>
                  <a:gd name="connsiteY43" fmla="*/ 572457 h 1062438"/>
                  <a:gd name="connsiteX44" fmla="*/ 741045 w 741045"/>
                  <a:gd name="connsiteY44" fmla="*/ 491495 h 1062438"/>
                  <a:gd name="connsiteX45" fmla="*/ 741045 w 741045"/>
                  <a:gd name="connsiteY45" fmla="*/ 491495 h 1062438"/>
                  <a:gd name="connsiteX0" fmla="*/ 0 w 741045"/>
                  <a:gd name="connsiteY0" fmla="*/ 502926 h 1062679"/>
                  <a:gd name="connsiteX1" fmla="*/ 21907 w 741045"/>
                  <a:gd name="connsiteY1" fmla="*/ 407676 h 1062679"/>
                  <a:gd name="connsiteX2" fmla="*/ 36195 w 741045"/>
                  <a:gd name="connsiteY2" fmla="*/ 353382 h 1062679"/>
                  <a:gd name="connsiteX3" fmla="*/ 45720 w 741045"/>
                  <a:gd name="connsiteY3" fmla="*/ 300995 h 1062679"/>
                  <a:gd name="connsiteX4" fmla="*/ 55245 w 741045"/>
                  <a:gd name="connsiteY4" fmla="*/ 267657 h 1062679"/>
                  <a:gd name="connsiteX5" fmla="*/ 60007 w 741045"/>
                  <a:gd name="connsiteY5" fmla="*/ 234320 h 1062679"/>
                  <a:gd name="connsiteX6" fmla="*/ 70485 w 741045"/>
                  <a:gd name="connsiteY6" fmla="*/ 198124 h 1062679"/>
                  <a:gd name="connsiteX7" fmla="*/ 83820 w 741045"/>
                  <a:gd name="connsiteY7" fmla="*/ 148595 h 1062679"/>
                  <a:gd name="connsiteX8" fmla="*/ 93345 w 741045"/>
                  <a:gd name="connsiteY8" fmla="*/ 124782 h 1062679"/>
                  <a:gd name="connsiteX9" fmla="*/ 103822 w 741045"/>
                  <a:gd name="connsiteY9" fmla="*/ 91445 h 1062679"/>
                  <a:gd name="connsiteX10" fmla="*/ 117157 w 741045"/>
                  <a:gd name="connsiteY10" fmla="*/ 61917 h 1062679"/>
                  <a:gd name="connsiteX11" fmla="*/ 126682 w 741045"/>
                  <a:gd name="connsiteY11" fmla="*/ 39057 h 1062679"/>
                  <a:gd name="connsiteX12" fmla="*/ 131445 w 741045"/>
                  <a:gd name="connsiteY12" fmla="*/ 24770 h 1062679"/>
                  <a:gd name="connsiteX13" fmla="*/ 145732 w 741045"/>
                  <a:gd name="connsiteY13" fmla="*/ 10482 h 1062679"/>
                  <a:gd name="connsiteX14" fmla="*/ 160972 w 741045"/>
                  <a:gd name="connsiteY14" fmla="*/ 957 h 1062679"/>
                  <a:gd name="connsiteX15" fmla="*/ 179070 w 741045"/>
                  <a:gd name="connsiteY15" fmla="*/ 869 h 1062679"/>
                  <a:gd name="connsiteX16" fmla="*/ 198120 w 741045"/>
                  <a:gd name="connsiteY16" fmla="*/ 5720 h 1062679"/>
                  <a:gd name="connsiteX17" fmla="*/ 212407 w 741045"/>
                  <a:gd name="connsiteY17" fmla="*/ 15245 h 1062679"/>
                  <a:gd name="connsiteX18" fmla="*/ 231457 w 741045"/>
                  <a:gd name="connsiteY18" fmla="*/ 48582 h 1062679"/>
                  <a:gd name="connsiteX19" fmla="*/ 250507 w 741045"/>
                  <a:gd name="connsiteY19" fmla="*/ 91445 h 1062679"/>
                  <a:gd name="connsiteX20" fmla="*/ 264795 w 741045"/>
                  <a:gd name="connsiteY20" fmla="*/ 134307 h 1062679"/>
                  <a:gd name="connsiteX21" fmla="*/ 282892 w 741045"/>
                  <a:gd name="connsiteY21" fmla="*/ 198125 h 1062679"/>
                  <a:gd name="connsiteX22" fmla="*/ 299085 w 741045"/>
                  <a:gd name="connsiteY22" fmla="*/ 253371 h 1062679"/>
                  <a:gd name="connsiteX23" fmla="*/ 326707 w 741045"/>
                  <a:gd name="connsiteY23" fmla="*/ 381957 h 1062679"/>
                  <a:gd name="connsiteX24" fmla="*/ 356235 w 741045"/>
                  <a:gd name="connsiteY24" fmla="*/ 513403 h 1062679"/>
                  <a:gd name="connsiteX25" fmla="*/ 379095 w 741045"/>
                  <a:gd name="connsiteY25" fmla="*/ 620082 h 1062679"/>
                  <a:gd name="connsiteX26" fmla="*/ 401002 w 741045"/>
                  <a:gd name="connsiteY26" fmla="*/ 708665 h 1062679"/>
                  <a:gd name="connsiteX27" fmla="*/ 426720 w 741045"/>
                  <a:gd name="connsiteY27" fmla="*/ 803910 h 1062679"/>
                  <a:gd name="connsiteX28" fmla="*/ 445770 w 741045"/>
                  <a:gd name="connsiteY28" fmla="*/ 877257 h 1062679"/>
                  <a:gd name="connsiteX29" fmla="*/ 464820 w 741045"/>
                  <a:gd name="connsiteY29" fmla="*/ 948695 h 1062679"/>
                  <a:gd name="connsiteX30" fmla="*/ 474345 w 741045"/>
                  <a:gd name="connsiteY30" fmla="*/ 981075 h 1062679"/>
                  <a:gd name="connsiteX31" fmla="*/ 486727 w 741045"/>
                  <a:gd name="connsiteY31" fmla="*/ 1015370 h 1062679"/>
                  <a:gd name="connsiteX32" fmla="*/ 498157 w 741045"/>
                  <a:gd name="connsiteY32" fmla="*/ 1034419 h 1062679"/>
                  <a:gd name="connsiteX33" fmla="*/ 513397 w 741045"/>
                  <a:gd name="connsiteY33" fmla="*/ 1050612 h 1062679"/>
                  <a:gd name="connsiteX34" fmla="*/ 552450 w 741045"/>
                  <a:gd name="connsiteY34" fmla="*/ 1062438 h 1062679"/>
                  <a:gd name="connsiteX35" fmla="*/ 522922 w 741045"/>
                  <a:gd name="connsiteY35" fmla="*/ 1057808 h 1062679"/>
                  <a:gd name="connsiteX36" fmla="*/ 569595 w 741045"/>
                  <a:gd name="connsiteY36" fmla="*/ 1048707 h 1062679"/>
                  <a:gd name="connsiteX37" fmla="*/ 588645 w 741045"/>
                  <a:gd name="connsiteY37" fmla="*/ 1029657 h 1062679"/>
                  <a:gd name="connsiteX38" fmla="*/ 602932 w 741045"/>
                  <a:gd name="connsiteY38" fmla="*/ 1001082 h 1062679"/>
                  <a:gd name="connsiteX39" fmla="*/ 621982 w 741045"/>
                  <a:gd name="connsiteY39" fmla="*/ 958220 h 1062679"/>
                  <a:gd name="connsiteX40" fmla="*/ 636270 w 741045"/>
                  <a:gd name="connsiteY40" fmla="*/ 915357 h 1062679"/>
                  <a:gd name="connsiteX41" fmla="*/ 656272 w 741045"/>
                  <a:gd name="connsiteY41" fmla="*/ 847730 h 1062679"/>
                  <a:gd name="connsiteX42" fmla="*/ 701040 w 741045"/>
                  <a:gd name="connsiteY42" fmla="*/ 677232 h 1062679"/>
                  <a:gd name="connsiteX43" fmla="*/ 721995 w 741045"/>
                  <a:gd name="connsiteY43" fmla="*/ 572457 h 1062679"/>
                  <a:gd name="connsiteX44" fmla="*/ 741045 w 741045"/>
                  <a:gd name="connsiteY44" fmla="*/ 491495 h 1062679"/>
                  <a:gd name="connsiteX45" fmla="*/ 741045 w 741045"/>
                  <a:gd name="connsiteY45" fmla="*/ 491495 h 1062679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22922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61630"/>
                  <a:gd name="connsiteX1" fmla="*/ 21907 w 741045"/>
                  <a:gd name="connsiteY1" fmla="*/ 407676 h 1061630"/>
                  <a:gd name="connsiteX2" fmla="*/ 36195 w 741045"/>
                  <a:gd name="connsiteY2" fmla="*/ 353382 h 1061630"/>
                  <a:gd name="connsiteX3" fmla="*/ 45720 w 741045"/>
                  <a:gd name="connsiteY3" fmla="*/ 300995 h 1061630"/>
                  <a:gd name="connsiteX4" fmla="*/ 55245 w 741045"/>
                  <a:gd name="connsiteY4" fmla="*/ 267657 h 1061630"/>
                  <a:gd name="connsiteX5" fmla="*/ 60007 w 741045"/>
                  <a:gd name="connsiteY5" fmla="*/ 234320 h 1061630"/>
                  <a:gd name="connsiteX6" fmla="*/ 70485 w 741045"/>
                  <a:gd name="connsiteY6" fmla="*/ 198124 h 1061630"/>
                  <a:gd name="connsiteX7" fmla="*/ 83820 w 741045"/>
                  <a:gd name="connsiteY7" fmla="*/ 148595 h 1061630"/>
                  <a:gd name="connsiteX8" fmla="*/ 93345 w 741045"/>
                  <a:gd name="connsiteY8" fmla="*/ 124782 h 1061630"/>
                  <a:gd name="connsiteX9" fmla="*/ 103822 w 741045"/>
                  <a:gd name="connsiteY9" fmla="*/ 91445 h 1061630"/>
                  <a:gd name="connsiteX10" fmla="*/ 117157 w 741045"/>
                  <a:gd name="connsiteY10" fmla="*/ 61917 h 1061630"/>
                  <a:gd name="connsiteX11" fmla="*/ 126682 w 741045"/>
                  <a:gd name="connsiteY11" fmla="*/ 39057 h 1061630"/>
                  <a:gd name="connsiteX12" fmla="*/ 131445 w 741045"/>
                  <a:gd name="connsiteY12" fmla="*/ 24770 h 1061630"/>
                  <a:gd name="connsiteX13" fmla="*/ 145732 w 741045"/>
                  <a:gd name="connsiteY13" fmla="*/ 10482 h 1061630"/>
                  <a:gd name="connsiteX14" fmla="*/ 160972 w 741045"/>
                  <a:gd name="connsiteY14" fmla="*/ 957 h 1061630"/>
                  <a:gd name="connsiteX15" fmla="*/ 179070 w 741045"/>
                  <a:gd name="connsiteY15" fmla="*/ 869 h 1061630"/>
                  <a:gd name="connsiteX16" fmla="*/ 198120 w 741045"/>
                  <a:gd name="connsiteY16" fmla="*/ 5720 h 1061630"/>
                  <a:gd name="connsiteX17" fmla="*/ 212407 w 741045"/>
                  <a:gd name="connsiteY17" fmla="*/ 15245 h 1061630"/>
                  <a:gd name="connsiteX18" fmla="*/ 231457 w 741045"/>
                  <a:gd name="connsiteY18" fmla="*/ 48582 h 1061630"/>
                  <a:gd name="connsiteX19" fmla="*/ 250507 w 741045"/>
                  <a:gd name="connsiteY19" fmla="*/ 91445 h 1061630"/>
                  <a:gd name="connsiteX20" fmla="*/ 264795 w 741045"/>
                  <a:gd name="connsiteY20" fmla="*/ 134307 h 1061630"/>
                  <a:gd name="connsiteX21" fmla="*/ 282892 w 741045"/>
                  <a:gd name="connsiteY21" fmla="*/ 198125 h 1061630"/>
                  <a:gd name="connsiteX22" fmla="*/ 299085 w 741045"/>
                  <a:gd name="connsiteY22" fmla="*/ 253371 h 1061630"/>
                  <a:gd name="connsiteX23" fmla="*/ 326707 w 741045"/>
                  <a:gd name="connsiteY23" fmla="*/ 381957 h 1061630"/>
                  <a:gd name="connsiteX24" fmla="*/ 356235 w 741045"/>
                  <a:gd name="connsiteY24" fmla="*/ 513403 h 1061630"/>
                  <a:gd name="connsiteX25" fmla="*/ 379095 w 741045"/>
                  <a:gd name="connsiteY25" fmla="*/ 620082 h 1061630"/>
                  <a:gd name="connsiteX26" fmla="*/ 401002 w 741045"/>
                  <a:gd name="connsiteY26" fmla="*/ 708665 h 1061630"/>
                  <a:gd name="connsiteX27" fmla="*/ 426720 w 741045"/>
                  <a:gd name="connsiteY27" fmla="*/ 803910 h 1061630"/>
                  <a:gd name="connsiteX28" fmla="*/ 445770 w 741045"/>
                  <a:gd name="connsiteY28" fmla="*/ 877257 h 1061630"/>
                  <a:gd name="connsiteX29" fmla="*/ 464820 w 741045"/>
                  <a:gd name="connsiteY29" fmla="*/ 948695 h 1061630"/>
                  <a:gd name="connsiteX30" fmla="*/ 474345 w 741045"/>
                  <a:gd name="connsiteY30" fmla="*/ 981075 h 1061630"/>
                  <a:gd name="connsiteX31" fmla="*/ 486727 w 741045"/>
                  <a:gd name="connsiteY31" fmla="*/ 1015370 h 1061630"/>
                  <a:gd name="connsiteX32" fmla="*/ 498157 w 741045"/>
                  <a:gd name="connsiteY32" fmla="*/ 1034419 h 1061630"/>
                  <a:gd name="connsiteX33" fmla="*/ 513397 w 741045"/>
                  <a:gd name="connsiteY33" fmla="*/ 1050612 h 1061630"/>
                  <a:gd name="connsiteX34" fmla="*/ 538162 w 741045"/>
                  <a:gd name="connsiteY34" fmla="*/ 1061620 h 1061630"/>
                  <a:gd name="connsiteX35" fmla="*/ 569595 w 741045"/>
                  <a:gd name="connsiteY35" fmla="*/ 1048707 h 1061630"/>
                  <a:gd name="connsiteX36" fmla="*/ 588645 w 741045"/>
                  <a:gd name="connsiteY36" fmla="*/ 1029657 h 1061630"/>
                  <a:gd name="connsiteX37" fmla="*/ 602932 w 741045"/>
                  <a:gd name="connsiteY37" fmla="*/ 1001082 h 1061630"/>
                  <a:gd name="connsiteX38" fmla="*/ 621982 w 741045"/>
                  <a:gd name="connsiteY38" fmla="*/ 958220 h 1061630"/>
                  <a:gd name="connsiteX39" fmla="*/ 636270 w 741045"/>
                  <a:gd name="connsiteY39" fmla="*/ 915357 h 1061630"/>
                  <a:gd name="connsiteX40" fmla="*/ 656272 w 741045"/>
                  <a:gd name="connsiteY40" fmla="*/ 847730 h 1061630"/>
                  <a:gd name="connsiteX41" fmla="*/ 701040 w 741045"/>
                  <a:gd name="connsiteY41" fmla="*/ 677232 h 1061630"/>
                  <a:gd name="connsiteX42" fmla="*/ 721995 w 741045"/>
                  <a:gd name="connsiteY42" fmla="*/ 572457 h 1061630"/>
                  <a:gd name="connsiteX43" fmla="*/ 741045 w 741045"/>
                  <a:gd name="connsiteY43" fmla="*/ 491495 h 1061630"/>
                  <a:gd name="connsiteX44" fmla="*/ 741045 w 741045"/>
                  <a:gd name="connsiteY44" fmla="*/ 491495 h 1061630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2457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588645 w 741045"/>
                  <a:gd name="connsiteY36" fmla="*/ 1029657 h 1057827"/>
                  <a:gd name="connsiteX37" fmla="*/ 602932 w 741045"/>
                  <a:gd name="connsiteY37" fmla="*/ 1001082 h 1057827"/>
                  <a:gd name="connsiteX38" fmla="*/ 621982 w 741045"/>
                  <a:gd name="connsiteY38" fmla="*/ 958220 h 1057827"/>
                  <a:gd name="connsiteX39" fmla="*/ 636270 w 741045"/>
                  <a:gd name="connsiteY39" fmla="*/ 915357 h 1057827"/>
                  <a:gd name="connsiteX40" fmla="*/ 656272 w 741045"/>
                  <a:gd name="connsiteY40" fmla="*/ 847730 h 1057827"/>
                  <a:gd name="connsiteX41" fmla="*/ 701040 w 741045"/>
                  <a:gd name="connsiteY41" fmla="*/ 677232 h 1057827"/>
                  <a:gd name="connsiteX42" fmla="*/ 721995 w 741045"/>
                  <a:gd name="connsiteY42" fmla="*/ 574363 h 1057827"/>
                  <a:gd name="connsiteX43" fmla="*/ 741045 w 741045"/>
                  <a:gd name="connsiteY43" fmla="*/ 491495 h 1057827"/>
                  <a:gd name="connsiteX44" fmla="*/ 741045 w 741045"/>
                  <a:gd name="connsiteY44" fmla="*/ 491495 h 1057827"/>
                  <a:gd name="connsiteX0" fmla="*/ 0 w 741045"/>
                  <a:gd name="connsiteY0" fmla="*/ 502926 h 1057827"/>
                  <a:gd name="connsiteX1" fmla="*/ 21907 w 741045"/>
                  <a:gd name="connsiteY1" fmla="*/ 407676 h 1057827"/>
                  <a:gd name="connsiteX2" fmla="*/ 36195 w 741045"/>
                  <a:gd name="connsiteY2" fmla="*/ 353382 h 1057827"/>
                  <a:gd name="connsiteX3" fmla="*/ 45720 w 741045"/>
                  <a:gd name="connsiteY3" fmla="*/ 300995 h 1057827"/>
                  <a:gd name="connsiteX4" fmla="*/ 55245 w 741045"/>
                  <a:gd name="connsiteY4" fmla="*/ 267657 h 1057827"/>
                  <a:gd name="connsiteX5" fmla="*/ 60007 w 741045"/>
                  <a:gd name="connsiteY5" fmla="*/ 234320 h 1057827"/>
                  <a:gd name="connsiteX6" fmla="*/ 70485 w 741045"/>
                  <a:gd name="connsiteY6" fmla="*/ 198124 h 1057827"/>
                  <a:gd name="connsiteX7" fmla="*/ 83820 w 741045"/>
                  <a:gd name="connsiteY7" fmla="*/ 148595 h 1057827"/>
                  <a:gd name="connsiteX8" fmla="*/ 93345 w 741045"/>
                  <a:gd name="connsiteY8" fmla="*/ 124782 h 1057827"/>
                  <a:gd name="connsiteX9" fmla="*/ 103822 w 741045"/>
                  <a:gd name="connsiteY9" fmla="*/ 91445 h 1057827"/>
                  <a:gd name="connsiteX10" fmla="*/ 117157 w 741045"/>
                  <a:gd name="connsiteY10" fmla="*/ 61917 h 1057827"/>
                  <a:gd name="connsiteX11" fmla="*/ 126682 w 741045"/>
                  <a:gd name="connsiteY11" fmla="*/ 39057 h 1057827"/>
                  <a:gd name="connsiteX12" fmla="*/ 131445 w 741045"/>
                  <a:gd name="connsiteY12" fmla="*/ 24770 h 1057827"/>
                  <a:gd name="connsiteX13" fmla="*/ 145732 w 741045"/>
                  <a:gd name="connsiteY13" fmla="*/ 10482 h 1057827"/>
                  <a:gd name="connsiteX14" fmla="*/ 160972 w 741045"/>
                  <a:gd name="connsiteY14" fmla="*/ 957 h 1057827"/>
                  <a:gd name="connsiteX15" fmla="*/ 179070 w 741045"/>
                  <a:gd name="connsiteY15" fmla="*/ 869 h 1057827"/>
                  <a:gd name="connsiteX16" fmla="*/ 198120 w 741045"/>
                  <a:gd name="connsiteY16" fmla="*/ 5720 h 1057827"/>
                  <a:gd name="connsiteX17" fmla="*/ 212407 w 741045"/>
                  <a:gd name="connsiteY17" fmla="*/ 15245 h 1057827"/>
                  <a:gd name="connsiteX18" fmla="*/ 231457 w 741045"/>
                  <a:gd name="connsiteY18" fmla="*/ 48582 h 1057827"/>
                  <a:gd name="connsiteX19" fmla="*/ 250507 w 741045"/>
                  <a:gd name="connsiteY19" fmla="*/ 91445 h 1057827"/>
                  <a:gd name="connsiteX20" fmla="*/ 264795 w 741045"/>
                  <a:gd name="connsiteY20" fmla="*/ 134307 h 1057827"/>
                  <a:gd name="connsiteX21" fmla="*/ 282892 w 741045"/>
                  <a:gd name="connsiteY21" fmla="*/ 198125 h 1057827"/>
                  <a:gd name="connsiteX22" fmla="*/ 299085 w 741045"/>
                  <a:gd name="connsiteY22" fmla="*/ 253371 h 1057827"/>
                  <a:gd name="connsiteX23" fmla="*/ 326707 w 741045"/>
                  <a:gd name="connsiteY23" fmla="*/ 381957 h 1057827"/>
                  <a:gd name="connsiteX24" fmla="*/ 356235 w 741045"/>
                  <a:gd name="connsiteY24" fmla="*/ 513403 h 1057827"/>
                  <a:gd name="connsiteX25" fmla="*/ 379095 w 741045"/>
                  <a:gd name="connsiteY25" fmla="*/ 620082 h 1057827"/>
                  <a:gd name="connsiteX26" fmla="*/ 401002 w 741045"/>
                  <a:gd name="connsiteY26" fmla="*/ 708665 h 1057827"/>
                  <a:gd name="connsiteX27" fmla="*/ 426720 w 741045"/>
                  <a:gd name="connsiteY27" fmla="*/ 803910 h 1057827"/>
                  <a:gd name="connsiteX28" fmla="*/ 445770 w 741045"/>
                  <a:gd name="connsiteY28" fmla="*/ 877257 h 1057827"/>
                  <a:gd name="connsiteX29" fmla="*/ 464820 w 741045"/>
                  <a:gd name="connsiteY29" fmla="*/ 948695 h 1057827"/>
                  <a:gd name="connsiteX30" fmla="*/ 474345 w 741045"/>
                  <a:gd name="connsiteY30" fmla="*/ 981075 h 1057827"/>
                  <a:gd name="connsiteX31" fmla="*/ 486727 w 741045"/>
                  <a:gd name="connsiteY31" fmla="*/ 1015370 h 1057827"/>
                  <a:gd name="connsiteX32" fmla="*/ 498157 w 741045"/>
                  <a:gd name="connsiteY32" fmla="*/ 1034419 h 1057827"/>
                  <a:gd name="connsiteX33" fmla="*/ 513397 w 741045"/>
                  <a:gd name="connsiteY33" fmla="*/ 1050612 h 1057827"/>
                  <a:gd name="connsiteX34" fmla="*/ 536257 w 741045"/>
                  <a:gd name="connsiteY34" fmla="*/ 1057808 h 1057827"/>
                  <a:gd name="connsiteX35" fmla="*/ 569595 w 741045"/>
                  <a:gd name="connsiteY35" fmla="*/ 1048707 h 1057827"/>
                  <a:gd name="connsiteX36" fmla="*/ 602932 w 741045"/>
                  <a:gd name="connsiteY36" fmla="*/ 1001082 h 1057827"/>
                  <a:gd name="connsiteX37" fmla="*/ 621982 w 741045"/>
                  <a:gd name="connsiteY37" fmla="*/ 958220 h 1057827"/>
                  <a:gd name="connsiteX38" fmla="*/ 636270 w 741045"/>
                  <a:gd name="connsiteY38" fmla="*/ 915357 h 1057827"/>
                  <a:gd name="connsiteX39" fmla="*/ 656272 w 741045"/>
                  <a:gd name="connsiteY39" fmla="*/ 847730 h 1057827"/>
                  <a:gd name="connsiteX40" fmla="*/ 701040 w 741045"/>
                  <a:gd name="connsiteY40" fmla="*/ 677232 h 1057827"/>
                  <a:gd name="connsiteX41" fmla="*/ 721995 w 741045"/>
                  <a:gd name="connsiteY41" fmla="*/ 574363 h 1057827"/>
                  <a:gd name="connsiteX42" fmla="*/ 741045 w 741045"/>
                  <a:gd name="connsiteY42" fmla="*/ 491495 h 1057827"/>
                  <a:gd name="connsiteX43" fmla="*/ 741045 w 741045"/>
                  <a:gd name="connsiteY43" fmla="*/ 491495 h 1057827"/>
                  <a:gd name="connsiteX0" fmla="*/ 0 w 741045"/>
                  <a:gd name="connsiteY0" fmla="*/ 502926 h 1060714"/>
                  <a:gd name="connsiteX1" fmla="*/ 21907 w 741045"/>
                  <a:gd name="connsiteY1" fmla="*/ 407676 h 1060714"/>
                  <a:gd name="connsiteX2" fmla="*/ 36195 w 741045"/>
                  <a:gd name="connsiteY2" fmla="*/ 353382 h 1060714"/>
                  <a:gd name="connsiteX3" fmla="*/ 45720 w 741045"/>
                  <a:gd name="connsiteY3" fmla="*/ 300995 h 1060714"/>
                  <a:gd name="connsiteX4" fmla="*/ 55245 w 741045"/>
                  <a:gd name="connsiteY4" fmla="*/ 267657 h 1060714"/>
                  <a:gd name="connsiteX5" fmla="*/ 60007 w 741045"/>
                  <a:gd name="connsiteY5" fmla="*/ 234320 h 1060714"/>
                  <a:gd name="connsiteX6" fmla="*/ 70485 w 741045"/>
                  <a:gd name="connsiteY6" fmla="*/ 198124 h 1060714"/>
                  <a:gd name="connsiteX7" fmla="*/ 83820 w 741045"/>
                  <a:gd name="connsiteY7" fmla="*/ 148595 h 1060714"/>
                  <a:gd name="connsiteX8" fmla="*/ 93345 w 741045"/>
                  <a:gd name="connsiteY8" fmla="*/ 124782 h 1060714"/>
                  <a:gd name="connsiteX9" fmla="*/ 103822 w 741045"/>
                  <a:gd name="connsiteY9" fmla="*/ 91445 h 1060714"/>
                  <a:gd name="connsiteX10" fmla="*/ 117157 w 741045"/>
                  <a:gd name="connsiteY10" fmla="*/ 61917 h 1060714"/>
                  <a:gd name="connsiteX11" fmla="*/ 126682 w 741045"/>
                  <a:gd name="connsiteY11" fmla="*/ 39057 h 1060714"/>
                  <a:gd name="connsiteX12" fmla="*/ 131445 w 741045"/>
                  <a:gd name="connsiteY12" fmla="*/ 24770 h 1060714"/>
                  <a:gd name="connsiteX13" fmla="*/ 145732 w 741045"/>
                  <a:gd name="connsiteY13" fmla="*/ 10482 h 1060714"/>
                  <a:gd name="connsiteX14" fmla="*/ 160972 w 741045"/>
                  <a:gd name="connsiteY14" fmla="*/ 957 h 1060714"/>
                  <a:gd name="connsiteX15" fmla="*/ 179070 w 741045"/>
                  <a:gd name="connsiteY15" fmla="*/ 869 h 1060714"/>
                  <a:gd name="connsiteX16" fmla="*/ 198120 w 741045"/>
                  <a:gd name="connsiteY16" fmla="*/ 5720 h 1060714"/>
                  <a:gd name="connsiteX17" fmla="*/ 212407 w 741045"/>
                  <a:gd name="connsiteY17" fmla="*/ 15245 h 1060714"/>
                  <a:gd name="connsiteX18" fmla="*/ 231457 w 741045"/>
                  <a:gd name="connsiteY18" fmla="*/ 48582 h 1060714"/>
                  <a:gd name="connsiteX19" fmla="*/ 250507 w 741045"/>
                  <a:gd name="connsiteY19" fmla="*/ 91445 h 1060714"/>
                  <a:gd name="connsiteX20" fmla="*/ 264795 w 741045"/>
                  <a:gd name="connsiteY20" fmla="*/ 134307 h 1060714"/>
                  <a:gd name="connsiteX21" fmla="*/ 282892 w 741045"/>
                  <a:gd name="connsiteY21" fmla="*/ 198125 h 1060714"/>
                  <a:gd name="connsiteX22" fmla="*/ 299085 w 741045"/>
                  <a:gd name="connsiteY22" fmla="*/ 253371 h 1060714"/>
                  <a:gd name="connsiteX23" fmla="*/ 326707 w 741045"/>
                  <a:gd name="connsiteY23" fmla="*/ 381957 h 1060714"/>
                  <a:gd name="connsiteX24" fmla="*/ 356235 w 741045"/>
                  <a:gd name="connsiteY24" fmla="*/ 513403 h 1060714"/>
                  <a:gd name="connsiteX25" fmla="*/ 379095 w 741045"/>
                  <a:gd name="connsiteY25" fmla="*/ 620082 h 1060714"/>
                  <a:gd name="connsiteX26" fmla="*/ 401002 w 741045"/>
                  <a:gd name="connsiteY26" fmla="*/ 708665 h 1060714"/>
                  <a:gd name="connsiteX27" fmla="*/ 426720 w 741045"/>
                  <a:gd name="connsiteY27" fmla="*/ 803910 h 1060714"/>
                  <a:gd name="connsiteX28" fmla="*/ 445770 w 741045"/>
                  <a:gd name="connsiteY28" fmla="*/ 877257 h 1060714"/>
                  <a:gd name="connsiteX29" fmla="*/ 464820 w 741045"/>
                  <a:gd name="connsiteY29" fmla="*/ 948695 h 1060714"/>
                  <a:gd name="connsiteX30" fmla="*/ 474345 w 741045"/>
                  <a:gd name="connsiteY30" fmla="*/ 981075 h 1060714"/>
                  <a:gd name="connsiteX31" fmla="*/ 486727 w 741045"/>
                  <a:gd name="connsiteY31" fmla="*/ 1015370 h 1060714"/>
                  <a:gd name="connsiteX32" fmla="*/ 498157 w 741045"/>
                  <a:gd name="connsiteY32" fmla="*/ 1034419 h 1060714"/>
                  <a:gd name="connsiteX33" fmla="*/ 513397 w 741045"/>
                  <a:gd name="connsiteY33" fmla="*/ 1050612 h 1060714"/>
                  <a:gd name="connsiteX34" fmla="*/ 536257 w 741045"/>
                  <a:gd name="connsiteY34" fmla="*/ 1057808 h 1060714"/>
                  <a:gd name="connsiteX35" fmla="*/ 602932 w 741045"/>
                  <a:gd name="connsiteY35" fmla="*/ 1001082 h 1060714"/>
                  <a:gd name="connsiteX36" fmla="*/ 621982 w 741045"/>
                  <a:gd name="connsiteY36" fmla="*/ 958220 h 1060714"/>
                  <a:gd name="connsiteX37" fmla="*/ 636270 w 741045"/>
                  <a:gd name="connsiteY37" fmla="*/ 915357 h 1060714"/>
                  <a:gd name="connsiteX38" fmla="*/ 656272 w 741045"/>
                  <a:gd name="connsiteY38" fmla="*/ 847730 h 1060714"/>
                  <a:gd name="connsiteX39" fmla="*/ 701040 w 741045"/>
                  <a:gd name="connsiteY39" fmla="*/ 677232 h 1060714"/>
                  <a:gd name="connsiteX40" fmla="*/ 721995 w 741045"/>
                  <a:gd name="connsiteY40" fmla="*/ 574363 h 1060714"/>
                  <a:gd name="connsiteX41" fmla="*/ 741045 w 741045"/>
                  <a:gd name="connsiteY41" fmla="*/ 491495 h 1060714"/>
                  <a:gd name="connsiteX42" fmla="*/ 741045 w 741045"/>
                  <a:gd name="connsiteY42" fmla="*/ 491495 h 1060714"/>
                  <a:gd name="connsiteX0" fmla="*/ 0 w 741045"/>
                  <a:gd name="connsiteY0" fmla="*/ 502926 h 1116341"/>
                  <a:gd name="connsiteX1" fmla="*/ 21907 w 741045"/>
                  <a:gd name="connsiteY1" fmla="*/ 407676 h 1116341"/>
                  <a:gd name="connsiteX2" fmla="*/ 36195 w 741045"/>
                  <a:gd name="connsiteY2" fmla="*/ 353382 h 1116341"/>
                  <a:gd name="connsiteX3" fmla="*/ 45720 w 741045"/>
                  <a:gd name="connsiteY3" fmla="*/ 300995 h 1116341"/>
                  <a:gd name="connsiteX4" fmla="*/ 55245 w 741045"/>
                  <a:gd name="connsiteY4" fmla="*/ 267657 h 1116341"/>
                  <a:gd name="connsiteX5" fmla="*/ 60007 w 741045"/>
                  <a:gd name="connsiteY5" fmla="*/ 234320 h 1116341"/>
                  <a:gd name="connsiteX6" fmla="*/ 70485 w 741045"/>
                  <a:gd name="connsiteY6" fmla="*/ 198124 h 1116341"/>
                  <a:gd name="connsiteX7" fmla="*/ 83820 w 741045"/>
                  <a:gd name="connsiteY7" fmla="*/ 148595 h 1116341"/>
                  <a:gd name="connsiteX8" fmla="*/ 93345 w 741045"/>
                  <a:gd name="connsiteY8" fmla="*/ 124782 h 1116341"/>
                  <a:gd name="connsiteX9" fmla="*/ 103822 w 741045"/>
                  <a:gd name="connsiteY9" fmla="*/ 91445 h 1116341"/>
                  <a:gd name="connsiteX10" fmla="*/ 117157 w 741045"/>
                  <a:gd name="connsiteY10" fmla="*/ 61917 h 1116341"/>
                  <a:gd name="connsiteX11" fmla="*/ 126682 w 741045"/>
                  <a:gd name="connsiteY11" fmla="*/ 39057 h 1116341"/>
                  <a:gd name="connsiteX12" fmla="*/ 131445 w 741045"/>
                  <a:gd name="connsiteY12" fmla="*/ 24770 h 1116341"/>
                  <a:gd name="connsiteX13" fmla="*/ 145732 w 741045"/>
                  <a:gd name="connsiteY13" fmla="*/ 10482 h 1116341"/>
                  <a:gd name="connsiteX14" fmla="*/ 160972 w 741045"/>
                  <a:gd name="connsiteY14" fmla="*/ 957 h 1116341"/>
                  <a:gd name="connsiteX15" fmla="*/ 179070 w 741045"/>
                  <a:gd name="connsiteY15" fmla="*/ 869 h 1116341"/>
                  <a:gd name="connsiteX16" fmla="*/ 198120 w 741045"/>
                  <a:gd name="connsiteY16" fmla="*/ 5720 h 1116341"/>
                  <a:gd name="connsiteX17" fmla="*/ 212407 w 741045"/>
                  <a:gd name="connsiteY17" fmla="*/ 15245 h 1116341"/>
                  <a:gd name="connsiteX18" fmla="*/ 231457 w 741045"/>
                  <a:gd name="connsiteY18" fmla="*/ 48582 h 1116341"/>
                  <a:gd name="connsiteX19" fmla="*/ 250507 w 741045"/>
                  <a:gd name="connsiteY19" fmla="*/ 91445 h 1116341"/>
                  <a:gd name="connsiteX20" fmla="*/ 264795 w 741045"/>
                  <a:gd name="connsiteY20" fmla="*/ 134307 h 1116341"/>
                  <a:gd name="connsiteX21" fmla="*/ 282892 w 741045"/>
                  <a:gd name="connsiteY21" fmla="*/ 198125 h 1116341"/>
                  <a:gd name="connsiteX22" fmla="*/ 299085 w 741045"/>
                  <a:gd name="connsiteY22" fmla="*/ 253371 h 1116341"/>
                  <a:gd name="connsiteX23" fmla="*/ 326707 w 741045"/>
                  <a:gd name="connsiteY23" fmla="*/ 381957 h 1116341"/>
                  <a:gd name="connsiteX24" fmla="*/ 356235 w 741045"/>
                  <a:gd name="connsiteY24" fmla="*/ 513403 h 1116341"/>
                  <a:gd name="connsiteX25" fmla="*/ 379095 w 741045"/>
                  <a:gd name="connsiteY25" fmla="*/ 620082 h 1116341"/>
                  <a:gd name="connsiteX26" fmla="*/ 401002 w 741045"/>
                  <a:gd name="connsiteY26" fmla="*/ 708665 h 1116341"/>
                  <a:gd name="connsiteX27" fmla="*/ 426720 w 741045"/>
                  <a:gd name="connsiteY27" fmla="*/ 803910 h 1116341"/>
                  <a:gd name="connsiteX28" fmla="*/ 445770 w 741045"/>
                  <a:gd name="connsiteY28" fmla="*/ 877257 h 1116341"/>
                  <a:gd name="connsiteX29" fmla="*/ 464820 w 741045"/>
                  <a:gd name="connsiteY29" fmla="*/ 948695 h 1116341"/>
                  <a:gd name="connsiteX30" fmla="*/ 474345 w 741045"/>
                  <a:gd name="connsiteY30" fmla="*/ 981075 h 1116341"/>
                  <a:gd name="connsiteX31" fmla="*/ 486727 w 741045"/>
                  <a:gd name="connsiteY31" fmla="*/ 1015370 h 1116341"/>
                  <a:gd name="connsiteX32" fmla="*/ 498157 w 741045"/>
                  <a:gd name="connsiteY32" fmla="*/ 1034419 h 1116341"/>
                  <a:gd name="connsiteX33" fmla="*/ 513397 w 741045"/>
                  <a:gd name="connsiteY33" fmla="*/ 1050612 h 1116341"/>
                  <a:gd name="connsiteX34" fmla="*/ 510917 w 741045"/>
                  <a:gd name="connsiteY34" fmla="*/ 1115561 h 1116341"/>
                  <a:gd name="connsiteX35" fmla="*/ 602932 w 741045"/>
                  <a:gd name="connsiteY35" fmla="*/ 1001082 h 1116341"/>
                  <a:gd name="connsiteX36" fmla="*/ 621982 w 741045"/>
                  <a:gd name="connsiteY36" fmla="*/ 958220 h 1116341"/>
                  <a:gd name="connsiteX37" fmla="*/ 636270 w 741045"/>
                  <a:gd name="connsiteY37" fmla="*/ 915357 h 1116341"/>
                  <a:gd name="connsiteX38" fmla="*/ 656272 w 741045"/>
                  <a:gd name="connsiteY38" fmla="*/ 847730 h 1116341"/>
                  <a:gd name="connsiteX39" fmla="*/ 701040 w 741045"/>
                  <a:gd name="connsiteY39" fmla="*/ 677232 h 1116341"/>
                  <a:gd name="connsiteX40" fmla="*/ 721995 w 741045"/>
                  <a:gd name="connsiteY40" fmla="*/ 574363 h 1116341"/>
                  <a:gd name="connsiteX41" fmla="*/ 741045 w 741045"/>
                  <a:gd name="connsiteY41" fmla="*/ 491495 h 1116341"/>
                  <a:gd name="connsiteX42" fmla="*/ 741045 w 741045"/>
                  <a:gd name="connsiteY42" fmla="*/ 491495 h 1116341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82892 w 741045"/>
                  <a:gd name="connsiteY21" fmla="*/ 198125 h 1051772"/>
                  <a:gd name="connsiteX22" fmla="*/ 299085 w 741045"/>
                  <a:gd name="connsiteY22" fmla="*/ 253371 h 1051772"/>
                  <a:gd name="connsiteX23" fmla="*/ 326707 w 741045"/>
                  <a:gd name="connsiteY23" fmla="*/ 381957 h 1051772"/>
                  <a:gd name="connsiteX24" fmla="*/ 356235 w 741045"/>
                  <a:gd name="connsiteY24" fmla="*/ 513403 h 1051772"/>
                  <a:gd name="connsiteX25" fmla="*/ 379095 w 741045"/>
                  <a:gd name="connsiteY25" fmla="*/ 620082 h 1051772"/>
                  <a:gd name="connsiteX26" fmla="*/ 401002 w 741045"/>
                  <a:gd name="connsiteY26" fmla="*/ 708665 h 1051772"/>
                  <a:gd name="connsiteX27" fmla="*/ 426720 w 741045"/>
                  <a:gd name="connsiteY27" fmla="*/ 803910 h 1051772"/>
                  <a:gd name="connsiteX28" fmla="*/ 445770 w 741045"/>
                  <a:gd name="connsiteY28" fmla="*/ 877257 h 1051772"/>
                  <a:gd name="connsiteX29" fmla="*/ 464820 w 741045"/>
                  <a:gd name="connsiteY29" fmla="*/ 948695 h 1051772"/>
                  <a:gd name="connsiteX30" fmla="*/ 474345 w 741045"/>
                  <a:gd name="connsiteY30" fmla="*/ 981075 h 1051772"/>
                  <a:gd name="connsiteX31" fmla="*/ 486727 w 741045"/>
                  <a:gd name="connsiteY31" fmla="*/ 1015370 h 1051772"/>
                  <a:gd name="connsiteX32" fmla="*/ 498157 w 741045"/>
                  <a:gd name="connsiteY32" fmla="*/ 1034419 h 1051772"/>
                  <a:gd name="connsiteX33" fmla="*/ 513397 w 741045"/>
                  <a:gd name="connsiteY33" fmla="*/ 1050612 h 1051772"/>
                  <a:gd name="connsiteX34" fmla="*/ 602932 w 741045"/>
                  <a:gd name="connsiteY34" fmla="*/ 1001082 h 1051772"/>
                  <a:gd name="connsiteX35" fmla="*/ 621982 w 741045"/>
                  <a:gd name="connsiteY35" fmla="*/ 958220 h 1051772"/>
                  <a:gd name="connsiteX36" fmla="*/ 636270 w 741045"/>
                  <a:gd name="connsiteY36" fmla="*/ 915357 h 1051772"/>
                  <a:gd name="connsiteX37" fmla="*/ 656272 w 741045"/>
                  <a:gd name="connsiteY37" fmla="*/ 847730 h 1051772"/>
                  <a:gd name="connsiteX38" fmla="*/ 701040 w 741045"/>
                  <a:gd name="connsiteY38" fmla="*/ 677232 h 1051772"/>
                  <a:gd name="connsiteX39" fmla="*/ 721995 w 741045"/>
                  <a:gd name="connsiteY39" fmla="*/ 574363 h 1051772"/>
                  <a:gd name="connsiteX40" fmla="*/ 741045 w 741045"/>
                  <a:gd name="connsiteY40" fmla="*/ 491495 h 1051772"/>
                  <a:gd name="connsiteX41" fmla="*/ 741045 w 741045"/>
                  <a:gd name="connsiteY41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26707 w 741045"/>
                  <a:gd name="connsiteY22" fmla="*/ 381957 h 1051772"/>
                  <a:gd name="connsiteX23" fmla="*/ 356235 w 741045"/>
                  <a:gd name="connsiteY23" fmla="*/ 513403 h 1051772"/>
                  <a:gd name="connsiteX24" fmla="*/ 379095 w 741045"/>
                  <a:gd name="connsiteY24" fmla="*/ 620082 h 1051772"/>
                  <a:gd name="connsiteX25" fmla="*/ 401002 w 741045"/>
                  <a:gd name="connsiteY25" fmla="*/ 708665 h 1051772"/>
                  <a:gd name="connsiteX26" fmla="*/ 426720 w 741045"/>
                  <a:gd name="connsiteY26" fmla="*/ 803910 h 1051772"/>
                  <a:gd name="connsiteX27" fmla="*/ 445770 w 741045"/>
                  <a:gd name="connsiteY27" fmla="*/ 877257 h 1051772"/>
                  <a:gd name="connsiteX28" fmla="*/ 464820 w 741045"/>
                  <a:gd name="connsiteY28" fmla="*/ 948695 h 1051772"/>
                  <a:gd name="connsiteX29" fmla="*/ 474345 w 741045"/>
                  <a:gd name="connsiteY29" fmla="*/ 981075 h 1051772"/>
                  <a:gd name="connsiteX30" fmla="*/ 486727 w 741045"/>
                  <a:gd name="connsiteY30" fmla="*/ 1015370 h 1051772"/>
                  <a:gd name="connsiteX31" fmla="*/ 498157 w 741045"/>
                  <a:gd name="connsiteY31" fmla="*/ 1034419 h 1051772"/>
                  <a:gd name="connsiteX32" fmla="*/ 513397 w 741045"/>
                  <a:gd name="connsiteY32" fmla="*/ 1050612 h 1051772"/>
                  <a:gd name="connsiteX33" fmla="*/ 602932 w 741045"/>
                  <a:gd name="connsiteY33" fmla="*/ 1001082 h 1051772"/>
                  <a:gd name="connsiteX34" fmla="*/ 621982 w 741045"/>
                  <a:gd name="connsiteY34" fmla="*/ 958220 h 1051772"/>
                  <a:gd name="connsiteX35" fmla="*/ 636270 w 741045"/>
                  <a:gd name="connsiteY35" fmla="*/ 915357 h 1051772"/>
                  <a:gd name="connsiteX36" fmla="*/ 656272 w 741045"/>
                  <a:gd name="connsiteY36" fmla="*/ 847730 h 1051772"/>
                  <a:gd name="connsiteX37" fmla="*/ 701040 w 741045"/>
                  <a:gd name="connsiteY37" fmla="*/ 677232 h 1051772"/>
                  <a:gd name="connsiteX38" fmla="*/ 721995 w 741045"/>
                  <a:gd name="connsiteY38" fmla="*/ 574363 h 1051772"/>
                  <a:gd name="connsiteX39" fmla="*/ 741045 w 741045"/>
                  <a:gd name="connsiteY39" fmla="*/ 491495 h 1051772"/>
                  <a:gd name="connsiteX40" fmla="*/ 741045 w 741045"/>
                  <a:gd name="connsiteY40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299085 w 741045"/>
                  <a:gd name="connsiteY21" fmla="*/ 253371 h 1051772"/>
                  <a:gd name="connsiteX22" fmla="*/ 356235 w 741045"/>
                  <a:gd name="connsiteY22" fmla="*/ 513403 h 1051772"/>
                  <a:gd name="connsiteX23" fmla="*/ 379095 w 741045"/>
                  <a:gd name="connsiteY23" fmla="*/ 620082 h 1051772"/>
                  <a:gd name="connsiteX24" fmla="*/ 401002 w 741045"/>
                  <a:gd name="connsiteY24" fmla="*/ 708665 h 1051772"/>
                  <a:gd name="connsiteX25" fmla="*/ 426720 w 741045"/>
                  <a:gd name="connsiteY25" fmla="*/ 803910 h 1051772"/>
                  <a:gd name="connsiteX26" fmla="*/ 445770 w 741045"/>
                  <a:gd name="connsiteY26" fmla="*/ 877257 h 1051772"/>
                  <a:gd name="connsiteX27" fmla="*/ 464820 w 741045"/>
                  <a:gd name="connsiteY27" fmla="*/ 948695 h 1051772"/>
                  <a:gd name="connsiteX28" fmla="*/ 474345 w 741045"/>
                  <a:gd name="connsiteY28" fmla="*/ 981075 h 1051772"/>
                  <a:gd name="connsiteX29" fmla="*/ 486727 w 741045"/>
                  <a:gd name="connsiteY29" fmla="*/ 1015370 h 1051772"/>
                  <a:gd name="connsiteX30" fmla="*/ 498157 w 741045"/>
                  <a:gd name="connsiteY30" fmla="*/ 1034419 h 1051772"/>
                  <a:gd name="connsiteX31" fmla="*/ 513397 w 741045"/>
                  <a:gd name="connsiteY31" fmla="*/ 1050612 h 1051772"/>
                  <a:gd name="connsiteX32" fmla="*/ 602932 w 741045"/>
                  <a:gd name="connsiteY32" fmla="*/ 1001082 h 1051772"/>
                  <a:gd name="connsiteX33" fmla="*/ 621982 w 741045"/>
                  <a:gd name="connsiteY33" fmla="*/ 958220 h 1051772"/>
                  <a:gd name="connsiteX34" fmla="*/ 636270 w 741045"/>
                  <a:gd name="connsiteY34" fmla="*/ 915357 h 1051772"/>
                  <a:gd name="connsiteX35" fmla="*/ 656272 w 741045"/>
                  <a:gd name="connsiteY35" fmla="*/ 847730 h 1051772"/>
                  <a:gd name="connsiteX36" fmla="*/ 701040 w 741045"/>
                  <a:gd name="connsiteY36" fmla="*/ 677232 h 1051772"/>
                  <a:gd name="connsiteX37" fmla="*/ 721995 w 741045"/>
                  <a:gd name="connsiteY37" fmla="*/ 574363 h 1051772"/>
                  <a:gd name="connsiteX38" fmla="*/ 741045 w 741045"/>
                  <a:gd name="connsiteY38" fmla="*/ 491495 h 1051772"/>
                  <a:gd name="connsiteX39" fmla="*/ 741045 w 741045"/>
                  <a:gd name="connsiteY39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379095 w 741045"/>
                  <a:gd name="connsiteY22" fmla="*/ 620082 h 1051772"/>
                  <a:gd name="connsiteX23" fmla="*/ 401002 w 741045"/>
                  <a:gd name="connsiteY23" fmla="*/ 708665 h 1051772"/>
                  <a:gd name="connsiteX24" fmla="*/ 426720 w 741045"/>
                  <a:gd name="connsiteY24" fmla="*/ 803910 h 1051772"/>
                  <a:gd name="connsiteX25" fmla="*/ 445770 w 741045"/>
                  <a:gd name="connsiteY25" fmla="*/ 877257 h 1051772"/>
                  <a:gd name="connsiteX26" fmla="*/ 464820 w 741045"/>
                  <a:gd name="connsiteY26" fmla="*/ 948695 h 1051772"/>
                  <a:gd name="connsiteX27" fmla="*/ 474345 w 741045"/>
                  <a:gd name="connsiteY27" fmla="*/ 981075 h 1051772"/>
                  <a:gd name="connsiteX28" fmla="*/ 486727 w 741045"/>
                  <a:gd name="connsiteY28" fmla="*/ 1015370 h 1051772"/>
                  <a:gd name="connsiteX29" fmla="*/ 498157 w 741045"/>
                  <a:gd name="connsiteY29" fmla="*/ 1034419 h 1051772"/>
                  <a:gd name="connsiteX30" fmla="*/ 513397 w 741045"/>
                  <a:gd name="connsiteY30" fmla="*/ 1050612 h 1051772"/>
                  <a:gd name="connsiteX31" fmla="*/ 602932 w 741045"/>
                  <a:gd name="connsiteY31" fmla="*/ 1001082 h 1051772"/>
                  <a:gd name="connsiteX32" fmla="*/ 621982 w 741045"/>
                  <a:gd name="connsiteY32" fmla="*/ 958220 h 1051772"/>
                  <a:gd name="connsiteX33" fmla="*/ 636270 w 741045"/>
                  <a:gd name="connsiteY33" fmla="*/ 915357 h 1051772"/>
                  <a:gd name="connsiteX34" fmla="*/ 656272 w 741045"/>
                  <a:gd name="connsiteY34" fmla="*/ 847730 h 1051772"/>
                  <a:gd name="connsiteX35" fmla="*/ 701040 w 741045"/>
                  <a:gd name="connsiteY35" fmla="*/ 677232 h 1051772"/>
                  <a:gd name="connsiteX36" fmla="*/ 721995 w 741045"/>
                  <a:gd name="connsiteY36" fmla="*/ 574363 h 1051772"/>
                  <a:gd name="connsiteX37" fmla="*/ 741045 w 741045"/>
                  <a:gd name="connsiteY37" fmla="*/ 491495 h 1051772"/>
                  <a:gd name="connsiteX38" fmla="*/ 741045 w 741045"/>
                  <a:gd name="connsiteY38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356235 w 741045"/>
                  <a:gd name="connsiteY21" fmla="*/ 513403 h 1051772"/>
                  <a:gd name="connsiteX22" fmla="*/ 401002 w 741045"/>
                  <a:gd name="connsiteY22" fmla="*/ 708665 h 1051772"/>
                  <a:gd name="connsiteX23" fmla="*/ 426720 w 741045"/>
                  <a:gd name="connsiteY23" fmla="*/ 803910 h 1051772"/>
                  <a:gd name="connsiteX24" fmla="*/ 445770 w 741045"/>
                  <a:gd name="connsiteY24" fmla="*/ 877257 h 1051772"/>
                  <a:gd name="connsiteX25" fmla="*/ 464820 w 741045"/>
                  <a:gd name="connsiteY25" fmla="*/ 948695 h 1051772"/>
                  <a:gd name="connsiteX26" fmla="*/ 474345 w 741045"/>
                  <a:gd name="connsiteY26" fmla="*/ 981075 h 1051772"/>
                  <a:gd name="connsiteX27" fmla="*/ 486727 w 741045"/>
                  <a:gd name="connsiteY27" fmla="*/ 1015370 h 1051772"/>
                  <a:gd name="connsiteX28" fmla="*/ 498157 w 741045"/>
                  <a:gd name="connsiteY28" fmla="*/ 1034419 h 1051772"/>
                  <a:gd name="connsiteX29" fmla="*/ 513397 w 741045"/>
                  <a:gd name="connsiteY29" fmla="*/ 1050612 h 1051772"/>
                  <a:gd name="connsiteX30" fmla="*/ 602932 w 741045"/>
                  <a:gd name="connsiteY30" fmla="*/ 1001082 h 1051772"/>
                  <a:gd name="connsiteX31" fmla="*/ 621982 w 741045"/>
                  <a:gd name="connsiteY31" fmla="*/ 958220 h 1051772"/>
                  <a:gd name="connsiteX32" fmla="*/ 636270 w 741045"/>
                  <a:gd name="connsiteY32" fmla="*/ 915357 h 1051772"/>
                  <a:gd name="connsiteX33" fmla="*/ 656272 w 741045"/>
                  <a:gd name="connsiteY33" fmla="*/ 847730 h 1051772"/>
                  <a:gd name="connsiteX34" fmla="*/ 701040 w 741045"/>
                  <a:gd name="connsiteY34" fmla="*/ 677232 h 1051772"/>
                  <a:gd name="connsiteX35" fmla="*/ 721995 w 741045"/>
                  <a:gd name="connsiteY35" fmla="*/ 574363 h 1051772"/>
                  <a:gd name="connsiteX36" fmla="*/ 741045 w 741045"/>
                  <a:gd name="connsiteY36" fmla="*/ 491495 h 1051772"/>
                  <a:gd name="connsiteX37" fmla="*/ 741045 w 741045"/>
                  <a:gd name="connsiteY37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26720 w 741045"/>
                  <a:gd name="connsiteY22" fmla="*/ 803910 h 1051772"/>
                  <a:gd name="connsiteX23" fmla="*/ 445770 w 741045"/>
                  <a:gd name="connsiteY23" fmla="*/ 877257 h 1051772"/>
                  <a:gd name="connsiteX24" fmla="*/ 464820 w 741045"/>
                  <a:gd name="connsiteY24" fmla="*/ 948695 h 1051772"/>
                  <a:gd name="connsiteX25" fmla="*/ 474345 w 741045"/>
                  <a:gd name="connsiteY25" fmla="*/ 981075 h 1051772"/>
                  <a:gd name="connsiteX26" fmla="*/ 486727 w 741045"/>
                  <a:gd name="connsiteY26" fmla="*/ 1015370 h 1051772"/>
                  <a:gd name="connsiteX27" fmla="*/ 498157 w 741045"/>
                  <a:gd name="connsiteY27" fmla="*/ 1034419 h 1051772"/>
                  <a:gd name="connsiteX28" fmla="*/ 513397 w 741045"/>
                  <a:gd name="connsiteY28" fmla="*/ 1050612 h 1051772"/>
                  <a:gd name="connsiteX29" fmla="*/ 602932 w 741045"/>
                  <a:gd name="connsiteY29" fmla="*/ 1001082 h 1051772"/>
                  <a:gd name="connsiteX30" fmla="*/ 621982 w 741045"/>
                  <a:gd name="connsiteY30" fmla="*/ 958220 h 1051772"/>
                  <a:gd name="connsiteX31" fmla="*/ 636270 w 741045"/>
                  <a:gd name="connsiteY31" fmla="*/ 915357 h 1051772"/>
                  <a:gd name="connsiteX32" fmla="*/ 656272 w 741045"/>
                  <a:gd name="connsiteY32" fmla="*/ 847730 h 1051772"/>
                  <a:gd name="connsiteX33" fmla="*/ 701040 w 741045"/>
                  <a:gd name="connsiteY33" fmla="*/ 677232 h 1051772"/>
                  <a:gd name="connsiteX34" fmla="*/ 721995 w 741045"/>
                  <a:gd name="connsiteY34" fmla="*/ 574363 h 1051772"/>
                  <a:gd name="connsiteX35" fmla="*/ 741045 w 741045"/>
                  <a:gd name="connsiteY35" fmla="*/ 491495 h 1051772"/>
                  <a:gd name="connsiteX36" fmla="*/ 741045 w 741045"/>
                  <a:gd name="connsiteY36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01002 w 741045"/>
                  <a:gd name="connsiteY21" fmla="*/ 708665 h 1051772"/>
                  <a:gd name="connsiteX22" fmla="*/ 445770 w 741045"/>
                  <a:gd name="connsiteY22" fmla="*/ 877257 h 1051772"/>
                  <a:gd name="connsiteX23" fmla="*/ 464820 w 741045"/>
                  <a:gd name="connsiteY23" fmla="*/ 948695 h 1051772"/>
                  <a:gd name="connsiteX24" fmla="*/ 474345 w 741045"/>
                  <a:gd name="connsiteY24" fmla="*/ 981075 h 1051772"/>
                  <a:gd name="connsiteX25" fmla="*/ 486727 w 741045"/>
                  <a:gd name="connsiteY25" fmla="*/ 1015370 h 1051772"/>
                  <a:gd name="connsiteX26" fmla="*/ 498157 w 741045"/>
                  <a:gd name="connsiteY26" fmla="*/ 1034419 h 1051772"/>
                  <a:gd name="connsiteX27" fmla="*/ 513397 w 741045"/>
                  <a:gd name="connsiteY27" fmla="*/ 1050612 h 1051772"/>
                  <a:gd name="connsiteX28" fmla="*/ 602932 w 741045"/>
                  <a:gd name="connsiteY28" fmla="*/ 1001082 h 1051772"/>
                  <a:gd name="connsiteX29" fmla="*/ 621982 w 741045"/>
                  <a:gd name="connsiteY29" fmla="*/ 958220 h 1051772"/>
                  <a:gd name="connsiteX30" fmla="*/ 636270 w 741045"/>
                  <a:gd name="connsiteY30" fmla="*/ 915357 h 1051772"/>
                  <a:gd name="connsiteX31" fmla="*/ 656272 w 741045"/>
                  <a:gd name="connsiteY31" fmla="*/ 847730 h 1051772"/>
                  <a:gd name="connsiteX32" fmla="*/ 701040 w 741045"/>
                  <a:gd name="connsiteY32" fmla="*/ 677232 h 1051772"/>
                  <a:gd name="connsiteX33" fmla="*/ 721995 w 741045"/>
                  <a:gd name="connsiteY33" fmla="*/ 574363 h 1051772"/>
                  <a:gd name="connsiteX34" fmla="*/ 741045 w 741045"/>
                  <a:gd name="connsiteY34" fmla="*/ 491495 h 1051772"/>
                  <a:gd name="connsiteX35" fmla="*/ 741045 w 741045"/>
                  <a:gd name="connsiteY35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64820 w 741045"/>
                  <a:gd name="connsiteY22" fmla="*/ 948695 h 1051772"/>
                  <a:gd name="connsiteX23" fmla="*/ 474345 w 741045"/>
                  <a:gd name="connsiteY23" fmla="*/ 981075 h 1051772"/>
                  <a:gd name="connsiteX24" fmla="*/ 486727 w 741045"/>
                  <a:gd name="connsiteY24" fmla="*/ 1015370 h 1051772"/>
                  <a:gd name="connsiteX25" fmla="*/ 498157 w 741045"/>
                  <a:gd name="connsiteY25" fmla="*/ 1034419 h 1051772"/>
                  <a:gd name="connsiteX26" fmla="*/ 513397 w 741045"/>
                  <a:gd name="connsiteY26" fmla="*/ 1050612 h 1051772"/>
                  <a:gd name="connsiteX27" fmla="*/ 602932 w 741045"/>
                  <a:gd name="connsiteY27" fmla="*/ 1001082 h 1051772"/>
                  <a:gd name="connsiteX28" fmla="*/ 621982 w 741045"/>
                  <a:gd name="connsiteY28" fmla="*/ 958220 h 1051772"/>
                  <a:gd name="connsiteX29" fmla="*/ 636270 w 741045"/>
                  <a:gd name="connsiteY29" fmla="*/ 915357 h 1051772"/>
                  <a:gd name="connsiteX30" fmla="*/ 656272 w 741045"/>
                  <a:gd name="connsiteY30" fmla="*/ 847730 h 1051772"/>
                  <a:gd name="connsiteX31" fmla="*/ 701040 w 741045"/>
                  <a:gd name="connsiteY31" fmla="*/ 677232 h 1051772"/>
                  <a:gd name="connsiteX32" fmla="*/ 721995 w 741045"/>
                  <a:gd name="connsiteY32" fmla="*/ 574363 h 1051772"/>
                  <a:gd name="connsiteX33" fmla="*/ 741045 w 741045"/>
                  <a:gd name="connsiteY33" fmla="*/ 491495 h 1051772"/>
                  <a:gd name="connsiteX34" fmla="*/ 741045 w 741045"/>
                  <a:gd name="connsiteY34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74345 w 741045"/>
                  <a:gd name="connsiteY22" fmla="*/ 981075 h 1051772"/>
                  <a:gd name="connsiteX23" fmla="*/ 486727 w 741045"/>
                  <a:gd name="connsiteY23" fmla="*/ 1015370 h 1051772"/>
                  <a:gd name="connsiteX24" fmla="*/ 498157 w 741045"/>
                  <a:gd name="connsiteY24" fmla="*/ 1034419 h 1051772"/>
                  <a:gd name="connsiteX25" fmla="*/ 513397 w 741045"/>
                  <a:gd name="connsiteY25" fmla="*/ 1050612 h 1051772"/>
                  <a:gd name="connsiteX26" fmla="*/ 602932 w 741045"/>
                  <a:gd name="connsiteY26" fmla="*/ 1001082 h 1051772"/>
                  <a:gd name="connsiteX27" fmla="*/ 621982 w 741045"/>
                  <a:gd name="connsiteY27" fmla="*/ 958220 h 1051772"/>
                  <a:gd name="connsiteX28" fmla="*/ 636270 w 741045"/>
                  <a:gd name="connsiteY28" fmla="*/ 915357 h 1051772"/>
                  <a:gd name="connsiteX29" fmla="*/ 656272 w 741045"/>
                  <a:gd name="connsiteY29" fmla="*/ 847730 h 1051772"/>
                  <a:gd name="connsiteX30" fmla="*/ 701040 w 741045"/>
                  <a:gd name="connsiteY30" fmla="*/ 677232 h 1051772"/>
                  <a:gd name="connsiteX31" fmla="*/ 721995 w 741045"/>
                  <a:gd name="connsiteY31" fmla="*/ 574363 h 1051772"/>
                  <a:gd name="connsiteX32" fmla="*/ 741045 w 741045"/>
                  <a:gd name="connsiteY32" fmla="*/ 491495 h 1051772"/>
                  <a:gd name="connsiteX33" fmla="*/ 741045 w 741045"/>
                  <a:gd name="connsiteY33" fmla="*/ 491495 h 1051772"/>
                  <a:gd name="connsiteX0" fmla="*/ 0 w 741045"/>
                  <a:gd name="connsiteY0" fmla="*/ 502926 h 1051772"/>
                  <a:gd name="connsiteX1" fmla="*/ 21907 w 741045"/>
                  <a:gd name="connsiteY1" fmla="*/ 407676 h 1051772"/>
                  <a:gd name="connsiteX2" fmla="*/ 36195 w 741045"/>
                  <a:gd name="connsiteY2" fmla="*/ 353382 h 1051772"/>
                  <a:gd name="connsiteX3" fmla="*/ 45720 w 741045"/>
                  <a:gd name="connsiteY3" fmla="*/ 300995 h 1051772"/>
                  <a:gd name="connsiteX4" fmla="*/ 55245 w 741045"/>
                  <a:gd name="connsiteY4" fmla="*/ 267657 h 1051772"/>
                  <a:gd name="connsiteX5" fmla="*/ 60007 w 741045"/>
                  <a:gd name="connsiteY5" fmla="*/ 234320 h 1051772"/>
                  <a:gd name="connsiteX6" fmla="*/ 70485 w 741045"/>
                  <a:gd name="connsiteY6" fmla="*/ 198124 h 1051772"/>
                  <a:gd name="connsiteX7" fmla="*/ 83820 w 741045"/>
                  <a:gd name="connsiteY7" fmla="*/ 148595 h 1051772"/>
                  <a:gd name="connsiteX8" fmla="*/ 93345 w 741045"/>
                  <a:gd name="connsiteY8" fmla="*/ 124782 h 1051772"/>
                  <a:gd name="connsiteX9" fmla="*/ 103822 w 741045"/>
                  <a:gd name="connsiteY9" fmla="*/ 91445 h 1051772"/>
                  <a:gd name="connsiteX10" fmla="*/ 117157 w 741045"/>
                  <a:gd name="connsiteY10" fmla="*/ 61917 h 1051772"/>
                  <a:gd name="connsiteX11" fmla="*/ 126682 w 741045"/>
                  <a:gd name="connsiteY11" fmla="*/ 39057 h 1051772"/>
                  <a:gd name="connsiteX12" fmla="*/ 131445 w 741045"/>
                  <a:gd name="connsiteY12" fmla="*/ 24770 h 1051772"/>
                  <a:gd name="connsiteX13" fmla="*/ 145732 w 741045"/>
                  <a:gd name="connsiteY13" fmla="*/ 10482 h 1051772"/>
                  <a:gd name="connsiteX14" fmla="*/ 160972 w 741045"/>
                  <a:gd name="connsiteY14" fmla="*/ 957 h 1051772"/>
                  <a:gd name="connsiteX15" fmla="*/ 179070 w 741045"/>
                  <a:gd name="connsiteY15" fmla="*/ 869 h 1051772"/>
                  <a:gd name="connsiteX16" fmla="*/ 198120 w 741045"/>
                  <a:gd name="connsiteY16" fmla="*/ 5720 h 1051772"/>
                  <a:gd name="connsiteX17" fmla="*/ 212407 w 741045"/>
                  <a:gd name="connsiteY17" fmla="*/ 15245 h 1051772"/>
                  <a:gd name="connsiteX18" fmla="*/ 231457 w 741045"/>
                  <a:gd name="connsiteY18" fmla="*/ 48582 h 1051772"/>
                  <a:gd name="connsiteX19" fmla="*/ 250507 w 741045"/>
                  <a:gd name="connsiteY19" fmla="*/ 91445 h 1051772"/>
                  <a:gd name="connsiteX20" fmla="*/ 264795 w 741045"/>
                  <a:gd name="connsiteY20" fmla="*/ 134307 h 1051772"/>
                  <a:gd name="connsiteX21" fmla="*/ 445770 w 741045"/>
                  <a:gd name="connsiteY21" fmla="*/ 877257 h 1051772"/>
                  <a:gd name="connsiteX22" fmla="*/ 486727 w 741045"/>
                  <a:gd name="connsiteY22" fmla="*/ 1015370 h 1051772"/>
                  <a:gd name="connsiteX23" fmla="*/ 498157 w 741045"/>
                  <a:gd name="connsiteY23" fmla="*/ 1034419 h 1051772"/>
                  <a:gd name="connsiteX24" fmla="*/ 513397 w 741045"/>
                  <a:gd name="connsiteY24" fmla="*/ 1050612 h 1051772"/>
                  <a:gd name="connsiteX25" fmla="*/ 602932 w 741045"/>
                  <a:gd name="connsiteY25" fmla="*/ 1001082 h 1051772"/>
                  <a:gd name="connsiteX26" fmla="*/ 621982 w 741045"/>
                  <a:gd name="connsiteY26" fmla="*/ 958220 h 1051772"/>
                  <a:gd name="connsiteX27" fmla="*/ 636270 w 741045"/>
                  <a:gd name="connsiteY27" fmla="*/ 915357 h 1051772"/>
                  <a:gd name="connsiteX28" fmla="*/ 656272 w 741045"/>
                  <a:gd name="connsiteY28" fmla="*/ 847730 h 1051772"/>
                  <a:gd name="connsiteX29" fmla="*/ 701040 w 741045"/>
                  <a:gd name="connsiteY29" fmla="*/ 677232 h 1051772"/>
                  <a:gd name="connsiteX30" fmla="*/ 721995 w 741045"/>
                  <a:gd name="connsiteY30" fmla="*/ 574363 h 1051772"/>
                  <a:gd name="connsiteX31" fmla="*/ 741045 w 741045"/>
                  <a:gd name="connsiteY31" fmla="*/ 491495 h 1051772"/>
                  <a:gd name="connsiteX32" fmla="*/ 741045 w 741045"/>
                  <a:gd name="connsiteY32" fmla="*/ 491495 h 1051772"/>
                  <a:gd name="connsiteX0" fmla="*/ 0 w 741045"/>
                  <a:gd name="connsiteY0" fmla="*/ 502926 h 1036365"/>
                  <a:gd name="connsiteX1" fmla="*/ 21907 w 741045"/>
                  <a:gd name="connsiteY1" fmla="*/ 407676 h 1036365"/>
                  <a:gd name="connsiteX2" fmla="*/ 36195 w 741045"/>
                  <a:gd name="connsiteY2" fmla="*/ 353382 h 1036365"/>
                  <a:gd name="connsiteX3" fmla="*/ 45720 w 741045"/>
                  <a:gd name="connsiteY3" fmla="*/ 300995 h 1036365"/>
                  <a:gd name="connsiteX4" fmla="*/ 55245 w 741045"/>
                  <a:gd name="connsiteY4" fmla="*/ 267657 h 1036365"/>
                  <a:gd name="connsiteX5" fmla="*/ 60007 w 741045"/>
                  <a:gd name="connsiteY5" fmla="*/ 234320 h 1036365"/>
                  <a:gd name="connsiteX6" fmla="*/ 70485 w 741045"/>
                  <a:gd name="connsiteY6" fmla="*/ 198124 h 1036365"/>
                  <a:gd name="connsiteX7" fmla="*/ 83820 w 741045"/>
                  <a:gd name="connsiteY7" fmla="*/ 148595 h 1036365"/>
                  <a:gd name="connsiteX8" fmla="*/ 93345 w 741045"/>
                  <a:gd name="connsiteY8" fmla="*/ 124782 h 1036365"/>
                  <a:gd name="connsiteX9" fmla="*/ 103822 w 741045"/>
                  <a:gd name="connsiteY9" fmla="*/ 91445 h 1036365"/>
                  <a:gd name="connsiteX10" fmla="*/ 117157 w 741045"/>
                  <a:gd name="connsiteY10" fmla="*/ 61917 h 1036365"/>
                  <a:gd name="connsiteX11" fmla="*/ 126682 w 741045"/>
                  <a:gd name="connsiteY11" fmla="*/ 39057 h 1036365"/>
                  <a:gd name="connsiteX12" fmla="*/ 131445 w 741045"/>
                  <a:gd name="connsiteY12" fmla="*/ 24770 h 1036365"/>
                  <a:gd name="connsiteX13" fmla="*/ 145732 w 741045"/>
                  <a:gd name="connsiteY13" fmla="*/ 10482 h 1036365"/>
                  <a:gd name="connsiteX14" fmla="*/ 160972 w 741045"/>
                  <a:gd name="connsiteY14" fmla="*/ 957 h 1036365"/>
                  <a:gd name="connsiteX15" fmla="*/ 179070 w 741045"/>
                  <a:gd name="connsiteY15" fmla="*/ 869 h 1036365"/>
                  <a:gd name="connsiteX16" fmla="*/ 198120 w 741045"/>
                  <a:gd name="connsiteY16" fmla="*/ 5720 h 1036365"/>
                  <a:gd name="connsiteX17" fmla="*/ 212407 w 741045"/>
                  <a:gd name="connsiteY17" fmla="*/ 15245 h 1036365"/>
                  <a:gd name="connsiteX18" fmla="*/ 231457 w 741045"/>
                  <a:gd name="connsiteY18" fmla="*/ 48582 h 1036365"/>
                  <a:gd name="connsiteX19" fmla="*/ 250507 w 741045"/>
                  <a:gd name="connsiteY19" fmla="*/ 91445 h 1036365"/>
                  <a:gd name="connsiteX20" fmla="*/ 264795 w 741045"/>
                  <a:gd name="connsiteY20" fmla="*/ 134307 h 1036365"/>
                  <a:gd name="connsiteX21" fmla="*/ 445770 w 741045"/>
                  <a:gd name="connsiteY21" fmla="*/ 877257 h 1036365"/>
                  <a:gd name="connsiteX22" fmla="*/ 486727 w 741045"/>
                  <a:gd name="connsiteY22" fmla="*/ 1015370 h 1036365"/>
                  <a:gd name="connsiteX23" fmla="*/ 498157 w 741045"/>
                  <a:gd name="connsiteY23" fmla="*/ 1034419 h 1036365"/>
                  <a:gd name="connsiteX24" fmla="*/ 602932 w 741045"/>
                  <a:gd name="connsiteY24" fmla="*/ 1001082 h 1036365"/>
                  <a:gd name="connsiteX25" fmla="*/ 621982 w 741045"/>
                  <a:gd name="connsiteY25" fmla="*/ 958220 h 1036365"/>
                  <a:gd name="connsiteX26" fmla="*/ 636270 w 741045"/>
                  <a:gd name="connsiteY26" fmla="*/ 915357 h 1036365"/>
                  <a:gd name="connsiteX27" fmla="*/ 656272 w 741045"/>
                  <a:gd name="connsiteY27" fmla="*/ 847730 h 1036365"/>
                  <a:gd name="connsiteX28" fmla="*/ 701040 w 741045"/>
                  <a:gd name="connsiteY28" fmla="*/ 677232 h 1036365"/>
                  <a:gd name="connsiteX29" fmla="*/ 721995 w 741045"/>
                  <a:gd name="connsiteY29" fmla="*/ 574363 h 1036365"/>
                  <a:gd name="connsiteX30" fmla="*/ 741045 w 741045"/>
                  <a:gd name="connsiteY30" fmla="*/ 491495 h 1036365"/>
                  <a:gd name="connsiteX31" fmla="*/ 741045 w 741045"/>
                  <a:gd name="connsiteY31" fmla="*/ 491495 h 1036365"/>
                  <a:gd name="connsiteX0" fmla="*/ 0 w 741045"/>
                  <a:gd name="connsiteY0" fmla="*/ 502926 h 1023238"/>
                  <a:gd name="connsiteX1" fmla="*/ 21907 w 741045"/>
                  <a:gd name="connsiteY1" fmla="*/ 407676 h 1023238"/>
                  <a:gd name="connsiteX2" fmla="*/ 36195 w 741045"/>
                  <a:gd name="connsiteY2" fmla="*/ 353382 h 1023238"/>
                  <a:gd name="connsiteX3" fmla="*/ 45720 w 741045"/>
                  <a:gd name="connsiteY3" fmla="*/ 300995 h 1023238"/>
                  <a:gd name="connsiteX4" fmla="*/ 55245 w 741045"/>
                  <a:gd name="connsiteY4" fmla="*/ 267657 h 1023238"/>
                  <a:gd name="connsiteX5" fmla="*/ 60007 w 741045"/>
                  <a:gd name="connsiteY5" fmla="*/ 234320 h 1023238"/>
                  <a:gd name="connsiteX6" fmla="*/ 70485 w 741045"/>
                  <a:gd name="connsiteY6" fmla="*/ 198124 h 1023238"/>
                  <a:gd name="connsiteX7" fmla="*/ 83820 w 741045"/>
                  <a:gd name="connsiteY7" fmla="*/ 148595 h 1023238"/>
                  <a:gd name="connsiteX8" fmla="*/ 93345 w 741045"/>
                  <a:gd name="connsiteY8" fmla="*/ 124782 h 1023238"/>
                  <a:gd name="connsiteX9" fmla="*/ 103822 w 741045"/>
                  <a:gd name="connsiteY9" fmla="*/ 91445 h 1023238"/>
                  <a:gd name="connsiteX10" fmla="*/ 117157 w 741045"/>
                  <a:gd name="connsiteY10" fmla="*/ 61917 h 1023238"/>
                  <a:gd name="connsiteX11" fmla="*/ 126682 w 741045"/>
                  <a:gd name="connsiteY11" fmla="*/ 39057 h 1023238"/>
                  <a:gd name="connsiteX12" fmla="*/ 131445 w 741045"/>
                  <a:gd name="connsiteY12" fmla="*/ 24770 h 1023238"/>
                  <a:gd name="connsiteX13" fmla="*/ 145732 w 741045"/>
                  <a:gd name="connsiteY13" fmla="*/ 10482 h 1023238"/>
                  <a:gd name="connsiteX14" fmla="*/ 160972 w 741045"/>
                  <a:gd name="connsiteY14" fmla="*/ 957 h 1023238"/>
                  <a:gd name="connsiteX15" fmla="*/ 179070 w 741045"/>
                  <a:gd name="connsiteY15" fmla="*/ 869 h 1023238"/>
                  <a:gd name="connsiteX16" fmla="*/ 198120 w 741045"/>
                  <a:gd name="connsiteY16" fmla="*/ 5720 h 1023238"/>
                  <a:gd name="connsiteX17" fmla="*/ 212407 w 741045"/>
                  <a:gd name="connsiteY17" fmla="*/ 15245 h 1023238"/>
                  <a:gd name="connsiteX18" fmla="*/ 231457 w 741045"/>
                  <a:gd name="connsiteY18" fmla="*/ 48582 h 1023238"/>
                  <a:gd name="connsiteX19" fmla="*/ 250507 w 741045"/>
                  <a:gd name="connsiteY19" fmla="*/ 91445 h 1023238"/>
                  <a:gd name="connsiteX20" fmla="*/ 264795 w 741045"/>
                  <a:gd name="connsiteY20" fmla="*/ 134307 h 1023238"/>
                  <a:gd name="connsiteX21" fmla="*/ 445770 w 741045"/>
                  <a:gd name="connsiteY21" fmla="*/ 877257 h 1023238"/>
                  <a:gd name="connsiteX22" fmla="*/ 486727 w 741045"/>
                  <a:gd name="connsiteY22" fmla="*/ 1015370 h 1023238"/>
                  <a:gd name="connsiteX23" fmla="*/ 602932 w 741045"/>
                  <a:gd name="connsiteY23" fmla="*/ 1001082 h 1023238"/>
                  <a:gd name="connsiteX24" fmla="*/ 621982 w 741045"/>
                  <a:gd name="connsiteY24" fmla="*/ 958220 h 1023238"/>
                  <a:gd name="connsiteX25" fmla="*/ 636270 w 741045"/>
                  <a:gd name="connsiteY25" fmla="*/ 915357 h 1023238"/>
                  <a:gd name="connsiteX26" fmla="*/ 656272 w 741045"/>
                  <a:gd name="connsiteY26" fmla="*/ 847730 h 1023238"/>
                  <a:gd name="connsiteX27" fmla="*/ 701040 w 741045"/>
                  <a:gd name="connsiteY27" fmla="*/ 677232 h 1023238"/>
                  <a:gd name="connsiteX28" fmla="*/ 721995 w 741045"/>
                  <a:gd name="connsiteY28" fmla="*/ 574363 h 1023238"/>
                  <a:gd name="connsiteX29" fmla="*/ 741045 w 741045"/>
                  <a:gd name="connsiteY29" fmla="*/ 491495 h 1023238"/>
                  <a:gd name="connsiteX30" fmla="*/ 741045 w 741045"/>
                  <a:gd name="connsiteY30" fmla="*/ 491495 h 1023238"/>
                  <a:gd name="connsiteX0" fmla="*/ 0 w 741045"/>
                  <a:gd name="connsiteY0" fmla="*/ 502926 h 1078037"/>
                  <a:gd name="connsiteX1" fmla="*/ 21907 w 741045"/>
                  <a:gd name="connsiteY1" fmla="*/ 407676 h 1078037"/>
                  <a:gd name="connsiteX2" fmla="*/ 36195 w 741045"/>
                  <a:gd name="connsiteY2" fmla="*/ 353382 h 1078037"/>
                  <a:gd name="connsiteX3" fmla="*/ 45720 w 741045"/>
                  <a:gd name="connsiteY3" fmla="*/ 300995 h 1078037"/>
                  <a:gd name="connsiteX4" fmla="*/ 55245 w 741045"/>
                  <a:gd name="connsiteY4" fmla="*/ 267657 h 1078037"/>
                  <a:gd name="connsiteX5" fmla="*/ 60007 w 741045"/>
                  <a:gd name="connsiteY5" fmla="*/ 234320 h 1078037"/>
                  <a:gd name="connsiteX6" fmla="*/ 70485 w 741045"/>
                  <a:gd name="connsiteY6" fmla="*/ 198124 h 1078037"/>
                  <a:gd name="connsiteX7" fmla="*/ 83820 w 741045"/>
                  <a:gd name="connsiteY7" fmla="*/ 148595 h 1078037"/>
                  <a:gd name="connsiteX8" fmla="*/ 93345 w 741045"/>
                  <a:gd name="connsiteY8" fmla="*/ 124782 h 1078037"/>
                  <a:gd name="connsiteX9" fmla="*/ 103822 w 741045"/>
                  <a:gd name="connsiteY9" fmla="*/ 91445 h 1078037"/>
                  <a:gd name="connsiteX10" fmla="*/ 117157 w 741045"/>
                  <a:gd name="connsiteY10" fmla="*/ 61917 h 1078037"/>
                  <a:gd name="connsiteX11" fmla="*/ 126682 w 741045"/>
                  <a:gd name="connsiteY11" fmla="*/ 39057 h 1078037"/>
                  <a:gd name="connsiteX12" fmla="*/ 131445 w 741045"/>
                  <a:gd name="connsiteY12" fmla="*/ 24770 h 1078037"/>
                  <a:gd name="connsiteX13" fmla="*/ 145732 w 741045"/>
                  <a:gd name="connsiteY13" fmla="*/ 10482 h 1078037"/>
                  <a:gd name="connsiteX14" fmla="*/ 160972 w 741045"/>
                  <a:gd name="connsiteY14" fmla="*/ 957 h 1078037"/>
                  <a:gd name="connsiteX15" fmla="*/ 179070 w 741045"/>
                  <a:gd name="connsiteY15" fmla="*/ 869 h 1078037"/>
                  <a:gd name="connsiteX16" fmla="*/ 198120 w 741045"/>
                  <a:gd name="connsiteY16" fmla="*/ 5720 h 1078037"/>
                  <a:gd name="connsiteX17" fmla="*/ 212407 w 741045"/>
                  <a:gd name="connsiteY17" fmla="*/ 15245 h 1078037"/>
                  <a:gd name="connsiteX18" fmla="*/ 231457 w 741045"/>
                  <a:gd name="connsiteY18" fmla="*/ 48582 h 1078037"/>
                  <a:gd name="connsiteX19" fmla="*/ 250507 w 741045"/>
                  <a:gd name="connsiteY19" fmla="*/ 91445 h 1078037"/>
                  <a:gd name="connsiteX20" fmla="*/ 264795 w 741045"/>
                  <a:gd name="connsiteY20" fmla="*/ 134307 h 1078037"/>
                  <a:gd name="connsiteX21" fmla="*/ 486727 w 741045"/>
                  <a:gd name="connsiteY21" fmla="*/ 1015370 h 1078037"/>
                  <a:gd name="connsiteX22" fmla="*/ 602932 w 741045"/>
                  <a:gd name="connsiteY22" fmla="*/ 1001082 h 1078037"/>
                  <a:gd name="connsiteX23" fmla="*/ 621982 w 741045"/>
                  <a:gd name="connsiteY23" fmla="*/ 958220 h 1078037"/>
                  <a:gd name="connsiteX24" fmla="*/ 636270 w 741045"/>
                  <a:gd name="connsiteY24" fmla="*/ 915357 h 1078037"/>
                  <a:gd name="connsiteX25" fmla="*/ 656272 w 741045"/>
                  <a:gd name="connsiteY25" fmla="*/ 847730 h 1078037"/>
                  <a:gd name="connsiteX26" fmla="*/ 701040 w 741045"/>
                  <a:gd name="connsiteY26" fmla="*/ 677232 h 1078037"/>
                  <a:gd name="connsiteX27" fmla="*/ 721995 w 741045"/>
                  <a:gd name="connsiteY27" fmla="*/ 574363 h 1078037"/>
                  <a:gd name="connsiteX28" fmla="*/ 741045 w 741045"/>
                  <a:gd name="connsiteY28" fmla="*/ 491495 h 1078037"/>
                  <a:gd name="connsiteX29" fmla="*/ 741045 w 741045"/>
                  <a:gd name="connsiteY29" fmla="*/ 491495 h 1078037"/>
                  <a:gd name="connsiteX0" fmla="*/ 0 w 741045"/>
                  <a:gd name="connsiteY0" fmla="*/ 502926 h 1055141"/>
                  <a:gd name="connsiteX1" fmla="*/ 21907 w 741045"/>
                  <a:gd name="connsiteY1" fmla="*/ 407676 h 1055141"/>
                  <a:gd name="connsiteX2" fmla="*/ 36195 w 741045"/>
                  <a:gd name="connsiteY2" fmla="*/ 353382 h 1055141"/>
                  <a:gd name="connsiteX3" fmla="*/ 45720 w 741045"/>
                  <a:gd name="connsiteY3" fmla="*/ 300995 h 1055141"/>
                  <a:gd name="connsiteX4" fmla="*/ 55245 w 741045"/>
                  <a:gd name="connsiteY4" fmla="*/ 267657 h 1055141"/>
                  <a:gd name="connsiteX5" fmla="*/ 60007 w 741045"/>
                  <a:gd name="connsiteY5" fmla="*/ 234320 h 1055141"/>
                  <a:gd name="connsiteX6" fmla="*/ 70485 w 741045"/>
                  <a:gd name="connsiteY6" fmla="*/ 198124 h 1055141"/>
                  <a:gd name="connsiteX7" fmla="*/ 83820 w 741045"/>
                  <a:gd name="connsiteY7" fmla="*/ 148595 h 1055141"/>
                  <a:gd name="connsiteX8" fmla="*/ 93345 w 741045"/>
                  <a:gd name="connsiteY8" fmla="*/ 124782 h 1055141"/>
                  <a:gd name="connsiteX9" fmla="*/ 103822 w 741045"/>
                  <a:gd name="connsiteY9" fmla="*/ 91445 h 1055141"/>
                  <a:gd name="connsiteX10" fmla="*/ 117157 w 741045"/>
                  <a:gd name="connsiteY10" fmla="*/ 61917 h 1055141"/>
                  <a:gd name="connsiteX11" fmla="*/ 126682 w 741045"/>
                  <a:gd name="connsiteY11" fmla="*/ 39057 h 1055141"/>
                  <a:gd name="connsiteX12" fmla="*/ 131445 w 741045"/>
                  <a:gd name="connsiteY12" fmla="*/ 24770 h 1055141"/>
                  <a:gd name="connsiteX13" fmla="*/ 145732 w 741045"/>
                  <a:gd name="connsiteY13" fmla="*/ 10482 h 1055141"/>
                  <a:gd name="connsiteX14" fmla="*/ 160972 w 741045"/>
                  <a:gd name="connsiteY14" fmla="*/ 957 h 1055141"/>
                  <a:gd name="connsiteX15" fmla="*/ 179070 w 741045"/>
                  <a:gd name="connsiteY15" fmla="*/ 869 h 1055141"/>
                  <a:gd name="connsiteX16" fmla="*/ 198120 w 741045"/>
                  <a:gd name="connsiteY16" fmla="*/ 5720 h 1055141"/>
                  <a:gd name="connsiteX17" fmla="*/ 212407 w 741045"/>
                  <a:gd name="connsiteY17" fmla="*/ 15245 h 1055141"/>
                  <a:gd name="connsiteX18" fmla="*/ 231457 w 741045"/>
                  <a:gd name="connsiteY18" fmla="*/ 48582 h 1055141"/>
                  <a:gd name="connsiteX19" fmla="*/ 250507 w 741045"/>
                  <a:gd name="connsiteY19" fmla="*/ 91445 h 1055141"/>
                  <a:gd name="connsiteX20" fmla="*/ 264795 w 741045"/>
                  <a:gd name="connsiteY20" fmla="*/ 134307 h 1055141"/>
                  <a:gd name="connsiteX21" fmla="*/ 602932 w 741045"/>
                  <a:gd name="connsiteY21" fmla="*/ 1001082 h 1055141"/>
                  <a:gd name="connsiteX22" fmla="*/ 621982 w 741045"/>
                  <a:gd name="connsiteY22" fmla="*/ 958220 h 1055141"/>
                  <a:gd name="connsiteX23" fmla="*/ 636270 w 741045"/>
                  <a:gd name="connsiteY23" fmla="*/ 915357 h 1055141"/>
                  <a:gd name="connsiteX24" fmla="*/ 656272 w 741045"/>
                  <a:gd name="connsiteY24" fmla="*/ 847730 h 1055141"/>
                  <a:gd name="connsiteX25" fmla="*/ 701040 w 741045"/>
                  <a:gd name="connsiteY25" fmla="*/ 677232 h 1055141"/>
                  <a:gd name="connsiteX26" fmla="*/ 721995 w 741045"/>
                  <a:gd name="connsiteY26" fmla="*/ 574363 h 1055141"/>
                  <a:gd name="connsiteX27" fmla="*/ 741045 w 741045"/>
                  <a:gd name="connsiteY27" fmla="*/ 491495 h 1055141"/>
                  <a:gd name="connsiteX28" fmla="*/ 741045 w 741045"/>
                  <a:gd name="connsiteY28" fmla="*/ 491495 h 1055141"/>
                  <a:gd name="connsiteX0" fmla="*/ 0 w 741045"/>
                  <a:gd name="connsiteY0" fmla="*/ 502926 h 1057212"/>
                  <a:gd name="connsiteX1" fmla="*/ 21907 w 741045"/>
                  <a:gd name="connsiteY1" fmla="*/ 407676 h 1057212"/>
                  <a:gd name="connsiteX2" fmla="*/ 36195 w 741045"/>
                  <a:gd name="connsiteY2" fmla="*/ 353382 h 1057212"/>
                  <a:gd name="connsiteX3" fmla="*/ 45720 w 741045"/>
                  <a:gd name="connsiteY3" fmla="*/ 300995 h 1057212"/>
                  <a:gd name="connsiteX4" fmla="*/ 55245 w 741045"/>
                  <a:gd name="connsiteY4" fmla="*/ 267657 h 1057212"/>
                  <a:gd name="connsiteX5" fmla="*/ 60007 w 741045"/>
                  <a:gd name="connsiteY5" fmla="*/ 234320 h 1057212"/>
                  <a:gd name="connsiteX6" fmla="*/ 70485 w 741045"/>
                  <a:gd name="connsiteY6" fmla="*/ 198124 h 1057212"/>
                  <a:gd name="connsiteX7" fmla="*/ 83820 w 741045"/>
                  <a:gd name="connsiteY7" fmla="*/ 148595 h 1057212"/>
                  <a:gd name="connsiteX8" fmla="*/ 93345 w 741045"/>
                  <a:gd name="connsiteY8" fmla="*/ 124782 h 1057212"/>
                  <a:gd name="connsiteX9" fmla="*/ 103822 w 741045"/>
                  <a:gd name="connsiteY9" fmla="*/ 91445 h 1057212"/>
                  <a:gd name="connsiteX10" fmla="*/ 117157 w 741045"/>
                  <a:gd name="connsiteY10" fmla="*/ 61917 h 1057212"/>
                  <a:gd name="connsiteX11" fmla="*/ 126682 w 741045"/>
                  <a:gd name="connsiteY11" fmla="*/ 39057 h 1057212"/>
                  <a:gd name="connsiteX12" fmla="*/ 131445 w 741045"/>
                  <a:gd name="connsiteY12" fmla="*/ 24770 h 1057212"/>
                  <a:gd name="connsiteX13" fmla="*/ 145732 w 741045"/>
                  <a:gd name="connsiteY13" fmla="*/ 10482 h 1057212"/>
                  <a:gd name="connsiteX14" fmla="*/ 160972 w 741045"/>
                  <a:gd name="connsiteY14" fmla="*/ 957 h 1057212"/>
                  <a:gd name="connsiteX15" fmla="*/ 179070 w 741045"/>
                  <a:gd name="connsiteY15" fmla="*/ 869 h 1057212"/>
                  <a:gd name="connsiteX16" fmla="*/ 198120 w 741045"/>
                  <a:gd name="connsiteY16" fmla="*/ 5720 h 1057212"/>
                  <a:gd name="connsiteX17" fmla="*/ 212407 w 741045"/>
                  <a:gd name="connsiteY17" fmla="*/ 15245 h 1057212"/>
                  <a:gd name="connsiteX18" fmla="*/ 231457 w 741045"/>
                  <a:gd name="connsiteY18" fmla="*/ 48582 h 1057212"/>
                  <a:gd name="connsiteX19" fmla="*/ 250507 w 741045"/>
                  <a:gd name="connsiteY19" fmla="*/ 91445 h 1057212"/>
                  <a:gd name="connsiteX20" fmla="*/ 264795 w 741045"/>
                  <a:gd name="connsiteY20" fmla="*/ 134307 h 1057212"/>
                  <a:gd name="connsiteX21" fmla="*/ 602932 w 741045"/>
                  <a:gd name="connsiteY21" fmla="*/ 1001082 h 1057212"/>
                  <a:gd name="connsiteX22" fmla="*/ 621982 w 741045"/>
                  <a:gd name="connsiteY22" fmla="*/ 958220 h 1057212"/>
                  <a:gd name="connsiteX23" fmla="*/ 656272 w 741045"/>
                  <a:gd name="connsiteY23" fmla="*/ 847730 h 1057212"/>
                  <a:gd name="connsiteX24" fmla="*/ 701040 w 741045"/>
                  <a:gd name="connsiteY24" fmla="*/ 677232 h 1057212"/>
                  <a:gd name="connsiteX25" fmla="*/ 721995 w 741045"/>
                  <a:gd name="connsiteY25" fmla="*/ 574363 h 1057212"/>
                  <a:gd name="connsiteX26" fmla="*/ 741045 w 741045"/>
                  <a:gd name="connsiteY26" fmla="*/ 491495 h 1057212"/>
                  <a:gd name="connsiteX27" fmla="*/ 741045 w 741045"/>
                  <a:gd name="connsiteY27" fmla="*/ 491495 h 1057212"/>
                  <a:gd name="connsiteX0" fmla="*/ 0 w 741045"/>
                  <a:gd name="connsiteY0" fmla="*/ 502926 h 1036027"/>
                  <a:gd name="connsiteX1" fmla="*/ 21907 w 741045"/>
                  <a:gd name="connsiteY1" fmla="*/ 407676 h 1036027"/>
                  <a:gd name="connsiteX2" fmla="*/ 36195 w 741045"/>
                  <a:gd name="connsiteY2" fmla="*/ 353382 h 1036027"/>
                  <a:gd name="connsiteX3" fmla="*/ 45720 w 741045"/>
                  <a:gd name="connsiteY3" fmla="*/ 300995 h 1036027"/>
                  <a:gd name="connsiteX4" fmla="*/ 55245 w 741045"/>
                  <a:gd name="connsiteY4" fmla="*/ 267657 h 1036027"/>
                  <a:gd name="connsiteX5" fmla="*/ 60007 w 741045"/>
                  <a:gd name="connsiteY5" fmla="*/ 234320 h 1036027"/>
                  <a:gd name="connsiteX6" fmla="*/ 70485 w 741045"/>
                  <a:gd name="connsiteY6" fmla="*/ 198124 h 1036027"/>
                  <a:gd name="connsiteX7" fmla="*/ 83820 w 741045"/>
                  <a:gd name="connsiteY7" fmla="*/ 148595 h 1036027"/>
                  <a:gd name="connsiteX8" fmla="*/ 93345 w 741045"/>
                  <a:gd name="connsiteY8" fmla="*/ 124782 h 1036027"/>
                  <a:gd name="connsiteX9" fmla="*/ 103822 w 741045"/>
                  <a:gd name="connsiteY9" fmla="*/ 91445 h 1036027"/>
                  <a:gd name="connsiteX10" fmla="*/ 117157 w 741045"/>
                  <a:gd name="connsiteY10" fmla="*/ 61917 h 1036027"/>
                  <a:gd name="connsiteX11" fmla="*/ 126682 w 741045"/>
                  <a:gd name="connsiteY11" fmla="*/ 39057 h 1036027"/>
                  <a:gd name="connsiteX12" fmla="*/ 131445 w 741045"/>
                  <a:gd name="connsiteY12" fmla="*/ 24770 h 1036027"/>
                  <a:gd name="connsiteX13" fmla="*/ 145732 w 741045"/>
                  <a:gd name="connsiteY13" fmla="*/ 10482 h 1036027"/>
                  <a:gd name="connsiteX14" fmla="*/ 160972 w 741045"/>
                  <a:gd name="connsiteY14" fmla="*/ 957 h 1036027"/>
                  <a:gd name="connsiteX15" fmla="*/ 179070 w 741045"/>
                  <a:gd name="connsiteY15" fmla="*/ 869 h 1036027"/>
                  <a:gd name="connsiteX16" fmla="*/ 198120 w 741045"/>
                  <a:gd name="connsiteY16" fmla="*/ 5720 h 1036027"/>
                  <a:gd name="connsiteX17" fmla="*/ 212407 w 741045"/>
                  <a:gd name="connsiteY17" fmla="*/ 15245 h 1036027"/>
                  <a:gd name="connsiteX18" fmla="*/ 231457 w 741045"/>
                  <a:gd name="connsiteY18" fmla="*/ 48582 h 1036027"/>
                  <a:gd name="connsiteX19" fmla="*/ 250507 w 741045"/>
                  <a:gd name="connsiteY19" fmla="*/ 91445 h 1036027"/>
                  <a:gd name="connsiteX20" fmla="*/ 264795 w 741045"/>
                  <a:gd name="connsiteY20" fmla="*/ 134307 h 1036027"/>
                  <a:gd name="connsiteX21" fmla="*/ 602932 w 741045"/>
                  <a:gd name="connsiteY21" fmla="*/ 1001082 h 1036027"/>
                  <a:gd name="connsiteX22" fmla="*/ 656272 w 741045"/>
                  <a:gd name="connsiteY22" fmla="*/ 847730 h 1036027"/>
                  <a:gd name="connsiteX23" fmla="*/ 701040 w 741045"/>
                  <a:gd name="connsiteY23" fmla="*/ 677232 h 1036027"/>
                  <a:gd name="connsiteX24" fmla="*/ 721995 w 741045"/>
                  <a:gd name="connsiteY24" fmla="*/ 574363 h 1036027"/>
                  <a:gd name="connsiteX25" fmla="*/ 741045 w 741045"/>
                  <a:gd name="connsiteY25" fmla="*/ 491495 h 1036027"/>
                  <a:gd name="connsiteX26" fmla="*/ 741045 w 741045"/>
                  <a:gd name="connsiteY26" fmla="*/ 491495 h 1036027"/>
                  <a:gd name="connsiteX0" fmla="*/ 0 w 741045"/>
                  <a:gd name="connsiteY0" fmla="*/ 502926 h 869693"/>
                  <a:gd name="connsiteX1" fmla="*/ 21907 w 741045"/>
                  <a:gd name="connsiteY1" fmla="*/ 407676 h 869693"/>
                  <a:gd name="connsiteX2" fmla="*/ 36195 w 741045"/>
                  <a:gd name="connsiteY2" fmla="*/ 353382 h 869693"/>
                  <a:gd name="connsiteX3" fmla="*/ 45720 w 741045"/>
                  <a:gd name="connsiteY3" fmla="*/ 300995 h 869693"/>
                  <a:gd name="connsiteX4" fmla="*/ 55245 w 741045"/>
                  <a:gd name="connsiteY4" fmla="*/ 267657 h 869693"/>
                  <a:gd name="connsiteX5" fmla="*/ 60007 w 741045"/>
                  <a:gd name="connsiteY5" fmla="*/ 234320 h 869693"/>
                  <a:gd name="connsiteX6" fmla="*/ 70485 w 741045"/>
                  <a:gd name="connsiteY6" fmla="*/ 198124 h 869693"/>
                  <a:gd name="connsiteX7" fmla="*/ 83820 w 741045"/>
                  <a:gd name="connsiteY7" fmla="*/ 148595 h 869693"/>
                  <a:gd name="connsiteX8" fmla="*/ 93345 w 741045"/>
                  <a:gd name="connsiteY8" fmla="*/ 124782 h 869693"/>
                  <a:gd name="connsiteX9" fmla="*/ 103822 w 741045"/>
                  <a:gd name="connsiteY9" fmla="*/ 91445 h 869693"/>
                  <a:gd name="connsiteX10" fmla="*/ 117157 w 741045"/>
                  <a:gd name="connsiteY10" fmla="*/ 61917 h 869693"/>
                  <a:gd name="connsiteX11" fmla="*/ 126682 w 741045"/>
                  <a:gd name="connsiteY11" fmla="*/ 39057 h 869693"/>
                  <a:gd name="connsiteX12" fmla="*/ 131445 w 741045"/>
                  <a:gd name="connsiteY12" fmla="*/ 24770 h 869693"/>
                  <a:gd name="connsiteX13" fmla="*/ 145732 w 741045"/>
                  <a:gd name="connsiteY13" fmla="*/ 10482 h 869693"/>
                  <a:gd name="connsiteX14" fmla="*/ 160972 w 741045"/>
                  <a:gd name="connsiteY14" fmla="*/ 957 h 869693"/>
                  <a:gd name="connsiteX15" fmla="*/ 179070 w 741045"/>
                  <a:gd name="connsiteY15" fmla="*/ 869 h 869693"/>
                  <a:gd name="connsiteX16" fmla="*/ 198120 w 741045"/>
                  <a:gd name="connsiteY16" fmla="*/ 5720 h 869693"/>
                  <a:gd name="connsiteX17" fmla="*/ 212407 w 741045"/>
                  <a:gd name="connsiteY17" fmla="*/ 15245 h 869693"/>
                  <a:gd name="connsiteX18" fmla="*/ 231457 w 741045"/>
                  <a:gd name="connsiteY18" fmla="*/ 48582 h 869693"/>
                  <a:gd name="connsiteX19" fmla="*/ 250507 w 741045"/>
                  <a:gd name="connsiteY19" fmla="*/ 91445 h 869693"/>
                  <a:gd name="connsiteX20" fmla="*/ 264795 w 741045"/>
                  <a:gd name="connsiteY20" fmla="*/ 134307 h 869693"/>
                  <a:gd name="connsiteX21" fmla="*/ 656272 w 741045"/>
                  <a:gd name="connsiteY21" fmla="*/ 847730 h 869693"/>
                  <a:gd name="connsiteX22" fmla="*/ 701040 w 741045"/>
                  <a:gd name="connsiteY22" fmla="*/ 677232 h 869693"/>
                  <a:gd name="connsiteX23" fmla="*/ 721995 w 741045"/>
                  <a:gd name="connsiteY23" fmla="*/ 574363 h 869693"/>
                  <a:gd name="connsiteX24" fmla="*/ 741045 w 741045"/>
                  <a:gd name="connsiteY24" fmla="*/ 491495 h 869693"/>
                  <a:gd name="connsiteX25" fmla="*/ 741045 w 741045"/>
                  <a:gd name="connsiteY25" fmla="*/ 491495 h 869693"/>
                  <a:gd name="connsiteX0" fmla="*/ 0 w 741045"/>
                  <a:gd name="connsiteY0" fmla="*/ 502926 h 697672"/>
                  <a:gd name="connsiteX1" fmla="*/ 21907 w 741045"/>
                  <a:gd name="connsiteY1" fmla="*/ 407676 h 697672"/>
                  <a:gd name="connsiteX2" fmla="*/ 36195 w 741045"/>
                  <a:gd name="connsiteY2" fmla="*/ 353382 h 697672"/>
                  <a:gd name="connsiteX3" fmla="*/ 45720 w 741045"/>
                  <a:gd name="connsiteY3" fmla="*/ 300995 h 697672"/>
                  <a:gd name="connsiteX4" fmla="*/ 55245 w 741045"/>
                  <a:gd name="connsiteY4" fmla="*/ 267657 h 697672"/>
                  <a:gd name="connsiteX5" fmla="*/ 60007 w 741045"/>
                  <a:gd name="connsiteY5" fmla="*/ 234320 h 697672"/>
                  <a:gd name="connsiteX6" fmla="*/ 70485 w 741045"/>
                  <a:gd name="connsiteY6" fmla="*/ 198124 h 697672"/>
                  <a:gd name="connsiteX7" fmla="*/ 83820 w 741045"/>
                  <a:gd name="connsiteY7" fmla="*/ 148595 h 697672"/>
                  <a:gd name="connsiteX8" fmla="*/ 93345 w 741045"/>
                  <a:gd name="connsiteY8" fmla="*/ 124782 h 697672"/>
                  <a:gd name="connsiteX9" fmla="*/ 103822 w 741045"/>
                  <a:gd name="connsiteY9" fmla="*/ 91445 h 697672"/>
                  <a:gd name="connsiteX10" fmla="*/ 117157 w 741045"/>
                  <a:gd name="connsiteY10" fmla="*/ 61917 h 697672"/>
                  <a:gd name="connsiteX11" fmla="*/ 126682 w 741045"/>
                  <a:gd name="connsiteY11" fmla="*/ 39057 h 697672"/>
                  <a:gd name="connsiteX12" fmla="*/ 131445 w 741045"/>
                  <a:gd name="connsiteY12" fmla="*/ 24770 h 697672"/>
                  <a:gd name="connsiteX13" fmla="*/ 145732 w 741045"/>
                  <a:gd name="connsiteY13" fmla="*/ 10482 h 697672"/>
                  <a:gd name="connsiteX14" fmla="*/ 160972 w 741045"/>
                  <a:gd name="connsiteY14" fmla="*/ 957 h 697672"/>
                  <a:gd name="connsiteX15" fmla="*/ 179070 w 741045"/>
                  <a:gd name="connsiteY15" fmla="*/ 869 h 697672"/>
                  <a:gd name="connsiteX16" fmla="*/ 198120 w 741045"/>
                  <a:gd name="connsiteY16" fmla="*/ 5720 h 697672"/>
                  <a:gd name="connsiteX17" fmla="*/ 212407 w 741045"/>
                  <a:gd name="connsiteY17" fmla="*/ 15245 h 697672"/>
                  <a:gd name="connsiteX18" fmla="*/ 231457 w 741045"/>
                  <a:gd name="connsiteY18" fmla="*/ 48582 h 697672"/>
                  <a:gd name="connsiteX19" fmla="*/ 250507 w 741045"/>
                  <a:gd name="connsiteY19" fmla="*/ 91445 h 697672"/>
                  <a:gd name="connsiteX20" fmla="*/ 264795 w 741045"/>
                  <a:gd name="connsiteY20" fmla="*/ 134307 h 697672"/>
                  <a:gd name="connsiteX21" fmla="*/ 701040 w 741045"/>
                  <a:gd name="connsiteY21" fmla="*/ 677232 h 697672"/>
                  <a:gd name="connsiteX22" fmla="*/ 721995 w 741045"/>
                  <a:gd name="connsiteY22" fmla="*/ 574363 h 697672"/>
                  <a:gd name="connsiteX23" fmla="*/ 741045 w 741045"/>
                  <a:gd name="connsiteY23" fmla="*/ 491495 h 697672"/>
                  <a:gd name="connsiteX24" fmla="*/ 741045 w 741045"/>
                  <a:gd name="connsiteY24" fmla="*/ 491495 h 697672"/>
                  <a:gd name="connsiteX0" fmla="*/ 0 w 748353"/>
                  <a:gd name="connsiteY0" fmla="*/ 502926 h 687622"/>
                  <a:gd name="connsiteX1" fmla="*/ 21907 w 748353"/>
                  <a:gd name="connsiteY1" fmla="*/ 407676 h 687622"/>
                  <a:gd name="connsiteX2" fmla="*/ 36195 w 748353"/>
                  <a:gd name="connsiteY2" fmla="*/ 353382 h 687622"/>
                  <a:gd name="connsiteX3" fmla="*/ 45720 w 748353"/>
                  <a:gd name="connsiteY3" fmla="*/ 300995 h 687622"/>
                  <a:gd name="connsiteX4" fmla="*/ 55245 w 748353"/>
                  <a:gd name="connsiteY4" fmla="*/ 267657 h 687622"/>
                  <a:gd name="connsiteX5" fmla="*/ 60007 w 748353"/>
                  <a:gd name="connsiteY5" fmla="*/ 234320 h 687622"/>
                  <a:gd name="connsiteX6" fmla="*/ 70485 w 748353"/>
                  <a:gd name="connsiteY6" fmla="*/ 198124 h 687622"/>
                  <a:gd name="connsiteX7" fmla="*/ 83820 w 748353"/>
                  <a:gd name="connsiteY7" fmla="*/ 148595 h 687622"/>
                  <a:gd name="connsiteX8" fmla="*/ 93345 w 748353"/>
                  <a:gd name="connsiteY8" fmla="*/ 124782 h 687622"/>
                  <a:gd name="connsiteX9" fmla="*/ 103822 w 748353"/>
                  <a:gd name="connsiteY9" fmla="*/ 91445 h 687622"/>
                  <a:gd name="connsiteX10" fmla="*/ 117157 w 748353"/>
                  <a:gd name="connsiteY10" fmla="*/ 61917 h 687622"/>
                  <a:gd name="connsiteX11" fmla="*/ 126682 w 748353"/>
                  <a:gd name="connsiteY11" fmla="*/ 39057 h 687622"/>
                  <a:gd name="connsiteX12" fmla="*/ 131445 w 748353"/>
                  <a:gd name="connsiteY12" fmla="*/ 24770 h 687622"/>
                  <a:gd name="connsiteX13" fmla="*/ 145732 w 748353"/>
                  <a:gd name="connsiteY13" fmla="*/ 10482 h 687622"/>
                  <a:gd name="connsiteX14" fmla="*/ 160972 w 748353"/>
                  <a:gd name="connsiteY14" fmla="*/ 957 h 687622"/>
                  <a:gd name="connsiteX15" fmla="*/ 179070 w 748353"/>
                  <a:gd name="connsiteY15" fmla="*/ 869 h 687622"/>
                  <a:gd name="connsiteX16" fmla="*/ 198120 w 748353"/>
                  <a:gd name="connsiteY16" fmla="*/ 5720 h 687622"/>
                  <a:gd name="connsiteX17" fmla="*/ 212407 w 748353"/>
                  <a:gd name="connsiteY17" fmla="*/ 15245 h 687622"/>
                  <a:gd name="connsiteX18" fmla="*/ 231457 w 748353"/>
                  <a:gd name="connsiteY18" fmla="*/ 48582 h 687622"/>
                  <a:gd name="connsiteX19" fmla="*/ 250507 w 748353"/>
                  <a:gd name="connsiteY19" fmla="*/ 91445 h 687622"/>
                  <a:gd name="connsiteX20" fmla="*/ 264795 w 748353"/>
                  <a:gd name="connsiteY20" fmla="*/ 134307 h 687622"/>
                  <a:gd name="connsiteX21" fmla="*/ 701040 w 748353"/>
                  <a:gd name="connsiteY21" fmla="*/ 677232 h 687622"/>
                  <a:gd name="connsiteX22" fmla="*/ 741045 w 748353"/>
                  <a:gd name="connsiteY22" fmla="*/ 491495 h 687622"/>
                  <a:gd name="connsiteX23" fmla="*/ 741045 w 748353"/>
                  <a:gd name="connsiteY23" fmla="*/ 491495 h 687622"/>
                  <a:gd name="connsiteX0" fmla="*/ 0 w 748353"/>
                  <a:gd name="connsiteY0" fmla="*/ 502926 h 687623"/>
                  <a:gd name="connsiteX1" fmla="*/ 21907 w 748353"/>
                  <a:gd name="connsiteY1" fmla="*/ 407676 h 687623"/>
                  <a:gd name="connsiteX2" fmla="*/ 36195 w 748353"/>
                  <a:gd name="connsiteY2" fmla="*/ 353382 h 687623"/>
                  <a:gd name="connsiteX3" fmla="*/ 45720 w 748353"/>
                  <a:gd name="connsiteY3" fmla="*/ 300995 h 687623"/>
                  <a:gd name="connsiteX4" fmla="*/ 55245 w 748353"/>
                  <a:gd name="connsiteY4" fmla="*/ 267657 h 687623"/>
                  <a:gd name="connsiteX5" fmla="*/ 60007 w 748353"/>
                  <a:gd name="connsiteY5" fmla="*/ 234320 h 687623"/>
                  <a:gd name="connsiteX6" fmla="*/ 70485 w 748353"/>
                  <a:gd name="connsiteY6" fmla="*/ 198124 h 687623"/>
                  <a:gd name="connsiteX7" fmla="*/ 83820 w 748353"/>
                  <a:gd name="connsiteY7" fmla="*/ 148595 h 687623"/>
                  <a:gd name="connsiteX8" fmla="*/ 93345 w 748353"/>
                  <a:gd name="connsiteY8" fmla="*/ 124782 h 687623"/>
                  <a:gd name="connsiteX9" fmla="*/ 103822 w 748353"/>
                  <a:gd name="connsiteY9" fmla="*/ 91445 h 687623"/>
                  <a:gd name="connsiteX10" fmla="*/ 117157 w 748353"/>
                  <a:gd name="connsiteY10" fmla="*/ 61917 h 687623"/>
                  <a:gd name="connsiteX11" fmla="*/ 126682 w 748353"/>
                  <a:gd name="connsiteY11" fmla="*/ 39057 h 687623"/>
                  <a:gd name="connsiteX12" fmla="*/ 131445 w 748353"/>
                  <a:gd name="connsiteY12" fmla="*/ 24770 h 687623"/>
                  <a:gd name="connsiteX13" fmla="*/ 145732 w 748353"/>
                  <a:gd name="connsiteY13" fmla="*/ 10482 h 687623"/>
                  <a:gd name="connsiteX14" fmla="*/ 160972 w 748353"/>
                  <a:gd name="connsiteY14" fmla="*/ 957 h 687623"/>
                  <a:gd name="connsiteX15" fmla="*/ 179070 w 748353"/>
                  <a:gd name="connsiteY15" fmla="*/ 869 h 687623"/>
                  <a:gd name="connsiteX16" fmla="*/ 198120 w 748353"/>
                  <a:gd name="connsiteY16" fmla="*/ 5720 h 687623"/>
                  <a:gd name="connsiteX17" fmla="*/ 212407 w 748353"/>
                  <a:gd name="connsiteY17" fmla="*/ 15245 h 687623"/>
                  <a:gd name="connsiteX18" fmla="*/ 231457 w 748353"/>
                  <a:gd name="connsiteY18" fmla="*/ 48582 h 687623"/>
                  <a:gd name="connsiteX19" fmla="*/ 250507 w 748353"/>
                  <a:gd name="connsiteY19" fmla="*/ 91445 h 687623"/>
                  <a:gd name="connsiteX20" fmla="*/ 264795 w 748353"/>
                  <a:gd name="connsiteY20" fmla="*/ 134307 h 687623"/>
                  <a:gd name="connsiteX21" fmla="*/ 701040 w 748353"/>
                  <a:gd name="connsiteY21" fmla="*/ 677232 h 687623"/>
                  <a:gd name="connsiteX22" fmla="*/ 741045 w 748353"/>
                  <a:gd name="connsiteY22" fmla="*/ 491495 h 687623"/>
                  <a:gd name="connsiteX23" fmla="*/ 741045 w 748353"/>
                  <a:gd name="connsiteY23" fmla="*/ 491495 h 687623"/>
                  <a:gd name="connsiteX0" fmla="*/ 0 w 741045"/>
                  <a:gd name="connsiteY0" fmla="*/ 502926 h 502927"/>
                  <a:gd name="connsiteX1" fmla="*/ 21907 w 741045"/>
                  <a:gd name="connsiteY1" fmla="*/ 407676 h 502927"/>
                  <a:gd name="connsiteX2" fmla="*/ 36195 w 741045"/>
                  <a:gd name="connsiteY2" fmla="*/ 353382 h 502927"/>
                  <a:gd name="connsiteX3" fmla="*/ 45720 w 741045"/>
                  <a:gd name="connsiteY3" fmla="*/ 300995 h 502927"/>
                  <a:gd name="connsiteX4" fmla="*/ 55245 w 741045"/>
                  <a:gd name="connsiteY4" fmla="*/ 267657 h 502927"/>
                  <a:gd name="connsiteX5" fmla="*/ 60007 w 741045"/>
                  <a:gd name="connsiteY5" fmla="*/ 234320 h 502927"/>
                  <a:gd name="connsiteX6" fmla="*/ 70485 w 741045"/>
                  <a:gd name="connsiteY6" fmla="*/ 198124 h 502927"/>
                  <a:gd name="connsiteX7" fmla="*/ 83820 w 741045"/>
                  <a:gd name="connsiteY7" fmla="*/ 148595 h 502927"/>
                  <a:gd name="connsiteX8" fmla="*/ 93345 w 741045"/>
                  <a:gd name="connsiteY8" fmla="*/ 124782 h 502927"/>
                  <a:gd name="connsiteX9" fmla="*/ 103822 w 741045"/>
                  <a:gd name="connsiteY9" fmla="*/ 91445 h 502927"/>
                  <a:gd name="connsiteX10" fmla="*/ 117157 w 741045"/>
                  <a:gd name="connsiteY10" fmla="*/ 61917 h 502927"/>
                  <a:gd name="connsiteX11" fmla="*/ 126682 w 741045"/>
                  <a:gd name="connsiteY11" fmla="*/ 39057 h 502927"/>
                  <a:gd name="connsiteX12" fmla="*/ 131445 w 741045"/>
                  <a:gd name="connsiteY12" fmla="*/ 24770 h 502927"/>
                  <a:gd name="connsiteX13" fmla="*/ 145732 w 741045"/>
                  <a:gd name="connsiteY13" fmla="*/ 10482 h 502927"/>
                  <a:gd name="connsiteX14" fmla="*/ 160972 w 741045"/>
                  <a:gd name="connsiteY14" fmla="*/ 957 h 502927"/>
                  <a:gd name="connsiteX15" fmla="*/ 179070 w 741045"/>
                  <a:gd name="connsiteY15" fmla="*/ 869 h 502927"/>
                  <a:gd name="connsiteX16" fmla="*/ 198120 w 741045"/>
                  <a:gd name="connsiteY16" fmla="*/ 5720 h 502927"/>
                  <a:gd name="connsiteX17" fmla="*/ 212407 w 741045"/>
                  <a:gd name="connsiteY17" fmla="*/ 15245 h 502927"/>
                  <a:gd name="connsiteX18" fmla="*/ 231457 w 741045"/>
                  <a:gd name="connsiteY18" fmla="*/ 48582 h 502927"/>
                  <a:gd name="connsiteX19" fmla="*/ 250507 w 741045"/>
                  <a:gd name="connsiteY19" fmla="*/ 91445 h 502927"/>
                  <a:gd name="connsiteX20" fmla="*/ 264795 w 741045"/>
                  <a:gd name="connsiteY20" fmla="*/ 134307 h 502927"/>
                  <a:gd name="connsiteX21" fmla="*/ 741045 w 741045"/>
                  <a:gd name="connsiteY21" fmla="*/ 491495 h 502927"/>
                  <a:gd name="connsiteX22" fmla="*/ 741045 w 741045"/>
                  <a:gd name="connsiteY22" fmla="*/ 491495 h 502927"/>
                  <a:gd name="connsiteX0" fmla="*/ 0 w 753980"/>
                  <a:gd name="connsiteY0" fmla="*/ 502926 h 502926"/>
                  <a:gd name="connsiteX1" fmla="*/ 21907 w 753980"/>
                  <a:gd name="connsiteY1" fmla="*/ 407676 h 502926"/>
                  <a:gd name="connsiteX2" fmla="*/ 36195 w 753980"/>
                  <a:gd name="connsiteY2" fmla="*/ 353382 h 502926"/>
                  <a:gd name="connsiteX3" fmla="*/ 45720 w 753980"/>
                  <a:gd name="connsiteY3" fmla="*/ 300995 h 502926"/>
                  <a:gd name="connsiteX4" fmla="*/ 55245 w 753980"/>
                  <a:gd name="connsiteY4" fmla="*/ 267657 h 502926"/>
                  <a:gd name="connsiteX5" fmla="*/ 60007 w 753980"/>
                  <a:gd name="connsiteY5" fmla="*/ 234320 h 502926"/>
                  <a:gd name="connsiteX6" fmla="*/ 70485 w 753980"/>
                  <a:gd name="connsiteY6" fmla="*/ 198124 h 502926"/>
                  <a:gd name="connsiteX7" fmla="*/ 83820 w 753980"/>
                  <a:gd name="connsiteY7" fmla="*/ 148595 h 502926"/>
                  <a:gd name="connsiteX8" fmla="*/ 93345 w 753980"/>
                  <a:gd name="connsiteY8" fmla="*/ 124782 h 502926"/>
                  <a:gd name="connsiteX9" fmla="*/ 103822 w 753980"/>
                  <a:gd name="connsiteY9" fmla="*/ 91445 h 502926"/>
                  <a:gd name="connsiteX10" fmla="*/ 117157 w 753980"/>
                  <a:gd name="connsiteY10" fmla="*/ 61917 h 502926"/>
                  <a:gd name="connsiteX11" fmla="*/ 126682 w 753980"/>
                  <a:gd name="connsiteY11" fmla="*/ 39057 h 502926"/>
                  <a:gd name="connsiteX12" fmla="*/ 131445 w 753980"/>
                  <a:gd name="connsiteY12" fmla="*/ 24770 h 502926"/>
                  <a:gd name="connsiteX13" fmla="*/ 145732 w 753980"/>
                  <a:gd name="connsiteY13" fmla="*/ 10482 h 502926"/>
                  <a:gd name="connsiteX14" fmla="*/ 160972 w 753980"/>
                  <a:gd name="connsiteY14" fmla="*/ 957 h 502926"/>
                  <a:gd name="connsiteX15" fmla="*/ 179070 w 753980"/>
                  <a:gd name="connsiteY15" fmla="*/ 869 h 502926"/>
                  <a:gd name="connsiteX16" fmla="*/ 198120 w 753980"/>
                  <a:gd name="connsiteY16" fmla="*/ 5720 h 502926"/>
                  <a:gd name="connsiteX17" fmla="*/ 212407 w 753980"/>
                  <a:gd name="connsiteY17" fmla="*/ 15245 h 502926"/>
                  <a:gd name="connsiteX18" fmla="*/ 231457 w 753980"/>
                  <a:gd name="connsiteY18" fmla="*/ 48582 h 502926"/>
                  <a:gd name="connsiteX19" fmla="*/ 250507 w 753980"/>
                  <a:gd name="connsiteY19" fmla="*/ 91445 h 502926"/>
                  <a:gd name="connsiteX20" fmla="*/ 264795 w 753980"/>
                  <a:gd name="connsiteY20" fmla="*/ 134307 h 502926"/>
                  <a:gd name="connsiteX21" fmla="*/ 741045 w 753980"/>
                  <a:gd name="connsiteY21" fmla="*/ 491495 h 502926"/>
                  <a:gd name="connsiteX22" fmla="*/ 741045 w 753980"/>
                  <a:gd name="connsiteY22" fmla="*/ 491495 h 502926"/>
                  <a:gd name="connsiteX23" fmla="*/ 753980 w 753980"/>
                  <a:gd name="connsiteY23" fmla="*/ 467766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22" fmla="*/ 741045 w 741045"/>
                  <a:gd name="connsiteY22" fmla="*/ 491495 h 502926"/>
                  <a:gd name="connsiteX0" fmla="*/ 0 w 741045"/>
                  <a:gd name="connsiteY0" fmla="*/ 502926 h 502926"/>
                  <a:gd name="connsiteX1" fmla="*/ 21907 w 741045"/>
                  <a:gd name="connsiteY1" fmla="*/ 407676 h 502926"/>
                  <a:gd name="connsiteX2" fmla="*/ 36195 w 741045"/>
                  <a:gd name="connsiteY2" fmla="*/ 353382 h 502926"/>
                  <a:gd name="connsiteX3" fmla="*/ 45720 w 741045"/>
                  <a:gd name="connsiteY3" fmla="*/ 300995 h 502926"/>
                  <a:gd name="connsiteX4" fmla="*/ 55245 w 741045"/>
                  <a:gd name="connsiteY4" fmla="*/ 267657 h 502926"/>
                  <a:gd name="connsiteX5" fmla="*/ 60007 w 741045"/>
                  <a:gd name="connsiteY5" fmla="*/ 234320 h 502926"/>
                  <a:gd name="connsiteX6" fmla="*/ 70485 w 741045"/>
                  <a:gd name="connsiteY6" fmla="*/ 198124 h 502926"/>
                  <a:gd name="connsiteX7" fmla="*/ 83820 w 741045"/>
                  <a:gd name="connsiteY7" fmla="*/ 148595 h 502926"/>
                  <a:gd name="connsiteX8" fmla="*/ 93345 w 741045"/>
                  <a:gd name="connsiteY8" fmla="*/ 124782 h 502926"/>
                  <a:gd name="connsiteX9" fmla="*/ 103822 w 741045"/>
                  <a:gd name="connsiteY9" fmla="*/ 91445 h 502926"/>
                  <a:gd name="connsiteX10" fmla="*/ 117157 w 741045"/>
                  <a:gd name="connsiteY10" fmla="*/ 61917 h 502926"/>
                  <a:gd name="connsiteX11" fmla="*/ 126682 w 741045"/>
                  <a:gd name="connsiteY11" fmla="*/ 39057 h 502926"/>
                  <a:gd name="connsiteX12" fmla="*/ 131445 w 741045"/>
                  <a:gd name="connsiteY12" fmla="*/ 24770 h 502926"/>
                  <a:gd name="connsiteX13" fmla="*/ 145732 w 741045"/>
                  <a:gd name="connsiteY13" fmla="*/ 10482 h 502926"/>
                  <a:gd name="connsiteX14" fmla="*/ 160972 w 741045"/>
                  <a:gd name="connsiteY14" fmla="*/ 957 h 502926"/>
                  <a:gd name="connsiteX15" fmla="*/ 179070 w 741045"/>
                  <a:gd name="connsiteY15" fmla="*/ 869 h 502926"/>
                  <a:gd name="connsiteX16" fmla="*/ 198120 w 741045"/>
                  <a:gd name="connsiteY16" fmla="*/ 5720 h 502926"/>
                  <a:gd name="connsiteX17" fmla="*/ 212407 w 741045"/>
                  <a:gd name="connsiteY17" fmla="*/ 15245 h 502926"/>
                  <a:gd name="connsiteX18" fmla="*/ 231457 w 741045"/>
                  <a:gd name="connsiteY18" fmla="*/ 48582 h 502926"/>
                  <a:gd name="connsiteX19" fmla="*/ 250507 w 741045"/>
                  <a:gd name="connsiteY19" fmla="*/ 91445 h 502926"/>
                  <a:gd name="connsiteX20" fmla="*/ 264795 w 741045"/>
                  <a:gd name="connsiteY20" fmla="*/ 134307 h 502926"/>
                  <a:gd name="connsiteX21" fmla="*/ 741045 w 741045"/>
                  <a:gd name="connsiteY21" fmla="*/ 491495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0507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54335 w 264795"/>
                  <a:gd name="connsiteY19" fmla="*/ 91445 h 502926"/>
                  <a:gd name="connsiteX20" fmla="*/ 264795 w 264795"/>
                  <a:gd name="connsiteY20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5245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6195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1445 w 264795"/>
                  <a:gd name="connsiteY12" fmla="*/ 24770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4782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  <a:gd name="connsiteX0" fmla="*/ 0 w 264795"/>
                  <a:gd name="connsiteY0" fmla="*/ 502926 h 502926"/>
                  <a:gd name="connsiteX1" fmla="*/ 21907 w 264795"/>
                  <a:gd name="connsiteY1" fmla="*/ 407676 h 502926"/>
                  <a:gd name="connsiteX2" fmla="*/ 34919 w 264795"/>
                  <a:gd name="connsiteY2" fmla="*/ 353382 h 502926"/>
                  <a:gd name="connsiteX3" fmla="*/ 45720 w 264795"/>
                  <a:gd name="connsiteY3" fmla="*/ 300995 h 502926"/>
                  <a:gd name="connsiteX4" fmla="*/ 53969 w 264795"/>
                  <a:gd name="connsiteY4" fmla="*/ 267657 h 502926"/>
                  <a:gd name="connsiteX5" fmla="*/ 60007 w 264795"/>
                  <a:gd name="connsiteY5" fmla="*/ 234320 h 502926"/>
                  <a:gd name="connsiteX6" fmla="*/ 70485 w 264795"/>
                  <a:gd name="connsiteY6" fmla="*/ 198124 h 502926"/>
                  <a:gd name="connsiteX7" fmla="*/ 83820 w 264795"/>
                  <a:gd name="connsiteY7" fmla="*/ 148595 h 502926"/>
                  <a:gd name="connsiteX8" fmla="*/ 93345 w 264795"/>
                  <a:gd name="connsiteY8" fmla="*/ 121875 h 502926"/>
                  <a:gd name="connsiteX9" fmla="*/ 103822 w 264795"/>
                  <a:gd name="connsiteY9" fmla="*/ 91445 h 502926"/>
                  <a:gd name="connsiteX10" fmla="*/ 117157 w 264795"/>
                  <a:gd name="connsiteY10" fmla="*/ 61917 h 502926"/>
                  <a:gd name="connsiteX11" fmla="*/ 126682 w 264795"/>
                  <a:gd name="connsiteY11" fmla="*/ 39057 h 502926"/>
                  <a:gd name="connsiteX12" fmla="*/ 133997 w 264795"/>
                  <a:gd name="connsiteY12" fmla="*/ 27677 h 502926"/>
                  <a:gd name="connsiteX13" fmla="*/ 145732 w 264795"/>
                  <a:gd name="connsiteY13" fmla="*/ 10482 h 502926"/>
                  <a:gd name="connsiteX14" fmla="*/ 160972 w 264795"/>
                  <a:gd name="connsiteY14" fmla="*/ 957 h 502926"/>
                  <a:gd name="connsiteX15" fmla="*/ 179070 w 264795"/>
                  <a:gd name="connsiteY15" fmla="*/ 869 h 502926"/>
                  <a:gd name="connsiteX16" fmla="*/ 198120 w 264795"/>
                  <a:gd name="connsiteY16" fmla="*/ 5720 h 502926"/>
                  <a:gd name="connsiteX17" fmla="*/ 212407 w 264795"/>
                  <a:gd name="connsiteY17" fmla="*/ 15245 h 502926"/>
                  <a:gd name="connsiteX18" fmla="*/ 231457 w 264795"/>
                  <a:gd name="connsiteY18" fmla="*/ 48582 h 502926"/>
                  <a:gd name="connsiteX19" fmla="*/ 264795 w 264795"/>
                  <a:gd name="connsiteY19" fmla="*/ 134307 h 50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795" h="502926">
                    <a:moveTo>
                      <a:pt x="0" y="502926"/>
                    </a:moveTo>
                    <a:cubicBezTo>
                      <a:pt x="5556" y="470779"/>
                      <a:pt x="16087" y="432600"/>
                      <a:pt x="21907" y="407676"/>
                    </a:cubicBezTo>
                    <a:cubicBezTo>
                      <a:pt x="27727" y="382752"/>
                      <a:pt x="30950" y="371162"/>
                      <a:pt x="34919" y="353382"/>
                    </a:cubicBezTo>
                    <a:cubicBezTo>
                      <a:pt x="38888" y="335602"/>
                      <a:pt x="42545" y="315282"/>
                      <a:pt x="45720" y="300995"/>
                    </a:cubicBezTo>
                    <a:cubicBezTo>
                      <a:pt x="48895" y="286708"/>
                      <a:pt x="51588" y="278769"/>
                      <a:pt x="53969" y="267657"/>
                    </a:cubicBezTo>
                    <a:cubicBezTo>
                      <a:pt x="56350" y="256544"/>
                      <a:pt x="57254" y="245909"/>
                      <a:pt x="60007" y="234320"/>
                    </a:cubicBezTo>
                    <a:cubicBezTo>
                      <a:pt x="62760" y="222731"/>
                      <a:pt x="66516" y="212411"/>
                      <a:pt x="70485" y="198124"/>
                    </a:cubicBezTo>
                    <a:cubicBezTo>
                      <a:pt x="74454" y="183837"/>
                      <a:pt x="80010" y="161303"/>
                      <a:pt x="83820" y="148595"/>
                    </a:cubicBezTo>
                    <a:cubicBezTo>
                      <a:pt x="87630" y="135887"/>
                      <a:pt x="90011" y="131400"/>
                      <a:pt x="93345" y="121875"/>
                    </a:cubicBezTo>
                    <a:cubicBezTo>
                      <a:pt x="96679" y="112350"/>
                      <a:pt x="99853" y="101438"/>
                      <a:pt x="103822" y="91445"/>
                    </a:cubicBezTo>
                    <a:cubicBezTo>
                      <a:pt x="107791" y="81452"/>
                      <a:pt x="113347" y="70648"/>
                      <a:pt x="117157" y="61917"/>
                    </a:cubicBezTo>
                    <a:cubicBezTo>
                      <a:pt x="120967" y="53186"/>
                      <a:pt x="123875" y="44764"/>
                      <a:pt x="126682" y="39057"/>
                    </a:cubicBezTo>
                    <a:cubicBezTo>
                      <a:pt x="129489" y="33350"/>
                      <a:pt x="132409" y="32439"/>
                      <a:pt x="133997" y="27677"/>
                    </a:cubicBezTo>
                    <a:cubicBezTo>
                      <a:pt x="137172" y="22915"/>
                      <a:pt x="141236" y="14935"/>
                      <a:pt x="145732" y="10482"/>
                    </a:cubicBezTo>
                    <a:cubicBezTo>
                      <a:pt x="150228" y="6029"/>
                      <a:pt x="155416" y="2559"/>
                      <a:pt x="160972" y="957"/>
                    </a:cubicBezTo>
                    <a:cubicBezTo>
                      <a:pt x="166528" y="-645"/>
                      <a:pt x="172879" y="75"/>
                      <a:pt x="179070" y="869"/>
                    </a:cubicBezTo>
                    <a:cubicBezTo>
                      <a:pt x="185261" y="1663"/>
                      <a:pt x="192564" y="3324"/>
                      <a:pt x="198120" y="5720"/>
                    </a:cubicBezTo>
                    <a:cubicBezTo>
                      <a:pt x="203676" y="8116"/>
                      <a:pt x="206851" y="8101"/>
                      <a:pt x="212407" y="15245"/>
                    </a:cubicBezTo>
                    <a:cubicBezTo>
                      <a:pt x="217963" y="22389"/>
                      <a:pt x="222726" y="28738"/>
                      <a:pt x="231457" y="48582"/>
                    </a:cubicBezTo>
                    <a:cubicBezTo>
                      <a:pt x="240188" y="68426"/>
                      <a:pt x="257850" y="116448"/>
                      <a:pt x="264795" y="134307"/>
                    </a:cubicBezTo>
                  </a:path>
                </a:pathLst>
              </a:custGeom>
              <a:ln w="44450">
                <a:solidFill>
                  <a:srgbClr val="FFC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B582B3-AD1E-4305-BC6F-3F1CD27A3FEC}"/>
                </a:ext>
              </a:extLst>
            </p:cNvPr>
            <p:cNvSpPr txBox="1"/>
            <p:nvPr/>
          </p:nvSpPr>
          <p:spPr>
            <a:xfrm>
              <a:off x="6629190" y="584358"/>
              <a:ext cx="11714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CFFFF"/>
                  </a:solidFill>
                </a:rPr>
                <a:t>quarter cycle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489B9B-6337-4344-BCEF-90DF46A24447}"/>
                </a:ext>
              </a:extLst>
            </p:cNvPr>
            <p:cNvCxnSpPr>
              <a:cxnSpLocks/>
            </p:cNvCxnSpPr>
            <p:nvPr/>
          </p:nvCxnSpPr>
          <p:spPr>
            <a:xfrm>
              <a:off x="6673252" y="1430813"/>
              <a:ext cx="392500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8D0D87-0D6A-4F64-96C7-ED2D09505B8F}"/>
                </a:ext>
              </a:extLst>
            </p:cNvPr>
            <p:cNvCxnSpPr>
              <a:cxnSpLocks/>
              <a:endCxn id="16" idx="15"/>
            </p:cNvCxnSpPr>
            <p:nvPr/>
          </p:nvCxnSpPr>
          <p:spPr>
            <a:xfrm>
              <a:off x="7162590" y="1219200"/>
              <a:ext cx="0" cy="200246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A18C20-E255-4AC2-BC50-D98730D31AEE}"/>
                </a:ext>
              </a:extLst>
            </p:cNvPr>
            <p:cNvSpPr txBox="1"/>
            <p:nvPr/>
          </p:nvSpPr>
          <p:spPr>
            <a:xfrm>
              <a:off x="6513716" y="938287"/>
              <a:ext cx="3442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v</a:t>
              </a:r>
            </a:p>
          </p:txBody>
        </p:sp>
      </p:grpSp>
      <p:sp>
        <p:nvSpPr>
          <p:cNvPr id="21" name="Arc 20">
            <a:extLst>
              <a:ext uri="{FF2B5EF4-FFF2-40B4-BE49-F238E27FC236}">
                <a16:creationId xmlns:a16="http://schemas.microsoft.com/office/drawing/2014/main" id="{12B712A4-4072-4FB8-ABAE-1787A0E62564}"/>
              </a:ext>
            </a:extLst>
          </p:cNvPr>
          <p:cNvSpPr/>
          <p:nvPr/>
        </p:nvSpPr>
        <p:spPr>
          <a:xfrm>
            <a:off x="1295400" y="3124200"/>
            <a:ext cx="6181510" cy="3155467"/>
          </a:xfrm>
          <a:prstGeom prst="arc">
            <a:avLst>
              <a:gd name="adj1" fmla="val 16200000"/>
              <a:gd name="adj2" fmla="val 1032069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98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8186197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we can use differentiation to solve engineering problems using trig…</a:t>
            </a:r>
          </a:p>
        </p:txBody>
      </p:sp>
    </p:spTree>
    <p:extLst>
      <p:ext uri="{BB962C8B-B14F-4D97-AF65-F5344CB8AC3E}">
        <p14:creationId xmlns:p14="http://schemas.microsoft.com/office/powerpoint/2010/main" val="2541549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…How about integration?</a:t>
            </a:r>
          </a:p>
        </p:txBody>
      </p:sp>
    </p:spTree>
    <p:extLst>
      <p:ext uri="{BB962C8B-B14F-4D97-AF65-F5344CB8AC3E}">
        <p14:creationId xmlns:p14="http://schemas.microsoft.com/office/powerpoint/2010/main" val="29262783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difference is we use “+k” rather than “+c” (so we don’t get confused with capacitance)</a:t>
            </a:r>
          </a:p>
        </p:txBody>
      </p:sp>
    </p:spTree>
    <p:extLst>
      <p:ext uri="{BB962C8B-B14F-4D97-AF65-F5344CB8AC3E}">
        <p14:creationId xmlns:p14="http://schemas.microsoft.com/office/powerpoint/2010/main" val="16075423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BFCB-F23F-4E77-9F4F-EF12CA8A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8B9D-1191-426E-B66D-93DC8B9F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integration is the inverse operation for differentiation – it “undoes” the derivative back to the original equation</a:t>
            </a:r>
          </a:p>
        </p:txBody>
      </p:sp>
    </p:spTree>
    <p:extLst>
      <p:ext uri="{BB962C8B-B14F-4D97-AF65-F5344CB8AC3E}">
        <p14:creationId xmlns:p14="http://schemas.microsoft.com/office/powerpoint/2010/main" val="17906321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cos(x)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sin(x)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7+cos(t)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10-13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6C6850-1859-451F-A51A-4A2E006ED8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6C6850-1859-451F-A51A-4A2E006ED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8369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cos(x)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sin(x)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sin(x)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7+cos(t)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10-13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6C6850-1859-451F-A51A-4A2E006ED8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6C6850-1859-451F-A51A-4A2E006ED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9991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5765A34E-0A31-4861-9444-43573C2F9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Calculate: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cos(x)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sin(x)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sin(x)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dx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-cos(x)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7+cos(t)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dt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3A60F-1C86-4701-B7FA-DCAAEEA7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TRIG CALCULUS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10-13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6C6850-1859-451F-A51A-4A2E006ED8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cos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 –sin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</a:t>
                </a:r>
                <a:r>
                  <a:rPr lang="en-US" sz="1800" b="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m:rPr>
                        <m:nor/>
                      </m:rPr>
                      <a:rPr lang="en-US" sz="1800" b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cot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1800" b="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csc</m:t>
                    </m:r>
                    <m:r>
                      <m:rPr>
                        <m:nor/>
                      </m:rPr>
                      <a:rPr lang="en-US" sz="1800" b="0" baseline="30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1800" b="0" i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sec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tan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 csc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r>
                  <a:rPr lang="en-US" sz="1800" b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cot </a:t>
                </a:r>
                <a:r>
                  <a:rPr lang="en-US" sz="1800" b="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6C6850-1859-451F-A51A-4A2E006ED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114800"/>
                <a:ext cx="3048000" cy="2743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47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6822</Words>
  <Application>Microsoft Office PowerPoint</Application>
  <PresentationFormat>On-screen Show (4:3)</PresentationFormat>
  <Paragraphs>1151</Paragraphs>
  <Slides>158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66" baseType="lpstr">
      <vt:lpstr>Arial</vt:lpstr>
      <vt:lpstr>Calibri</vt:lpstr>
      <vt:lpstr>Cambria Math</vt:lpstr>
      <vt:lpstr>Comic Sans MS</vt:lpstr>
      <vt:lpstr>Courier New</vt:lpstr>
      <vt:lpstr>MJXc-TeX-math-I</vt:lpstr>
      <vt:lpstr>Wingdings</vt:lpstr>
      <vt:lpstr>Office Theme</vt:lpstr>
      <vt:lpstr>PowerPoint Presentation</vt:lpstr>
      <vt:lpstr>What’s Up?</vt:lpstr>
      <vt:lpstr>What’s Up?</vt:lpstr>
      <vt:lpstr>Review</vt:lpstr>
      <vt:lpstr>Average Value of a Function</vt:lpstr>
      <vt:lpstr>Arc (Curve) Length</vt:lpstr>
      <vt:lpstr>Probability</vt:lpstr>
      <vt:lpstr>Probability</vt:lpstr>
      <vt:lpstr>Hydrostatic Force</vt:lpstr>
      <vt:lpstr>Center of Mass</vt:lpstr>
      <vt:lpstr>Questions?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Trigonometry</vt:lpstr>
      <vt:lpstr>Trigonometry</vt:lpstr>
      <vt:lpstr>Trigonometry</vt:lpstr>
      <vt:lpstr>Trigonometry</vt:lpstr>
      <vt:lpstr>PowerPoint Presentation</vt:lpstr>
      <vt:lpstr>PowerPoint Presentation</vt:lpstr>
      <vt:lpstr>Questions?</vt:lpstr>
      <vt:lpstr>Trigonometry</vt:lpstr>
      <vt:lpstr>Trigonometry</vt:lpstr>
      <vt:lpstr>Trigonometry</vt:lpstr>
      <vt:lpstr>Trigonometry</vt:lpstr>
      <vt:lpstr>Trigonometry</vt:lpstr>
      <vt:lpstr>Trigonometry</vt:lpstr>
      <vt:lpstr>Questions?</vt:lpstr>
      <vt:lpstr>Trig Calculus</vt:lpstr>
      <vt:lpstr>Trig Calculus</vt:lpstr>
      <vt:lpstr>Trig Calculus</vt:lpstr>
      <vt:lpstr>Trig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 Calculus</vt:lpstr>
      <vt:lpstr>PowerPoint Presentation</vt:lpstr>
      <vt:lpstr>Trig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 Calculus</vt:lpstr>
      <vt:lpstr>PowerPoint Presentation</vt:lpstr>
      <vt:lpstr>Trig Calculus</vt:lpstr>
      <vt:lpstr>Trig Calculus</vt:lpstr>
      <vt:lpstr>Trig Calculus</vt:lpstr>
      <vt:lpstr>Trig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 Calculus</vt:lpstr>
      <vt:lpstr>Trig Calculus</vt:lpstr>
      <vt:lpstr>Trig Calculus</vt:lpstr>
      <vt:lpstr>Trig Calculus</vt:lpstr>
      <vt:lpstr>Trig Calculus</vt:lpstr>
      <vt:lpstr>Trig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Trig Calculus</vt:lpstr>
      <vt:lpstr>Trig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 Calculus</vt:lpstr>
      <vt:lpstr>Trig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 Calculus</vt:lpstr>
      <vt:lpstr>Trig Calculus</vt:lpstr>
      <vt:lpstr>PowerPoint Presentation</vt:lpstr>
      <vt:lpstr>Trig Calculus</vt:lpstr>
      <vt:lpstr>Trig Calculus</vt:lpstr>
      <vt:lpstr>Trig Calculus</vt:lpstr>
      <vt:lpstr>Trig Calculus</vt:lpstr>
      <vt:lpstr>Trig Calculus</vt:lpstr>
      <vt:lpstr>Trig Calculus</vt:lpstr>
      <vt:lpstr>Trig Calculus</vt:lpstr>
      <vt:lpstr>PowerPoint Presentation</vt:lpstr>
      <vt:lpstr>Summary</vt:lpstr>
      <vt:lpstr>You Survived!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598</cp:revision>
  <dcterms:created xsi:type="dcterms:W3CDTF">2012-09-06T22:30:26Z</dcterms:created>
  <dcterms:modified xsi:type="dcterms:W3CDTF">2023-01-07T00:17:47Z</dcterms:modified>
</cp:coreProperties>
</file>