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0"/>
  </p:notesMasterIdLst>
  <p:handoutMasterIdLst>
    <p:handoutMasterId r:id="rId171"/>
  </p:handoutMasterIdLst>
  <p:sldIdLst>
    <p:sldId id="256" r:id="rId2"/>
    <p:sldId id="538" r:id="rId3"/>
    <p:sldId id="2198" r:id="rId4"/>
    <p:sldId id="539" r:id="rId5"/>
    <p:sldId id="429" r:id="rId6"/>
    <p:sldId id="487" r:id="rId7"/>
    <p:sldId id="488" r:id="rId8"/>
    <p:sldId id="430" r:id="rId9"/>
    <p:sldId id="432" r:id="rId10"/>
    <p:sldId id="433" r:id="rId11"/>
    <p:sldId id="431" r:id="rId12"/>
    <p:sldId id="439" r:id="rId13"/>
    <p:sldId id="2046" r:id="rId14"/>
    <p:sldId id="435" r:id="rId15"/>
    <p:sldId id="2001" r:id="rId16"/>
    <p:sldId id="440" r:id="rId17"/>
    <p:sldId id="1947" r:id="rId18"/>
    <p:sldId id="1977" r:id="rId19"/>
    <p:sldId id="2024" r:id="rId20"/>
    <p:sldId id="1989" r:id="rId21"/>
    <p:sldId id="2045" r:id="rId22"/>
    <p:sldId id="2053" r:id="rId23"/>
    <p:sldId id="403" r:id="rId24"/>
    <p:sldId id="417" r:id="rId25"/>
    <p:sldId id="420" r:id="rId26"/>
    <p:sldId id="490" r:id="rId27"/>
    <p:sldId id="1949" r:id="rId28"/>
    <p:sldId id="1988" r:id="rId29"/>
    <p:sldId id="2060" r:id="rId30"/>
    <p:sldId id="1943" r:id="rId31"/>
    <p:sldId id="2203" r:id="rId32"/>
    <p:sldId id="2061" r:id="rId33"/>
    <p:sldId id="2062" r:id="rId34"/>
    <p:sldId id="2063" r:id="rId35"/>
    <p:sldId id="2064" r:id="rId36"/>
    <p:sldId id="2066" r:id="rId37"/>
    <p:sldId id="2065" r:id="rId38"/>
    <p:sldId id="2067" r:id="rId39"/>
    <p:sldId id="2204" r:id="rId40"/>
    <p:sldId id="2139" r:id="rId41"/>
    <p:sldId id="2140" r:id="rId42"/>
    <p:sldId id="2141" r:id="rId43"/>
    <p:sldId id="2142" r:id="rId44"/>
    <p:sldId id="2143" r:id="rId45"/>
    <p:sldId id="2145" r:id="rId46"/>
    <p:sldId id="2146" r:id="rId47"/>
    <p:sldId id="2147" r:id="rId48"/>
    <p:sldId id="2148" r:id="rId49"/>
    <p:sldId id="2144" r:id="rId50"/>
    <p:sldId id="2200" r:id="rId51"/>
    <p:sldId id="2069" r:id="rId52"/>
    <p:sldId id="2084" r:id="rId53"/>
    <p:sldId id="2085" r:id="rId54"/>
    <p:sldId id="2086" r:id="rId55"/>
    <p:sldId id="2087" r:id="rId56"/>
    <p:sldId id="2088" r:id="rId57"/>
    <p:sldId id="2023" r:id="rId58"/>
    <p:sldId id="2082" r:id="rId59"/>
    <p:sldId id="2068" r:id="rId60"/>
    <p:sldId id="2083" r:id="rId61"/>
    <p:sldId id="2071" r:id="rId62"/>
    <p:sldId id="2094" r:id="rId63"/>
    <p:sldId id="2095" r:id="rId64"/>
    <p:sldId id="2096" r:id="rId65"/>
    <p:sldId id="2097" r:id="rId66"/>
    <p:sldId id="2098" r:id="rId67"/>
    <p:sldId id="2072" r:id="rId68"/>
    <p:sldId id="2091" r:id="rId69"/>
    <p:sldId id="2093" r:id="rId70"/>
    <p:sldId id="2073" r:id="rId71"/>
    <p:sldId id="2099" r:id="rId72"/>
    <p:sldId id="2106" r:id="rId73"/>
    <p:sldId id="2151" r:id="rId74"/>
    <p:sldId id="2149" r:id="rId75"/>
    <p:sldId id="2152" r:id="rId76"/>
    <p:sldId id="2154" r:id="rId77"/>
    <p:sldId id="2153" r:id="rId78"/>
    <p:sldId id="2155" r:id="rId79"/>
    <p:sldId id="464" r:id="rId80"/>
    <p:sldId id="2070" r:id="rId81"/>
    <p:sldId id="2089" r:id="rId82"/>
    <p:sldId id="2090" r:id="rId83"/>
    <p:sldId id="2170" r:id="rId84"/>
    <p:sldId id="2171" r:id="rId85"/>
    <p:sldId id="2172" r:id="rId86"/>
    <p:sldId id="2173" r:id="rId87"/>
    <p:sldId id="2174" r:id="rId88"/>
    <p:sldId id="2116" r:id="rId89"/>
    <p:sldId id="2117" r:id="rId90"/>
    <p:sldId id="2103" r:id="rId91"/>
    <p:sldId id="2102" r:id="rId92"/>
    <p:sldId id="2104" r:id="rId93"/>
    <p:sldId id="2101" r:id="rId94"/>
    <p:sldId id="1976" r:id="rId95"/>
    <p:sldId id="2123" r:id="rId96"/>
    <p:sldId id="2124" r:id="rId97"/>
    <p:sldId id="2175" r:id="rId98"/>
    <p:sldId id="2201" r:id="rId99"/>
    <p:sldId id="2176" r:id="rId100"/>
    <p:sldId id="2177" r:id="rId101"/>
    <p:sldId id="2178" r:id="rId102"/>
    <p:sldId id="2125" r:id="rId103"/>
    <p:sldId id="2126" r:id="rId104"/>
    <p:sldId id="2127" r:id="rId105"/>
    <p:sldId id="2128" r:id="rId106"/>
    <p:sldId id="2129" r:id="rId107"/>
    <p:sldId id="2130" r:id="rId108"/>
    <p:sldId id="1975" r:id="rId109"/>
    <p:sldId id="2131" r:id="rId110"/>
    <p:sldId id="2132" r:id="rId111"/>
    <p:sldId id="2133" r:id="rId112"/>
    <p:sldId id="2134" r:id="rId113"/>
    <p:sldId id="2135" r:id="rId114"/>
    <p:sldId id="2136" r:id="rId115"/>
    <p:sldId id="2137" r:id="rId116"/>
    <p:sldId id="2138" r:id="rId117"/>
    <p:sldId id="2002" r:id="rId118"/>
    <p:sldId id="2092" r:id="rId119"/>
    <p:sldId id="2105" r:id="rId120"/>
    <p:sldId id="2107" r:id="rId121"/>
    <p:sldId id="2074" r:id="rId122"/>
    <p:sldId id="2180" r:id="rId123"/>
    <p:sldId id="2179" r:id="rId124"/>
    <p:sldId id="2181" r:id="rId125"/>
    <p:sldId id="2182" r:id="rId126"/>
    <p:sldId id="2115" r:id="rId127"/>
    <p:sldId id="2118" r:id="rId128"/>
    <p:sldId id="2119" r:id="rId129"/>
    <p:sldId id="2120" r:id="rId130"/>
    <p:sldId id="2121" r:id="rId131"/>
    <p:sldId id="2122" r:id="rId132"/>
    <p:sldId id="2003" r:id="rId133"/>
    <p:sldId id="2156" r:id="rId134"/>
    <p:sldId id="2157" r:id="rId135"/>
    <p:sldId id="2159" r:id="rId136"/>
    <p:sldId id="2183" r:id="rId137"/>
    <p:sldId id="2184" r:id="rId138"/>
    <p:sldId id="2187" r:id="rId139"/>
    <p:sldId id="2186" r:id="rId140"/>
    <p:sldId id="2188" r:id="rId141"/>
    <p:sldId id="2189" r:id="rId142"/>
    <p:sldId id="2190" r:id="rId143"/>
    <p:sldId id="2193" r:id="rId144"/>
    <p:sldId id="2191" r:id="rId145"/>
    <p:sldId id="2192" r:id="rId146"/>
    <p:sldId id="2194" r:id="rId147"/>
    <p:sldId id="2195" r:id="rId148"/>
    <p:sldId id="2197" r:id="rId149"/>
    <p:sldId id="2185" r:id="rId150"/>
    <p:sldId id="2158" r:id="rId151"/>
    <p:sldId id="2160" r:id="rId152"/>
    <p:sldId id="2162" r:id="rId153"/>
    <p:sldId id="2163" r:id="rId154"/>
    <p:sldId id="2164" r:id="rId155"/>
    <p:sldId id="2166" r:id="rId156"/>
    <p:sldId id="2165" r:id="rId157"/>
    <p:sldId id="2167" r:id="rId158"/>
    <p:sldId id="2168" r:id="rId159"/>
    <p:sldId id="2169" r:id="rId160"/>
    <p:sldId id="2108" r:id="rId161"/>
    <p:sldId id="2110" r:id="rId162"/>
    <p:sldId id="2111" r:id="rId163"/>
    <p:sldId id="2112" r:id="rId164"/>
    <p:sldId id="2114" r:id="rId165"/>
    <p:sldId id="2113" r:id="rId166"/>
    <p:sldId id="543" r:id="rId167"/>
    <p:sldId id="1059" r:id="rId168"/>
    <p:sldId id="588" r:id="rId1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7F030"/>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9" autoAdjust="0"/>
    <p:restoredTop sz="94660"/>
  </p:normalViewPr>
  <p:slideViewPr>
    <p:cSldViewPr>
      <p:cViewPr varScale="1">
        <p:scale>
          <a:sx n="92" d="100"/>
          <a:sy n="92" d="100"/>
        </p:scale>
        <p:origin x="32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1/24/2023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24149-E738-4E93-ACE3-61B5571898EB}"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EE366-019E-4F07-AD88-48BEA5E5FFEC}" type="slidenum">
              <a:rPr lang="en-US" smtClean="0"/>
              <a:t>‹#›</a:t>
            </a:fld>
            <a:endParaRPr lang="en-US"/>
          </a:p>
        </p:txBody>
      </p:sp>
    </p:spTree>
    <p:extLst>
      <p:ext uri="{BB962C8B-B14F-4D97-AF65-F5344CB8AC3E}">
        <p14:creationId xmlns:p14="http://schemas.microsoft.com/office/powerpoint/2010/main" val="232738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F764B-CAA8-4E03-A961-C8C798A30211}" type="slidenum">
              <a:rPr lang="en-US" smtClean="0"/>
              <a:t>2</a:t>
            </a:fld>
            <a:endParaRPr lang="en-US" dirty="0"/>
          </a:p>
        </p:txBody>
      </p:sp>
    </p:spTree>
    <p:extLst>
      <p:ext uri="{BB962C8B-B14F-4D97-AF65-F5344CB8AC3E}">
        <p14:creationId xmlns:p14="http://schemas.microsoft.com/office/powerpoint/2010/main" val="410309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E366-019E-4F07-AD88-48BEA5E5FFEC}" type="slidenum">
              <a:rPr lang="en-US" smtClean="0"/>
              <a:t>15</a:t>
            </a:fld>
            <a:endParaRPr lang="en-US"/>
          </a:p>
        </p:txBody>
      </p:sp>
    </p:spTree>
    <p:extLst>
      <p:ext uri="{BB962C8B-B14F-4D97-AF65-F5344CB8AC3E}">
        <p14:creationId xmlns:p14="http://schemas.microsoft.com/office/powerpoint/2010/main" val="339509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E366-019E-4F07-AD88-48BEA5E5FFEC}" type="slidenum">
              <a:rPr lang="en-US" smtClean="0"/>
              <a:t>33</a:t>
            </a:fld>
            <a:endParaRPr lang="en-US"/>
          </a:p>
        </p:txBody>
      </p:sp>
    </p:spTree>
    <p:extLst>
      <p:ext uri="{BB962C8B-B14F-4D97-AF65-F5344CB8AC3E}">
        <p14:creationId xmlns:p14="http://schemas.microsoft.com/office/powerpoint/2010/main" val="374216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E366-019E-4F07-AD88-48BEA5E5FFEC}" type="slidenum">
              <a:rPr lang="en-US" smtClean="0"/>
              <a:t>38</a:t>
            </a:fld>
            <a:endParaRPr lang="en-US"/>
          </a:p>
        </p:txBody>
      </p:sp>
    </p:spTree>
    <p:extLst>
      <p:ext uri="{BB962C8B-B14F-4D97-AF65-F5344CB8AC3E}">
        <p14:creationId xmlns:p14="http://schemas.microsoft.com/office/powerpoint/2010/main" val="262111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30.png"/></Relationships>
</file>

<file path=ppt/slides/_rels/slide1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89AD3-F9B2-411B-BFD8-00CC5AD0EA64}"/>
              </a:ext>
            </a:extLst>
          </p:cNvPr>
          <p:cNvPicPr>
            <a:picLocks noChangeAspect="1"/>
          </p:cNvPicPr>
          <p:nvPr/>
        </p:nvPicPr>
        <p:blipFill>
          <a:blip r:embed="rId2"/>
          <a:stretch>
            <a:fillRect/>
          </a:stretch>
        </p:blipFill>
        <p:spPr>
          <a:xfrm>
            <a:off x="0" y="-2628"/>
            <a:ext cx="9144000" cy="6861962"/>
          </a:xfrm>
          <a:prstGeom prst="rect">
            <a:avLst/>
          </a:prstGeom>
        </p:spPr>
      </p:pic>
      <p:sp>
        <p:nvSpPr>
          <p:cNvPr id="4" name="Rectangle 3"/>
          <p:cNvSpPr/>
          <p:nvPr/>
        </p:nvSpPr>
        <p:spPr>
          <a:xfrm>
            <a:off x="0" y="6629400"/>
            <a:ext cx="9486900" cy="323165"/>
          </a:xfrm>
          <a:prstGeom prst="rect">
            <a:avLst/>
          </a:prstGeom>
        </p:spPr>
        <p:txBody>
          <a:bodyPr wrap="square">
            <a:spAutoFit/>
          </a:bodyPr>
          <a:lstStyle/>
          <a:p>
            <a:r>
              <a:rPr lang="en-US" sz="1500" dirty="0">
                <a:solidFill>
                  <a:srgbClr val="00B0F0"/>
                </a:solidFill>
              </a:rPr>
              <a:t>http://en.wikipedia.org/wiki/Differential_equation#mediaviewer/File:Elmer-pump-heatequation.png</a:t>
            </a:r>
          </a:p>
        </p:txBody>
      </p:sp>
      <p:sp>
        <p:nvSpPr>
          <p:cNvPr id="7" name="Text Box 2">
            <a:extLst>
              <a:ext uri="{FF2B5EF4-FFF2-40B4-BE49-F238E27FC236}">
                <a16:creationId xmlns:a16="http://schemas.microsoft.com/office/drawing/2014/main" id="{252A403A-CFCC-4EB8-9C84-8C919CE2F1D1}"/>
              </a:ext>
            </a:extLst>
          </p:cNvPr>
          <p:cNvSpPr txBox="1">
            <a:spLocks noChangeArrowheads="1"/>
          </p:cNvSpPr>
          <p:nvPr/>
        </p:nvSpPr>
        <p:spPr bwMode="auto">
          <a:xfrm>
            <a:off x="0" y="22860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n-US" sz="7200" b="1" dirty="0">
                <a:solidFill>
                  <a:srgbClr val="FFFF00"/>
                </a:solidFill>
              </a:rPr>
              <a:t>Welcome to </a:t>
            </a:r>
          </a:p>
          <a:p>
            <a:pPr eaLnBrk="1" hangingPunct="1"/>
            <a:r>
              <a:rPr lang="en-US" altLang="en-US" sz="6900" b="1" dirty="0">
                <a:solidFill>
                  <a:srgbClr val="CCFFFF"/>
                </a:solidFill>
              </a:rPr>
              <a:t>Unit 2 </a:t>
            </a:r>
          </a:p>
          <a:p>
            <a:pPr eaLnBrk="1" hangingPunct="1"/>
            <a:r>
              <a:rPr lang="en-US" altLang="en-US" sz="6900" b="1">
                <a:solidFill>
                  <a:srgbClr val="CCFFFF"/>
                </a:solidFill>
              </a:rPr>
              <a:t>Part </a:t>
            </a:r>
            <a:r>
              <a:rPr lang="en-US" altLang="en-US" sz="6900" b="1" dirty="0">
                <a:solidFill>
                  <a:srgbClr val="CCFFFF"/>
                </a:solidFill>
              </a:rPr>
              <a:t>3</a:t>
            </a:r>
            <a:r>
              <a:rPr lang="en-US" altLang="en-US" sz="7500" b="1" dirty="0">
                <a:solidFill>
                  <a:srgbClr val="CCFFFF"/>
                </a:solidFill>
              </a:rPr>
              <a:t>!</a:t>
            </a:r>
          </a:p>
          <a:p>
            <a:pPr eaLnBrk="1" hangingPunct="1"/>
            <a:endParaRPr lang="en-US" altLang="en-US" sz="3000" b="1" dirty="0">
              <a:solidFill>
                <a:srgbClr val="CCFFFF"/>
              </a:solidFill>
            </a:endParaRPr>
          </a:p>
          <a:p>
            <a:pPr eaLnBrk="1" hangingPunct="1"/>
            <a:r>
              <a:rPr lang="en-US" altLang="en-US" sz="4400" b="1" dirty="0">
                <a:solidFill>
                  <a:srgbClr val="CCFFFF"/>
                </a:solidFill>
              </a:rPr>
              <a:t>MATH 207 Integral Calculus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log</a:t>
            </a:r>
            <a:r>
              <a:rPr lang="en-US" baseline="-25000" dirty="0"/>
              <a:t>2</a:t>
            </a:r>
            <a:r>
              <a:rPr lang="en-US" dirty="0"/>
              <a:t> 16 = 4 </a:t>
            </a:r>
          </a:p>
          <a:p>
            <a:r>
              <a:rPr lang="en-US" i="1" dirty="0"/>
              <a:t>	</a:t>
            </a:r>
            <a:r>
              <a:rPr lang="en-US" dirty="0"/>
              <a:t>because 2</a:t>
            </a:r>
            <a:r>
              <a:rPr lang="en-US" baseline="30000" dirty="0"/>
              <a:t>4</a:t>
            </a:r>
            <a:r>
              <a:rPr lang="en-US" dirty="0"/>
              <a:t> = 16</a:t>
            </a:r>
          </a:p>
          <a:p>
            <a:endParaRPr lang="en-US" b="0" dirty="0"/>
          </a:p>
          <a:p>
            <a:endParaRPr lang="en-US" dirty="0"/>
          </a:p>
        </p:txBody>
      </p:sp>
      <p:sp>
        <p:nvSpPr>
          <p:cNvPr id="4" name="Title 1"/>
          <p:cNvSpPr>
            <a:spLocks noGrp="1"/>
          </p:cNvSpPr>
          <p:nvPr>
            <p:ph type="title"/>
          </p:nvPr>
        </p:nvSpPr>
        <p:spPr>
          <a:xfrm>
            <a:off x="0" y="0"/>
            <a:ext cx="9144000" cy="1143000"/>
          </a:xfrm>
        </p:spPr>
        <p:txBody>
          <a:bodyPr/>
          <a:lstStyle/>
          <a:p>
            <a:r>
              <a:rPr lang="en-US" dirty="0"/>
              <a:t>Logarithms</a:t>
            </a:r>
          </a:p>
        </p:txBody>
      </p:sp>
    </p:spTree>
    <p:extLst>
      <p:ext uri="{BB962C8B-B14F-4D97-AF65-F5344CB8AC3E}">
        <p14:creationId xmlns:p14="http://schemas.microsoft.com/office/powerpoint/2010/main" val="39116674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err="1"/>
              <a:t>sinh</a:t>
            </a:r>
            <a:r>
              <a:rPr lang="en-US" dirty="0"/>
              <a:t>(x)</a:t>
            </a:r>
            <a:r>
              <a:rPr lang="en-US" baseline="30000" dirty="0"/>
              <a:t> </a:t>
            </a:r>
            <a:r>
              <a:rPr lang="en-US" dirty="0"/>
              <a:t>dx = </a:t>
            </a:r>
            <a:r>
              <a:rPr lang="en-US" dirty="0" err="1"/>
              <a:t>cosh</a:t>
            </a:r>
            <a:r>
              <a:rPr lang="en-US" dirty="0"/>
              <a:t>(x) + c</a:t>
            </a:r>
          </a:p>
          <a:p>
            <a:pPr>
              <a:spcBef>
                <a:spcPts val="0"/>
              </a:spcBef>
            </a:pPr>
            <a:endParaRPr lang="en-US" dirty="0">
              <a:solidFill>
                <a:srgbClr val="FFFF00"/>
              </a:solidFill>
            </a:endParaRPr>
          </a:p>
          <a:p>
            <a:pPr>
              <a:spcBef>
                <a:spcPts val="0"/>
              </a:spcBef>
            </a:pPr>
            <a:r>
              <a:rPr lang="en-US" dirty="0"/>
              <a:t>∫</a:t>
            </a:r>
            <a:r>
              <a:rPr lang="en-US" baseline="-25000" dirty="0"/>
              <a:t>1</a:t>
            </a:r>
            <a:r>
              <a:rPr lang="en-US" baseline="30000" dirty="0"/>
              <a:t>5</a:t>
            </a:r>
            <a:r>
              <a:rPr lang="en-US" sz="2000" dirty="0"/>
              <a:t> </a:t>
            </a:r>
            <a:r>
              <a:rPr lang="en-US" dirty="0" err="1"/>
              <a:t>sinh</a:t>
            </a:r>
            <a:r>
              <a:rPr lang="en-US" dirty="0"/>
              <a:t>(x)</a:t>
            </a:r>
            <a:r>
              <a:rPr lang="en-US" baseline="30000" dirty="0"/>
              <a:t> </a:t>
            </a:r>
            <a:r>
              <a:rPr lang="en-US" dirty="0"/>
              <a:t>dx = </a:t>
            </a:r>
            <a:r>
              <a:rPr lang="en-US" dirty="0" err="1"/>
              <a:t>cosh</a:t>
            </a:r>
            <a:r>
              <a:rPr lang="en-US" dirty="0"/>
              <a:t>(5) – </a:t>
            </a:r>
            <a:r>
              <a:rPr lang="en-US" dirty="0" err="1"/>
              <a:t>cosh</a:t>
            </a:r>
            <a:r>
              <a:rPr lang="en-US" dirty="0"/>
              <a:t>(1)</a:t>
            </a:r>
          </a:p>
          <a:p>
            <a:pPr>
              <a:spcBef>
                <a:spcPts val="0"/>
              </a:spcBef>
            </a:pPr>
            <a:r>
              <a:rPr lang="en-US" dirty="0">
                <a:solidFill>
                  <a:srgbClr val="FFFF00"/>
                </a:solidFill>
              </a:rPr>
              <a:t>                </a:t>
            </a:r>
            <a:r>
              <a:rPr lang="en-US" dirty="0"/>
              <a:t>≈</a:t>
            </a:r>
            <a:r>
              <a:rPr lang="en-US" dirty="0">
                <a:solidFill>
                  <a:srgbClr val="FFFF00"/>
                </a:solidFill>
              </a:rPr>
              <a:t> 72.67</a:t>
            </a:r>
          </a:p>
          <a:p>
            <a:pPr>
              <a:spcBef>
                <a:spcPts val="0"/>
              </a:spcBef>
            </a:pPr>
            <a:r>
              <a:rPr lang="en-US" dirty="0"/>
              <a:t>∫</a:t>
            </a:r>
            <a:r>
              <a:rPr lang="en-US" baseline="-25000" dirty="0"/>
              <a:t>1</a:t>
            </a:r>
            <a:r>
              <a:rPr lang="en-US" baseline="30000" dirty="0"/>
              <a:t>5</a:t>
            </a:r>
            <a:r>
              <a:rPr lang="en-US" sz="2000" dirty="0"/>
              <a:t> </a:t>
            </a:r>
            <a:r>
              <a:rPr lang="en-US" dirty="0" err="1"/>
              <a:t>cosh</a:t>
            </a:r>
            <a:r>
              <a:rPr lang="en-US" dirty="0"/>
              <a:t>(x)</a:t>
            </a:r>
            <a:r>
              <a:rPr lang="en-US" baseline="30000" dirty="0"/>
              <a:t> </a:t>
            </a:r>
            <a:r>
              <a:rPr lang="en-US" dirty="0"/>
              <a:t>dx = </a:t>
            </a:r>
            <a:r>
              <a:rPr lang="en-US" dirty="0" err="1"/>
              <a:t>sinh</a:t>
            </a:r>
            <a:r>
              <a:rPr lang="en-US" dirty="0"/>
              <a:t>(5) – </a:t>
            </a:r>
            <a:r>
              <a:rPr lang="en-US" dirty="0" err="1"/>
              <a:t>sinh</a:t>
            </a:r>
            <a:r>
              <a:rPr lang="en-US" dirty="0"/>
              <a:t>(1)</a:t>
            </a:r>
          </a:p>
          <a:p>
            <a:pPr>
              <a:spcBef>
                <a:spcPts val="0"/>
              </a:spcBef>
            </a:pPr>
            <a:r>
              <a:rPr lang="en-US" dirty="0">
                <a:solidFill>
                  <a:srgbClr val="FFFF00"/>
                </a:solidFill>
              </a:rPr>
              <a:t>                </a:t>
            </a:r>
            <a:r>
              <a:rPr lang="en-US" dirty="0"/>
              <a:t>≈</a:t>
            </a:r>
            <a:r>
              <a:rPr lang="en-US" dirty="0">
                <a:solidFill>
                  <a:srgbClr val="FFFF00"/>
                </a:solidFill>
              </a:rPr>
              <a:t> 73.03</a:t>
            </a:r>
          </a:p>
          <a:p>
            <a:pPr>
              <a:spcBef>
                <a:spcPts val="0"/>
              </a:spcBef>
            </a:pPr>
            <a:r>
              <a:rPr lang="en-US" dirty="0"/>
              <a:t>∫</a:t>
            </a:r>
            <a:r>
              <a:rPr lang="en-US" baseline="-25000" dirty="0"/>
              <a:t>1</a:t>
            </a:r>
            <a:r>
              <a:rPr lang="en-US" baseline="30000" dirty="0"/>
              <a:t>5</a:t>
            </a:r>
            <a:r>
              <a:rPr lang="en-US" sz="2000" dirty="0"/>
              <a:t> </a:t>
            </a:r>
            <a:r>
              <a:rPr lang="en-US" dirty="0"/>
              <a:t>tanh(x)</a:t>
            </a:r>
            <a:r>
              <a:rPr lang="en-US" baseline="30000" dirty="0"/>
              <a:t> </a:t>
            </a:r>
            <a:r>
              <a:rPr lang="en-US" dirty="0"/>
              <a:t>dx</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12-15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00456B07-6788-45DA-AA6C-727910D315D8}"/>
              </a:ext>
            </a:extLst>
          </p:cNvPr>
          <p:cNvSpPr txBox="1"/>
          <p:nvPr/>
        </p:nvSpPr>
        <p:spPr>
          <a:xfrm>
            <a:off x="6477000" y="5250239"/>
            <a:ext cx="2667000" cy="369332"/>
          </a:xfrm>
          <a:prstGeom prst="rect">
            <a:avLst/>
          </a:prstGeom>
          <a:noFill/>
        </p:spPr>
        <p:txBody>
          <a:bodyPr wrap="square">
            <a:spAutoFit/>
          </a:bodyPr>
          <a:lstStyle/>
          <a:p>
            <a:pPr>
              <a:spcBef>
                <a:spcPts val="0"/>
              </a:spcBef>
            </a:pPr>
            <a:r>
              <a:rPr lang="en-US" dirty="0"/>
              <a:t>TI89: ∫(tanh(x),x,1,5)</a:t>
            </a:r>
          </a:p>
        </p:txBody>
      </p:sp>
    </p:spTree>
    <p:extLst>
      <p:ext uri="{BB962C8B-B14F-4D97-AF65-F5344CB8AC3E}">
        <p14:creationId xmlns:p14="http://schemas.microsoft.com/office/powerpoint/2010/main" val="95151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err="1"/>
              <a:t>sinh</a:t>
            </a:r>
            <a:r>
              <a:rPr lang="en-US" dirty="0"/>
              <a:t>(x)</a:t>
            </a:r>
            <a:r>
              <a:rPr lang="en-US" baseline="30000" dirty="0"/>
              <a:t> </a:t>
            </a:r>
            <a:r>
              <a:rPr lang="en-US" dirty="0"/>
              <a:t>dx = </a:t>
            </a:r>
            <a:r>
              <a:rPr lang="en-US" dirty="0" err="1"/>
              <a:t>cosh</a:t>
            </a:r>
            <a:r>
              <a:rPr lang="en-US" dirty="0"/>
              <a:t>(x) + c</a:t>
            </a:r>
          </a:p>
          <a:p>
            <a:pPr>
              <a:spcBef>
                <a:spcPts val="0"/>
              </a:spcBef>
            </a:pPr>
            <a:endParaRPr lang="en-US" dirty="0">
              <a:solidFill>
                <a:srgbClr val="FFFF00"/>
              </a:solidFill>
            </a:endParaRPr>
          </a:p>
          <a:p>
            <a:pPr>
              <a:spcBef>
                <a:spcPts val="0"/>
              </a:spcBef>
            </a:pPr>
            <a:r>
              <a:rPr lang="en-US" dirty="0"/>
              <a:t>∫</a:t>
            </a:r>
            <a:r>
              <a:rPr lang="en-US" baseline="-25000" dirty="0"/>
              <a:t>1</a:t>
            </a:r>
            <a:r>
              <a:rPr lang="en-US" baseline="30000" dirty="0"/>
              <a:t>5</a:t>
            </a:r>
            <a:r>
              <a:rPr lang="en-US" sz="2000" dirty="0"/>
              <a:t> </a:t>
            </a:r>
            <a:r>
              <a:rPr lang="en-US" dirty="0" err="1"/>
              <a:t>sinh</a:t>
            </a:r>
            <a:r>
              <a:rPr lang="en-US" dirty="0"/>
              <a:t>(x)</a:t>
            </a:r>
            <a:r>
              <a:rPr lang="en-US" baseline="30000" dirty="0"/>
              <a:t> </a:t>
            </a:r>
            <a:r>
              <a:rPr lang="en-US" dirty="0"/>
              <a:t>dx = </a:t>
            </a:r>
            <a:r>
              <a:rPr lang="en-US" dirty="0" err="1"/>
              <a:t>cosh</a:t>
            </a:r>
            <a:r>
              <a:rPr lang="en-US" dirty="0"/>
              <a:t>(5) – </a:t>
            </a:r>
            <a:r>
              <a:rPr lang="en-US" dirty="0" err="1"/>
              <a:t>cosh</a:t>
            </a:r>
            <a:r>
              <a:rPr lang="en-US" dirty="0"/>
              <a:t>(1)</a:t>
            </a:r>
          </a:p>
          <a:p>
            <a:pPr>
              <a:spcBef>
                <a:spcPts val="0"/>
              </a:spcBef>
            </a:pPr>
            <a:r>
              <a:rPr lang="en-US" dirty="0">
                <a:solidFill>
                  <a:srgbClr val="FFFF00"/>
                </a:solidFill>
              </a:rPr>
              <a:t>                </a:t>
            </a:r>
            <a:r>
              <a:rPr lang="en-US" dirty="0"/>
              <a:t>≈</a:t>
            </a:r>
            <a:r>
              <a:rPr lang="en-US" dirty="0">
                <a:solidFill>
                  <a:srgbClr val="FFFF00"/>
                </a:solidFill>
              </a:rPr>
              <a:t> 72.67</a:t>
            </a:r>
          </a:p>
          <a:p>
            <a:pPr>
              <a:spcBef>
                <a:spcPts val="0"/>
              </a:spcBef>
            </a:pPr>
            <a:r>
              <a:rPr lang="en-US" dirty="0"/>
              <a:t>∫</a:t>
            </a:r>
            <a:r>
              <a:rPr lang="en-US" baseline="-25000" dirty="0"/>
              <a:t>1</a:t>
            </a:r>
            <a:r>
              <a:rPr lang="en-US" baseline="30000" dirty="0"/>
              <a:t>5</a:t>
            </a:r>
            <a:r>
              <a:rPr lang="en-US" sz="2000" dirty="0"/>
              <a:t> </a:t>
            </a:r>
            <a:r>
              <a:rPr lang="en-US" dirty="0" err="1"/>
              <a:t>cosh</a:t>
            </a:r>
            <a:r>
              <a:rPr lang="en-US" dirty="0"/>
              <a:t>(x)</a:t>
            </a:r>
            <a:r>
              <a:rPr lang="en-US" baseline="30000" dirty="0"/>
              <a:t> </a:t>
            </a:r>
            <a:r>
              <a:rPr lang="en-US" dirty="0"/>
              <a:t>dx = </a:t>
            </a:r>
            <a:r>
              <a:rPr lang="en-US" dirty="0" err="1"/>
              <a:t>sinh</a:t>
            </a:r>
            <a:r>
              <a:rPr lang="en-US" dirty="0"/>
              <a:t>(5) – </a:t>
            </a:r>
            <a:r>
              <a:rPr lang="en-US" dirty="0" err="1"/>
              <a:t>sinh</a:t>
            </a:r>
            <a:r>
              <a:rPr lang="en-US" dirty="0"/>
              <a:t>(1)</a:t>
            </a:r>
          </a:p>
          <a:p>
            <a:pPr>
              <a:spcBef>
                <a:spcPts val="0"/>
              </a:spcBef>
            </a:pPr>
            <a:r>
              <a:rPr lang="en-US" dirty="0">
                <a:solidFill>
                  <a:srgbClr val="FFFF00"/>
                </a:solidFill>
              </a:rPr>
              <a:t>                </a:t>
            </a:r>
            <a:r>
              <a:rPr lang="en-US" dirty="0"/>
              <a:t>≈</a:t>
            </a:r>
            <a:r>
              <a:rPr lang="en-US" dirty="0">
                <a:solidFill>
                  <a:srgbClr val="FFFF00"/>
                </a:solidFill>
              </a:rPr>
              <a:t> 73.03</a:t>
            </a:r>
          </a:p>
          <a:p>
            <a:pPr>
              <a:spcBef>
                <a:spcPts val="0"/>
              </a:spcBef>
            </a:pPr>
            <a:r>
              <a:rPr lang="en-US" dirty="0"/>
              <a:t>∫</a:t>
            </a:r>
            <a:r>
              <a:rPr lang="en-US" baseline="-25000" dirty="0"/>
              <a:t>1</a:t>
            </a:r>
            <a:r>
              <a:rPr lang="en-US" baseline="30000" dirty="0"/>
              <a:t>5</a:t>
            </a:r>
            <a:r>
              <a:rPr lang="en-US" sz="2000" dirty="0"/>
              <a:t> </a:t>
            </a:r>
            <a:r>
              <a:rPr lang="en-US" dirty="0"/>
              <a:t>tanh(x)</a:t>
            </a:r>
            <a:r>
              <a:rPr lang="en-US" baseline="30000" dirty="0"/>
              <a:t> </a:t>
            </a:r>
            <a:r>
              <a:rPr lang="en-US" dirty="0"/>
              <a:t>dx = </a:t>
            </a:r>
            <a:r>
              <a:rPr lang="en-US" dirty="0" err="1"/>
              <a:t>sinh</a:t>
            </a:r>
            <a:r>
              <a:rPr lang="en-US" dirty="0"/>
              <a:t>(x)/</a:t>
            </a:r>
            <a:r>
              <a:rPr lang="en-US" dirty="0" err="1"/>
              <a:t>cosh</a:t>
            </a:r>
            <a:r>
              <a:rPr lang="en-US" dirty="0"/>
              <a:t>(x)</a:t>
            </a:r>
            <a:r>
              <a:rPr lang="en-US" i="1" dirty="0"/>
              <a:t>|</a:t>
            </a:r>
            <a:r>
              <a:rPr lang="en-US" baseline="-25000" dirty="0"/>
              <a:t>1</a:t>
            </a:r>
            <a:r>
              <a:rPr lang="en-US" baseline="30000" dirty="0"/>
              <a:t>5</a:t>
            </a:r>
            <a:endParaRPr lang="en-US" dirty="0"/>
          </a:p>
          <a:p>
            <a:pPr>
              <a:spcBef>
                <a:spcPts val="0"/>
              </a:spcBef>
            </a:pPr>
            <a:r>
              <a:rPr lang="en-US" dirty="0">
                <a:solidFill>
                  <a:srgbClr val="FFFF00"/>
                </a:solidFill>
              </a:rPr>
              <a:t>                </a:t>
            </a:r>
            <a:r>
              <a:rPr lang="en-US" dirty="0"/>
              <a:t>≈</a:t>
            </a:r>
            <a:r>
              <a:rPr lang="en-US" dirty="0">
                <a:solidFill>
                  <a:srgbClr val="FFFF00"/>
                </a:solidFill>
              </a:rPr>
              <a:t> 3.87</a:t>
            </a: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12-15</a:t>
            </a:r>
            <a:endParaRPr lang="en-US" altLang="en-US" sz="2400" i="1" dirty="0">
              <a:solidFill>
                <a:schemeClr val="folHlink"/>
              </a:solidFill>
            </a:endParaRPr>
          </a:p>
        </p:txBody>
      </p:sp>
    </p:spTree>
    <p:extLst>
      <p:ext uri="{BB962C8B-B14F-4D97-AF65-F5344CB8AC3E}">
        <p14:creationId xmlns:p14="http://schemas.microsoft.com/office/powerpoint/2010/main" val="9781253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4E71CE30-1ABA-48D8-AAAD-B55FEC9D44DF}"/>
              </a:ext>
            </a:extLst>
          </p:cNvPr>
          <p:cNvSpPr txBox="1"/>
          <p:nvPr/>
        </p:nvSpPr>
        <p:spPr>
          <a:xfrm>
            <a:off x="6400800" y="1752600"/>
            <a:ext cx="2743200" cy="369332"/>
          </a:xfrm>
          <a:prstGeom prst="rect">
            <a:avLst/>
          </a:prstGeom>
          <a:noFill/>
        </p:spPr>
        <p:txBody>
          <a:bodyPr wrap="square">
            <a:spAutoFit/>
          </a:bodyPr>
          <a:lstStyle/>
          <a:p>
            <a:pPr>
              <a:spcBef>
                <a:spcPts val="0"/>
              </a:spcBef>
            </a:pPr>
            <a:r>
              <a:rPr lang="en-US" dirty="0"/>
              <a:t>TI89: ∫(</a:t>
            </a:r>
            <a:r>
              <a:rPr lang="en-US" dirty="0" err="1"/>
              <a:t>sinh</a:t>
            </a:r>
            <a:r>
              <a:rPr lang="en-US" dirty="0"/>
              <a:t>(3*x-6),x)</a:t>
            </a:r>
          </a:p>
        </p:txBody>
      </p:sp>
    </p:spTree>
    <p:extLst>
      <p:ext uri="{BB962C8B-B14F-4D97-AF65-F5344CB8AC3E}">
        <p14:creationId xmlns:p14="http://schemas.microsoft.com/office/powerpoint/2010/main" val="2685793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 </a:t>
            </a:r>
            <a:r>
              <a:rPr lang="en-US" dirty="0">
                <a:solidFill>
                  <a:srgbClr val="FFFF00"/>
                </a:solidFill>
              </a:rPr>
              <a:t>3x-6</a:t>
            </a:r>
          </a:p>
          <a:p>
            <a:pPr>
              <a:spcBef>
                <a:spcPts val="0"/>
              </a:spcBef>
            </a:pPr>
            <a:r>
              <a:rPr lang="en-US" dirty="0"/>
              <a:t>What’s du?</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17727911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 3x-6</a:t>
            </a:r>
          </a:p>
          <a:p>
            <a:pPr>
              <a:spcBef>
                <a:spcPts val="0"/>
              </a:spcBef>
            </a:pPr>
            <a:r>
              <a:rPr lang="en-US" dirty="0"/>
              <a:t>What’s du? </a:t>
            </a:r>
            <a:r>
              <a:rPr lang="en-US" dirty="0">
                <a:solidFill>
                  <a:srgbClr val="FFFF00"/>
                </a:solidFill>
              </a:rPr>
              <a:t>3 dx</a:t>
            </a:r>
          </a:p>
          <a:p>
            <a:pPr>
              <a:spcBef>
                <a:spcPts val="0"/>
              </a:spcBef>
            </a:pPr>
            <a:r>
              <a:rPr lang="en-US" dirty="0"/>
              <a:t>What do we do to make it work?</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991134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 3x-6</a:t>
            </a:r>
          </a:p>
          <a:p>
            <a:pPr>
              <a:spcBef>
                <a:spcPts val="0"/>
              </a:spcBef>
            </a:pPr>
            <a:r>
              <a:rPr lang="en-US" dirty="0"/>
              <a:t>What’s du? </a:t>
            </a:r>
            <a:r>
              <a:rPr lang="en-US" dirty="0">
                <a:solidFill>
                  <a:srgbClr val="FFFF00"/>
                </a:solidFill>
              </a:rPr>
              <a:t>3 dx</a:t>
            </a:r>
          </a:p>
          <a:p>
            <a:pPr>
              <a:spcBef>
                <a:spcPts val="0"/>
              </a:spcBef>
            </a:pPr>
            <a:r>
              <a:rPr lang="en-US" dirty="0"/>
              <a:t>What do we do to make it work?</a:t>
            </a:r>
          </a:p>
          <a:p>
            <a:pPr>
              <a:spcBef>
                <a:spcPts val="0"/>
              </a:spcBef>
            </a:pPr>
            <a:endParaRPr lang="en-US" sz="2000" dirty="0"/>
          </a:p>
          <a:p>
            <a:pPr>
              <a:spcBef>
                <a:spcPts val="0"/>
              </a:spcBef>
            </a:pPr>
            <a:r>
              <a:rPr lang="en-US" dirty="0">
                <a:solidFill>
                  <a:srgbClr val="FFFF00"/>
                </a:solidFill>
              </a:rPr>
              <a:t>(1/3) ∫</a:t>
            </a:r>
            <a:r>
              <a:rPr lang="en-US" sz="2000" dirty="0">
                <a:solidFill>
                  <a:srgbClr val="FFFF00"/>
                </a:solidFill>
              </a:rPr>
              <a:t> </a:t>
            </a:r>
            <a:r>
              <a:rPr lang="en-US" dirty="0" err="1">
                <a:solidFill>
                  <a:srgbClr val="FFFF00"/>
                </a:solidFill>
              </a:rPr>
              <a:t>sinh</a:t>
            </a:r>
            <a:r>
              <a:rPr lang="en-US" dirty="0">
                <a:solidFill>
                  <a:srgbClr val="FFFF00"/>
                </a:solidFill>
              </a:rPr>
              <a:t>(u)</a:t>
            </a:r>
            <a:r>
              <a:rPr lang="en-US" baseline="30000" dirty="0">
                <a:solidFill>
                  <a:srgbClr val="FFFF00"/>
                </a:solidFill>
              </a:rPr>
              <a:t> </a:t>
            </a:r>
            <a:r>
              <a:rPr lang="en-US" sz="2000" dirty="0">
                <a:solidFill>
                  <a:srgbClr val="FFFF00"/>
                </a:solidFill>
              </a:rPr>
              <a:t> </a:t>
            </a:r>
            <a:r>
              <a:rPr lang="en-US" dirty="0">
                <a:solidFill>
                  <a:srgbClr val="FFFF00"/>
                </a:solidFill>
              </a:rPr>
              <a:t>du</a:t>
            </a:r>
          </a:p>
          <a:p>
            <a:pPr>
              <a:spcBef>
                <a:spcPts val="0"/>
              </a:spcBef>
            </a:pPr>
            <a:r>
              <a:rPr lang="en-US" dirty="0"/>
              <a:t>Do it!</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CDAD1449-8B8D-4385-8394-E7F0D94C6E47}"/>
              </a:ext>
            </a:extLst>
          </p:cNvPr>
          <p:cNvSpPr txBox="1"/>
          <p:nvPr/>
        </p:nvSpPr>
        <p:spPr>
          <a:xfrm>
            <a:off x="3124200" y="3333690"/>
            <a:ext cx="833887" cy="400110"/>
          </a:xfrm>
          <a:prstGeom prst="rect">
            <a:avLst/>
          </a:prstGeom>
          <a:noFill/>
        </p:spPr>
        <p:txBody>
          <a:bodyPr wrap="square">
            <a:spAutoFit/>
          </a:bodyPr>
          <a:lstStyle/>
          <a:p>
            <a:r>
              <a:rPr lang="en-US" sz="2000" dirty="0">
                <a:solidFill>
                  <a:srgbClr val="FFFF00"/>
                </a:solidFill>
              </a:rPr>
              <a:t>3x-6</a:t>
            </a:r>
          </a:p>
        </p:txBody>
      </p:sp>
      <p:sp>
        <p:nvSpPr>
          <p:cNvPr id="8" name="TextBox 7">
            <a:extLst>
              <a:ext uri="{FF2B5EF4-FFF2-40B4-BE49-F238E27FC236}">
                <a16:creationId xmlns:a16="http://schemas.microsoft.com/office/drawing/2014/main" id="{72F83942-13FA-4D58-8F3A-54BBFDC9B28E}"/>
              </a:ext>
            </a:extLst>
          </p:cNvPr>
          <p:cNvSpPr txBox="1"/>
          <p:nvPr/>
        </p:nvSpPr>
        <p:spPr>
          <a:xfrm>
            <a:off x="4042913" y="3347049"/>
            <a:ext cx="833887" cy="400110"/>
          </a:xfrm>
          <a:prstGeom prst="rect">
            <a:avLst/>
          </a:prstGeom>
          <a:noFill/>
        </p:spPr>
        <p:txBody>
          <a:bodyPr wrap="square">
            <a:spAutoFit/>
          </a:bodyPr>
          <a:lstStyle/>
          <a:p>
            <a:r>
              <a:rPr lang="en-US" sz="2000" dirty="0">
                <a:solidFill>
                  <a:srgbClr val="FFFF00"/>
                </a:solidFill>
              </a:rPr>
              <a:t>3 dx</a:t>
            </a:r>
          </a:p>
        </p:txBody>
      </p:sp>
    </p:spTree>
    <p:extLst>
      <p:ext uri="{BB962C8B-B14F-4D97-AF65-F5344CB8AC3E}">
        <p14:creationId xmlns:p14="http://schemas.microsoft.com/office/powerpoint/2010/main" val="32432086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 3x-6</a:t>
            </a:r>
          </a:p>
          <a:p>
            <a:pPr>
              <a:spcBef>
                <a:spcPts val="0"/>
              </a:spcBef>
            </a:pPr>
            <a:r>
              <a:rPr lang="en-US" dirty="0"/>
              <a:t>What’s du? </a:t>
            </a:r>
            <a:r>
              <a:rPr lang="en-US" dirty="0">
                <a:solidFill>
                  <a:srgbClr val="FFFF00"/>
                </a:solidFill>
              </a:rPr>
              <a:t>3 dx</a:t>
            </a:r>
          </a:p>
          <a:p>
            <a:pPr>
              <a:spcBef>
                <a:spcPts val="0"/>
              </a:spcBef>
            </a:pPr>
            <a:r>
              <a:rPr lang="en-US" dirty="0"/>
              <a:t>What do we do to make it work?</a:t>
            </a:r>
          </a:p>
          <a:p>
            <a:pPr>
              <a:spcBef>
                <a:spcPts val="0"/>
              </a:spcBef>
            </a:pPr>
            <a:endParaRPr lang="en-US" sz="2000" dirty="0"/>
          </a:p>
          <a:p>
            <a:pPr>
              <a:spcBef>
                <a:spcPts val="0"/>
              </a:spcBef>
            </a:pPr>
            <a:r>
              <a:rPr lang="en-US" dirty="0"/>
              <a:t>∫</a:t>
            </a:r>
            <a:r>
              <a:rPr lang="en-US" sz="2000" dirty="0"/>
              <a:t> </a:t>
            </a:r>
            <a:r>
              <a:rPr lang="en-US" dirty="0"/>
              <a:t>1/3</a:t>
            </a:r>
            <a:r>
              <a:rPr lang="en-US" sz="2000" dirty="0"/>
              <a:t> </a:t>
            </a:r>
            <a:r>
              <a:rPr lang="en-US" dirty="0" err="1"/>
              <a:t>sinh</a:t>
            </a:r>
            <a:r>
              <a:rPr lang="en-US" dirty="0"/>
              <a:t>(u)</a:t>
            </a:r>
            <a:r>
              <a:rPr lang="en-US" baseline="30000" dirty="0"/>
              <a:t> </a:t>
            </a:r>
            <a:r>
              <a:rPr lang="en-US" dirty="0"/>
              <a:t>du = 1/3 </a:t>
            </a:r>
            <a:r>
              <a:rPr lang="en-US" dirty="0" err="1"/>
              <a:t>cosh</a:t>
            </a:r>
            <a:r>
              <a:rPr lang="en-US" dirty="0"/>
              <a:t>(u) + k</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CDAD1449-8B8D-4385-8394-E7F0D94C6E47}"/>
              </a:ext>
            </a:extLst>
          </p:cNvPr>
          <p:cNvSpPr txBox="1"/>
          <p:nvPr/>
        </p:nvSpPr>
        <p:spPr>
          <a:xfrm>
            <a:off x="2882660" y="3333690"/>
            <a:ext cx="833887" cy="400110"/>
          </a:xfrm>
          <a:prstGeom prst="rect">
            <a:avLst/>
          </a:prstGeom>
          <a:noFill/>
        </p:spPr>
        <p:txBody>
          <a:bodyPr wrap="square">
            <a:spAutoFit/>
          </a:bodyPr>
          <a:lstStyle/>
          <a:p>
            <a:r>
              <a:rPr lang="en-US" sz="2000" dirty="0">
                <a:solidFill>
                  <a:srgbClr val="CCFFFF"/>
                </a:solidFill>
              </a:rPr>
              <a:t>3x-6</a:t>
            </a:r>
          </a:p>
        </p:txBody>
      </p:sp>
      <p:sp>
        <p:nvSpPr>
          <p:cNvPr id="8" name="TextBox 7">
            <a:extLst>
              <a:ext uri="{FF2B5EF4-FFF2-40B4-BE49-F238E27FC236}">
                <a16:creationId xmlns:a16="http://schemas.microsoft.com/office/drawing/2014/main" id="{72F83942-13FA-4D58-8F3A-54BBFDC9B28E}"/>
              </a:ext>
            </a:extLst>
          </p:cNvPr>
          <p:cNvSpPr txBox="1"/>
          <p:nvPr/>
        </p:nvSpPr>
        <p:spPr>
          <a:xfrm>
            <a:off x="3679166" y="3347049"/>
            <a:ext cx="833887" cy="400110"/>
          </a:xfrm>
          <a:prstGeom prst="rect">
            <a:avLst/>
          </a:prstGeom>
          <a:noFill/>
        </p:spPr>
        <p:txBody>
          <a:bodyPr wrap="square">
            <a:spAutoFit/>
          </a:bodyPr>
          <a:lstStyle/>
          <a:p>
            <a:r>
              <a:rPr lang="en-US" sz="2000" dirty="0">
                <a:solidFill>
                  <a:srgbClr val="CCFFFF"/>
                </a:solidFill>
              </a:rPr>
              <a:t>3 dx</a:t>
            </a:r>
          </a:p>
        </p:txBody>
      </p:sp>
    </p:spTree>
    <p:extLst>
      <p:ext uri="{BB962C8B-B14F-4D97-AF65-F5344CB8AC3E}">
        <p14:creationId xmlns:p14="http://schemas.microsoft.com/office/powerpoint/2010/main" val="39332410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sz="2000" dirty="0"/>
              <a:t> </a:t>
            </a:r>
            <a:r>
              <a:rPr lang="en-US" dirty="0" err="1"/>
              <a:t>sinh</a:t>
            </a:r>
            <a:r>
              <a:rPr lang="en-US" dirty="0"/>
              <a:t>(3x-6)</a:t>
            </a:r>
            <a:r>
              <a:rPr lang="en-US" baseline="30000" dirty="0"/>
              <a:t> </a:t>
            </a:r>
            <a:r>
              <a:rPr lang="en-US" dirty="0"/>
              <a:t>dx </a:t>
            </a:r>
            <a:endParaRPr lang="en-US" dirty="0">
              <a:solidFill>
                <a:srgbClr val="FFFF00"/>
              </a:solidFill>
            </a:endParaRPr>
          </a:p>
          <a:p>
            <a:pPr>
              <a:spcBef>
                <a:spcPts val="0"/>
              </a:spcBef>
            </a:pPr>
            <a:r>
              <a:rPr lang="en-US" dirty="0"/>
              <a:t>What’s u? 3x-6</a:t>
            </a:r>
          </a:p>
          <a:p>
            <a:pPr>
              <a:spcBef>
                <a:spcPts val="0"/>
              </a:spcBef>
            </a:pPr>
            <a:r>
              <a:rPr lang="en-US" dirty="0"/>
              <a:t>What’s du? </a:t>
            </a:r>
            <a:r>
              <a:rPr lang="en-US" dirty="0">
                <a:solidFill>
                  <a:srgbClr val="FFFF00"/>
                </a:solidFill>
              </a:rPr>
              <a:t>3 dx</a:t>
            </a:r>
          </a:p>
          <a:p>
            <a:pPr>
              <a:spcBef>
                <a:spcPts val="0"/>
              </a:spcBef>
            </a:pPr>
            <a:r>
              <a:rPr lang="en-US" dirty="0"/>
              <a:t>What do we do to make it work?</a:t>
            </a:r>
          </a:p>
          <a:p>
            <a:pPr>
              <a:spcBef>
                <a:spcPts val="0"/>
              </a:spcBef>
            </a:pPr>
            <a:endParaRPr lang="en-US" sz="2000" dirty="0"/>
          </a:p>
          <a:p>
            <a:pPr>
              <a:spcBef>
                <a:spcPts val="0"/>
              </a:spcBef>
            </a:pPr>
            <a:r>
              <a:rPr lang="en-US" dirty="0"/>
              <a:t>∫</a:t>
            </a:r>
            <a:r>
              <a:rPr lang="en-US" sz="2000" dirty="0"/>
              <a:t> </a:t>
            </a:r>
            <a:r>
              <a:rPr lang="en-US" dirty="0"/>
              <a:t>1/3</a:t>
            </a:r>
            <a:r>
              <a:rPr lang="en-US" sz="2000" dirty="0"/>
              <a:t> </a:t>
            </a:r>
            <a:r>
              <a:rPr lang="en-US" dirty="0" err="1"/>
              <a:t>sinh</a:t>
            </a:r>
            <a:r>
              <a:rPr lang="en-US" dirty="0"/>
              <a:t>(u)</a:t>
            </a:r>
            <a:r>
              <a:rPr lang="en-US" baseline="30000" dirty="0"/>
              <a:t> </a:t>
            </a:r>
            <a:r>
              <a:rPr lang="en-US" dirty="0"/>
              <a:t>du = 1/3 </a:t>
            </a:r>
            <a:r>
              <a:rPr lang="en-US" dirty="0" err="1"/>
              <a:t>cosh</a:t>
            </a:r>
            <a:r>
              <a:rPr lang="en-US" dirty="0"/>
              <a:t>(u) + k</a:t>
            </a:r>
          </a:p>
          <a:p>
            <a:pPr>
              <a:spcBef>
                <a:spcPts val="0"/>
              </a:spcBef>
            </a:pPr>
            <a:r>
              <a:rPr lang="en-US" dirty="0"/>
              <a:t>        = </a:t>
            </a:r>
            <a:r>
              <a:rPr lang="en-US" dirty="0">
                <a:solidFill>
                  <a:srgbClr val="FFFF00"/>
                </a:solidFill>
              </a:rPr>
              <a:t>1/3 </a:t>
            </a:r>
            <a:r>
              <a:rPr lang="en-US" dirty="0" err="1">
                <a:solidFill>
                  <a:srgbClr val="FFFF00"/>
                </a:solidFill>
              </a:rPr>
              <a:t>cosh</a:t>
            </a:r>
            <a:r>
              <a:rPr lang="en-US" dirty="0">
                <a:solidFill>
                  <a:srgbClr val="FFFF00"/>
                </a:solidFill>
              </a:rPr>
              <a:t>(3x-6) + k</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CDAD1449-8B8D-4385-8394-E7F0D94C6E47}"/>
              </a:ext>
            </a:extLst>
          </p:cNvPr>
          <p:cNvSpPr txBox="1"/>
          <p:nvPr/>
        </p:nvSpPr>
        <p:spPr>
          <a:xfrm>
            <a:off x="2882660" y="3333690"/>
            <a:ext cx="833887" cy="400110"/>
          </a:xfrm>
          <a:prstGeom prst="rect">
            <a:avLst/>
          </a:prstGeom>
          <a:noFill/>
        </p:spPr>
        <p:txBody>
          <a:bodyPr wrap="square">
            <a:spAutoFit/>
          </a:bodyPr>
          <a:lstStyle/>
          <a:p>
            <a:r>
              <a:rPr lang="en-US" sz="2000" dirty="0">
                <a:solidFill>
                  <a:srgbClr val="CCFFFF"/>
                </a:solidFill>
              </a:rPr>
              <a:t>3x-6</a:t>
            </a:r>
          </a:p>
        </p:txBody>
      </p:sp>
      <p:sp>
        <p:nvSpPr>
          <p:cNvPr id="8" name="TextBox 7">
            <a:extLst>
              <a:ext uri="{FF2B5EF4-FFF2-40B4-BE49-F238E27FC236}">
                <a16:creationId xmlns:a16="http://schemas.microsoft.com/office/drawing/2014/main" id="{72F83942-13FA-4D58-8F3A-54BBFDC9B28E}"/>
              </a:ext>
            </a:extLst>
          </p:cNvPr>
          <p:cNvSpPr txBox="1"/>
          <p:nvPr/>
        </p:nvSpPr>
        <p:spPr>
          <a:xfrm>
            <a:off x="3679166" y="3347049"/>
            <a:ext cx="833887" cy="400110"/>
          </a:xfrm>
          <a:prstGeom prst="rect">
            <a:avLst/>
          </a:prstGeom>
          <a:noFill/>
        </p:spPr>
        <p:txBody>
          <a:bodyPr wrap="square">
            <a:spAutoFit/>
          </a:bodyPr>
          <a:lstStyle/>
          <a:p>
            <a:r>
              <a:rPr lang="en-US" sz="2000" dirty="0">
                <a:solidFill>
                  <a:srgbClr val="CCFFFF"/>
                </a:solidFill>
              </a:rPr>
              <a:t>3 dx</a:t>
            </a:r>
          </a:p>
        </p:txBody>
      </p:sp>
    </p:spTree>
    <p:extLst>
      <p:ext uri="{BB962C8B-B14F-4D97-AF65-F5344CB8AC3E}">
        <p14:creationId xmlns:p14="http://schemas.microsoft.com/office/powerpoint/2010/main" val="9283440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1536612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a:t>
            </a: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336313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a:t>logarithmic function with base b</a:t>
            </a:r>
          </a:p>
          <a:p>
            <a:pPr algn="ctr"/>
            <a:r>
              <a:rPr lang="en-US" dirty="0"/>
              <a:t>~or~</a:t>
            </a:r>
          </a:p>
          <a:p>
            <a:r>
              <a:rPr lang="en-US" dirty="0"/>
              <a:t>exponential function with base b</a:t>
            </a:r>
          </a:p>
          <a:p>
            <a:endParaRPr lang="en-US" dirty="0"/>
          </a:p>
        </p:txBody>
      </p:sp>
      <p:sp>
        <p:nvSpPr>
          <p:cNvPr id="4" name="Title 1"/>
          <p:cNvSpPr>
            <a:spLocks noGrp="1"/>
          </p:cNvSpPr>
          <p:nvPr>
            <p:ph type="title"/>
          </p:nvPr>
        </p:nvSpPr>
        <p:spPr>
          <a:xfrm>
            <a:off x="0" y="0"/>
            <a:ext cx="9144000" cy="1143000"/>
          </a:xfrm>
        </p:spPr>
        <p:txBody>
          <a:bodyPr/>
          <a:lstStyle/>
          <a:p>
            <a:r>
              <a:rPr lang="en-US" dirty="0"/>
              <a:t>Logarithms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746500"/>
            <a:ext cx="7427913"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508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a:t>
            </a:r>
            <a:r>
              <a:rPr lang="en-US" dirty="0">
                <a:solidFill>
                  <a:srgbClr val="FFFF00"/>
                </a:solidFill>
              </a:rPr>
              <a:t>3x</a:t>
            </a:r>
            <a:r>
              <a:rPr lang="en-US" baseline="30000" dirty="0">
                <a:solidFill>
                  <a:srgbClr val="FFFF00"/>
                </a:solidFill>
              </a:rPr>
              <a:t>5</a:t>
            </a:r>
            <a:r>
              <a:rPr lang="en-US" dirty="0">
                <a:solidFill>
                  <a:srgbClr val="FFFF00"/>
                </a:solidFill>
              </a:rPr>
              <a:t>-6x</a:t>
            </a:r>
            <a:r>
              <a:rPr lang="en-US" baseline="30000" dirty="0">
                <a:solidFill>
                  <a:srgbClr val="FFFF00"/>
                </a:solidFill>
              </a:rPr>
              <a:t>2</a:t>
            </a:r>
            <a:r>
              <a:rPr lang="en-US" dirty="0"/>
              <a:t> </a:t>
            </a:r>
            <a:endParaRPr lang="en-US" baseline="30000" dirty="0">
              <a:solidFill>
                <a:srgbClr val="FFFF00"/>
              </a:solidFill>
            </a:endParaRPr>
          </a:p>
          <a:p>
            <a:pPr>
              <a:spcBef>
                <a:spcPts val="0"/>
              </a:spcBef>
            </a:pPr>
            <a:r>
              <a:rPr lang="en-US" dirty="0"/>
              <a:t>What’s du?</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9878449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a:t>
            </a:r>
            <a:r>
              <a:rPr lang="en-US" dirty="0">
                <a:solidFill>
                  <a:srgbClr val="FFFF00"/>
                </a:solidFill>
              </a:rPr>
              <a:t>15x</a:t>
            </a:r>
            <a:r>
              <a:rPr lang="en-US" baseline="30000" dirty="0">
                <a:solidFill>
                  <a:srgbClr val="FFFF00"/>
                </a:solidFill>
              </a:rPr>
              <a:t>4</a:t>
            </a:r>
            <a:r>
              <a:rPr lang="en-US" dirty="0">
                <a:solidFill>
                  <a:srgbClr val="FFFF00"/>
                </a:solidFill>
              </a:rPr>
              <a:t>-12x dx</a:t>
            </a:r>
          </a:p>
          <a:p>
            <a:pPr>
              <a:spcBef>
                <a:spcPts val="0"/>
              </a:spcBef>
            </a:pPr>
            <a:r>
              <a:rPr lang="en-US" dirty="0"/>
              <a:t>Are we there?</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13510300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15x</a:t>
            </a:r>
            <a:r>
              <a:rPr lang="en-US" baseline="30000" dirty="0"/>
              <a:t>4</a:t>
            </a:r>
            <a:r>
              <a:rPr lang="en-US" dirty="0"/>
              <a:t>-12x dx</a:t>
            </a:r>
          </a:p>
          <a:p>
            <a:pPr>
              <a:spcBef>
                <a:spcPts val="0"/>
              </a:spcBef>
            </a:pPr>
            <a:r>
              <a:rPr lang="en-US" dirty="0"/>
              <a:t>Are we there? </a:t>
            </a:r>
            <a:r>
              <a:rPr lang="en-US" dirty="0">
                <a:solidFill>
                  <a:srgbClr val="FFFF00"/>
                </a:solidFill>
              </a:rPr>
              <a:t>no</a:t>
            </a:r>
          </a:p>
          <a:p>
            <a:pPr>
              <a:spcBef>
                <a:spcPts val="0"/>
              </a:spcBef>
            </a:pPr>
            <a:r>
              <a:rPr lang="en-US" dirty="0"/>
              <a:t>Are we close?</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844877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15x</a:t>
            </a:r>
            <a:r>
              <a:rPr lang="en-US" baseline="30000" dirty="0"/>
              <a:t>4</a:t>
            </a:r>
            <a:r>
              <a:rPr lang="en-US" dirty="0"/>
              <a:t>-12x dx</a:t>
            </a:r>
          </a:p>
          <a:p>
            <a:pPr>
              <a:spcBef>
                <a:spcPts val="0"/>
              </a:spcBef>
            </a:pPr>
            <a:r>
              <a:rPr lang="en-US" dirty="0"/>
              <a:t>Are we there? no</a:t>
            </a:r>
          </a:p>
          <a:p>
            <a:pPr>
              <a:spcBef>
                <a:spcPts val="0"/>
              </a:spcBef>
            </a:pPr>
            <a:r>
              <a:rPr lang="en-US" dirty="0"/>
              <a:t>Are we close? </a:t>
            </a:r>
            <a:r>
              <a:rPr lang="en-US" dirty="0">
                <a:solidFill>
                  <a:srgbClr val="FFFF00"/>
                </a:solidFill>
              </a:rPr>
              <a:t>yes</a:t>
            </a:r>
          </a:p>
          <a:p>
            <a:pPr>
              <a:spcBef>
                <a:spcPts val="0"/>
              </a:spcBef>
            </a:pPr>
            <a:r>
              <a:rPr lang="en-US" dirty="0"/>
              <a:t>Are we off by a constant?</a:t>
            </a: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508405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15x</a:t>
            </a:r>
            <a:r>
              <a:rPr lang="en-US" baseline="30000" dirty="0"/>
              <a:t>4</a:t>
            </a:r>
            <a:r>
              <a:rPr lang="en-US" dirty="0"/>
              <a:t>-12x dx</a:t>
            </a:r>
          </a:p>
          <a:p>
            <a:pPr>
              <a:spcBef>
                <a:spcPts val="0"/>
              </a:spcBef>
            </a:pPr>
            <a:r>
              <a:rPr lang="en-US" dirty="0"/>
              <a:t>Are we there? no</a:t>
            </a:r>
          </a:p>
          <a:p>
            <a:pPr>
              <a:spcBef>
                <a:spcPts val="0"/>
              </a:spcBef>
            </a:pPr>
            <a:r>
              <a:rPr lang="en-US" dirty="0"/>
              <a:t>Are we close? yes</a:t>
            </a:r>
          </a:p>
          <a:p>
            <a:pPr>
              <a:spcBef>
                <a:spcPts val="0"/>
              </a:spcBef>
            </a:pPr>
            <a:r>
              <a:rPr lang="en-US" dirty="0"/>
              <a:t>Are we off by a constant? </a:t>
            </a:r>
          </a:p>
          <a:p>
            <a:pPr>
              <a:spcBef>
                <a:spcPts val="0"/>
              </a:spcBef>
            </a:pPr>
            <a:r>
              <a:rPr lang="en-US" dirty="0">
                <a:solidFill>
                  <a:srgbClr val="FFFF00"/>
                </a:solidFill>
              </a:rPr>
              <a:t>yes, off by a factor of 3</a:t>
            </a:r>
          </a:p>
          <a:p>
            <a:pPr>
              <a:spcBef>
                <a:spcPts val="0"/>
              </a:spcBef>
            </a:pPr>
            <a:r>
              <a:rPr lang="en-US" dirty="0"/>
              <a:t>What’s our formula?</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Tree>
    <p:extLst>
      <p:ext uri="{BB962C8B-B14F-4D97-AF65-F5344CB8AC3E}">
        <p14:creationId xmlns:p14="http://schemas.microsoft.com/office/powerpoint/2010/main" val="893965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15x</a:t>
            </a:r>
            <a:r>
              <a:rPr lang="en-US" baseline="30000" dirty="0"/>
              <a:t>4</a:t>
            </a:r>
            <a:r>
              <a:rPr lang="en-US" dirty="0"/>
              <a:t>-12x dx</a:t>
            </a:r>
          </a:p>
          <a:p>
            <a:pPr>
              <a:spcBef>
                <a:spcPts val="0"/>
              </a:spcBef>
            </a:pPr>
            <a:endParaRPr lang="en-US" sz="2000" dirty="0"/>
          </a:p>
          <a:p>
            <a:pPr>
              <a:spcBef>
                <a:spcPts val="0"/>
              </a:spcBef>
            </a:pPr>
            <a:r>
              <a:rPr lang="en-US" dirty="0">
                <a:solidFill>
                  <a:srgbClr val="FFFF00"/>
                </a:solidFill>
              </a:rPr>
              <a:t>∫</a:t>
            </a:r>
            <a:r>
              <a:rPr lang="en-US" sz="2000" dirty="0">
                <a:solidFill>
                  <a:srgbClr val="FFFF00"/>
                </a:solidFill>
              </a:rPr>
              <a:t> </a:t>
            </a:r>
            <a:r>
              <a:rPr lang="en-US" dirty="0">
                <a:solidFill>
                  <a:srgbClr val="FFFF00"/>
                </a:solidFill>
              </a:rPr>
              <a:t>1/3</a:t>
            </a:r>
            <a:r>
              <a:rPr lang="en-US" sz="2000" dirty="0">
                <a:solidFill>
                  <a:srgbClr val="FFFF00"/>
                </a:solidFill>
              </a:rPr>
              <a:t> </a:t>
            </a:r>
            <a:r>
              <a:rPr lang="en-US" dirty="0" err="1">
                <a:solidFill>
                  <a:srgbClr val="FFFF00"/>
                </a:solidFill>
              </a:rPr>
              <a:t>cosh</a:t>
            </a:r>
            <a:r>
              <a:rPr lang="en-US" dirty="0">
                <a:solidFill>
                  <a:srgbClr val="FFFF00"/>
                </a:solidFill>
              </a:rPr>
              <a:t>(3x</a:t>
            </a:r>
            <a:r>
              <a:rPr lang="en-US" baseline="30000" dirty="0">
                <a:solidFill>
                  <a:srgbClr val="FFFF00"/>
                </a:solidFill>
              </a:rPr>
              <a:t>5</a:t>
            </a:r>
            <a:r>
              <a:rPr lang="en-US" dirty="0">
                <a:solidFill>
                  <a:srgbClr val="FFFF00"/>
                </a:solidFill>
              </a:rPr>
              <a:t>-6x</a:t>
            </a:r>
            <a:r>
              <a:rPr lang="en-US" baseline="30000" dirty="0">
                <a:solidFill>
                  <a:srgbClr val="FFFF00"/>
                </a:solidFill>
              </a:rPr>
              <a:t>2</a:t>
            </a:r>
            <a:r>
              <a:rPr lang="en-US" dirty="0">
                <a:solidFill>
                  <a:srgbClr val="FFFF00"/>
                </a:solidFill>
              </a:rPr>
              <a:t>)</a:t>
            </a:r>
            <a:r>
              <a:rPr lang="en-US" baseline="30000" dirty="0">
                <a:solidFill>
                  <a:srgbClr val="FFFF00"/>
                </a:solidFill>
              </a:rPr>
              <a:t> </a:t>
            </a:r>
            <a:r>
              <a:rPr lang="en-US" dirty="0">
                <a:solidFill>
                  <a:srgbClr val="FFFF00"/>
                </a:solidFill>
              </a:rPr>
              <a:t>3(5x</a:t>
            </a:r>
            <a:r>
              <a:rPr lang="en-US" baseline="30000" dirty="0">
                <a:solidFill>
                  <a:srgbClr val="FFFF00"/>
                </a:solidFill>
              </a:rPr>
              <a:t>4</a:t>
            </a:r>
            <a:r>
              <a:rPr lang="en-US" dirty="0">
                <a:solidFill>
                  <a:srgbClr val="FFFF00"/>
                </a:solidFill>
              </a:rPr>
              <a:t>-4x)dx</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C2647D4E-2A07-4865-9021-F988B2EA5921}"/>
              </a:ext>
            </a:extLst>
          </p:cNvPr>
          <p:cNvSpPr txBox="1"/>
          <p:nvPr/>
        </p:nvSpPr>
        <p:spPr>
          <a:xfrm>
            <a:off x="3200400" y="3295590"/>
            <a:ext cx="2133600" cy="400110"/>
          </a:xfrm>
          <a:prstGeom prst="rect">
            <a:avLst/>
          </a:prstGeom>
          <a:noFill/>
        </p:spPr>
        <p:txBody>
          <a:bodyPr wrap="square">
            <a:spAutoFit/>
          </a:bodyPr>
          <a:lstStyle/>
          <a:p>
            <a:r>
              <a:rPr lang="en-US" sz="2000" b="1" dirty="0">
                <a:solidFill>
                  <a:srgbClr val="FFFF00"/>
                </a:solidFill>
              </a:rPr>
              <a:t>----- u -----</a:t>
            </a:r>
          </a:p>
        </p:txBody>
      </p:sp>
      <p:sp>
        <p:nvSpPr>
          <p:cNvPr id="8" name="TextBox 7">
            <a:extLst>
              <a:ext uri="{FF2B5EF4-FFF2-40B4-BE49-F238E27FC236}">
                <a16:creationId xmlns:a16="http://schemas.microsoft.com/office/drawing/2014/main" id="{AFD1EC0F-0F7F-4C83-949B-9C8161D1D9BD}"/>
              </a:ext>
            </a:extLst>
          </p:cNvPr>
          <p:cNvSpPr txBox="1"/>
          <p:nvPr/>
        </p:nvSpPr>
        <p:spPr>
          <a:xfrm>
            <a:off x="5486400" y="3295590"/>
            <a:ext cx="3352800" cy="400110"/>
          </a:xfrm>
          <a:prstGeom prst="rect">
            <a:avLst/>
          </a:prstGeom>
          <a:noFill/>
        </p:spPr>
        <p:txBody>
          <a:bodyPr wrap="square">
            <a:spAutoFit/>
          </a:bodyPr>
          <a:lstStyle/>
          <a:p>
            <a:r>
              <a:rPr lang="en-US" sz="2000" b="1" dirty="0">
                <a:solidFill>
                  <a:srgbClr val="FFFF00"/>
                </a:solidFill>
              </a:rPr>
              <a:t>-------- du --------</a:t>
            </a:r>
          </a:p>
        </p:txBody>
      </p:sp>
      <p:pic>
        <p:nvPicPr>
          <p:cNvPr id="9" name="Picture 2">
            <a:extLst>
              <a:ext uri="{FF2B5EF4-FFF2-40B4-BE49-F238E27FC236}">
                <a16:creationId xmlns:a16="http://schemas.microsoft.com/office/drawing/2014/main" id="{870FD59C-8A6D-4D51-9F54-E6A494BECC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40"/>
          <a:stretch/>
        </p:blipFill>
        <p:spPr bwMode="auto">
          <a:xfrm>
            <a:off x="152400" y="4419600"/>
            <a:ext cx="1600200" cy="130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FA010CFC-EEA5-449C-BE66-78C3B3440774}"/>
              </a:ext>
            </a:extLst>
          </p:cNvPr>
          <p:cNvSpPr/>
          <p:nvPr/>
        </p:nvSpPr>
        <p:spPr>
          <a:xfrm>
            <a:off x="0" y="6629400"/>
            <a:ext cx="4114800" cy="784830"/>
          </a:xfrm>
          <a:prstGeom prst="rect">
            <a:avLst/>
          </a:prstGeom>
        </p:spPr>
        <p:txBody>
          <a:bodyPr wrap="square">
            <a:spAutoFit/>
          </a:bodyPr>
          <a:lstStyle/>
          <a:p>
            <a:r>
              <a:rPr lang="en-US" sz="1500" dirty="0">
                <a:solidFill>
                  <a:srgbClr val="00B0F0"/>
                </a:solidFill>
              </a:rPr>
              <a:t>http://www.scienceteecher.com/images/D/just_du_it_calculus_shirt_white_large-01.jpg</a:t>
            </a:r>
          </a:p>
        </p:txBody>
      </p:sp>
    </p:spTree>
    <p:extLst>
      <p:ext uri="{BB962C8B-B14F-4D97-AF65-F5344CB8AC3E}">
        <p14:creationId xmlns:p14="http://schemas.microsoft.com/office/powerpoint/2010/main" val="35296467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a:t>(5x</a:t>
            </a:r>
            <a:r>
              <a:rPr lang="en-US" baseline="30000" dirty="0"/>
              <a:t>4</a:t>
            </a:r>
            <a:r>
              <a:rPr lang="en-US" dirty="0"/>
              <a:t>-4x)</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dx </a:t>
            </a:r>
            <a:endParaRPr lang="en-US" dirty="0">
              <a:solidFill>
                <a:srgbClr val="FFFF00"/>
              </a:solidFill>
            </a:endParaRPr>
          </a:p>
          <a:p>
            <a:pPr>
              <a:spcBef>
                <a:spcPts val="0"/>
              </a:spcBef>
            </a:pPr>
            <a:r>
              <a:rPr lang="en-US" dirty="0"/>
              <a:t>What’s u? 3x</a:t>
            </a:r>
            <a:r>
              <a:rPr lang="en-US" baseline="30000" dirty="0"/>
              <a:t>5</a:t>
            </a:r>
            <a:r>
              <a:rPr lang="en-US" dirty="0"/>
              <a:t>-6x</a:t>
            </a:r>
            <a:r>
              <a:rPr lang="en-US" baseline="30000" dirty="0"/>
              <a:t>2</a:t>
            </a:r>
            <a:r>
              <a:rPr lang="en-US" dirty="0"/>
              <a:t> </a:t>
            </a:r>
            <a:endParaRPr lang="en-US" baseline="30000" dirty="0"/>
          </a:p>
          <a:p>
            <a:pPr>
              <a:spcBef>
                <a:spcPts val="0"/>
              </a:spcBef>
            </a:pPr>
            <a:r>
              <a:rPr lang="en-US" dirty="0"/>
              <a:t>What’s du? 15x</a:t>
            </a:r>
            <a:r>
              <a:rPr lang="en-US" baseline="30000" dirty="0"/>
              <a:t>4</a:t>
            </a:r>
            <a:r>
              <a:rPr lang="en-US" dirty="0"/>
              <a:t>-12x dx</a:t>
            </a:r>
          </a:p>
          <a:p>
            <a:pPr>
              <a:spcBef>
                <a:spcPts val="0"/>
              </a:spcBef>
            </a:pPr>
            <a:endParaRPr lang="en-US" sz="2000" dirty="0"/>
          </a:p>
          <a:p>
            <a:pPr>
              <a:spcBef>
                <a:spcPts val="0"/>
              </a:spcBef>
            </a:pPr>
            <a:r>
              <a:rPr lang="en-US" dirty="0"/>
              <a:t>∫</a:t>
            </a:r>
            <a:r>
              <a:rPr lang="en-US" sz="2000" dirty="0"/>
              <a:t> </a:t>
            </a:r>
            <a:r>
              <a:rPr lang="en-US" dirty="0"/>
              <a:t>1/3</a:t>
            </a:r>
            <a:r>
              <a:rPr lang="en-US" sz="2000" dirty="0"/>
              <a:t> </a:t>
            </a:r>
            <a:r>
              <a:rPr lang="en-US" dirty="0" err="1"/>
              <a:t>cosh</a:t>
            </a:r>
            <a:r>
              <a:rPr lang="en-US" dirty="0"/>
              <a:t>(3x</a:t>
            </a:r>
            <a:r>
              <a:rPr lang="en-US" baseline="30000" dirty="0"/>
              <a:t>5</a:t>
            </a:r>
            <a:r>
              <a:rPr lang="en-US" dirty="0"/>
              <a:t>-6x</a:t>
            </a:r>
            <a:r>
              <a:rPr lang="en-US" baseline="30000" dirty="0"/>
              <a:t>2</a:t>
            </a:r>
            <a:r>
              <a:rPr lang="en-US" dirty="0"/>
              <a:t>)</a:t>
            </a:r>
            <a:r>
              <a:rPr lang="en-US" baseline="30000" dirty="0"/>
              <a:t> </a:t>
            </a:r>
            <a:r>
              <a:rPr lang="en-US" dirty="0"/>
              <a:t>3(5x</a:t>
            </a:r>
            <a:r>
              <a:rPr lang="en-US" baseline="30000" dirty="0"/>
              <a:t>4</a:t>
            </a:r>
            <a:r>
              <a:rPr lang="en-US" dirty="0"/>
              <a:t>-4x)dx</a:t>
            </a:r>
          </a:p>
          <a:p>
            <a:pPr>
              <a:spcBef>
                <a:spcPts val="0"/>
              </a:spcBef>
            </a:pPr>
            <a:r>
              <a:rPr lang="en-US" dirty="0"/>
              <a:t>  = 1/3 </a:t>
            </a:r>
            <a:r>
              <a:rPr lang="en-US" dirty="0" err="1"/>
              <a:t>sinh</a:t>
            </a:r>
            <a:r>
              <a:rPr lang="en-US" dirty="0"/>
              <a:t>(u) + k</a:t>
            </a:r>
          </a:p>
          <a:p>
            <a:pPr>
              <a:spcBef>
                <a:spcPts val="0"/>
              </a:spcBef>
            </a:pPr>
            <a:r>
              <a:rPr lang="en-US" dirty="0"/>
              <a:t>  = </a:t>
            </a:r>
            <a:r>
              <a:rPr lang="en-US" dirty="0">
                <a:solidFill>
                  <a:srgbClr val="FFFF00"/>
                </a:solidFill>
              </a:rPr>
              <a:t>1/3 </a:t>
            </a:r>
            <a:r>
              <a:rPr lang="en-US" dirty="0" err="1">
                <a:solidFill>
                  <a:srgbClr val="FFFF00"/>
                </a:solidFill>
              </a:rPr>
              <a:t>sinh</a:t>
            </a:r>
            <a:r>
              <a:rPr lang="en-US" dirty="0">
                <a:solidFill>
                  <a:srgbClr val="FFFF00"/>
                </a:solidFill>
              </a:rPr>
              <a:t>(3x</a:t>
            </a:r>
            <a:r>
              <a:rPr lang="en-US" baseline="30000" dirty="0">
                <a:solidFill>
                  <a:srgbClr val="FFFF00"/>
                </a:solidFill>
              </a:rPr>
              <a:t>5</a:t>
            </a:r>
            <a:r>
              <a:rPr lang="en-US" dirty="0">
                <a:solidFill>
                  <a:srgbClr val="FFFF00"/>
                </a:solidFill>
              </a:rPr>
              <a:t>-6x</a:t>
            </a:r>
            <a:r>
              <a:rPr lang="en-US" baseline="30000" dirty="0">
                <a:solidFill>
                  <a:srgbClr val="FFFF00"/>
                </a:solidFill>
              </a:rPr>
              <a:t>2</a:t>
            </a:r>
            <a:r>
              <a:rPr lang="en-US" dirty="0">
                <a:solidFill>
                  <a:srgbClr val="FFFF00"/>
                </a:solidFill>
              </a:rPr>
              <a:t>) + k</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C2647D4E-2A07-4865-9021-F988B2EA5921}"/>
              </a:ext>
            </a:extLst>
          </p:cNvPr>
          <p:cNvSpPr txBox="1"/>
          <p:nvPr/>
        </p:nvSpPr>
        <p:spPr>
          <a:xfrm>
            <a:off x="3200400" y="3299581"/>
            <a:ext cx="2133600" cy="400110"/>
          </a:xfrm>
          <a:prstGeom prst="rect">
            <a:avLst/>
          </a:prstGeom>
          <a:noFill/>
        </p:spPr>
        <p:txBody>
          <a:bodyPr wrap="square">
            <a:spAutoFit/>
          </a:bodyPr>
          <a:lstStyle/>
          <a:p>
            <a:r>
              <a:rPr lang="en-US" sz="2000" b="1" dirty="0">
                <a:solidFill>
                  <a:srgbClr val="CCFFFF"/>
                </a:solidFill>
              </a:rPr>
              <a:t>----- u -----</a:t>
            </a:r>
          </a:p>
        </p:txBody>
      </p:sp>
      <p:sp>
        <p:nvSpPr>
          <p:cNvPr id="8" name="TextBox 7">
            <a:extLst>
              <a:ext uri="{FF2B5EF4-FFF2-40B4-BE49-F238E27FC236}">
                <a16:creationId xmlns:a16="http://schemas.microsoft.com/office/drawing/2014/main" id="{AFD1EC0F-0F7F-4C83-949B-9C8161D1D9BD}"/>
              </a:ext>
            </a:extLst>
          </p:cNvPr>
          <p:cNvSpPr txBox="1"/>
          <p:nvPr/>
        </p:nvSpPr>
        <p:spPr>
          <a:xfrm>
            <a:off x="5486400" y="3299581"/>
            <a:ext cx="3352800" cy="400110"/>
          </a:xfrm>
          <a:prstGeom prst="rect">
            <a:avLst/>
          </a:prstGeom>
          <a:noFill/>
        </p:spPr>
        <p:txBody>
          <a:bodyPr wrap="square">
            <a:spAutoFit/>
          </a:bodyPr>
          <a:lstStyle/>
          <a:p>
            <a:r>
              <a:rPr lang="en-US" sz="2000" b="1" dirty="0">
                <a:solidFill>
                  <a:srgbClr val="CCFFFF"/>
                </a:solidFill>
              </a:rPr>
              <a:t>-------- du --------</a:t>
            </a:r>
          </a:p>
        </p:txBody>
      </p:sp>
    </p:spTree>
    <p:extLst>
      <p:ext uri="{BB962C8B-B14F-4D97-AF65-F5344CB8AC3E}">
        <p14:creationId xmlns:p14="http://schemas.microsoft.com/office/powerpoint/2010/main" val="2365464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981111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The derivatives of inverse hyperbolics are used in electronics </a:t>
            </a:r>
            <a:r>
              <a:rPr lang="en-US" sz="3000" dirty="0"/>
              <a:t>(Sorry…!)</a:t>
            </a:r>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54284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In the design of resistive divider pads used to match two unequal impedances (Z</a:t>
            </a:r>
            <a:r>
              <a:rPr lang="en-US" baseline="-25000" dirty="0"/>
              <a:t>1 </a:t>
            </a:r>
            <a:r>
              <a:rPr lang="en-US" dirty="0"/>
              <a:t>and Z</a:t>
            </a:r>
            <a:r>
              <a:rPr lang="en-US" baseline="-25000" dirty="0"/>
              <a:t>2</a:t>
            </a:r>
            <a:r>
              <a:rPr lang="en-US" dirty="0"/>
              <a:t>), there are models like:</a:t>
            </a:r>
          </a:p>
          <a:p>
            <a:pPr>
              <a:spcBef>
                <a:spcPts val="0"/>
              </a:spcBef>
            </a:pPr>
            <a:endParaRPr lang="en-US" sz="2000" dirty="0"/>
          </a:p>
          <a:p>
            <a:pPr>
              <a:spcBef>
                <a:spcPts val="0"/>
              </a:spcBef>
            </a:pPr>
            <a:r>
              <a:rPr lang="en-US" dirty="0"/>
              <a:t>N = cosh</a:t>
            </a:r>
            <a:r>
              <a:rPr lang="en-US" baseline="30000" dirty="0"/>
              <a:t>-1</a:t>
            </a:r>
            <a:r>
              <a:rPr lang="en-US" dirty="0"/>
              <a:t>(Z</a:t>
            </a:r>
            <a:r>
              <a:rPr lang="en-US" baseline="-25000" dirty="0"/>
              <a:t>1</a:t>
            </a:r>
            <a:r>
              <a:rPr lang="en-US" dirty="0"/>
              <a:t>/Z</a:t>
            </a:r>
            <a:r>
              <a:rPr lang="en-US" baseline="-25000" dirty="0"/>
              <a:t>2</a:t>
            </a:r>
            <a:r>
              <a:rPr lang="en-US" dirty="0"/>
              <a:t>)</a:t>
            </a:r>
            <a:r>
              <a:rPr lang="en-US" baseline="30000" dirty="0"/>
              <a:t>½</a:t>
            </a:r>
            <a:r>
              <a:rPr lang="en-US" dirty="0"/>
              <a:t>   </a:t>
            </a:r>
          </a:p>
          <a:p>
            <a:pPr>
              <a:spcBef>
                <a:spcPts val="0"/>
              </a:spcBef>
            </a:pPr>
            <a:endParaRPr lang="en-US" sz="2000" dirty="0"/>
          </a:p>
          <a:p>
            <a:pPr>
              <a:spcBef>
                <a:spcPts val="0"/>
              </a:spcBef>
            </a:pPr>
            <a:endParaRPr lang="en-US" dirty="0"/>
          </a:p>
        </p:txBody>
      </p:sp>
    </p:spTree>
    <p:extLst>
      <p:ext uri="{BB962C8B-B14F-4D97-AF65-F5344CB8AC3E}">
        <p14:creationId xmlns:p14="http://schemas.microsoft.com/office/powerpoint/2010/main" val="396166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Logarithms</a:t>
            </a:r>
          </a:p>
        </p:txBody>
      </p:sp>
      <p:sp>
        <p:nvSpPr>
          <p:cNvPr id="5" name="Content Placeholder 4"/>
          <p:cNvSpPr>
            <a:spLocks noGrp="1"/>
          </p:cNvSpPr>
          <p:nvPr>
            <p:ph idx="1"/>
          </p:nvPr>
        </p:nvSpPr>
        <p:spPr/>
        <p:txBody>
          <a:bodyPr/>
          <a:lstStyle/>
          <a:p>
            <a:r>
              <a:rPr lang="en-US" dirty="0"/>
              <a:t>Logs with base </a:t>
            </a:r>
            <a:r>
              <a:rPr lang="en-US" i="1" dirty="0"/>
              <a:t>e </a:t>
            </a:r>
            <a:r>
              <a:rPr lang="en-US" dirty="0"/>
              <a:t>are called </a:t>
            </a:r>
          </a:p>
          <a:p>
            <a:r>
              <a:rPr lang="en-US" dirty="0"/>
              <a:t>“</a:t>
            </a:r>
            <a:r>
              <a:rPr lang="en-US" dirty="0">
                <a:solidFill>
                  <a:srgbClr val="FFC000"/>
                </a:solidFill>
              </a:rPr>
              <a:t>natural logarithms</a:t>
            </a:r>
            <a:r>
              <a:rPr lang="en-US" dirty="0"/>
              <a:t>”</a:t>
            </a:r>
          </a:p>
          <a:p>
            <a:endParaRPr lang="en-US" sz="2000" dirty="0"/>
          </a:p>
          <a:p>
            <a:r>
              <a:rPr lang="en-US" dirty="0"/>
              <a:t>Written "ln"</a:t>
            </a:r>
          </a:p>
          <a:p>
            <a:endParaRPr lang="en-US" dirty="0"/>
          </a:p>
        </p:txBody>
      </p:sp>
    </p:spTree>
    <p:extLst>
      <p:ext uri="{BB962C8B-B14F-4D97-AF65-F5344CB8AC3E}">
        <p14:creationId xmlns:p14="http://schemas.microsoft.com/office/powerpoint/2010/main" val="2515903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For these problems, we want to investigate the rate of change of the inverse hyperbolic function</a:t>
            </a:r>
            <a:endParaRPr lang="en-US" sz="3000" dirty="0"/>
          </a:p>
          <a:p>
            <a:pPr>
              <a:spcBef>
                <a:spcPts val="0"/>
              </a:spcBef>
            </a:pPr>
            <a:endParaRPr lang="en-US" dirty="0"/>
          </a:p>
        </p:txBody>
      </p:sp>
    </p:spTree>
    <p:extLst>
      <p:ext uri="{BB962C8B-B14F-4D97-AF65-F5344CB8AC3E}">
        <p14:creationId xmlns:p14="http://schemas.microsoft.com/office/powerpoint/2010/main" val="15158551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d(sinh</a:t>
                </a:r>
                <a:r>
                  <a:rPr lang="en-US" baseline="30000" dirty="0"/>
                  <a:t>-1</a:t>
                </a:r>
                <a:r>
                  <a:rPr lang="en-US" dirty="0"/>
                  <a:t>(u)/dx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u</m:t>
                        </m:r>
                        <m:r>
                          <m:rPr>
                            <m:nor/>
                          </m:rPr>
                          <a:rPr lang="en-US" baseline="30000" dirty="0"/>
                          <m:t>2</m:t>
                        </m:r>
                        <m:r>
                          <m:rPr>
                            <m:nor/>
                          </m:rPr>
                          <a:rPr lang="en-US" dirty="0"/>
                          <m:t>+1</m:t>
                        </m:r>
                      </m:e>
                    </m:rad>
                  </m:oMath>
                </a14:m>
                <a:r>
                  <a:rPr lang="en-US" dirty="0"/>
                  <a:t> du/dx</a:t>
                </a:r>
              </a:p>
              <a:p>
                <a:pPr>
                  <a:spcBef>
                    <a:spcPts val="0"/>
                  </a:spcBef>
                </a:pPr>
                <a:r>
                  <a:rPr lang="en-US" dirty="0"/>
                  <a:t>d(cosh</a:t>
                </a:r>
                <a:r>
                  <a:rPr lang="en-US" baseline="30000" dirty="0"/>
                  <a:t>-1</a:t>
                </a:r>
                <a:r>
                  <a:rPr lang="en-US" dirty="0"/>
                  <a:t>(u)/dx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u</m:t>
                        </m:r>
                        <m:r>
                          <m:rPr>
                            <m:nor/>
                          </m:rPr>
                          <a:rPr lang="en-US" baseline="30000" dirty="0"/>
                          <m:t>2</m:t>
                        </m:r>
                        <m:r>
                          <m:rPr>
                            <m:nor/>
                          </m:rPr>
                          <a:rPr lang="en-US" b="1" i="0" dirty="0" smtClean="0"/>
                          <m:t>−</m:t>
                        </m:r>
                        <m:r>
                          <m:rPr>
                            <m:nor/>
                          </m:rPr>
                          <a:rPr lang="en-US" dirty="0"/>
                          <m:t>1</m:t>
                        </m:r>
                      </m:e>
                    </m:rad>
                  </m:oMath>
                </a14:m>
                <a:r>
                  <a:rPr lang="en-US" dirty="0"/>
                  <a:t> du/dx</a:t>
                </a:r>
              </a:p>
              <a:p>
                <a:pPr>
                  <a:spcBef>
                    <a:spcPts val="0"/>
                  </a:spcBef>
                </a:pPr>
                <a:r>
                  <a:rPr lang="en-US" dirty="0"/>
                  <a:t>d(tanh</a:t>
                </a:r>
                <a:r>
                  <a:rPr lang="en-US" baseline="30000" dirty="0"/>
                  <a:t>-1</a:t>
                </a:r>
                <a:r>
                  <a:rPr lang="en-US" dirty="0"/>
                  <a:t>(u)/dx = 1/(1-u</a:t>
                </a:r>
                <a:r>
                  <a:rPr lang="en-US" baseline="30000" dirty="0"/>
                  <a:t>2</a:t>
                </a:r>
                <a:r>
                  <a:rPr lang="en-US" dirty="0"/>
                  <a:t>) du/dx</a:t>
                </a:r>
              </a:p>
              <a:p>
                <a:pPr>
                  <a:spcBef>
                    <a:spcPts val="0"/>
                  </a:spcBef>
                </a:pPr>
                <a:endParaRPr lang="en-US" dirty="0"/>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blipFill>
                <a:blip r:embed="rId3"/>
                <a:stretch>
                  <a:fillRect l="-2593" t="-649" r="-667"/>
                </a:stretch>
              </a:blipFill>
            </p:spPr>
            <p:txBody>
              <a:bodyPr/>
              <a:lstStyle/>
              <a:p>
                <a:r>
                  <a:rPr lang="en-US">
                    <a:noFill/>
                  </a:rPr>
                  <a:t> </a:t>
                </a:r>
              </a:p>
            </p:txBody>
          </p:sp>
        </mc:Fallback>
      </mc:AlternateContent>
    </p:spTree>
    <p:extLst>
      <p:ext uri="{BB962C8B-B14F-4D97-AF65-F5344CB8AC3E}">
        <p14:creationId xmlns:p14="http://schemas.microsoft.com/office/powerpoint/2010/main" val="7571710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the derivative of:</a:t>
            </a:r>
          </a:p>
          <a:p>
            <a:pPr>
              <a:spcBef>
                <a:spcPts val="0"/>
              </a:spcBef>
            </a:pPr>
            <a:r>
              <a:rPr lang="en-US" dirty="0"/>
              <a:t>sinh</a:t>
            </a:r>
            <a:r>
              <a:rPr lang="en-US" baseline="30000" dirty="0"/>
              <a:t>-1</a:t>
            </a:r>
            <a:r>
              <a:rPr lang="en-US" dirty="0"/>
              <a:t>(2x) = </a:t>
            </a:r>
          </a:p>
          <a:p>
            <a:pPr>
              <a:spcBef>
                <a:spcPts val="0"/>
              </a:spcBef>
            </a:pPr>
            <a:r>
              <a:rPr lang="en-US" dirty="0"/>
              <a:t>cosh</a:t>
            </a:r>
            <a:r>
              <a:rPr lang="en-US" baseline="30000" dirty="0"/>
              <a:t>-1</a:t>
            </a:r>
            <a:r>
              <a:rPr lang="en-US" dirty="0"/>
              <a:t>(3x</a:t>
            </a:r>
            <a:r>
              <a:rPr lang="en-US" baseline="30000" dirty="0"/>
              <a:t>2</a:t>
            </a:r>
            <a:r>
              <a:rPr lang="en-US" dirty="0"/>
              <a:t>) = </a:t>
            </a:r>
          </a:p>
          <a:p>
            <a:pPr>
              <a:spcBef>
                <a:spcPts val="0"/>
              </a:spcBef>
            </a:pPr>
            <a:r>
              <a:rPr lang="en-US" dirty="0"/>
              <a:t>tanh</a:t>
            </a:r>
            <a:r>
              <a:rPr lang="en-US" baseline="30000" dirty="0"/>
              <a:t>-1</a:t>
            </a:r>
            <a:r>
              <a:rPr lang="en-US" dirty="0"/>
              <a:t>(x</a:t>
            </a:r>
            <a:r>
              <a:rPr lang="en-US" baseline="30000" dirty="0"/>
              <a:t>2</a:t>
            </a:r>
            <a:r>
              <a:rPr lang="en-US" dirty="0"/>
              <a:t>) =</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18-20</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87990"/>
              </a:xfrm>
              <a:prstGeom prst="rect">
                <a:avLst/>
              </a:prstGeom>
              <a:noFill/>
            </p:spPr>
            <p:txBody>
              <a:bodyPr wrap="square">
                <a:spAutoFit/>
              </a:bodyPr>
              <a:lstStyle/>
              <a:p>
                <a:pPr>
                  <a:spcBef>
                    <a:spcPts val="0"/>
                  </a:spcBef>
                </a:pPr>
                <a:r>
                  <a:rPr lang="en-US" sz="2000" b="1" dirty="0">
                    <a:solidFill>
                      <a:srgbClr val="CCFFFF"/>
                    </a:solidFill>
                  </a:rPr>
                  <a:t>d(sinh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d(cosh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d(tanh</a:t>
                </a:r>
                <a:r>
                  <a:rPr lang="en-US" sz="2000" b="1" baseline="30000" dirty="0">
                    <a:solidFill>
                      <a:srgbClr val="CCFFFF"/>
                    </a:solidFill>
                  </a:rPr>
                  <a:t>-1</a:t>
                </a:r>
                <a:r>
                  <a:rPr lang="en-US" sz="2000" b="1" dirty="0">
                    <a:solidFill>
                      <a:srgbClr val="CCFFFF"/>
                    </a:solidFill>
                  </a:rPr>
                  <a:t>(u)/dx = 1/(1-u</a:t>
                </a:r>
                <a:r>
                  <a:rPr lang="en-US" sz="2000" b="1" baseline="30000" dirty="0">
                    <a:solidFill>
                      <a:srgbClr val="CCFFFF"/>
                    </a:solidFill>
                  </a:rPr>
                  <a:t>2</a:t>
                </a:r>
                <a:r>
                  <a:rPr lang="en-US" sz="2000" b="1" dirty="0">
                    <a:solidFill>
                      <a:srgbClr val="CCFFFF"/>
                    </a:solidFill>
                  </a:rPr>
                  <a:t>) du/dx</a:t>
                </a:r>
              </a:p>
            </p:txBody>
          </p:sp>
        </mc:Choice>
        <mc:Fallback xmlns="">
          <p:sp>
            <p:nvSpPr>
              <p:cNvPr id="5" name="TextBox 4">
                <a:extLst>
                  <a:ext uri="{FF2B5EF4-FFF2-40B4-BE49-F238E27FC236}">
                    <a16:creationId xmlns:a16="http://schemas.microsoft.com/office/drawing/2014/main" id="{A91D43DD-3928-4984-B0CF-1C246CC7EEF0}"/>
                  </a:ext>
                </a:extLst>
              </p:cNvPr>
              <p:cNvSpPr txBox="1">
                <a:spLocks noRot="1" noChangeAspect="1" noMove="1" noResize="1" noEditPoints="1" noAdjustHandles="1" noChangeArrowheads="1" noChangeShapeType="1" noTextEdit="1"/>
              </p:cNvSpPr>
              <p:nvPr/>
            </p:nvSpPr>
            <p:spPr>
              <a:xfrm>
                <a:off x="4800600" y="5842337"/>
                <a:ext cx="4343400" cy="1087990"/>
              </a:xfrm>
              <a:prstGeom prst="rect">
                <a:avLst/>
              </a:prstGeom>
              <a:blipFill>
                <a:blip r:embed="rId2"/>
                <a:stretch>
                  <a:fillRect l="-1545" b="-8380"/>
                </a:stretch>
              </a:blipFill>
            </p:spPr>
            <p:txBody>
              <a:bodyPr/>
              <a:lstStyle/>
              <a:p>
                <a:r>
                  <a:rPr lang="en-US">
                    <a:noFill/>
                  </a:rPr>
                  <a:t> </a:t>
                </a:r>
              </a:p>
            </p:txBody>
          </p:sp>
        </mc:Fallback>
      </mc:AlternateContent>
    </p:spTree>
    <p:extLst>
      <p:ext uri="{BB962C8B-B14F-4D97-AF65-F5344CB8AC3E}">
        <p14:creationId xmlns:p14="http://schemas.microsoft.com/office/powerpoint/2010/main" val="56947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the derivative of:</a:t>
                </a:r>
              </a:p>
              <a:p>
                <a:pPr>
                  <a:spcBef>
                    <a:spcPts val="0"/>
                  </a:spcBef>
                </a:pPr>
                <a:r>
                  <a:rPr lang="en-US" dirty="0"/>
                  <a:t>sinh</a:t>
                </a:r>
                <a:r>
                  <a:rPr lang="en-US" baseline="30000" dirty="0"/>
                  <a:t>-1</a:t>
                </a:r>
                <a:r>
                  <a:rPr lang="en-US" dirty="0"/>
                  <a:t>(2x)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(2</m:t>
                        </m:r>
                        <m:r>
                          <m:rPr>
                            <m:nor/>
                          </m:rPr>
                          <a:rPr lang="en-US" b="1" i="0" dirty="0" smtClean="0"/>
                          <m:t>x</m:t>
                        </m:r>
                        <m:r>
                          <m:rPr>
                            <m:nor/>
                          </m:rPr>
                          <a:rPr lang="en-US" b="1" i="0" dirty="0" smtClean="0"/>
                          <m:t>)</m:t>
                        </m:r>
                        <m:r>
                          <m:rPr>
                            <m:nor/>
                          </m:rPr>
                          <a:rPr lang="en-US" baseline="30000" dirty="0"/>
                          <m:t>2</m:t>
                        </m:r>
                        <m:r>
                          <m:rPr>
                            <m:nor/>
                          </m:rPr>
                          <a:rPr lang="en-US" dirty="0"/>
                          <m:t>+1</m:t>
                        </m:r>
                      </m:e>
                    </m:rad>
                  </m:oMath>
                </a14:m>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2</a:t>
                </a:r>
              </a:p>
              <a:p>
                <a:pPr>
                  <a:spcBef>
                    <a:spcPts val="0"/>
                  </a:spcBef>
                </a:pPr>
                <a:r>
                  <a:rPr lang="en-US" dirty="0"/>
                  <a:t>   = </a:t>
                </a:r>
                <a:r>
                  <a:rPr lang="en-US" dirty="0">
                    <a:solidFill>
                      <a:srgbClr val="FFFF00"/>
                    </a:solidFill>
                  </a:rPr>
                  <a:t>2/</a:t>
                </a:r>
                <a14:m>
                  <m:oMath xmlns:m="http://schemas.openxmlformats.org/officeDocument/2006/math">
                    <m:rad>
                      <m:radPr>
                        <m:degHide m:val="on"/>
                        <m:ctrlPr>
                          <a:rPr lang="en-US" i="1" smtClean="0">
                            <a:solidFill>
                              <a:srgbClr val="FFFF00"/>
                            </a:solidFill>
                            <a:latin typeface="Cambria Math" panose="02040503050406030204" pitchFamily="18" charset="0"/>
                          </a:rPr>
                        </m:ctrlPr>
                      </m:radPr>
                      <m:deg/>
                      <m:e>
                        <m:r>
                          <m:rPr>
                            <m:nor/>
                          </m:rPr>
                          <a:rPr lang="en-US" b="1" i="0" dirty="0" smtClean="0">
                            <a:solidFill>
                              <a:srgbClr val="FFFF00"/>
                            </a:solidFill>
                          </a:rPr>
                          <m:t>4</m:t>
                        </m:r>
                        <m:r>
                          <m:rPr>
                            <m:nor/>
                          </m:rPr>
                          <a:rPr lang="en-US" b="1" i="0" dirty="0" smtClean="0">
                            <a:solidFill>
                              <a:srgbClr val="FFFF00"/>
                            </a:solidFill>
                          </a:rPr>
                          <m:t>x</m:t>
                        </m:r>
                        <m:r>
                          <m:rPr>
                            <m:nor/>
                          </m:rPr>
                          <a:rPr lang="en-US" baseline="30000" dirty="0">
                            <a:solidFill>
                              <a:srgbClr val="FFFF00"/>
                            </a:solidFill>
                          </a:rPr>
                          <m:t>2</m:t>
                        </m:r>
                        <m:r>
                          <m:rPr>
                            <m:nor/>
                          </m:rPr>
                          <a:rPr lang="en-US" dirty="0">
                            <a:solidFill>
                              <a:srgbClr val="FFFF00"/>
                            </a:solidFill>
                          </a:rPr>
                          <m:t>+1</m:t>
                        </m:r>
                      </m:e>
                    </m:rad>
                  </m:oMath>
                </a14:m>
                <a:endParaRPr lang="en-US" dirty="0"/>
              </a:p>
              <a:p>
                <a:pPr>
                  <a:spcBef>
                    <a:spcPts val="0"/>
                  </a:spcBef>
                </a:pPr>
                <a:r>
                  <a:rPr lang="en-US" dirty="0"/>
                  <a:t>cosh</a:t>
                </a:r>
                <a:r>
                  <a:rPr lang="en-US" baseline="30000" dirty="0"/>
                  <a:t>-1</a:t>
                </a:r>
                <a:r>
                  <a:rPr lang="en-US" dirty="0"/>
                  <a:t>(3x</a:t>
                </a:r>
                <a:r>
                  <a:rPr lang="en-US" baseline="30000" dirty="0"/>
                  <a:t>2</a:t>
                </a:r>
                <a:r>
                  <a:rPr lang="en-US" dirty="0"/>
                  <a:t>) = </a:t>
                </a:r>
              </a:p>
              <a:p>
                <a:pPr>
                  <a:spcBef>
                    <a:spcPts val="0"/>
                  </a:spcBef>
                </a:pPr>
                <a:r>
                  <a:rPr lang="en-US" dirty="0"/>
                  <a:t>tanh</a:t>
                </a:r>
                <a:r>
                  <a:rPr lang="en-US" baseline="30000" dirty="0"/>
                  <a:t>-1</a:t>
                </a:r>
                <a:r>
                  <a:rPr lang="en-US" dirty="0"/>
                  <a:t>(x</a:t>
                </a:r>
                <a:r>
                  <a:rPr lang="en-US" baseline="30000" dirty="0"/>
                  <a:t>2</a:t>
                </a:r>
                <a:r>
                  <a:rPr lang="en-US" dirty="0"/>
                  <a:t>) =</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18-20</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87990"/>
              </a:xfrm>
              <a:prstGeom prst="rect">
                <a:avLst/>
              </a:prstGeom>
              <a:noFill/>
            </p:spPr>
            <p:txBody>
              <a:bodyPr wrap="square">
                <a:spAutoFit/>
              </a:bodyPr>
              <a:lstStyle/>
              <a:p>
                <a:pPr>
                  <a:spcBef>
                    <a:spcPts val="0"/>
                  </a:spcBef>
                </a:pPr>
                <a:r>
                  <a:rPr lang="en-US" sz="2000" b="1" dirty="0">
                    <a:solidFill>
                      <a:srgbClr val="CCFFFF"/>
                    </a:solidFill>
                  </a:rPr>
                  <a:t>d(sinh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d(cosh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d(tanh</a:t>
                </a:r>
                <a:r>
                  <a:rPr lang="en-US" sz="2000" b="1" baseline="30000" dirty="0">
                    <a:solidFill>
                      <a:srgbClr val="CCFFFF"/>
                    </a:solidFill>
                  </a:rPr>
                  <a:t>-1</a:t>
                </a:r>
                <a:r>
                  <a:rPr lang="en-US" sz="2000" b="1" dirty="0">
                    <a:solidFill>
                      <a:srgbClr val="CCFFFF"/>
                    </a:solidFill>
                  </a:rPr>
                  <a:t>(u)/dx = 1/(1-u</a:t>
                </a:r>
                <a:r>
                  <a:rPr lang="en-US" sz="2000" b="1" baseline="30000" dirty="0">
                    <a:solidFill>
                      <a:srgbClr val="CCFFFF"/>
                    </a:solidFill>
                  </a:rPr>
                  <a:t>2</a:t>
                </a:r>
                <a:r>
                  <a:rPr lang="en-US" sz="2000" b="1" dirty="0">
                    <a:solidFill>
                      <a:srgbClr val="CCFFFF"/>
                    </a:solidFill>
                  </a:rPr>
                  <a:t>) du/dx</a:t>
                </a:r>
              </a:p>
            </p:txBody>
          </p:sp>
        </mc:Choice>
        <mc:Fallback xmlns="">
          <p:sp>
            <p:nvSpPr>
              <p:cNvPr id="5" name="TextBox 4">
                <a:extLst>
                  <a:ext uri="{FF2B5EF4-FFF2-40B4-BE49-F238E27FC236}">
                    <a16:creationId xmlns:a16="http://schemas.microsoft.com/office/drawing/2014/main" id="{A91D43DD-3928-4984-B0CF-1C246CC7EEF0}"/>
                  </a:ext>
                </a:extLst>
              </p:cNvPr>
              <p:cNvSpPr txBox="1">
                <a:spLocks noRot="1" noChangeAspect="1" noMove="1" noResize="1" noEditPoints="1" noAdjustHandles="1" noChangeArrowheads="1" noChangeShapeType="1" noTextEdit="1"/>
              </p:cNvSpPr>
              <p:nvPr/>
            </p:nvSpPr>
            <p:spPr>
              <a:xfrm>
                <a:off x="4800600" y="5842337"/>
                <a:ext cx="4343400" cy="1087990"/>
              </a:xfrm>
              <a:prstGeom prst="rect">
                <a:avLst/>
              </a:prstGeom>
              <a:blipFill>
                <a:blip r:embed="rId3"/>
                <a:stretch>
                  <a:fillRect l="-1545" b="-8380"/>
                </a:stretch>
              </a:blipFill>
            </p:spPr>
            <p:txBody>
              <a:bodyPr/>
              <a:lstStyle/>
              <a:p>
                <a:r>
                  <a:rPr lang="en-US">
                    <a:noFill/>
                  </a:rPr>
                  <a:t> </a:t>
                </a:r>
              </a:p>
            </p:txBody>
          </p:sp>
        </mc:Fallback>
      </mc:AlternateContent>
    </p:spTree>
    <p:extLst>
      <p:ext uri="{BB962C8B-B14F-4D97-AF65-F5344CB8AC3E}">
        <p14:creationId xmlns:p14="http://schemas.microsoft.com/office/powerpoint/2010/main" val="38398579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the derivative of:</a:t>
                </a:r>
              </a:p>
              <a:p>
                <a:pPr>
                  <a:spcBef>
                    <a:spcPts val="0"/>
                  </a:spcBef>
                </a:pPr>
                <a:r>
                  <a:rPr lang="en-US" dirty="0"/>
                  <a:t>sinh</a:t>
                </a:r>
                <a:r>
                  <a:rPr lang="en-US" baseline="30000" dirty="0"/>
                  <a:t>-1</a:t>
                </a:r>
                <a:r>
                  <a:rPr lang="en-US" dirty="0"/>
                  <a:t>(2x)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(2</m:t>
                        </m:r>
                        <m:r>
                          <m:rPr>
                            <m:nor/>
                          </m:rPr>
                          <a:rPr lang="en-US" b="1" i="0" dirty="0" smtClean="0"/>
                          <m:t>x</m:t>
                        </m:r>
                        <m:r>
                          <m:rPr>
                            <m:nor/>
                          </m:rPr>
                          <a:rPr lang="en-US" b="1" i="0" dirty="0" smtClean="0"/>
                          <m:t>)</m:t>
                        </m:r>
                        <m:r>
                          <m:rPr>
                            <m:nor/>
                          </m:rPr>
                          <a:rPr lang="en-US" baseline="30000" dirty="0"/>
                          <m:t>2</m:t>
                        </m:r>
                        <m:r>
                          <m:rPr>
                            <m:nor/>
                          </m:rPr>
                          <a:rPr lang="en-US" dirty="0"/>
                          <m:t>+1</m:t>
                        </m:r>
                      </m:e>
                    </m:rad>
                  </m:oMath>
                </a14:m>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2</a:t>
                </a:r>
              </a:p>
              <a:p>
                <a:pPr>
                  <a:spcBef>
                    <a:spcPts val="0"/>
                  </a:spcBef>
                </a:pPr>
                <a:r>
                  <a:rPr lang="en-US" dirty="0"/>
                  <a:t>   = </a:t>
                </a:r>
                <a:r>
                  <a:rPr lang="en-US" dirty="0">
                    <a:solidFill>
                      <a:srgbClr val="CCFFFF"/>
                    </a:solidFill>
                  </a:rPr>
                  <a:t>2/</a:t>
                </a:r>
                <a14:m>
                  <m:oMath xmlns:m="http://schemas.openxmlformats.org/officeDocument/2006/math">
                    <m:rad>
                      <m:radPr>
                        <m:degHide m:val="on"/>
                        <m:ctrlPr>
                          <a:rPr lang="en-US" i="1" smtClean="0">
                            <a:solidFill>
                              <a:srgbClr val="CCFFFF"/>
                            </a:solidFill>
                            <a:latin typeface="Cambria Math" panose="02040503050406030204" pitchFamily="18" charset="0"/>
                          </a:rPr>
                        </m:ctrlPr>
                      </m:radPr>
                      <m:deg/>
                      <m:e>
                        <m:r>
                          <m:rPr>
                            <m:nor/>
                          </m:rPr>
                          <a:rPr lang="en-US" b="1" i="0" dirty="0" smtClean="0">
                            <a:solidFill>
                              <a:srgbClr val="CCFFFF"/>
                            </a:solidFill>
                          </a:rPr>
                          <m:t>4</m:t>
                        </m:r>
                        <m:r>
                          <m:rPr>
                            <m:nor/>
                          </m:rPr>
                          <a:rPr lang="en-US" b="1" i="0" dirty="0" smtClean="0">
                            <a:solidFill>
                              <a:srgbClr val="CCFFFF"/>
                            </a:solidFill>
                          </a:rPr>
                          <m:t>x</m:t>
                        </m:r>
                        <m:r>
                          <m:rPr>
                            <m:nor/>
                          </m:rPr>
                          <a:rPr lang="en-US" baseline="30000" dirty="0">
                            <a:solidFill>
                              <a:srgbClr val="CCFFFF"/>
                            </a:solidFill>
                          </a:rPr>
                          <m:t>2</m:t>
                        </m:r>
                        <m:r>
                          <m:rPr>
                            <m:nor/>
                          </m:rPr>
                          <a:rPr lang="en-US" dirty="0">
                            <a:solidFill>
                              <a:srgbClr val="CCFFFF"/>
                            </a:solidFill>
                          </a:rPr>
                          <m:t>+1</m:t>
                        </m:r>
                      </m:e>
                    </m:rad>
                  </m:oMath>
                </a14:m>
                <a:endParaRPr lang="en-US" dirty="0"/>
              </a:p>
              <a:p>
                <a:pPr>
                  <a:spcBef>
                    <a:spcPts val="0"/>
                  </a:spcBef>
                </a:pPr>
                <a:r>
                  <a:rPr lang="en-US" dirty="0"/>
                  <a:t>cosh</a:t>
                </a:r>
                <a:r>
                  <a:rPr lang="en-US" baseline="30000" dirty="0"/>
                  <a:t>-1</a:t>
                </a:r>
                <a:r>
                  <a:rPr lang="en-US" dirty="0"/>
                  <a:t>(3x</a:t>
                </a:r>
                <a:r>
                  <a:rPr lang="en-US" baseline="30000" dirty="0"/>
                  <a:t>2</a:t>
                </a:r>
                <a:r>
                  <a:rPr lang="en-US" dirty="0"/>
                  <a:t>)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(3</m:t>
                        </m:r>
                        <m:r>
                          <m:rPr>
                            <m:nor/>
                          </m:rPr>
                          <a:rPr lang="en-US" b="1" i="0" dirty="0" smtClean="0"/>
                          <m:t>x</m:t>
                        </m:r>
                        <m:r>
                          <m:rPr>
                            <m:nor/>
                          </m:rPr>
                          <a:rPr lang="en-US" b="1" i="0" dirty="0" smtClean="0"/>
                          <m:t>)</m:t>
                        </m:r>
                        <m:r>
                          <m:rPr>
                            <m:nor/>
                          </m:rPr>
                          <a:rPr lang="en-US" baseline="30000" dirty="0"/>
                          <m:t>2</m:t>
                        </m:r>
                        <m:r>
                          <m:rPr>
                            <m:nor/>
                          </m:rPr>
                          <a:rPr lang="en-US" b="1" i="0" dirty="0" smtClean="0"/>
                          <m:t>−</m:t>
                        </m:r>
                        <m:r>
                          <m:rPr>
                            <m:nor/>
                          </m:rPr>
                          <a:rPr lang="en-US" dirty="0"/>
                          <m:t>1</m:t>
                        </m:r>
                      </m:e>
                    </m:rad>
                  </m:oMath>
                </a14:m>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6x</a:t>
                </a:r>
              </a:p>
              <a:p>
                <a:pPr>
                  <a:spcBef>
                    <a:spcPts val="0"/>
                  </a:spcBef>
                </a:pPr>
                <a:r>
                  <a:rPr lang="en-US" dirty="0"/>
                  <a:t>   = </a:t>
                </a:r>
                <a:r>
                  <a:rPr lang="en-US" dirty="0">
                    <a:solidFill>
                      <a:srgbClr val="FFFF00"/>
                    </a:solidFill>
                  </a:rPr>
                  <a:t>6x/</a:t>
                </a:r>
                <a14:m>
                  <m:oMath xmlns:m="http://schemas.openxmlformats.org/officeDocument/2006/math">
                    <m:rad>
                      <m:radPr>
                        <m:degHide m:val="on"/>
                        <m:ctrlPr>
                          <a:rPr lang="en-US" i="1" smtClean="0">
                            <a:solidFill>
                              <a:srgbClr val="FFFF00"/>
                            </a:solidFill>
                            <a:latin typeface="Cambria Math" panose="02040503050406030204" pitchFamily="18" charset="0"/>
                          </a:rPr>
                        </m:ctrlPr>
                      </m:radPr>
                      <m:deg/>
                      <m:e>
                        <m:r>
                          <m:rPr>
                            <m:nor/>
                          </m:rPr>
                          <a:rPr lang="en-US" b="1" i="0" dirty="0" smtClean="0">
                            <a:solidFill>
                              <a:srgbClr val="FFFF00"/>
                            </a:solidFill>
                          </a:rPr>
                          <m:t>9</m:t>
                        </m:r>
                        <m:r>
                          <m:rPr>
                            <m:nor/>
                          </m:rPr>
                          <a:rPr lang="en-US" b="1" i="0" dirty="0" smtClean="0">
                            <a:solidFill>
                              <a:srgbClr val="FFFF00"/>
                            </a:solidFill>
                          </a:rPr>
                          <m:t>x</m:t>
                        </m:r>
                        <m:r>
                          <m:rPr>
                            <m:nor/>
                          </m:rPr>
                          <a:rPr lang="en-US" baseline="30000" dirty="0">
                            <a:solidFill>
                              <a:srgbClr val="FFFF00"/>
                            </a:solidFill>
                          </a:rPr>
                          <m:t>2</m:t>
                        </m:r>
                        <m:r>
                          <m:rPr>
                            <m:nor/>
                          </m:rPr>
                          <a:rPr lang="en-US" b="1" i="0" dirty="0" smtClean="0">
                            <a:solidFill>
                              <a:srgbClr val="FFFF00"/>
                            </a:solidFill>
                          </a:rPr>
                          <m:t>−</m:t>
                        </m:r>
                        <m:r>
                          <m:rPr>
                            <m:nor/>
                          </m:rPr>
                          <a:rPr lang="en-US" dirty="0">
                            <a:solidFill>
                              <a:srgbClr val="FFFF00"/>
                            </a:solidFill>
                          </a:rPr>
                          <m:t>1</m:t>
                        </m:r>
                      </m:e>
                    </m:rad>
                  </m:oMath>
                </a14:m>
                <a:r>
                  <a:rPr lang="en-US" dirty="0"/>
                  <a:t> </a:t>
                </a:r>
              </a:p>
              <a:p>
                <a:pPr>
                  <a:spcBef>
                    <a:spcPts val="0"/>
                  </a:spcBef>
                </a:pPr>
                <a:r>
                  <a:rPr lang="en-US" dirty="0"/>
                  <a:t>tanh</a:t>
                </a:r>
                <a:r>
                  <a:rPr lang="en-US" baseline="30000" dirty="0"/>
                  <a:t>-1</a:t>
                </a:r>
                <a:r>
                  <a:rPr lang="en-US" dirty="0"/>
                  <a:t>(x</a:t>
                </a:r>
                <a:r>
                  <a:rPr lang="en-US" baseline="30000" dirty="0"/>
                  <a:t>2</a:t>
                </a:r>
                <a:r>
                  <a:rPr lang="en-US" dirty="0"/>
                  <a:t>) =</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18-20</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87990"/>
              </a:xfrm>
              <a:prstGeom prst="rect">
                <a:avLst/>
              </a:prstGeom>
              <a:noFill/>
            </p:spPr>
            <p:txBody>
              <a:bodyPr wrap="square">
                <a:spAutoFit/>
              </a:bodyPr>
              <a:lstStyle/>
              <a:p>
                <a:pPr>
                  <a:spcBef>
                    <a:spcPts val="0"/>
                  </a:spcBef>
                </a:pPr>
                <a:r>
                  <a:rPr lang="en-US" sz="2000" b="1" dirty="0">
                    <a:solidFill>
                      <a:srgbClr val="CCFFFF"/>
                    </a:solidFill>
                  </a:rPr>
                  <a:t>d(sinh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d(cosh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d(tanh</a:t>
                </a:r>
                <a:r>
                  <a:rPr lang="en-US" sz="2000" b="1" baseline="30000" dirty="0">
                    <a:solidFill>
                      <a:srgbClr val="CCFFFF"/>
                    </a:solidFill>
                  </a:rPr>
                  <a:t>-1</a:t>
                </a:r>
                <a:r>
                  <a:rPr lang="en-US" sz="2000" b="1" dirty="0">
                    <a:solidFill>
                      <a:srgbClr val="CCFFFF"/>
                    </a:solidFill>
                  </a:rPr>
                  <a:t>(u)/dx = 1/(1-u</a:t>
                </a:r>
                <a:r>
                  <a:rPr lang="en-US" sz="2000" b="1" baseline="30000" dirty="0">
                    <a:solidFill>
                      <a:srgbClr val="CCFFFF"/>
                    </a:solidFill>
                  </a:rPr>
                  <a:t>2</a:t>
                </a:r>
                <a:r>
                  <a:rPr lang="en-US" sz="2000" b="1" dirty="0">
                    <a:solidFill>
                      <a:srgbClr val="CCFFFF"/>
                    </a:solidFill>
                  </a:rPr>
                  <a:t>) du/dx</a:t>
                </a:r>
              </a:p>
            </p:txBody>
          </p:sp>
        </mc:Choice>
        <mc:Fallback xmlns="">
          <p:sp>
            <p:nvSpPr>
              <p:cNvPr id="5" name="TextBox 4">
                <a:extLst>
                  <a:ext uri="{FF2B5EF4-FFF2-40B4-BE49-F238E27FC236}">
                    <a16:creationId xmlns:a16="http://schemas.microsoft.com/office/drawing/2014/main" id="{A91D43DD-3928-4984-B0CF-1C246CC7EEF0}"/>
                  </a:ext>
                </a:extLst>
              </p:cNvPr>
              <p:cNvSpPr txBox="1">
                <a:spLocks noRot="1" noChangeAspect="1" noMove="1" noResize="1" noEditPoints="1" noAdjustHandles="1" noChangeArrowheads="1" noChangeShapeType="1" noTextEdit="1"/>
              </p:cNvSpPr>
              <p:nvPr/>
            </p:nvSpPr>
            <p:spPr>
              <a:xfrm>
                <a:off x="4800600" y="5842337"/>
                <a:ext cx="4343400" cy="1087990"/>
              </a:xfrm>
              <a:prstGeom prst="rect">
                <a:avLst/>
              </a:prstGeom>
              <a:blipFill>
                <a:blip r:embed="rId3"/>
                <a:stretch>
                  <a:fillRect l="-1545" b="-8380"/>
                </a:stretch>
              </a:blipFill>
            </p:spPr>
            <p:txBody>
              <a:bodyPr/>
              <a:lstStyle/>
              <a:p>
                <a:r>
                  <a:rPr lang="en-US">
                    <a:noFill/>
                  </a:rPr>
                  <a:t> </a:t>
                </a:r>
              </a:p>
            </p:txBody>
          </p:sp>
        </mc:Fallback>
      </mc:AlternateContent>
    </p:spTree>
    <p:extLst>
      <p:ext uri="{BB962C8B-B14F-4D97-AF65-F5344CB8AC3E}">
        <p14:creationId xmlns:p14="http://schemas.microsoft.com/office/powerpoint/2010/main" val="35658090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the derivative of:</a:t>
                </a:r>
              </a:p>
              <a:p>
                <a:pPr>
                  <a:spcBef>
                    <a:spcPts val="0"/>
                  </a:spcBef>
                </a:pPr>
                <a:r>
                  <a:rPr lang="en-US" dirty="0"/>
                  <a:t>sinh</a:t>
                </a:r>
                <a:r>
                  <a:rPr lang="en-US" baseline="30000" dirty="0"/>
                  <a:t>-1</a:t>
                </a:r>
                <a:r>
                  <a:rPr lang="en-US" dirty="0"/>
                  <a:t>(2x)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(2</m:t>
                        </m:r>
                        <m:r>
                          <m:rPr>
                            <m:nor/>
                          </m:rPr>
                          <a:rPr lang="en-US" b="1" i="0" dirty="0" smtClean="0"/>
                          <m:t>x</m:t>
                        </m:r>
                        <m:r>
                          <m:rPr>
                            <m:nor/>
                          </m:rPr>
                          <a:rPr lang="en-US" b="1" i="0" dirty="0" smtClean="0"/>
                          <m:t>)</m:t>
                        </m:r>
                        <m:r>
                          <m:rPr>
                            <m:nor/>
                          </m:rPr>
                          <a:rPr lang="en-US" baseline="30000" dirty="0"/>
                          <m:t>2</m:t>
                        </m:r>
                        <m:r>
                          <m:rPr>
                            <m:nor/>
                          </m:rPr>
                          <a:rPr lang="en-US" dirty="0"/>
                          <m:t>+1</m:t>
                        </m:r>
                      </m:e>
                    </m:rad>
                  </m:oMath>
                </a14:m>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2</a:t>
                </a:r>
              </a:p>
              <a:p>
                <a:pPr>
                  <a:spcBef>
                    <a:spcPts val="0"/>
                  </a:spcBef>
                </a:pPr>
                <a:r>
                  <a:rPr lang="en-US" dirty="0"/>
                  <a:t>   = </a:t>
                </a:r>
                <a:r>
                  <a:rPr lang="en-US" dirty="0">
                    <a:solidFill>
                      <a:srgbClr val="CCFFFF"/>
                    </a:solidFill>
                  </a:rPr>
                  <a:t>2/</a:t>
                </a:r>
                <a14:m>
                  <m:oMath xmlns:m="http://schemas.openxmlformats.org/officeDocument/2006/math">
                    <m:rad>
                      <m:radPr>
                        <m:degHide m:val="on"/>
                        <m:ctrlPr>
                          <a:rPr lang="en-US" i="1" smtClean="0">
                            <a:solidFill>
                              <a:srgbClr val="CCFFFF"/>
                            </a:solidFill>
                            <a:latin typeface="Cambria Math" panose="02040503050406030204" pitchFamily="18" charset="0"/>
                          </a:rPr>
                        </m:ctrlPr>
                      </m:radPr>
                      <m:deg/>
                      <m:e>
                        <m:r>
                          <m:rPr>
                            <m:nor/>
                          </m:rPr>
                          <a:rPr lang="en-US" b="1" i="0" dirty="0" smtClean="0">
                            <a:solidFill>
                              <a:srgbClr val="CCFFFF"/>
                            </a:solidFill>
                          </a:rPr>
                          <m:t>4</m:t>
                        </m:r>
                        <m:r>
                          <m:rPr>
                            <m:nor/>
                          </m:rPr>
                          <a:rPr lang="en-US" b="1" i="0" dirty="0" smtClean="0">
                            <a:solidFill>
                              <a:srgbClr val="CCFFFF"/>
                            </a:solidFill>
                          </a:rPr>
                          <m:t>x</m:t>
                        </m:r>
                        <m:r>
                          <m:rPr>
                            <m:nor/>
                          </m:rPr>
                          <a:rPr lang="en-US" baseline="30000" dirty="0">
                            <a:solidFill>
                              <a:srgbClr val="CCFFFF"/>
                            </a:solidFill>
                          </a:rPr>
                          <m:t>2</m:t>
                        </m:r>
                        <m:r>
                          <m:rPr>
                            <m:nor/>
                          </m:rPr>
                          <a:rPr lang="en-US" dirty="0">
                            <a:solidFill>
                              <a:srgbClr val="CCFFFF"/>
                            </a:solidFill>
                          </a:rPr>
                          <m:t>+1</m:t>
                        </m:r>
                      </m:e>
                    </m:rad>
                  </m:oMath>
                </a14:m>
                <a:endParaRPr lang="en-US" dirty="0"/>
              </a:p>
              <a:p>
                <a:pPr>
                  <a:spcBef>
                    <a:spcPts val="0"/>
                  </a:spcBef>
                </a:pPr>
                <a:r>
                  <a:rPr lang="en-US" dirty="0"/>
                  <a:t>cosh</a:t>
                </a:r>
                <a:r>
                  <a:rPr lang="en-US" baseline="30000" dirty="0"/>
                  <a:t>-1</a:t>
                </a:r>
                <a:r>
                  <a:rPr lang="en-US" dirty="0"/>
                  <a:t>(3x</a:t>
                </a:r>
                <a:r>
                  <a:rPr lang="en-US" baseline="30000" dirty="0"/>
                  <a:t>2</a:t>
                </a:r>
                <a:r>
                  <a:rPr lang="en-US" dirty="0"/>
                  <a:t>) = 1/</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(3</m:t>
                        </m:r>
                        <m:r>
                          <m:rPr>
                            <m:nor/>
                          </m:rPr>
                          <a:rPr lang="en-US" b="1" i="0" dirty="0" smtClean="0"/>
                          <m:t>x</m:t>
                        </m:r>
                        <m:r>
                          <m:rPr>
                            <m:nor/>
                          </m:rPr>
                          <a:rPr lang="en-US" b="1" i="0" dirty="0" smtClean="0"/>
                          <m:t>)</m:t>
                        </m:r>
                        <m:r>
                          <m:rPr>
                            <m:nor/>
                          </m:rPr>
                          <a:rPr lang="en-US" baseline="30000" dirty="0"/>
                          <m:t>2</m:t>
                        </m:r>
                        <m:r>
                          <m:rPr>
                            <m:nor/>
                          </m:rPr>
                          <a:rPr lang="en-US" b="1" i="0" dirty="0" smtClean="0"/>
                          <m:t>−</m:t>
                        </m:r>
                        <m:r>
                          <m:rPr>
                            <m:nor/>
                          </m:rPr>
                          <a:rPr lang="en-US" dirty="0"/>
                          <m:t>1</m:t>
                        </m:r>
                      </m:e>
                    </m:rad>
                  </m:oMath>
                </a14:m>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3x</a:t>
                </a:r>
              </a:p>
              <a:p>
                <a:pPr>
                  <a:spcBef>
                    <a:spcPts val="0"/>
                  </a:spcBef>
                </a:pPr>
                <a:r>
                  <a:rPr lang="en-US" dirty="0"/>
                  <a:t>   = </a:t>
                </a:r>
                <a:r>
                  <a:rPr lang="en-US" dirty="0">
                    <a:solidFill>
                      <a:srgbClr val="CCFFFF"/>
                    </a:solidFill>
                  </a:rPr>
                  <a:t>6x/</a:t>
                </a:r>
                <a14:m>
                  <m:oMath xmlns:m="http://schemas.openxmlformats.org/officeDocument/2006/math">
                    <m:rad>
                      <m:radPr>
                        <m:degHide m:val="on"/>
                        <m:ctrlPr>
                          <a:rPr lang="en-US" i="1" smtClean="0">
                            <a:solidFill>
                              <a:srgbClr val="CCFFFF"/>
                            </a:solidFill>
                            <a:latin typeface="Cambria Math" panose="02040503050406030204" pitchFamily="18" charset="0"/>
                          </a:rPr>
                        </m:ctrlPr>
                      </m:radPr>
                      <m:deg/>
                      <m:e>
                        <m:r>
                          <m:rPr>
                            <m:nor/>
                          </m:rPr>
                          <a:rPr lang="en-US" b="1" i="0" dirty="0" smtClean="0">
                            <a:solidFill>
                              <a:srgbClr val="CCFFFF"/>
                            </a:solidFill>
                          </a:rPr>
                          <m:t>9</m:t>
                        </m:r>
                        <m:r>
                          <m:rPr>
                            <m:nor/>
                          </m:rPr>
                          <a:rPr lang="en-US" b="1" i="0" dirty="0" smtClean="0">
                            <a:solidFill>
                              <a:srgbClr val="CCFFFF"/>
                            </a:solidFill>
                          </a:rPr>
                          <m:t>x</m:t>
                        </m:r>
                        <m:r>
                          <m:rPr>
                            <m:nor/>
                          </m:rPr>
                          <a:rPr lang="en-US" baseline="30000" dirty="0">
                            <a:solidFill>
                              <a:srgbClr val="CCFFFF"/>
                            </a:solidFill>
                          </a:rPr>
                          <m:t>2</m:t>
                        </m:r>
                        <m:r>
                          <m:rPr>
                            <m:nor/>
                          </m:rPr>
                          <a:rPr lang="en-US" b="1" i="0" dirty="0" smtClean="0">
                            <a:solidFill>
                              <a:srgbClr val="CCFFFF"/>
                            </a:solidFill>
                          </a:rPr>
                          <m:t>−</m:t>
                        </m:r>
                        <m:r>
                          <m:rPr>
                            <m:nor/>
                          </m:rPr>
                          <a:rPr lang="en-US" dirty="0">
                            <a:solidFill>
                              <a:srgbClr val="CCFFFF"/>
                            </a:solidFill>
                          </a:rPr>
                          <m:t>1</m:t>
                        </m:r>
                      </m:e>
                    </m:rad>
                  </m:oMath>
                </a14:m>
                <a:r>
                  <a:rPr lang="en-US" dirty="0"/>
                  <a:t> </a:t>
                </a:r>
              </a:p>
              <a:p>
                <a:pPr>
                  <a:spcBef>
                    <a:spcPts val="0"/>
                  </a:spcBef>
                </a:pPr>
                <a:r>
                  <a:rPr lang="en-US" dirty="0"/>
                  <a:t>tanh</a:t>
                </a:r>
                <a:r>
                  <a:rPr lang="en-US" baseline="30000" dirty="0"/>
                  <a:t>-1</a:t>
                </a:r>
                <a:r>
                  <a:rPr lang="en-US" dirty="0"/>
                  <a:t>(x</a:t>
                </a:r>
                <a:r>
                  <a:rPr lang="en-US" baseline="30000" dirty="0"/>
                  <a:t>2</a:t>
                </a:r>
                <a:r>
                  <a:rPr lang="en-US" dirty="0"/>
                  <a:t>) = 1/(1-(x</a:t>
                </a:r>
                <a:r>
                  <a:rPr lang="en-US" baseline="30000" dirty="0"/>
                  <a:t>2</a:t>
                </a:r>
                <a:r>
                  <a:rPr lang="en-US" dirty="0"/>
                  <a:t>)</a:t>
                </a:r>
                <a:r>
                  <a:rPr lang="en-US" baseline="30000" dirty="0"/>
                  <a:t>2</a:t>
                </a:r>
                <a:r>
                  <a:rPr lang="en-US" dirty="0"/>
                  <a:t>) </a:t>
                </a:r>
                <a:r>
                  <a:rPr lang="en-US" sz="3000"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t>2x</a:t>
                </a:r>
              </a:p>
              <a:p>
                <a:pPr>
                  <a:spcBef>
                    <a:spcPts val="0"/>
                  </a:spcBef>
                </a:pPr>
                <a:r>
                  <a:rPr lang="en-US" dirty="0"/>
                  <a:t>   = </a:t>
                </a:r>
                <a:r>
                  <a:rPr lang="en-US" dirty="0">
                    <a:solidFill>
                      <a:srgbClr val="FFFF00"/>
                    </a:solidFill>
                  </a:rPr>
                  <a:t>2x/(1-x</a:t>
                </a:r>
                <a:r>
                  <a:rPr lang="en-US" baseline="30000" dirty="0">
                    <a:solidFill>
                      <a:srgbClr val="FFFF00"/>
                    </a:solidFill>
                  </a:rPr>
                  <a:t>4</a:t>
                </a:r>
                <a:r>
                  <a:rPr lang="en-US" dirty="0">
                    <a:solidFill>
                      <a:srgbClr val="FFFF00"/>
                    </a:solidFill>
                  </a:rPr>
                  <a:t>) </a:t>
                </a: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18-20</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87990"/>
              </a:xfrm>
              <a:prstGeom prst="rect">
                <a:avLst/>
              </a:prstGeom>
              <a:noFill/>
            </p:spPr>
            <p:txBody>
              <a:bodyPr wrap="square">
                <a:spAutoFit/>
              </a:bodyPr>
              <a:lstStyle/>
              <a:p>
                <a:pPr>
                  <a:spcBef>
                    <a:spcPts val="0"/>
                  </a:spcBef>
                </a:pPr>
                <a:r>
                  <a:rPr lang="en-US" sz="2000" b="1" dirty="0">
                    <a:solidFill>
                      <a:srgbClr val="CCFFFF"/>
                    </a:solidFill>
                  </a:rPr>
                  <a:t>d(sinh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d(cosh</a:t>
                </a:r>
                <a:r>
                  <a:rPr lang="en-US" sz="2000" b="1" baseline="30000" dirty="0">
                    <a:solidFill>
                      <a:srgbClr val="CCFFFF"/>
                    </a:solidFill>
                  </a:rPr>
                  <a:t>-1</a:t>
                </a:r>
                <a:r>
                  <a:rPr lang="en-US" sz="2000" b="1" dirty="0">
                    <a:solidFill>
                      <a:srgbClr val="CCFFFF"/>
                    </a:solidFill>
                  </a:rPr>
                  <a:t>(u)/dx = 1/</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i="0" dirty="0" smtClean="0">
                            <a:solidFill>
                              <a:srgbClr val="CCFFFF"/>
                            </a:solidFill>
                          </a:rPr>
                          <m:t>u</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du/dx</a:t>
                </a:r>
              </a:p>
              <a:p>
                <a:pPr>
                  <a:spcBef>
                    <a:spcPts val="0"/>
                  </a:spcBef>
                </a:pPr>
                <a:r>
                  <a:rPr lang="en-US" sz="2000" b="1" dirty="0">
                    <a:solidFill>
                      <a:srgbClr val="CCFFFF"/>
                    </a:solidFill>
                  </a:rPr>
                  <a:t>d(tanh</a:t>
                </a:r>
                <a:r>
                  <a:rPr lang="en-US" sz="2000" b="1" baseline="30000" dirty="0">
                    <a:solidFill>
                      <a:srgbClr val="CCFFFF"/>
                    </a:solidFill>
                  </a:rPr>
                  <a:t>-1</a:t>
                </a:r>
                <a:r>
                  <a:rPr lang="en-US" sz="2000" b="1" dirty="0">
                    <a:solidFill>
                      <a:srgbClr val="CCFFFF"/>
                    </a:solidFill>
                  </a:rPr>
                  <a:t>(u)/dx = 1/(1-u</a:t>
                </a:r>
                <a:r>
                  <a:rPr lang="en-US" sz="2000" b="1" baseline="30000" dirty="0">
                    <a:solidFill>
                      <a:srgbClr val="CCFFFF"/>
                    </a:solidFill>
                  </a:rPr>
                  <a:t>2</a:t>
                </a:r>
                <a:r>
                  <a:rPr lang="en-US" sz="2000" b="1" dirty="0">
                    <a:solidFill>
                      <a:srgbClr val="CCFFFF"/>
                    </a:solidFill>
                  </a:rPr>
                  <a:t>) du/dx</a:t>
                </a:r>
              </a:p>
            </p:txBody>
          </p:sp>
        </mc:Choice>
        <mc:Fallback xmlns="">
          <p:sp>
            <p:nvSpPr>
              <p:cNvPr id="5" name="TextBox 4">
                <a:extLst>
                  <a:ext uri="{FF2B5EF4-FFF2-40B4-BE49-F238E27FC236}">
                    <a16:creationId xmlns:a16="http://schemas.microsoft.com/office/drawing/2014/main" id="{A91D43DD-3928-4984-B0CF-1C246CC7EEF0}"/>
                  </a:ext>
                </a:extLst>
              </p:cNvPr>
              <p:cNvSpPr txBox="1">
                <a:spLocks noRot="1" noChangeAspect="1" noMove="1" noResize="1" noEditPoints="1" noAdjustHandles="1" noChangeArrowheads="1" noChangeShapeType="1" noTextEdit="1"/>
              </p:cNvSpPr>
              <p:nvPr/>
            </p:nvSpPr>
            <p:spPr>
              <a:xfrm>
                <a:off x="4800600" y="5842337"/>
                <a:ext cx="4343400" cy="1087990"/>
              </a:xfrm>
              <a:prstGeom prst="rect">
                <a:avLst/>
              </a:prstGeom>
              <a:blipFill>
                <a:blip r:embed="rId3"/>
                <a:stretch>
                  <a:fillRect l="-1545" b="-8380"/>
                </a:stretch>
              </a:blipFill>
            </p:spPr>
            <p:txBody>
              <a:bodyPr/>
              <a:lstStyle/>
              <a:p>
                <a:r>
                  <a:rPr lang="en-US">
                    <a:noFill/>
                  </a:rPr>
                  <a:t> </a:t>
                </a:r>
              </a:p>
            </p:txBody>
          </p:sp>
        </mc:Fallback>
      </mc:AlternateContent>
    </p:spTree>
    <p:extLst>
      <p:ext uri="{BB962C8B-B14F-4D97-AF65-F5344CB8AC3E}">
        <p14:creationId xmlns:p14="http://schemas.microsoft.com/office/powerpoint/2010/main" val="2779376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At a frequency f, the attenuation of a high-pass constant-k filter section is </a:t>
            </a:r>
            <a:r>
              <a:rPr lang="el-GR" dirty="0"/>
              <a:t>α</a:t>
            </a:r>
            <a:r>
              <a:rPr lang="en-US" dirty="0"/>
              <a:t> = 2cosh</a:t>
            </a:r>
            <a:r>
              <a:rPr lang="en-US" baseline="30000" dirty="0"/>
              <a:t>-1</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cs typeface="Arial" panose="020B0604020202020204" pitchFamily="34" charset="0"/>
              </a:rPr>
              <a:t>)) Calculate d</a:t>
            </a:r>
            <a:r>
              <a:rPr lang="el-GR" dirty="0"/>
              <a:t>α</a:t>
            </a:r>
            <a:r>
              <a:rPr lang="en-US" dirty="0">
                <a:cs typeface="Arial" panose="020B0604020202020204" pitchFamily="34" charset="0"/>
              </a:rPr>
              <a:t>/df.</a:t>
            </a:r>
          </a:p>
          <a:p>
            <a:pPr>
              <a:spcBef>
                <a:spcPts val="0"/>
              </a:spcBef>
            </a:pPr>
            <a:r>
              <a:rPr lang="en-US" dirty="0">
                <a:cs typeface="Arial" panose="020B0604020202020204" pitchFamily="34" charset="0"/>
              </a:rPr>
              <a:t>Which formula?</a:t>
            </a: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B69E34-FD10-4A85-AD91-E60EEF1F6418}"/>
                  </a:ext>
                </a:extLst>
              </p:cNvPr>
              <p:cNvSpPr txBox="1"/>
              <p:nvPr/>
            </p:nvSpPr>
            <p:spPr>
              <a:xfrm>
                <a:off x="5257800" y="5846210"/>
                <a:ext cx="3886200" cy="1087990"/>
              </a:xfrm>
              <a:prstGeom prst="rect">
                <a:avLst/>
              </a:prstGeom>
              <a:noFill/>
            </p:spPr>
            <p:txBody>
              <a:bodyPr wrap="square">
                <a:spAutoFit/>
              </a:bodyPr>
              <a:lstStyle/>
              <a:p>
                <a:pPr>
                  <a:spcBef>
                    <a:spcPts val="0"/>
                  </a:spcBef>
                </a:pPr>
                <a:r>
                  <a:rPr lang="en-US" sz="2000" dirty="0">
                    <a:solidFill>
                      <a:srgbClr val="CCFFFF"/>
                    </a:solidFill>
                  </a:rPr>
                  <a:t>d(sinh</a:t>
                </a:r>
                <a:r>
                  <a:rPr lang="en-US" sz="2000" baseline="30000" dirty="0">
                    <a:solidFill>
                      <a:srgbClr val="CCFFFF"/>
                    </a:solidFill>
                  </a:rPr>
                  <a:t>-1</a:t>
                </a:r>
                <a:r>
                  <a:rPr lang="en-US" sz="2000" dirty="0">
                    <a:solidFill>
                      <a:srgbClr val="CCFFFF"/>
                    </a:solidFill>
                  </a:rPr>
                  <a:t>(u)/dx = 1/</a:t>
                </a:r>
                <a14:m>
                  <m:oMath xmlns:m="http://schemas.openxmlformats.org/officeDocument/2006/math">
                    <m:rad>
                      <m:radPr>
                        <m:degHide m:val="on"/>
                        <m:ctrlPr>
                          <a:rPr lang="en-US" sz="2000" i="1">
                            <a:solidFill>
                              <a:srgbClr val="CCFFFF"/>
                            </a:solidFill>
                            <a:latin typeface="Cambria Math" panose="02040503050406030204" pitchFamily="18" charset="0"/>
                          </a:rPr>
                        </m:ctrlPr>
                      </m:radPr>
                      <m:deg/>
                      <m:e>
                        <m:r>
                          <m:rPr>
                            <m:nor/>
                          </m:rPr>
                          <a:rPr lang="en-US" sz="2000" b="1" dirty="0">
                            <a:solidFill>
                              <a:srgbClr val="CCFFFF"/>
                            </a:solidFill>
                          </a:rPr>
                          <m:t>u</m:t>
                        </m:r>
                        <m:r>
                          <m:rPr>
                            <m:nor/>
                          </m:rPr>
                          <a:rPr lang="en-US" sz="2000" baseline="30000" dirty="0">
                            <a:solidFill>
                              <a:srgbClr val="CCFFFF"/>
                            </a:solidFill>
                          </a:rPr>
                          <m:t>2</m:t>
                        </m:r>
                        <m:r>
                          <m:rPr>
                            <m:nor/>
                          </m:rPr>
                          <a:rPr lang="en-US" sz="2000" dirty="0">
                            <a:solidFill>
                              <a:srgbClr val="CCFFFF"/>
                            </a:solidFill>
                          </a:rPr>
                          <m:t>+1</m:t>
                        </m:r>
                      </m:e>
                    </m:rad>
                  </m:oMath>
                </a14:m>
                <a:r>
                  <a:rPr lang="en-US" sz="2000" dirty="0">
                    <a:solidFill>
                      <a:srgbClr val="CCFFFF"/>
                    </a:solidFill>
                  </a:rPr>
                  <a:t> du/dx</a:t>
                </a:r>
              </a:p>
              <a:p>
                <a:pPr>
                  <a:spcBef>
                    <a:spcPts val="0"/>
                  </a:spcBef>
                </a:pPr>
                <a:r>
                  <a:rPr lang="en-US" sz="2000" dirty="0">
                    <a:solidFill>
                      <a:srgbClr val="CCFFFF"/>
                    </a:solidFill>
                  </a:rPr>
                  <a:t>d(cosh</a:t>
                </a:r>
                <a:r>
                  <a:rPr lang="en-US" sz="2000" baseline="30000" dirty="0">
                    <a:solidFill>
                      <a:srgbClr val="CCFFFF"/>
                    </a:solidFill>
                  </a:rPr>
                  <a:t>-1</a:t>
                </a:r>
                <a:r>
                  <a:rPr lang="en-US" sz="2000" dirty="0">
                    <a:solidFill>
                      <a:srgbClr val="CCFFFF"/>
                    </a:solidFill>
                  </a:rPr>
                  <a:t>(u)/dx = 1/</a:t>
                </a:r>
                <a14:m>
                  <m:oMath xmlns:m="http://schemas.openxmlformats.org/officeDocument/2006/math">
                    <m:rad>
                      <m:radPr>
                        <m:degHide m:val="on"/>
                        <m:ctrlPr>
                          <a:rPr lang="en-US" sz="2000" i="1">
                            <a:solidFill>
                              <a:srgbClr val="CCFFFF"/>
                            </a:solidFill>
                            <a:latin typeface="Cambria Math" panose="02040503050406030204" pitchFamily="18" charset="0"/>
                          </a:rPr>
                        </m:ctrlPr>
                      </m:radPr>
                      <m:deg/>
                      <m:e>
                        <m:r>
                          <m:rPr>
                            <m:nor/>
                          </m:rPr>
                          <a:rPr lang="en-US" sz="2000" b="1" dirty="0">
                            <a:solidFill>
                              <a:srgbClr val="CCFFFF"/>
                            </a:solidFill>
                          </a:rPr>
                          <m:t>u</m:t>
                        </m:r>
                        <m:r>
                          <m:rPr>
                            <m:nor/>
                          </m:rPr>
                          <a:rPr lang="en-US" sz="2000" baseline="30000" dirty="0">
                            <a:solidFill>
                              <a:srgbClr val="CCFFFF"/>
                            </a:solidFill>
                          </a:rPr>
                          <m:t>2</m:t>
                        </m:r>
                        <m:r>
                          <m:rPr>
                            <m:nor/>
                          </m:rPr>
                          <a:rPr lang="en-US" sz="2000" b="1" dirty="0">
                            <a:solidFill>
                              <a:srgbClr val="CCFFFF"/>
                            </a:solidFill>
                          </a:rPr>
                          <m:t>−</m:t>
                        </m:r>
                        <m:r>
                          <m:rPr>
                            <m:nor/>
                          </m:rPr>
                          <a:rPr lang="en-US" sz="2000" dirty="0">
                            <a:solidFill>
                              <a:srgbClr val="CCFFFF"/>
                            </a:solidFill>
                          </a:rPr>
                          <m:t>1</m:t>
                        </m:r>
                      </m:e>
                    </m:rad>
                  </m:oMath>
                </a14:m>
                <a:r>
                  <a:rPr lang="en-US" sz="2000" dirty="0">
                    <a:solidFill>
                      <a:srgbClr val="CCFFFF"/>
                    </a:solidFill>
                  </a:rPr>
                  <a:t> du/dx</a:t>
                </a:r>
              </a:p>
              <a:p>
                <a:pPr>
                  <a:spcBef>
                    <a:spcPts val="0"/>
                  </a:spcBef>
                </a:pPr>
                <a:r>
                  <a:rPr lang="en-US" sz="2000" dirty="0">
                    <a:solidFill>
                      <a:srgbClr val="CCFFFF"/>
                    </a:solidFill>
                  </a:rPr>
                  <a:t>d(tanh</a:t>
                </a:r>
                <a:r>
                  <a:rPr lang="en-US" sz="2000" baseline="30000" dirty="0">
                    <a:solidFill>
                      <a:srgbClr val="CCFFFF"/>
                    </a:solidFill>
                  </a:rPr>
                  <a:t>-1</a:t>
                </a:r>
                <a:r>
                  <a:rPr lang="en-US" sz="2000" dirty="0">
                    <a:solidFill>
                      <a:srgbClr val="CCFFFF"/>
                    </a:solidFill>
                  </a:rPr>
                  <a:t>(u)/dx = 1/(1-u</a:t>
                </a:r>
                <a:r>
                  <a:rPr lang="en-US" sz="2000" baseline="30000" dirty="0">
                    <a:solidFill>
                      <a:srgbClr val="CCFFFF"/>
                    </a:solidFill>
                  </a:rPr>
                  <a:t>2</a:t>
                </a:r>
                <a:r>
                  <a:rPr lang="en-US" sz="2000" dirty="0">
                    <a:solidFill>
                      <a:srgbClr val="CCFFFF"/>
                    </a:solidFill>
                  </a:rPr>
                  <a:t>) du/dx</a:t>
                </a:r>
              </a:p>
            </p:txBody>
          </p:sp>
        </mc:Choice>
        <mc:Fallback xmlns="">
          <p:sp>
            <p:nvSpPr>
              <p:cNvPr id="6" name="TextBox 5">
                <a:extLst>
                  <a:ext uri="{FF2B5EF4-FFF2-40B4-BE49-F238E27FC236}">
                    <a16:creationId xmlns:a16="http://schemas.microsoft.com/office/drawing/2014/main" id="{A5B69E34-FD10-4A85-AD91-E60EEF1F6418}"/>
                  </a:ext>
                </a:extLst>
              </p:cNvPr>
              <p:cNvSpPr txBox="1">
                <a:spLocks noRot="1" noChangeAspect="1" noMove="1" noResize="1" noEditPoints="1" noAdjustHandles="1" noChangeArrowheads="1" noChangeShapeType="1" noTextEdit="1"/>
              </p:cNvSpPr>
              <p:nvPr/>
            </p:nvSpPr>
            <p:spPr>
              <a:xfrm>
                <a:off x="5257800" y="5846210"/>
                <a:ext cx="3886200" cy="1087990"/>
              </a:xfrm>
              <a:prstGeom prst="rect">
                <a:avLst/>
              </a:prstGeom>
              <a:blipFill>
                <a:blip r:embed="rId4"/>
                <a:stretch>
                  <a:fillRect l="-1727" r="-785" b="-8380"/>
                </a:stretch>
              </a:blipFill>
            </p:spPr>
            <p:txBody>
              <a:bodyPr/>
              <a:lstStyle/>
              <a:p>
                <a:r>
                  <a:rPr lang="en-US">
                    <a:noFill/>
                  </a:rPr>
                  <a:t> </a:t>
                </a:r>
              </a:p>
            </p:txBody>
          </p:sp>
        </mc:Fallback>
      </mc:AlternateContent>
    </p:spTree>
    <p:extLst>
      <p:ext uri="{BB962C8B-B14F-4D97-AF65-F5344CB8AC3E}">
        <p14:creationId xmlns:p14="http://schemas.microsoft.com/office/powerpoint/2010/main" val="27598945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At a frequency f, the attenuation of a high-pass constant-k filter section is </a:t>
                </a:r>
                <a:r>
                  <a:rPr lang="el-GR" dirty="0"/>
                  <a:t>α</a:t>
                </a:r>
                <a:r>
                  <a:rPr lang="en-US" dirty="0"/>
                  <a:t> = 2cosh</a:t>
                </a:r>
                <a:r>
                  <a:rPr lang="en-US" baseline="30000" dirty="0"/>
                  <a:t>-1</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cs typeface="Arial" panose="020B0604020202020204" pitchFamily="34" charset="0"/>
                  </a:rPr>
                  <a:t>)) Calculate d</a:t>
                </a:r>
                <a:r>
                  <a:rPr lang="el-GR" dirty="0"/>
                  <a:t>α</a:t>
                </a:r>
                <a:r>
                  <a:rPr lang="en-US" dirty="0">
                    <a:cs typeface="Arial" panose="020B0604020202020204" pitchFamily="34" charset="0"/>
                  </a:rPr>
                  <a:t>/df.</a:t>
                </a:r>
              </a:p>
              <a:p>
                <a:pPr>
                  <a:spcBef>
                    <a:spcPts val="0"/>
                  </a:spcBef>
                </a:pPr>
                <a:r>
                  <a:rPr lang="en-US" dirty="0">
                    <a:cs typeface="Arial" panose="020B0604020202020204" pitchFamily="34" charset="0"/>
                  </a:rPr>
                  <a:t>Which formula?</a:t>
                </a:r>
              </a:p>
              <a:p>
                <a:pPr>
                  <a:spcBef>
                    <a:spcPts val="0"/>
                  </a:spcBef>
                </a:pPr>
                <a:r>
                  <a:rPr lang="en-US" sz="4000" dirty="0">
                    <a:solidFill>
                      <a:srgbClr val="FFFF00"/>
                    </a:solidFill>
                  </a:rPr>
                  <a:t>d(2cosh</a:t>
                </a:r>
                <a:r>
                  <a:rPr lang="en-US" sz="4000" baseline="30000" dirty="0">
                    <a:solidFill>
                      <a:srgbClr val="FFFF00"/>
                    </a:solidFill>
                  </a:rPr>
                  <a:t>-1</a:t>
                </a:r>
                <a:r>
                  <a:rPr lang="en-US" sz="4000" dirty="0">
                    <a:solidFill>
                      <a:srgbClr val="FFFF00"/>
                    </a:solidFill>
                  </a:rPr>
                  <a:t>(u)/df = 1/</a:t>
                </a:r>
                <a14:m>
                  <m:oMath xmlns:m="http://schemas.openxmlformats.org/officeDocument/2006/math">
                    <m:rad>
                      <m:radPr>
                        <m:degHide m:val="on"/>
                        <m:ctrlPr>
                          <a:rPr lang="en-US" sz="4000" i="1" smtClean="0">
                            <a:solidFill>
                              <a:srgbClr val="FFFF00"/>
                            </a:solidFill>
                            <a:latin typeface="Cambria Math" panose="02040503050406030204" pitchFamily="18" charset="0"/>
                          </a:rPr>
                        </m:ctrlPr>
                      </m:radPr>
                      <m:deg/>
                      <m:e>
                        <m:r>
                          <m:rPr>
                            <m:nor/>
                          </m:rPr>
                          <a:rPr lang="en-US" sz="4000" b="1" i="0" dirty="0" smtClean="0">
                            <a:solidFill>
                              <a:srgbClr val="FFFF00"/>
                            </a:solidFill>
                          </a:rPr>
                          <m:t>u</m:t>
                        </m:r>
                        <m:r>
                          <m:rPr>
                            <m:nor/>
                          </m:rPr>
                          <a:rPr lang="en-US" sz="4000" baseline="30000" dirty="0">
                            <a:solidFill>
                              <a:srgbClr val="FFFF00"/>
                            </a:solidFill>
                          </a:rPr>
                          <m:t>2</m:t>
                        </m:r>
                        <m:r>
                          <m:rPr>
                            <m:nor/>
                          </m:rPr>
                          <a:rPr lang="en-US" sz="4000" b="1" i="0" dirty="0" smtClean="0">
                            <a:solidFill>
                              <a:srgbClr val="FFFF00"/>
                            </a:solidFill>
                          </a:rPr>
                          <m:t>−</m:t>
                        </m:r>
                        <m:r>
                          <m:rPr>
                            <m:nor/>
                          </m:rPr>
                          <a:rPr lang="en-US" sz="4000" dirty="0">
                            <a:solidFill>
                              <a:srgbClr val="FFFF00"/>
                            </a:solidFill>
                          </a:rPr>
                          <m:t>1</m:t>
                        </m:r>
                      </m:e>
                    </m:rad>
                  </m:oMath>
                </a14:m>
                <a:r>
                  <a:rPr lang="en-US" sz="4000" dirty="0">
                    <a:solidFill>
                      <a:srgbClr val="FFFF00"/>
                    </a:solidFill>
                  </a:rPr>
                  <a:t> du/df</a:t>
                </a:r>
              </a:p>
              <a:p>
                <a:pPr>
                  <a:spcBef>
                    <a:spcPts val="0"/>
                  </a:spcBef>
                </a:pPr>
                <a:r>
                  <a:rPr lang="en-US" sz="4000" dirty="0"/>
                  <a:t>What’s u?</a:t>
                </a:r>
              </a:p>
              <a:p>
                <a:pPr>
                  <a:spcBef>
                    <a:spcPts val="0"/>
                  </a:spcBef>
                </a:pPr>
                <a:endParaRPr lang="en-US" dirty="0"/>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70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7280597-4555-4058-A2AA-16642B445F72}"/>
                  </a:ext>
                </a:extLst>
              </p:cNvPr>
              <p:cNvSpPr txBox="1"/>
              <p:nvPr/>
            </p:nvSpPr>
            <p:spPr>
              <a:xfrm>
                <a:off x="5257800" y="5846210"/>
                <a:ext cx="3886200" cy="1087990"/>
              </a:xfrm>
              <a:prstGeom prst="rect">
                <a:avLst/>
              </a:prstGeom>
              <a:noFill/>
            </p:spPr>
            <p:txBody>
              <a:bodyPr wrap="square">
                <a:spAutoFit/>
              </a:bodyPr>
              <a:lstStyle/>
              <a:p>
                <a:pPr>
                  <a:spcBef>
                    <a:spcPts val="0"/>
                  </a:spcBef>
                </a:pPr>
                <a:r>
                  <a:rPr lang="en-US" sz="2000" dirty="0">
                    <a:solidFill>
                      <a:srgbClr val="CCFFFF"/>
                    </a:solidFill>
                  </a:rPr>
                  <a:t>d(sinh</a:t>
                </a:r>
                <a:r>
                  <a:rPr lang="en-US" sz="2000" baseline="30000" dirty="0">
                    <a:solidFill>
                      <a:srgbClr val="CCFFFF"/>
                    </a:solidFill>
                  </a:rPr>
                  <a:t>-1</a:t>
                </a:r>
                <a:r>
                  <a:rPr lang="en-US" sz="2000" dirty="0">
                    <a:solidFill>
                      <a:srgbClr val="CCFFFF"/>
                    </a:solidFill>
                  </a:rPr>
                  <a:t>(u)/dx = 1/</a:t>
                </a:r>
                <a14:m>
                  <m:oMath xmlns:m="http://schemas.openxmlformats.org/officeDocument/2006/math">
                    <m:rad>
                      <m:radPr>
                        <m:degHide m:val="on"/>
                        <m:ctrlPr>
                          <a:rPr lang="en-US" sz="2000" i="1">
                            <a:solidFill>
                              <a:srgbClr val="CCFFFF"/>
                            </a:solidFill>
                            <a:latin typeface="Cambria Math" panose="02040503050406030204" pitchFamily="18" charset="0"/>
                          </a:rPr>
                        </m:ctrlPr>
                      </m:radPr>
                      <m:deg/>
                      <m:e>
                        <m:r>
                          <m:rPr>
                            <m:nor/>
                          </m:rPr>
                          <a:rPr lang="en-US" sz="2000" b="1" dirty="0">
                            <a:solidFill>
                              <a:srgbClr val="CCFFFF"/>
                            </a:solidFill>
                          </a:rPr>
                          <m:t>u</m:t>
                        </m:r>
                        <m:r>
                          <m:rPr>
                            <m:nor/>
                          </m:rPr>
                          <a:rPr lang="en-US" sz="2000" baseline="30000" dirty="0">
                            <a:solidFill>
                              <a:srgbClr val="CCFFFF"/>
                            </a:solidFill>
                          </a:rPr>
                          <m:t>2</m:t>
                        </m:r>
                        <m:r>
                          <m:rPr>
                            <m:nor/>
                          </m:rPr>
                          <a:rPr lang="en-US" sz="2000" dirty="0">
                            <a:solidFill>
                              <a:srgbClr val="CCFFFF"/>
                            </a:solidFill>
                          </a:rPr>
                          <m:t>+1</m:t>
                        </m:r>
                      </m:e>
                    </m:rad>
                  </m:oMath>
                </a14:m>
                <a:r>
                  <a:rPr lang="en-US" sz="2000" dirty="0">
                    <a:solidFill>
                      <a:srgbClr val="CCFFFF"/>
                    </a:solidFill>
                  </a:rPr>
                  <a:t> du/dx</a:t>
                </a:r>
              </a:p>
              <a:p>
                <a:pPr>
                  <a:spcBef>
                    <a:spcPts val="0"/>
                  </a:spcBef>
                </a:pPr>
                <a:r>
                  <a:rPr lang="en-US" sz="2000" dirty="0">
                    <a:solidFill>
                      <a:srgbClr val="CCFFFF"/>
                    </a:solidFill>
                  </a:rPr>
                  <a:t>d(cosh</a:t>
                </a:r>
                <a:r>
                  <a:rPr lang="en-US" sz="2000" baseline="30000" dirty="0">
                    <a:solidFill>
                      <a:srgbClr val="CCFFFF"/>
                    </a:solidFill>
                  </a:rPr>
                  <a:t>-1</a:t>
                </a:r>
                <a:r>
                  <a:rPr lang="en-US" sz="2000" dirty="0">
                    <a:solidFill>
                      <a:srgbClr val="CCFFFF"/>
                    </a:solidFill>
                  </a:rPr>
                  <a:t>(u)/dx = 1/</a:t>
                </a:r>
                <a14:m>
                  <m:oMath xmlns:m="http://schemas.openxmlformats.org/officeDocument/2006/math">
                    <m:rad>
                      <m:radPr>
                        <m:degHide m:val="on"/>
                        <m:ctrlPr>
                          <a:rPr lang="en-US" sz="2000" i="1">
                            <a:solidFill>
                              <a:srgbClr val="CCFFFF"/>
                            </a:solidFill>
                            <a:latin typeface="Cambria Math" panose="02040503050406030204" pitchFamily="18" charset="0"/>
                          </a:rPr>
                        </m:ctrlPr>
                      </m:radPr>
                      <m:deg/>
                      <m:e>
                        <m:r>
                          <m:rPr>
                            <m:nor/>
                          </m:rPr>
                          <a:rPr lang="en-US" sz="2000" b="1" dirty="0">
                            <a:solidFill>
                              <a:srgbClr val="CCFFFF"/>
                            </a:solidFill>
                          </a:rPr>
                          <m:t>u</m:t>
                        </m:r>
                        <m:r>
                          <m:rPr>
                            <m:nor/>
                          </m:rPr>
                          <a:rPr lang="en-US" sz="2000" baseline="30000" dirty="0">
                            <a:solidFill>
                              <a:srgbClr val="CCFFFF"/>
                            </a:solidFill>
                          </a:rPr>
                          <m:t>2</m:t>
                        </m:r>
                        <m:r>
                          <m:rPr>
                            <m:nor/>
                          </m:rPr>
                          <a:rPr lang="en-US" sz="2000" b="1" dirty="0">
                            <a:solidFill>
                              <a:srgbClr val="CCFFFF"/>
                            </a:solidFill>
                          </a:rPr>
                          <m:t>−</m:t>
                        </m:r>
                        <m:r>
                          <m:rPr>
                            <m:nor/>
                          </m:rPr>
                          <a:rPr lang="en-US" sz="2000" dirty="0">
                            <a:solidFill>
                              <a:srgbClr val="CCFFFF"/>
                            </a:solidFill>
                          </a:rPr>
                          <m:t>1</m:t>
                        </m:r>
                      </m:e>
                    </m:rad>
                  </m:oMath>
                </a14:m>
                <a:r>
                  <a:rPr lang="en-US" sz="2000" dirty="0">
                    <a:solidFill>
                      <a:srgbClr val="CCFFFF"/>
                    </a:solidFill>
                  </a:rPr>
                  <a:t> du/dx</a:t>
                </a:r>
              </a:p>
              <a:p>
                <a:pPr>
                  <a:spcBef>
                    <a:spcPts val="0"/>
                  </a:spcBef>
                </a:pPr>
                <a:r>
                  <a:rPr lang="en-US" sz="2000" dirty="0">
                    <a:solidFill>
                      <a:srgbClr val="CCFFFF"/>
                    </a:solidFill>
                  </a:rPr>
                  <a:t>d(tanh</a:t>
                </a:r>
                <a:r>
                  <a:rPr lang="en-US" sz="2000" baseline="30000" dirty="0">
                    <a:solidFill>
                      <a:srgbClr val="CCFFFF"/>
                    </a:solidFill>
                  </a:rPr>
                  <a:t>-1</a:t>
                </a:r>
                <a:r>
                  <a:rPr lang="en-US" sz="2000" dirty="0">
                    <a:solidFill>
                      <a:srgbClr val="CCFFFF"/>
                    </a:solidFill>
                  </a:rPr>
                  <a:t>(u)/dx = 1/(1-u</a:t>
                </a:r>
                <a:r>
                  <a:rPr lang="en-US" sz="2000" baseline="30000" dirty="0">
                    <a:solidFill>
                      <a:srgbClr val="CCFFFF"/>
                    </a:solidFill>
                  </a:rPr>
                  <a:t>2</a:t>
                </a:r>
                <a:r>
                  <a:rPr lang="en-US" sz="2000" dirty="0">
                    <a:solidFill>
                      <a:srgbClr val="CCFFFF"/>
                    </a:solidFill>
                  </a:rPr>
                  <a:t>) du/dx</a:t>
                </a:r>
              </a:p>
            </p:txBody>
          </p:sp>
        </mc:Choice>
        <mc:Fallback xmlns="">
          <p:sp>
            <p:nvSpPr>
              <p:cNvPr id="8" name="TextBox 7">
                <a:extLst>
                  <a:ext uri="{FF2B5EF4-FFF2-40B4-BE49-F238E27FC236}">
                    <a16:creationId xmlns:a16="http://schemas.microsoft.com/office/drawing/2014/main" id="{D7280597-4555-4058-A2AA-16642B445F72}"/>
                  </a:ext>
                </a:extLst>
              </p:cNvPr>
              <p:cNvSpPr txBox="1">
                <a:spLocks noRot="1" noChangeAspect="1" noMove="1" noResize="1" noEditPoints="1" noAdjustHandles="1" noChangeArrowheads="1" noChangeShapeType="1" noTextEdit="1"/>
              </p:cNvSpPr>
              <p:nvPr/>
            </p:nvSpPr>
            <p:spPr>
              <a:xfrm>
                <a:off x="5257800" y="5846210"/>
                <a:ext cx="3886200" cy="1087990"/>
              </a:xfrm>
              <a:prstGeom prst="rect">
                <a:avLst/>
              </a:prstGeom>
              <a:blipFill>
                <a:blip r:embed="rId5"/>
                <a:stretch>
                  <a:fillRect l="-1727" r="-785" b="-8380"/>
                </a:stretch>
              </a:blipFill>
            </p:spPr>
            <p:txBody>
              <a:bodyPr/>
              <a:lstStyle/>
              <a:p>
                <a:r>
                  <a:rPr lang="en-US">
                    <a:noFill/>
                  </a:rPr>
                  <a:t> </a:t>
                </a:r>
              </a:p>
            </p:txBody>
          </p:sp>
        </mc:Fallback>
      </mc:AlternateContent>
    </p:spTree>
    <p:extLst>
      <p:ext uri="{BB962C8B-B14F-4D97-AF65-F5344CB8AC3E}">
        <p14:creationId xmlns:p14="http://schemas.microsoft.com/office/powerpoint/2010/main" val="31624636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At a frequency f, the attenuation of a high-pass constant-k filter section is </a:t>
                </a:r>
                <a:r>
                  <a:rPr lang="el-GR" dirty="0"/>
                  <a:t>α</a:t>
                </a:r>
                <a:r>
                  <a:rPr lang="en-US" dirty="0"/>
                  <a:t> = 2cosh</a:t>
                </a:r>
                <a:r>
                  <a:rPr lang="en-US" baseline="30000" dirty="0"/>
                  <a:t>-1</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cs typeface="Arial" panose="020B0604020202020204" pitchFamily="34" charset="0"/>
                  </a:rPr>
                  <a:t>)) Calculate d</a:t>
                </a:r>
                <a:r>
                  <a:rPr lang="el-GR" dirty="0"/>
                  <a:t>α</a:t>
                </a:r>
                <a:r>
                  <a:rPr lang="en-US" dirty="0">
                    <a:cs typeface="Arial" panose="020B0604020202020204" pitchFamily="34" charset="0"/>
                  </a:rPr>
                  <a:t>/df.</a:t>
                </a:r>
              </a:p>
              <a:p>
                <a:pPr>
                  <a:spcBef>
                    <a:spcPts val="0"/>
                  </a:spcBef>
                </a:pPr>
                <a:r>
                  <a:rPr lang="en-US" sz="4000" dirty="0">
                    <a:solidFill>
                      <a:srgbClr val="CCFFFF"/>
                    </a:solidFill>
                  </a:rPr>
                  <a:t>d(2cosh</a:t>
                </a:r>
                <a:r>
                  <a:rPr lang="en-US" sz="4000" baseline="30000" dirty="0">
                    <a:solidFill>
                      <a:srgbClr val="CCFFFF"/>
                    </a:solidFill>
                  </a:rPr>
                  <a:t>-1</a:t>
                </a:r>
                <a:r>
                  <a:rPr lang="en-US" sz="4000" dirty="0">
                    <a:solidFill>
                      <a:srgbClr val="CCFFFF"/>
                    </a:solidFill>
                  </a:rPr>
                  <a:t>(u)/df = 1/</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sz="4000" b="1" i="0" dirty="0" smtClean="0">
                            <a:solidFill>
                              <a:srgbClr val="CCFFFF"/>
                            </a:solidFill>
                          </a:rPr>
                          <m:t>u</m:t>
                        </m:r>
                        <m:r>
                          <m:rPr>
                            <m:nor/>
                          </m:rPr>
                          <a:rPr lang="en-US" sz="4000" baseline="30000" dirty="0">
                            <a:solidFill>
                              <a:srgbClr val="CCFFFF"/>
                            </a:solidFill>
                          </a:rPr>
                          <m:t>2</m:t>
                        </m:r>
                        <m:r>
                          <m:rPr>
                            <m:nor/>
                          </m:rPr>
                          <a:rPr lang="en-US" sz="4000" b="1" i="0" dirty="0" smtClean="0">
                            <a:solidFill>
                              <a:srgbClr val="CCFFFF"/>
                            </a:solidFill>
                          </a:rPr>
                          <m:t>−</m:t>
                        </m:r>
                        <m:r>
                          <m:rPr>
                            <m:nor/>
                          </m:rPr>
                          <a:rPr lang="en-US" sz="4000" dirty="0">
                            <a:solidFill>
                              <a:srgbClr val="CCFFFF"/>
                            </a:solidFill>
                          </a:rPr>
                          <m:t>1</m:t>
                        </m:r>
                      </m:e>
                    </m:rad>
                  </m:oMath>
                </a14:m>
                <a:r>
                  <a:rPr lang="en-US" sz="4000" dirty="0">
                    <a:solidFill>
                      <a:srgbClr val="CCFFFF"/>
                    </a:solidFill>
                  </a:rPr>
                  <a:t> du/df</a:t>
                </a:r>
              </a:p>
              <a:p>
                <a:pPr>
                  <a:spcBef>
                    <a:spcPts val="0"/>
                  </a:spcBef>
                </a:pPr>
                <a:r>
                  <a:rPr lang="en-US" sz="4000" dirty="0"/>
                  <a:t>What’s u? </a:t>
                </a:r>
                <a:r>
                  <a:rPr lang="en-US" dirty="0">
                    <a:solidFill>
                      <a:srgbClr val="FFFF00"/>
                    </a:solidFill>
                  </a:rPr>
                  <a:t>f/(7</a:t>
                </a:r>
                <a:r>
                  <a:rPr lang="en-US" sz="3000" b="0" dirty="0">
                    <a:solidFill>
                      <a:srgbClr val="FFFF00"/>
                    </a:solidFill>
                    <a:latin typeface="Arial" panose="020B0604020202020204" pitchFamily="34" charset="0"/>
                    <a:cs typeface="Arial" panose="020B0604020202020204" pitchFamily="34" charset="0"/>
                  </a:rPr>
                  <a:t>×</a:t>
                </a:r>
                <a:r>
                  <a:rPr lang="en-US" dirty="0">
                    <a:solidFill>
                      <a:srgbClr val="FFFF00"/>
                    </a:solidFill>
                    <a:cs typeface="Arial" panose="020B0604020202020204" pitchFamily="34" charset="0"/>
                  </a:rPr>
                  <a:t>10</a:t>
                </a:r>
                <a:r>
                  <a:rPr lang="en-US" baseline="30000" dirty="0">
                    <a:solidFill>
                      <a:srgbClr val="FFFF00"/>
                    </a:solidFill>
                    <a:cs typeface="Arial" panose="020B0604020202020204" pitchFamily="34" charset="0"/>
                  </a:rPr>
                  <a:t>6</a:t>
                </a:r>
                <a:r>
                  <a:rPr lang="en-US" dirty="0">
                    <a:solidFill>
                      <a:srgbClr val="FFFF00"/>
                    </a:solidFill>
                  </a:rPr>
                  <a:t>)</a:t>
                </a:r>
                <a:endParaRPr lang="en-US" baseline="30000" dirty="0">
                  <a:solidFill>
                    <a:srgbClr val="FFFF00"/>
                  </a:solidFill>
                  <a:cs typeface="Arial" panose="020B0604020202020204" pitchFamily="34" charset="0"/>
                </a:endParaRPr>
              </a:p>
              <a:p>
                <a:pPr>
                  <a:spcBef>
                    <a:spcPts val="0"/>
                  </a:spcBef>
                </a:pPr>
                <a:r>
                  <a:rPr lang="en-US" dirty="0">
                    <a:cs typeface="Arial" panose="020B0604020202020204" pitchFamily="34" charset="0"/>
                  </a:rPr>
                  <a:t>What’s du/</a:t>
                </a:r>
                <a:r>
                  <a:rPr lang="en-US" dirty="0" err="1">
                    <a:cs typeface="Arial" panose="020B0604020202020204" pitchFamily="34" charset="0"/>
                  </a:rPr>
                  <a:t>df</a:t>
                </a:r>
                <a:r>
                  <a:rPr lang="en-US" dirty="0">
                    <a:cs typeface="Arial" panose="020B0604020202020204" pitchFamily="34" charset="0"/>
                  </a:rPr>
                  <a:t>?</a:t>
                </a:r>
                <a:endParaRPr lang="en-US" dirty="0"/>
              </a:p>
              <a:p>
                <a:pPr>
                  <a:spcBef>
                    <a:spcPts val="0"/>
                  </a:spcBef>
                </a:pPr>
                <a:endParaRPr lang="en-US" dirty="0"/>
              </a:p>
              <a:p>
                <a:pPr>
                  <a:spcBef>
                    <a:spcPts val="0"/>
                  </a:spcBef>
                </a:pPr>
                <a:endParaRPr lang="en-US" dirty="0"/>
              </a:p>
            </p:txBody>
          </p:sp>
        </mc:Choice>
        <mc:Fallback>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70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p:spTree>
    <p:extLst>
      <p:ext uri="{BB962C8B-B14F-4D97-AF65-F5344CB8AC3E}">
        <p14:creationId xmlns:p14="http://schemas.microsoft.com/office/powerpoint/2010/main" val="1064288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At a frequency f, the attenuation of a high-pass constant-k filter section is </a:t>
                </a:r>
                <a:r>
                  <a:rPr lang="el-GR" dirty="0"/>
                  <a:t>α</a:t>
                </a:r>
                <a:r>
                  <a:rPr lang="en-US" dirty="0"/>
                  <a:t> = 2cosh</a:t>
                </a:r>
                <a:r>
                  <a:rPr lang="en-US" baseline="30000" dirty="0"/>
                  <a:t>-1</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cs typeface="Arial" panose="020B0604020202020204" pitchFamily="34" charset="0"/>
                  </a:rPr>
                  <a:t>)) Calculate d</a:t>
                </a:r>
                <a:r>
                  <a:rPr lang="el-GR" dirty="0"/>
                  <a:t>α</a:t>
                </a:r>
                <a:r>
                  <a:rPr lang="en-US" dirty="0">
                    <a:cs typeface="Arial" panose="020B0604020202020204" pitchFamily="34" charset="0"/>
                  </a:rPr>
                  <a:t>/df.</a:t>
                </a:r>
              </a:p>
              <a:p>
                <a:pPr>
                  <a:spcBef>
                    <a:spcPts val="0"/>
                  </a:spcBef>
                </a:pPr>
                <a:r>
                  <a:rPr lang="en-US" sz="4000" dirty="0">
                    <a:solidFill>
                      <a:srgbClr val="CCFFFF"/>
                    </a:solidFill>
                  </a:rPr>
                  <a:t>d(2cosh</a:t>
                </a:r>
                <a:r>
                  <a:rPr lang="en-US" sz="4000" baseline="30000" dirty="0">
                    <a:solidFill>
                      <a:srgbClr val="CCFFFF"/>
                    </a:solidFill>
                  </a:rPr>
                  <a:t>-1</a:t>
                </a:r>
                <a:r>
                  <a:rPr lang="en-US" sz="4000" dirty="0">
                    <a:solidFill>
                      <a:srgbClr val="CCFFFF"/>
                    </a:solidFill>
                  </a:rPr>
                  <a:t>(u)/df = 1/</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sz="4000" b="1" i="0" dirty="0" smtClean="0">
                            <a:solidFill>
                              <a:srgbClr val="CCFFFF"/>
                            </a:solidFill>
                          </a:rPr>
                          <m:t>u</m:t>
                        </m:r>
                        <m:r>
                          <m:rPr>
                            <m:nor/>
                          </m:rPr>
                          <a:rPr lang="en-US" sz="4000" baseline="30000" dirty="0">
                            <a:solidFill>
                              <a:srgbClr val="CCFFFF"/>
                            </a:solidFill>
                          </a:rPr>
                          <m:t>2</m:t>
                        </m:r>
                        <m:r>
                          <m:rPr>
                            <m:nor/>
                          </m:rPr>
                          <a:rPr lang="en-US" sz="4000" b="1" i="0" dirty="0" smtClean="0">
                            <a:solidFill>
                              <a:srgbClr val="CCFFFF"/>
                            </a:solidFill>
                          </a:rPr>
                          <m:t>−</m:t>
                        </m:r>
                        <m:r>
                          <m:rPr>
                            <m:nor/>
                          </m:rPr>
                          <a:rPr lang="en-US" sz="4000" dirty="0">
                            <a:solidFill>
                              <a:srgbClr val="CCFFFF"/>
                            </a:solidFill>
                          </a:rPr>
                          <m:t>1</m:t>
                        </m:r>
                      </m:e>
                    </m:rad>
                  </m:oMath>
                </a14:m>
                <a:r>
                  <a:rPr lang="en-US" sz="4000" dirty="0">
                    <a:solidFill>
                      <a:srgbClr val="CCFFFF"/>
                    </a:solidFill>
                  </a:rPr>
                  <a:t> du/df</a:t>
                </a:r>
              </a:p>
              <a:p>
                <a:pPr>
                  <a:spcBef>
                    <a:spcPts val="0"/>
                  </a:spcBef>
                </a:pPr>
                <a:r>
                  <a:rPr lang="en-US" sz="4000" dirty="0"/>
                  <a:t>u = </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t>)</a:t>
                </a:r>
                <a:endParaRPr lang="en-US" baseline="30000" dirty="0">
                  <a:cs typeface="Arial" panose="020B0604020202020204" pitchFamily="34" charset="0"/>
                </a:endParaRPr>
              </a:p>
              <a:p>
                <a:pPr>
                  <a:spcBef>
                    <a:spcPts val="0"/>
                  </a:spcBef>
                </a:pPr>
                <a:r>
                  <a:rPr lang="en-US" dirty="0">
                    <a:cs typeface="Arial" panose="020B0604020202020204" pitchFamily="34" charset="0"/>
                  </a:rPr>
                  <a:t>What’s du/df? </a:t>
                </a:r>
                <a:r>
                  <a:rPr lang="en-US" dirty="0">
                    <a:solidFill>
                      <a:srgbClr val="FFFF00"/>
                    </a:solidFill>
                    <a:cs typeface="Arial" panose="020B0604020202020204" pitchFamily="34" charset="0"/>
                  </a:rPr>
                  <a:t>1/(</a:t>
                </a:r>
                <a:r>
                  <a:rPr lang="en-US" dirty="0">
                    <a:solidFill>
                      <a:srgbClr val="FFFF00"/>
                    </a:solidFill>
                  </a:rPr>
                  <a:t>7</a:t>
                </a:r>
                <a:r>
                  <a:rPr lang="en-US" sz="3000" b="0" dirty="0">
                    <a:solidFill>
                      <a:srgbClr val="FFFF00"/>
                    </a:solidFill>
                    <a:latin typeface="Arial" panose="020B0604020202020204" pitchFamily="34" charset="0"/>
                    <a:cs typeface="Arial" panose="020B0604020202020204" pitchFamily="34" charset="0"/>
                  </a:rPr>
                  <a:t>×</a:t>
                </a:r>
                <a:r>
                  <a:rPr lang="en-US" dirty="0">
                    <a:solidFill>
                      <a:srgbClr val="FFFF00"/>
                    </a:solidFill>
                    <a:cs typeface="Arial" panose="020B0604020202020204" pitchFamily="34" charset="0"/>
                  </a:rPr>
                  <a:t>10</a:t>
                </a:r>
                <a:r>
                  <a:rPr lang="en-US" baseline="30000" dirty="0">
                    <a:solidFill>
                      <a:srgbClr val="FFFF00"/>
                    </a:solidFill>
                    <a:cs typeface="Arial" panose="020B0604020202020204" pitchFamily="34" charset="0"/>
                  </a:rPr>
                  <a:t>6</a:t>
                </a:r>
                <a:r>
                  <a:rPr lang="en-US" dirty="0">
                    <a:solidFill>
                      <a:srgbClr val="FFFF00"/>
                    </a:solidFill>
                  </a:rPr>
                  <a:t>)</a:t>
                </a:r>
                <a:endParaRPr lang="en-US" dirty="0"/>
              </a:p>
              <a:p>
                <a:pPr>
                  <a:spcBef>
                    <a:spcPts val="0"/>
                  </a:spcBef>
                </a:pPr>
                <a:r>
                  <a:rPr lang="en-US" dirty="0"/>
                  <a:t>Do we have everything we need?</a:t>
                </a:r>
              </a:p>
              <a:p>
                <a:pPr>
                  <a:spcBef>
                    <a:spcPts val="0"/>
                  </a:spcBef>
                </a:pPr>
                <a:endParaRPr lang="en-US" dirty="0"/>
              </a:p>
              <a:p>
                <a:pPr>
                  <a:spcBef>
                    <a:spcPts val="0"/>
                  </a:spcBef>
                </a:pPr>
                <a:endParaRPr lang="en-US" dirty="0"/>
              </a:p>
            </p:txBody>
          </p:sp>
        </mc:Choice>
        <mc:Fallback>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70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p:spTree>
    <p:extLst>
      <p:ext uri="{BB962C8B-B14F-4D97-AF65-F5344CB8AC3E}">
        <p14:creationId xmlns:p14="http://schemas.microsoft.com/office/powerpoint/2010/main" val="372694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Logarithms</a:t>
            </a:r>
          </a:p>
        </p:txBody>
      </p:sp>
      <p:sp>
        <p:nvSpPr>
          <p:cNvPr id="5" name="Content Placeholder 4"/>
          <p:cNvSpPr>
            <a:spLocks noGrp="1"/>
          </p:cNvSpPr>
          <p:nvPr>
            <p:ph idx="1"/>
          </p:nvPr>
        </p:nvSpPr>
        <p:spPr/>
        <p:txBody>
          <a:bodyPr/>
          <a:lstStyle/>
          <a:p>
            <a:r>
              <a:rPr lang="en-US" dirty="0"/>
              <a:t>Logs with base 10 are called </a:t>
            </a:r>
          </a:p>
          <a:p>
            <a:r>
              <a:rPr lang="en-US" dirty="0"/>
              <a:t>“</a:t>
            </a:r>
            <a:r>
              <a:rPr lang="en-US" dirty="0">
                <a:solidFill>
                  <a:srgbClr val="FFC000"/>
                </a:solidFill>
              </a:rPr>
              <a:t>common logarithms</a:t>
            </a:r>
            <a:r>
              <a:rPr lang="en-US" dirty="0"/>
              <a:t>”</a:t>
            </a:r>
          </a:p>
          <a:p>
            <a:endParaRPr lang="en-US" sz="2000" dirty="0"/>
          </a:p>
          <a:p>
            <a:r>
              <a:rPr lang="en-US" dirty="0"/>
              <a:t>Written "log"</a:t>
            </a:r>
          </a:p>
          <a:p>
            <a:endParaRPr lang="en-US" dirty="0"/>
          </a:p>
        </p:txBody>
      </p:sp>
    </p:spTree>
    <p:extLst>
      <p:ext uri="{BB962C8B-B14F-4D97-AF65-F5344CB8AC3E}">
        <p14:creationId xmlns:p14="http://schemas.microsoft.com/office/powerpoint/2010/main" val="28059349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At a frequency f, the attenuation of a high-pass constant-k filter section is </a:t>
                </a:r>
                <a:r>
                  <a:rPr lang="el-GR" dirty="0"/>
                  <a:t>α</a:t>
                </a:r>
                <a:r>
                  <a:rPr lang="en-US" dirty="0"/>
                  <a:t> = 2cosh</a:t>
                </a:r>
                <a:r>
                  <a:rPr lang="en-US" baseline="30000" dirty="0"/>
                  <a:t>-1</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cs typeface="Arial" panose="020B0604020202020204" pitchFamily="34" charset="0"/>
                  </a:rPr>
                  <a:t>)) Calculate d</a:t>
                </a:r>
                <a:r>
                  <a:rPr lang="el-GR" dirty="0"/>
                  <a:t>α</a:t>
                </a:r>
                <a:r>
                  <a:rPr lang="en-US" dirty="0">
                    <a:cs typeface="Arial" panose="020B0604020202020204" pitchFamily="34" charset="0"/>
                  </a:rPr>
                  <a:t>/df.</a:t>
                </a:r>
              </a:p>
              <a:p>
                <a:pPr>
                  <a:spcBef>
                    <a:spcPts val="0"/>
                  </a:spcBef>
                </a:pPr>
                <a:r>
                  <a:rPr lang="en-US" sz="4000" dirty="0">
                    <a:solidFill>
                      <a:srgbClr val="CCFFFF"/>
                    </a:solidFill>
                  </a:rPr>
                  <a:t>d(2cosh</a:t>
                </a:r>
                <a:r>
                  <a:rPr lang="en-US" sz="4000" baseline="30000" dirty="0">
                    <a:solidFill>
                      <a:srgbClr val="CCFFFF"/>
                    </a:solidFill>
                  </a:rPr>
                  <a:t>-1</a:t>
                </a:r>
                <a:r>
                  <a:rPr lang="en-US" sz="4000" dirty="0">
                    <a:solidFill>
                      <a:srgbClr val="CCFFFF"/>
                    </a:solidFill>
                  </a:rPr>
                  <a:t>(u)/df = 1/</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sz="4000" b="1" i="0" dirty="0" smtClean="0">
                            <a:solidFill>
                              <a:srgbClr val="CCFFFF"/>
                            </a:solidFill>
                          </a:rPr>
                          <m:t>u</m:t>
                        </m:r>
                        <m:r>
                          <m:rPr>
                            <m:nor/>
                          </m:rPr>
                          <a:rPr lang="en-US" sz="4000" baseline="30000" dirty="0">
                            <a:solidFill>
                              <a:srgbClr val="CCFFFF"/>
                            </a:solidFill>
                          </a:rPr>
                          <m:t>2</m:t>
                        </m:r>
                        <m:r>
                          <m:rPr>
                            <m:nor/>
                          </m:rPr>
                          <a:rPr lang="en-US" sz="4000" b="1" i="0" dirty="0" smtClean="0">
                            <a:solidFill>
                              <a:srgbClr val="CCFFFF"/>
                            </a:solidFill>
                          </a:rPr>
                          <m:t>−</m:t>
                        </m:r>
                        <m:r>
                          <m:rPr>
                            <m:nor/>
                          </m:rPr>
                          <a:rPr lang="en-US" sz="4000" dirty="0">
                            <a:solidFill>
                              <a:srgbClr val="CCFFFF"/>
                            </a:solidFill>
                          </a:rPr>
                          <m:t>1</m:t>
                        </m:r>
                      </m:e>
                    </m:rad>
                  </m:oMath>
                </a14:m>
                <a:r>
                  <a:rPr lang="en-US" sz="4000" dirty="0">
                    <a:solidFill>
                      <a:srgbClr val="CCFFFF"/>
                    </a:solidFill>
                  </a:rPr>
                  <a:t> du/df</a:t>
                </a:r>
              </a:p>
              <a:p>
                <a:pPr>
                  <a:spcBef>
                    <a:spcPts val="0"/>
                  </a:spcBef>
                </a:pPr>
                <a:r>
                  <a:rPr lang="en-US" sz="4000" dirty="0"/>
                  <a:t>u = </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t>)</a:t>
                </a:r>
                <a:endParaRPr lang="en-US" baseline="30000" dirty="0">
                  <a:cs typeface="Arial" panose="020B0604020202020204" pitchFamily="34" charset="0"/>
                </a:endParaRPr>
              </a:p>
              <a:p>
                <a:pPr>
                  <a:spcBef>
                    <a:spcPts val="0"/>
                  </a:spcBef>
                </a:pPr>
                <a:r>
                  <a:rPr lang="en-US" dirty="0">
                    <a:cs typeface="Arial" panose="020B0604020202020204" pitchFamily="34" charset="0"/>
                  </a:rPr>
                  <a:t>What’s du/df? </a:t>
                </a:r>
                <a:r>
                  <a:rPr lang="en-US" dirty="0">
                    <a:solidFill>
                      <a:srgbClr val="FFFF00"/>
                    </a:solidFill>
                    <a:cs typeface="Arial" panose="020B0604020202020204" pitchFamily="34" charset="0"/>
                  </a:rPr>
                  <a:t>1/(</a:t>
                </a:r>
                <a:r>
                  <a:rPr lang="en-US" dirty="0">
                    <a:solidFill>
                      <a:srgbClr val="FFFF00"/>
                    </a:solidFill>
                  </a:rPr>
                  <a:t>7</a:t>
                </a:r>
                <a:r>
                  <a:rPr lang="en-US" sz="3000" b="0" dirty="0">
                    <a:solidFill>
                      <a:srgbClr val="FFFF00"/>
                    </a:solidFill>
                    <a:latin typeface="Arial" panose="020B0604020202020204" pitchFamily="34" charset="0"/>
                    <a:cs typeface="Arial" panose="020B0604020202020204" pitchFamily="34" charset="0"/>
                  </a:rPr>
                  <a:t>×</a:t>
                </a:r>
                <a:r>
                  <a:rPr lang="en-US" dirty="0">
                    <a:solidFill>
                      <a:srgbClr val="FFFF00"/>
                    </a:solidFill>
                    <a:cs typeface="Arial" panose="020B0604020202020204" pitchFamily="34" charset="0"/>
                  </a:rPr>
                  <a:t>10</a:t>
                </a:r>
                <a:r>
                  <a:rPr lang="en-US" baseline="30000" dirty="0">
                    <a:solidFill>
                      <a:srgbClr val="FFFF00"/>
                    </a:solidFill>
                    <a:cs typeface="Arial" panose="020B0604020202020204" pitchFamily="34" charset="0"/>
                  </a:rPr>
                  <a:t>6</a:t>
                </a:r>
                <a:r>
                  <a:rPr lang="en-US" dirty="0">
                    <a:solidFill>
                      <a:srgbClr val="FFFF00"/>
                    </a:solidFill>
                  </a:rPr>
                  <a:t>) </a:t>
                </a:r>
              </a:p>
              <a:p>
                <a:pPr>
                  <a:spcBef>
                    <a:spcPts val="0"/>
                  </a:spcBef>
                </a:pPr>
                <a:r>
                  <a:rPr lang="en-US" dirty="0"/>
                  <a:t>Do it!</a:t>
                </a:r>
              </a:p>
              <a:p>
                <a:pPr>
                  <a:spcBef>
                    <a:spcPts val="0"/>
                  </a:spcBef>
                </a:pPr>
                <a:endParaRPr lang="en-US" dirty="0"/>
              </a:p>
              <a:p>
                <a:pPr>
                  <a:spcBef>
                    <a:spcPts val="0"/>
                  </a:spcBef>
                </a:pPr>
                <a:endParaRPr lang="en-US" dirty="0"/>
              </a:p>
            </p:txBody>
          </p:sp>
        </mc:Choice>
        <mc:Fallback>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70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p:spTree>
    <p:extLst>
      <p:ext uri="{BB962C8B-B14F-4D97-AF65-F5344CB8AC3E}">
        <p14:creationId xmlns:p14="http://schemas.microsoft.com/office/powerpoint/2010/main" val="7212228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u = </a:t>
                </a:r>
                <a:r>
                  <a:rPr lang="en-US" dirty="0"/>
                  <a:t>f/7</a:t>
                </a:r>
                <a:r>
                  <a:rPr lang="en-US" sz="3000" b="0"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t> </a:t>
                </a:r>
                <a:endParaRPr lang="en-US" baseline="30000" dirty="0">
                  <a:cs typeface="Arial" panose="020B0604020202020204" pitchFamily="34" charset="0"/>
                </a:endParaRPr>
              </a:p>
              <a:p>
                <a:pPr>
                  <a:spcBef>
                    <a:spcPts val="0"/>
                  </a:spcBef>
                </a:pPr>
                <a:r>
                  <a:rPr lang="en-US" dirty="0">
                    <a:cs typeface="Arial" panose="020B0604020202020204" pitchFamily="34" charset="0"/>
                  </a:rPr>
                  <a:t>du/df = 1/</a:t>
                </a:r>
                <a:r>
                  <a:rPr lang="en-US" dirty="0"/>
                  <a:t>7</a:t>
                </a:r>
                <a:r>
                  <a:rPr lang="en-US" dirty="0">
                    <a:latin typeface="Arial" panose="020B0604020202020204" pitchFamily="34" charset="0"/>
                    <a:cs typeface="Arial" panose="020B0604020202020204" pitchFamily="34" charset="0"/>
                  </a:rPr>
                  <a:t>×</a:t>
                </a:r>
                <a:r>
                  <a:rPr lang="en-US" dirty="0">
                    <a:cs typeface="Arial" panose="020B0604020202020204" pitchFamily="34" charset="0"/>
                  </a:rPr>
                  <a:t>10</a:t>
                </a:r>
                <a:r>
                  <a:rPr lang="en-US" baseline="30000" dirty="0">
                    <a:cs typeface="Arial" panose="020B0604020202020204" pitchFamily="34" charset="0"/>
                  </a:rPr>
                  <a:t>6</a:t>
                </a:r>
                <a:r>
                  <a:rPr lang="en-US" dirty="0"/>
                  <a:t> </a:t>
                </a:r>
              </a:p>
              <a:p>
                <a:pPr>
                  <a:spcBef>
                    <a:spcPts val="0"/>
                  </a:spcBef>
                </a:pPr>
                <a:r>
                  <a:rPr lang="en-US" dirty="0"/>
                  <a:t>d(2cosh</a:t>
                </a:r>
                <a:r>
                  <a:rPr lang="en-US" baseline="30000" dirty="0"/>
                  <a:t>-1</a:t>
                </a:r>
                <a:r>
                  <a:rPr lang="en-US" dirty="0"/>
                  <a:t>(u)/df = 1/</a:t>
                </a:r>
                <a14:m>
                  <m:oMath xmlns:m="http://schemas.openxmlformats.org/officeDocument/2006/math">
                    <m:rad>
                      <m:radPr>
                        <m:degHide m:val="on"/>
                        <m:ctrlPr>
                          <a:rPr lang="en-US" i="1">
                            <a:latin typeface="Cambria Math" panose="02040503050406030204" pitchFamily="18" charset="0"/>
                          </a:rPr>
                        </m:ctrlPr>
                      </m:radPr>
                      <m:deg/>
                      <m:e>
                        <m:r>
                          <m:rPr>
                            <m:nor/>
                          </m:rPr>
                          <a:rPr lang="en-US" dirty="0"/>
                          <m:t>u</m:t>
                        </m:r>
                        <m:r>
                          <m:rPr>
                            <m:nor/>
                          </m:rPr>
                          <a:rPr lang="en-US" baseline="30000" dirty="0"/>
                          <m:t>2</m:t>
                        </m:r>
                        <m:r>
                          <m:rPr>
                            <m:nor/>
                          </m:rPr>
                          <a:rPr lang="en-US" dirty="0"/>
                          <m:t>−1</m:t>
                        </m:r>
                      </m:e>
                    </m:rad>
                  </m:oMath>
                </a14:m>
                <a:r>
                  <a:rPr lang="en-US" dirty="0"/>
                  <a:t> du/df</a:t>
                </a:r>
              </a:p>
              <a:p>
                <a:pPr>
                  <a:spcBef>
                    <a:spcPts val="0"/>
                  </a:spcBef>
                </a:pPr>
                <a:r>
                  <a:rPr lang="en-US" dirty="0"/>
                  <a:t>  = </a:t>
                </a:r>
                <a:r>
                  <a:rPr lang="en-US" dirty="0">
                    <a:solidFill>
                      <a:srgbClr val="FFFF00"/>
                    </a:solidFill>
                  </a:rPr>
                  <a:t>2/</a:t>
                </a:r>
                <a14:m>
                  <m:oMath xmlns:m="http://schemas.openxmlformats.org/officeDocument/2006/math">
                    <m:rad>
                      <m:radPr>
                        <m:degHide m:val="on"/>
                        <m:ctrlPr>
                          <a:rPr lang="en-US" i="1">
                            <a:solidFill>
                              <a:srgbClr val="FFFF00"/>
                            </a:solidFill>
                            <a:latin typeface="Cambria Math" panose="02040503050406030204" pitchFamily="18" charset="0"/>
                          </a:rPr>
                        </m:ctrlPr>
                      </m:radPr>
                      <m:deg/>
                      <m:e>
                        <m:r>
                          <m:rPr>
                            <m:nor/>
                          </m:rPr>
                          <a:rPr lang="en-US" b="1" i="0" dirty="0" smtClean="0">
                            <a:solidFill>
                              <a:srgbClr val="FFFF00"/>
                            </a:solidFill>
                          </a:rPr>
                          <m:t>(</m:t>
                        </m:r>
                        <m:r>
                          <m:rPr>
                            <m:nor/>
                          </m:rPr>
                          <a:rPr lang="en-US" dirty="0">
                            <a:solidFill>
                              <a:srgbClr val="FFFF00"/>
                            </a:solidFill>
                          </a:rPr>
                          <m:t>f</m:t>
                        </m:r>
                        <m:r>
                          <m:rPr>
                            <m:nor/>
                          </m:rPr>
                          <a:rPr lang="en-US" dirty="0">
                            <a:solidFill>
                              <a:srgbClr val="FFFF00"/>
                            </a:solidFill>
                          </a:rPr>
                          <m:t>/7</m:t>
                        </m:r>
                        <m:r>
                          <m:rPr>
                            <m:nor/>
                          </m:rPr>
                          <a:rPr lang="en-US" b="0" dirty="0">
                            <a:solidFill>
                              <a:srgbClr val="FFFF00"/>
                            </a:solidFill>
                            <a:latin typeface="Arial" panose="020B0604020202020204" pitchFamily="34" charset="0"/>
                            <a:cs typeface="Arial" panose="020B0604020202020204" pitchFamily="34" charset="0"/>
                          </a:rPr>
                          <m:t>×</m:t>
                        </m:r>
                        <m:r>
                          <m:rPr>
                            <m:nor/>
                          </m:rPr>
                          <a:rPr lang="en-US" dirty="0">
                            <a:solidFill>
                              <a:srgbClr val="FFFF00"/>
                            </a:solidFill>
                            <a:cs typeface="Arial" panose="020B0604020202020204" pitchFamily="34" charset="0"/>
                          </a:rPr>
                          <m:t>10</m:t>
                        </m:r>
                        <m:r>
                          <m:rPr>
                            <m:nor/>
                          </m:rPr>
                          <a:rPr lang="en-US" baseline="30000" dirty="0">
                            <a:solidFill>
                              <a:srgbClr val="FFFF00"/>
                            </a:solidFill>
                            <a:cs typeface="Arial" panose="020B0604020202020204" pitchFamily="34" charset="0"/>
                          </a:rPr>
                          <m:t>6</m:t>
                        </m:r>
                        <m:r>
                          <m:rPr>
                            <m:nor/>
                          </m:rPr>
                          <a:rPr lang="en-US" b="1" i="0" dirty="0" smtClean="0">
                            <a:solidFill>
                              <a:srgbClr val="FFFF00"/>
                            </a:solidFill>
                          </a:rPr>
                          <m:t>)</m:t>
                        </m:r>
                        <m:r>
                          <m:rPr>
                            <m:nor/>
                          </m:rPr>
                          <a:rPr lang="en-US" baseline="30000" dirty="0">
                            <a:solidFill>
                              <a:srgbClr val="FFFF00"/>
                            </a:solidFill>
                          </a:rPr>
                          <m:t>2</m:t>
                        </m:r>
                        <m:r>
                          <m:rPr>
                            <m:nor/>
                          </m:rPr>
                          <a:rPr lang="en-US" dirty="0">
                            <a:solidFill>
                              <a:srgbClr val="FFFF00"/>
                            </a:solidFill>
                          </a:rPr>
                          <m:t>−1</m:t>
                        </m:r>
                      </m:e>
                    </m:rad>
                  </m:oMath>
                </a14:m>
                <a:r>
                  <a:rPr lang="en-US" dirty="0">
                    <a:solidFill>
                      <a:srgbClr val="FFFF00"/>
                    </a:solidFill>
                  </a:rPr>
                  <a:t> (</a:t>
                </a:r>
                <a:r>
                  <a:rPr lang="en-US" dirty="0">
                    <a:solidFill>
                      <a:srgbClr val="FFFF00"/>
                    </a:solidFill>
                    <a:cs typeface="Arial" panose="020B0604020202020204" pitchFamily="34" charset="0"/>
                  </a:rPr>
                  <a:t>1/</a:t>
                </a:r>
                <a:r>
                  <a:rPr lang="en-US" dirty="0">
                    <a:solidFill>
                      <a:srgbClr val="FFFF00"/>
                    </a:solidFill>
                  </a:rPr>
                  <a:t>7</a:t>
                </a:r>
                <a:r>
                  <a:rPr lang="en-US" sz="3000" b="0" dirty="0">
                    <a:solidFill>
                      <a:srgbClr val="FFFF00"/>
                    </a:solidFill>
                    <a:latin typeface="Arial" panose="020B0604020202020204" pitchFamily="34" charset="0"/>
                    <a:cs typeface="Arial" panose="020B0604020202020204" pitchFamily="34" charset="0"/>
                  </a:rPr>
                  <a:t>×</a:t>
                </a:r>
                <a:r>
                  <a:rPr lang="en-US" dirty="0">
                    <a:solidFill>
                      <a:srgbClr val="FFFF00"/>
                    </a:solidFill>
                    <a:cs typeface="Arial" panose="020B0604020202020204" pitchFamily="34" charset="0"/>
                  </a:rPr>
                  <a:t>10</a:t>
                </a:r>
                <a:r>
                  <a:rPr lang="en-US" baseline="30000" dirty="0">
                    <a:solidFill>
                      <a:srgbClr val="FFFF00"/>
                    </a:solidFill>
                    <a:cs typeface="Arial" panose="020B0604020202020204" pitchFamily="34" charset="0"/>
                  </a:rPr>
                  <a:t>6</a:t>
                </a:r>
                <a:r>
                  <a:rPr lang="en-US" dirty="0">
                    <a:solidFill>
                      <a:srgbClr val="FFFF00"/>
                    </a:solidFill>
                  </a:rPr>
                  <a:t>)</a:t>
                </a:r>
              </a:p>
              <a:p>
                <a:pPr>
                  <a:spcBef>
                    <a:spcPts val="0"/>
                  </a:spcBef>
                </a:pPr>
                <a:r>
                  <a:rPr lang="en-US" dirty="0"/>
                  <a:t>  = </a:t>
                </a:r>
                <a:r>
                  <a:rPr lang="en-US" dirty="0">
                    <a:solidFill>
                      <a:srgbClr val="FFFF00"/>
                    </a:solidFill>
                  </a:rPr>
                  <a:t>2/</a:t>
                </a:r>
                <a14:m>
                  <m:oMath xmlns:m="http://schemas.openxmlformats.org/officeDocument/2006/math">
                    <m:rad>
                      <m:radPr>
                        <m:degHide m:val="on"/>
                        <m:ctrlPr>
                          <a:rPr lang="en-US" i="1">
                            <a:solidFill>
                              <a:srgbClr val="FFFF00"/>
                            </a:solidFill>
                            <a:latin typeface="Cambria Math" panose="02040503050406030204" pitchFamily="18" charset="0"/>
                          </a:rPr>
                        </m:ctrlPr>
                      </m:radPr>
                      <m:deg/>
                      <m:e>
                        <m:r>
                          <m:rPr>
                            <m:nor/>
                          </m:rPr>
                          <a:rPr lang="en-US" b="1" i="0" dirty="0" smtClean="0">
                            <a:solidFill>
                              <a:srgbClr val="FFFF00"/>
                            </a:solidFill>
                          </a:rPr>
                          <m:t>(</m:t>
                        </m:r>
                        <m:r>
                          <m:rPr>
                            <m:nor/>
                          </m:rPr>
                          <a:rPr lang="en-US" dirty="0">
                            <a:solidFill>
                              <a:srgbClr val="FFFF00"/>
                            </a:solidFill>
                          </a:rPr>
                          <m:t>f</m:t>
                        </m:r>
                        <m:r>
                          <m:rPr>
                            <m:nor/>
                          </m:rPr>
                          <a:rPr lang="en-US" baseline="30000" dirty="0">
                            <a:solidFill>
                              <a:srgbClr val="FFFF00"/>
                            </a:solidFill>
                          </a:rPr>
                          <m:t>2</m:t>
                        </m:r>
                        <m:r>
                          <m:rPr>
                            <m:nor/>
                          </m:rPr>
                          <a:rPr lang="en-US" dirty="0">
                            <a:solidFill>
                              <a:srgbClr val="FFFF00"/>
                            </a:solidFill>
                          </a:rPr>
                          <m:t>/</m:t>
                        </m:r>
                        <m:r>
                          <m:rPr>
                            <m:nor/>
                          </m:rPr>
                          <a:rPr lang="en-US" b="1" i="0" dirty="0" smtClean="0">
                            <a:solidFill>
                              <a:srgbClr val="FFFF00"/>
                            </a:solidFill>
                          </a:rPr>
                          <m:t>49</m:t>
                        </m:r>
                        <m:r>
                          <m:rPr>
                            <m:nor/>
                          </m:rPr>
                          <a:rPr lang="en-US" b="0" dirty="0">
                            <a:solidFill>
                              <a:srgbClr val="FFFF00"/>
                            </a:solidFill>
                            <a:latin typeface="Arial" panose="020B0604020202020204" pitchFamily="34" charset="0"/>
                            <a:cs typeface="Arial" panose="020B0604020202020204" pitchFamily="34" charset="0"/>
                          </a:rPr>
                          <m:t>×</m:t>
                        </m:r>
                        <m:r>
                          <m:rPr>
                            <m:nor/>
                          </m:rPr>
                          <a:rPr lang="en-US" dirty="0">
                            <a:solidFill>
                              <a:srgbClr val="FFFF00"/>
                            </a:solidFill>
                            <a:cs typeface="Arial" panose="020B0604020202020204" pitchFamily="34" charset="0"/>
                          </a:rPr>
                          <m:t>10</m:t>
                        </m:r>
                        <m:r>
                          <m:rPr>
                            <m:nor/>
                          </m:rPr>
                          <a:rPr lang="en-US" b="1" i="0" baseline="30000" dirty="0" smtClean="0">
                            <a:solidFill>
                              <a:srgbClr val="FFFF00"/>
                            </a:solidFill>
                            <a:cs typeface="Arial" panose="020B0604020202020204" pitchFamily="34" charset="0"/>
                          </a:rPr>
                          <m:t>12</m:t>
                        </m:r>
                        <m:r>
                          <m:rPr>
                            <m:nor/>
                          </m:rPr>
                          <a:rPr lang="en-US" b="1" i="0" dirty="0" smtClean="0">
                            <a:solidFill>
                              <a:srgbClr val="FFFF00"/>
                            </a:solidFill>
                          </a:rPr>
                          <m:t>)</m:t>
                        </m:r>
                        <m:r>
                          <a:rPr lang="en-US" i="1" baseline="30000" dirty="0" smtClean="0">
                            <a:solidFill>
                              <a:srgbClr val="FFFF00"/>
                            </a:solidFill>
                            <a:latin typeface="Cambria Math" panose="02040503050406030204" pitchFamily="18" charset="0"/>
                          </a:rPr>
                          <m:t> </m:t>
                        </m:r>
                        <m:r>
                          <m:rPr>
                            <m:nor/>
                          </m:rPr>
                          <a:rPr lang="en-US" dirty="0">
                            <a:solidFill>
                              <a:srgbClr val="FFFF00"/>
                            </a:solidFill>
                          </a:rPr>
                          <m:t>−1</m:t>
                        </m:r>
                      </m:e>
                    </m:rad>
                  </m:oMath>
                </a14:m>
                <a:r>
                  <a:rPr lang="en-US" dirty="0">
                    <a:solidFill>
                      <a:srgbClr val="FFFF00"/>
                    </a:solidFill>
                  </a:rPr>
                  <a:t> (</a:t>
                </a:r>
                <a:r>
                  <a:rPr lang="en-US" dirty="0">
                    <a:solidFill>
                      <a:srgbClr val="FFFF00"/>
                    </a:solidFill>
                    <a:cs typeface="Arial" panose="020B0604020202020204" pitchFamily="34" charset="0"/>
                  </a:rPr>
                  <a:t>1/</a:t>
                </a:r>
                <a:r>
                  <a:rPr lang="en-US" dirty="0">
                    <a:solidFill>
                      <a:srgbClr val="FFFF00"/>
                    </a:solidFill>
                  </a:rPr>
                  <a:t>7</a:t>
                </a:r>
                <a:r>
                  <a:rPr lang="en-US" sz="3000" b="0" dirty="0">
                    <a:solidFill>
                      <a:srgbClr val="FFFF00"/>
                    </a:solidFill>
                    <a:latin typeface="Arial" panose="020B0604020202020204" pitchFamily="34" charset="0"/>
                    <a:cs typeface="Arial" panose="020B0604020202020204" pitchFamily="34" charset="0"/>
                  </a:rPr>
                  <a:t>×</a:t>
                </a:r>
                <a:r>
                  <a:rPr lang="en-US" dirty="0">
                    <a:solidFill>
                      <a:srgbClr val="FFFF00"/>
                    </a:solidFill>
                    <a:cs typeface="Arial" panose="020B0604020202020204" pitchFamily="34" charset="0"/>
                  </a:rPr>
                  <a:t>10</a:t>
                </a:r>
                <a:r>
                  <a:rPr lang="en-US" baseline="30000" dirty="0">
                    <a:solidFill>
                      <a:srgbClr val="FFFF00"/>
                    </a:solidFill>
                    <a:cs typeface="Arial" panose="020B0604020202020204" pitchFamily="34" charset="0"/>
                  </a:rPr>
                  <a:t>6</a:t>
                </a:r>
                <a:r>
                  <a:rPr lang="en-US" dirty="0">
                    <a:solidFill>
                      <a:srgbClr val="FFFF00"/>
                    </a:solidFill>
                  </a:rPr>
                  <a:t>)</a:t>
                </a:r>
              </a:p>
              <a:p>
                <a:pPr>
                  <a:spcBef>
                    <a:spcPts val="0"/>
                  </a:spcBef>
                </a:pPr>
                <a:r>
                  <a:rPr lang="en-US" dirty="0"/>
                  <a:t>  = </a:t>
                </a:r>
                <a:r>
                  <a:rPr lang="en-US" dirty="0">
                    <a:solidFill>
                      <a:srgbClr val="FFFF00"/>
                    </a:solidFill>
                  </a:rPr>
                  <a:t>2/(</a:t>
                </a:r>
                <a14:m>
                  <m:oMath xmlns:m="http://schemas.openxmlformats.org/officeDocument/2006/math">
                    <m:rad>
                      <m:radPr>
                        <m:degHide m:val="on"/>
                        <m:ctrlPr>
                          <a:rPr lang="en-US" i="1">
                            <a:solidFill>
                              <a:srgbClr val="FFFF00"/>
                            </a:solidFill>
                            <a:latin typeface="Cambria Math" panose="02040503050406030204" pitchFamily="18" charset="0"/>
                          </a:rPr>
                        </m:ctrlPr>
                      </m:radPr>
                      <m:deg/>
                      <m:e>
                        <m:r>
                          <m:rPr>
                            <m:nor/>
                          </m:rPr>
                          <a:rPr lang="en-US" b="1" i="0" dirty="0" smtClean="0">
                            <a:solidFill>
                              <a:srgbClr val="FFFF00"/>
                            </a:solidFill>
                          </a:rPr>
                          <m:t>(</m:t>
                        </m:r>
                        <m:r>
                          <m:rPr>
                            <m:nor/>
                          </m:rPr>
                          <a:rPr lang="en-US" dirty="0">
                            <a:solidFill>
                              <a:srgbClr val="FFFF00"/>
                            </a:solidFill>
                          </a:rPr>
                          <m:t>f</m:t>
                        </m:r>
                        <m:r>
                          <m:rPr>
                            <m:nor/>
                          </m:rPr>
                          <a:rPr lang="en-US" b="1" dirty="0" smtClean="0">
                            <a:solidFill>
                              <a:srgbClr val="FFFF00"/>
                            </a:solidFill>
                          </a:rPr>
                          <m:t>+</m:t>
                        </m:r>
                        <m:r>
                          <m:rPr>
                            <m:nor/>
                          </m:rPr>
                          <a:rPr lang="en-US" b="1" i="0" dirty="0" smtClean="0">
                            <a:solidFill>
                              <a:srgbClr val="FFFF00"/>
                            </a:solidFill>
                          </a:rPr>
                          <m:t>7</m:t>
                        </m:r>
                        <m:r>
                          <m:rPr>
                            <m:nor/>
                          </m:rPr>
                          <a:rPr lang="en-US" b="0" dirty="0">
                            <a:solidFill>
                              <a:srgbClr val="FFFF00"/>
                            </a:solidFill>
                            <a:latin typeface="Arial" panose="020B0604020202020204" pitchFamily="34" charset="0"/>
                            <a:cs typeface="Arial" panose="020B0604020202020204" pitchFamily="34" charset="0"/>
                          </a:rPr>
                          <m:t>×</m:t>
                        </m:r>
                        <m:r>
                          <m:rPr>
                            <m:nor/>
                          </m:rPr>
                          <a:rPr lang="en-US" dirty="0">
                            <a:solidFill>
                              <a:srgbClr val="FFFF00"/>
                            </a:solidFill>
                            <a:cs typeface="Arial" panose="020B0604020202020204" pitchFamily="34" charset="0"/>
                          </a:rPr>
                          <m:t>10</m:t>
                        </m:r>
                        <m:r>
                          <m:rPr>
                            <m:nor/>
                          </m:rPr>
                          <a:rPr lang="en-US" baseline="30000" dirty="0">
                            <a:solidFill>
                              <a:srgbClr val="FFFF00"/>
                            </a:solidFill>
                            <a:cs typeface="Arial" panose="020B0604020202020204" pitchFamily="34" charset="0"/>
                          </a:rPr>
                          <m:t>6</m:t>
                        </m:r>
                        <m:r>
                          <m:rPr>
                            <m:nor/>
                          </m:rPr>
                          <a:rPr lang="en-US" b="1" i="0" dirty="0" smtClean="0">
                            <a:solidFill>
                              <a:srgbClr val="FFFF00"/>
                            </a:solidFill>
                          </a:rPr>
                          <m:t>)</m:t>
                        </m:r>
                      </m:e>
                    </m:rad>
                    <m:rad>
                      <m:radPr>
                        <m:degHide m:val="on"/>
                        <m:ctrlPr>
                          <a:rPr lang="en-US" i="1">
                            <a:solidFill>
                              <a:srgbClr val="FFFF00"/>
                            </a:solidFill>
                            <a:latin typeface="Cambria Math" panose="02040503050406030204" pitchFamily="18" charset="0"/>
                          </a:rPr>
                        </m:ctrlPr>
                      </m:radPr>
                      <m:deg/>
                      <m:e>
                        <m:r>
                          <m:rPr>
                            <m:nor/>
                          </m:rPr>
                          <a:rPr lang="en-US" dirty="0">
                            <a:solidFill>
                              <a:srgbClr val="FFFF00"/>
                            </a:solidFill>
                          </a:rPr>
                          <m:t>(</m:t>
                        </m:r>
                        <m:r>
                          <m:rPr>
                            <m:nor/>
                          </m:rPr>
                          <a:rPr lang="en-US" dirty="0">
                            <a:solidFill>
                              <a:srgbClr val="FFFF00"/>
                            </a:solidFill>
                          </a:rPr>
                          <m:t>f</m:t>
                        </m:r>
                        <m:r>
                          <m:rPr>
                            <m:nor/>
                          </m:rPr>
                          <a:rPr lang="en-US" dirty="0">
                            <a:solidFill>
                              <a:srgbClr val="FFFF00"/>
                            </a:solidFill>
                          </a:rPr>
                          <m:t>+7</m:t>
                        </m:r>
                        <m:r>
                          <m:rPr>
                            <m:nor/>
                          </m:rPr>
                          <a:rPr lang="en-US" b="0" dirty="0">
                            <a:solidFill>
                              <a:srgbClr val="FFFF00"/>
                            </a:solidFill>
                            <a:latin typeface="Arial" panose="020B0604020202020204" pitchFamily="34" charset="0"/>
                            <a:cs typeface="Arial" panose="020B0604020202020204" pitchFamily="34" charset="0"/>
                          </a:rPr>
                          <m:t>×</m:t>
                        </m:r>
                        <m:r>
                          <m:rPr>
                            <m:nor/>
                          </m:rPr>
                          <a:rPr lang="en-US" dirty="0">
                            <a:solidFill>
                              <a:srgbClr val="FFFF00"/>
                            </a:solidFill>
                            <a:cs typeface="Arial" panose="020B0604020202020204" pitchFamily="34" charset="0"/>
                          </a:rPr>
                          <m:t>10</m:t>
                        </m:r>
                        <m:r>
                          <m:rPr>
                            <m:nor/>
                          </m:rPr>
                          <a:rPr lang="en-US" baseline="30000" dirty="0">
                            <a:solidFill>
                              <a:srgbClr val="FFFF00"/>
                            </a:solidFill>
                            <a:cs typeface="Arial" panose="020B0604020202020204" pitchFamily="34" charset="0"/>
                          </a:rPr>
                          <m:t>6</m:t>
                        </m:r>
                        <m:r>
                          <m:rPr>
                            <m:nor/>
                          </m:rPr>
                          <a:rPr lang="en-US" dirty="0">
                            <a:solidFill>
                              <a:srgbClr val="FFFF00"/>
                            </a:solidFill>
                          </a:rPr>
                          <m:t>)</m:t>
                        </m:r>
                      </m:e>
                    </m:rad>
                  </m:oMath>
                </a14:m>
                <a:r>
                  <a:rPr lang="en-US" sz="2000" dirty="0">
                    <a:solidFill>
                      <a:srgbClr val="FFFF00"/>
                    </a:solidFill>
                  </a:rPr>
                  <a:t> </a:t>
                </a:r>
                <a:r>
                  <a:rPr lang="en-US" dirty="0">
                    <a:solidFill>
                      <a:srgbClr val="FFFF00"/>
                    </a:solidFill>
                  </a:rPr>
                  <a:t>)</a:t>
                </a:r>
              </a:p>
              <a:p>
                <a:pPr>
                  <a:spcBef>
                    <a:spcPts val="0"/>
                  </a:spcBef>
                </a:pPr>
                <a:endParaRPr lang="en-US" dirty="0"/>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21</a:t>
            </a:r>
            <a:endParaRPr lang="en-US" altLang="en-US" sz="2400" i="1" dirty="0">
              <a:solidFill>
                <a:schemeClr val="folHlink"/>
              </a:solidFill>
            </a:endParaRPr>
          </a:p>
        </p:txBody>
      </p:sp>
    </p:spTree>
    <p:extLst>
      <p:ext uri="{BB962C8B-B14F-4D97-AF65-F5344CB8AC3E}">
        <p14:creationId xmlns:p14="http://schemas.microsoft.com/office/powerpoint/2010/main" val="29590345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5196614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Of course, we need the integrals, too!</a:t>
            </a:r>
            <a:endParaRPr lang="en-US" sz="3000" dirty="0"/>
          </a:p>
          <a:p>
            <a:pPr>
              <a:spcBef>
                <a:spcPts val="0"/>
              </a:spcBef>
            </a:pPr>
            <a:endParaRPr lang="en-US" dirty="0"/>
          </a:p>
        </p:txBody>
      </p:sp>
    </p:spTree>
    <p:extLst>
      <p:ext uri="{BB962C8B-B14F-4D97-AF65-F5344CB8AC3E}">
        <p14:creationId xmlns:p14="http://schemas.microsoft.com/office/powerpoint/2010/main" val="36238096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If the derivatives are scary, then the integrals must be absolutely terrifying</a:t>
            </a:r>
          </a:p>
          <a:p>
            <a:pPr>
              <a:spcBef>
                <a:spcPts val="0"/>
              </a:spcBef>
            </a:pPr>
            <a:endParaRPr lang="en-US" dirty="0"/>
          </a:p>
        </p:txBody>
      </p:sp>
    </p:spTree>
    <p:extLst>
      <p:ext uri="{BB962C8B-B14F-4D97-AF65-F5344CB8AC3E}">
        <p14:creationId xmlns:p14="http://schemas.microsoft.com/office/powerpoint/2010/main" val="24180280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If the derivatives are scary, then the integrals must be absolutely terrifying…</a:t>
            </a:r>
          </a:p>
          <a:p>
            <a:pPr>
              <a:spcBef>
                <a:spcPts val="0"/>
              </a:spcBef>
            </a:pPr>
            <a:r>
              <a:rPr lang="en-US" dirty="0"/>
              <a:t>… they are …</a:t>
            </a:r>
          </a:p>
          <a:p>
            <a:pPr>
              <a:spcBef>
                <a:spcPts val="0"/>
              </a:spcBef>
            </a:pPr>
            <a:endParaRPr lang="en-US" dirty="0"/>
          </a:p>
        </p:txBody>
      </p:sp>
    </p:spTree>
    <p:extLst>
      <p:ext uri="{BB962C8B-B14F-4D97-AF65-F5344CB8AC3E}">
        <p14:creationId xmlns:p14="http://schemas.microsoft.com/office/powerpoint/2010/main" val="1320001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spcBef>
                    <a:spcPts val="0"/>
                  </a:spcBef>
                </a:pPr>
                <a:r>
                  <a:rPr lang="en-US" dirty="0"/>
                  <a:t>∫</a:t>
                </a:r>
                <a:r>
                  <a:rPr lang="en-US" sz="2000" dirty="0"/>
                  <a:t> </a:t>
                </a:r>
                <a:r>
                  <a:rPr lang="en-US" dirty="0"/>
                  <a:t>sinh</a:t>
                </a:r>
                <a:r>
                  <a:rPr lang="en-US" baseline="30000" dirty="0"/>
                  <a:t>-1</a:t>
                </a:r>
                <a:r>
                  <a:rPr lang="en-US" dirty="0"/>
                  <a:t>(x)</a:t>
                </a:r>
                <a:r>
                  <a:rPr lang="en-US" baseline="30000" dirty="0"/>
                  <a:t> </a:t>
                </a:r>
                <a:r>
                  <a:rPr lang="en-US" dirty="0"/>
                  <a:t>dx = </a:t>
                </a:r>
              </a:p>
              <a:p>
                <a:pPr>
                  <a:spcBef>
                    <a:spcPts val="0"/>
                  </a:spcBef>
                </a:pPr>
                <a:r>
                  <a:rPr lang="en-US" dirty="0"/>
                  <a:t>   = xsinh</a:t>
                </a:r>
                <a:r>
                  <a:rPr lang="en-US" baseline="30000" dirty="0"/>
                  <a:t>-1</a:t>
                </a:r>
                <a:r>
                  <a:rPr lang="en-US" dirty="0"/>
                  <a:t>(x)</a:t>
                </a:r>
                <a:r>
                  <a:rPr lang="en-US" sz="2000" dirty="0"/>
                  <a:t> </a:t>
                </a:r>
                <a:r>
                  <a:rPr lang="en-US" dirty="0"/>
                  <a:t>–</a:t>
                </a:r>
                <a:r>
                  <a:rPr lang="en-US" sz="2000" dirty="0"/>
                  <a:t> </a:t>
                </a:r>
                <a:r>
                  <a:rPr lang="en-US" dirty="0"/>
                  <a:t>(</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b="1" i="0" dirty="0" smtClean="0"/>
                          <m:t>+</m:t>
                        </m:r>
                        <m:r>
                          <m:rPr>
                            <m:nor/>
                          </m:rPr>
                          <a:rPr lang="en-US" dirty="0"/>
                          <m:t>1</m:t>
                        </m:r>
                      </m:e>
                    </m:rad>
                  </m:oMath>
                </a14:m>
                <a:r>
                  <a:rPr lang="en-US" dirty="0"/>
                  <a:t>)</a:t>
                </a:r>
                <a:r>
                  <a:rPr lang="en-US" sz="2000" dirty="0"/>
                  <a:t> </a:t>
                </a:r>
                <a:r>
                  <a:rPr lang="en-US" dirty="0"/>
                  <a:t>+</a:t>
                </a:r>
                <a:r>
                  <a:rPr lang="en-US" sz="2000" dirty="0"/>
                  <a:t> </a:t>
                </a:r>
                <a:r>
                  <a:rPr lang="en-US" dirty="0"/>
                  <a:t>k</a:t>
                </a:r>
              </a:p>
              <a:p>
                <a:pPr>
                  <a:spcBef>
                    <a:spcPts val="0"/>
                  </a:spcBef>
                </a:pPr>
                <a:r>
                  <a:rPr lang="en-US" dirty="0"/>
                  <a:t>∫</a:t>
                </a:r>
                <a:r>
                  <a:rPr lang="en-US" sz="2000" dirty="0"/>
                  <a:t> </a:t>
                </a:r>
                <a:r>
                  <a:rPr lang="en-US" dirty="0"/>
                  <a:t>cosh</a:t>
                </a:r>
                <a:r>
                  <a:rPr lang="en-US" baseline="30000" dirty="0"/>
                  <a:t>-1</a:t>
                </a:r>
                <a:r>
                  <a:rPr lang="en-US" dirty="0"/>
                  <a:t>(x)</a:t>
                </a:r>
                <a:r>
                  <a:rPr lang="en-US" baseline="30000" dirty="0"/>
                  <a:t> </a:t>
                </a:r>
                <a:r>
                  <a:rPr lang="en-US" dirty="0"/>
                  <a:t>dx = </a:t>
                </a:r>
              </a:p>
              <a:p>
                <a:pPr>
                  <a:spcBef>
                    <a:spcPts val="0"/>
                  </a:spcBef>
                </a:pPr>
                <a:r>
                  <a:rPr lang="en-US" dirty="0"/>
                  <a:t>   = xcosh</a:t>
                </a:r>
                <a:r>
                  <a:rPr lang="en-US" baseline="30000" dirty="0"/>
                  <a:t>-1</a:t>
                </a:r>
                <a:r>
                  <a:rPr lang="en-US" dirty="0"/>
                  <a:t>(x)</a:t>
                </a:r>
                <a:r>
                  <a:rPr lang="en-US" sz="2000" dirty="0"/>
                  <a:t> </a:t>
                </a:r>
                <a:r>
                  <a:rPr lang="en-US" dirty="0"/>
                  <a:t>–</a:t>
                </a:r>
                <a:r>
                  <a:rPr lang="en-US" sz="2000" dirty="0"/>
                  <a:t> </a:t>
                </a:r>
                <a:r>
                  <a:rPr lang="en-US" dirty="0"/>
                  <a:t>(</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dirty="0"/>
                          <m:t>−1</m:t>
                        </m:r>
                      </m:e>
                    </m:rad>
                  </m:oMath>
                </a14:m>
                <a:r>
                  <a:rPr lang="en-US" dirty="0"/>
                  <a:t>)</a:t>
                </a:r>
                <a:r>
                  <a:rPr lang="en-US" sz="2000" dirty="0"/>
                  <a:t> </a:t>
                </a:r>
                <a:r>
                  <a:rPr lang="en-US" dirty="0"/>
                  <a:t>+</a:t>
                </a:r>
                <a:r>
                  <a:rPr lang="en-US" sz="2000" dirty="0"/>
                  <a:t> </a:t>
                </a:r>
                <a:r>
                  <a:rPr lang="en-US" dirty="0"/>
                  <a:t>k</a:t>
                </a:r>
              </a:p>
              <a:p>
                <a:pPr>
                  <a:spcBef>
                    <a:spcPts val="0"/>
                  </a:spcBef>
                </a:pPr>
                <a:r>
                  <a:rPr lang="en-US" dirty="0"/>
                  <a:t>∫</a:t>
                </a:r>
                <a:r>
                  <a:rPr lang="en-US" sz="2000" dirty="0"/>
                  <a:t> </a:t>
                </a:r>
                <a:r>
                  <a:rPr lang="en-US" dirty="0"/>
                  <a:t>tanh</a:t>
                </a:r>
                <a:r>
                  <a:rPr lang="en-US" baseline="30000" dirty="0"/>
                  <a:t>-1</a:t>
                </a:r>
                <a:r>
                  <a:rPr lang="en-US" dirty="0"/>
                  <a:t>(x)</a:t>
                </a:r>
                <a:r>
                  <a:rPr lang="en-US" baseline="30000" dirty="0"/>
                  <a:t> </a:t>
                </a:r>
                <a:r>
                  <a:rPr lang="en-US" dirty="0"/>
                  <a:t>dx = </a:t>
                </a:r>
              </a:p>
              <a:p>
                <a:pPr>
                  <a:spcBef>
                    <a:spcPts val="0"/>
                  </a:spcBef>
                </a:pPr>
                <a:r>
                  <a:rPr lang="en-US" dirty="0"/>
                  <a:t>   = ½ln(1-x</a:t>
                </a:r>
                <a:r>
                  <a:rPr lang="en-US" baseline="30000" dirty="0"/>
                  <a:t>2</a:t>
                </a:r>
                <a:r>
                  <a:rPr lang="en-US" dirty="0"/>
                  <a:t>)</a:t>
                </a:r>
                <a:r>
                  <a:rPr lang="en-US" sz="2000" dirty="0"/>
                  <a:t> </a:t>
                </a:r>
                <a:r>
                  <a:rPr lang="en-US" dirty="0"/>
                  <a:t>+</a:t>
                </a:r>
                <a:r>
                  <a:rPr lang="en-US" sz="2000" dirty="0"/>
                  <a:t> </a:t>
                </a:r>
                <a:r>
                  <a:rPr lang="en-US" dirty="0"/>
                  <a:t>xtanh</a:t>
                </a:r>
                <a:r>
                  <a:rPr lang="en-US" baseline="30000" dirty="0"/>
                  <a:t>-1</a:t>
                </a:r>
                <a:r>
                  <a:rPr lang="en-US" dirty="0"/>
                  <a:t>(x)</a:t>
                </a:r>
                <a:r>
                  <a:rPr lang="en-US" sz="2000" dirty="0"/>
                  <a:t> </a:t>
                </a:r>
                <a:r>
                  <a:rPr lang="en-US" dirty="0"/>
                  <a:t>+</a:t>
                </a:r>
                <a:r>
                  <a:rPr lang="en-US" sz="2000" dirty="0"/>
                  <a:t> </a:t>
                </a:r>
                <a:r>
                  <a:rPr lang="en-US" dirty="0"/>
                  <a:t>k</a:t>
                </a:r>
              </a:p>
              <a:p>
                <a:endParaRPr lang="en-US" dirty="0"/>
              </a:p>
            </p:txBody>
          </p:sp>
        </mc:Choice>
        <mc:Fallback xmlns="">
          <p:sp>
            <p:nvSpPr>
              <p:cNvPr id="3" name="Content Placeholder 2">
                <a:extLst>
                  <a:ext uri="{FF2B5EF4-FFF2-40B4-BE49-F238E27FC236}">
                    <a16:creationId xmlns:a16="http://schemas.microsoft.com/office/drawing/2014/main" id="{D083C4F1-6422-4C40-B076-BFE7C0E756CB}"/>
                  </a:ext>
                </a:extLst>
              </p:cNvPr>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23004647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spcBef>
                <a:spcPts val="0"/>
              </a:spcBef>
            </a:pPr>
            <a:r>
              <a:rPr lang="en-US" dirty="0"/>
              <a:t>To do the generalized versions (the “u” versions) we’ll need the skills we’ll learn on Wednesday</a:t>
            </a:r>
          </a:p>
          <a:p>
            <a:endParaRPr lang="en-US" dirty="0"/>
          </a:p>
        </p:txBody>
      </p:sp>
    </p:spTree>
    <p:extLst>
      <p:ext uri="{BB962C8B-B14F-4D97-AF65-F5344CB8AC3E}">
        <p14:creationId xmlns:p14="http://schemas.microsoft.com/office/powerpoint/2010/main" val="31756245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baseline="-25000" dirty="0"/>
              <a:t>1</a:t>
            </a:r>
            <a:r>
              <a:rPr lang="en-US" baseline="30000" dirty="0"/>
              <a:t>6</a:t>
            </a:r>
            <a:r>
              <a:rPr lang="en-US" sz="4000" dirty="0"/>
              <a:t> sinh</a:t>
            </a:r>
            <a:r>
              <a:rPr lang="en-US" sz="4000" baseline="30000" dirty="0"/>
              <a:t>-1</a:t>
            </a:r>
            <a:r>
              <a:rPr lang="en-US" sz="4000" dirty="0"/>
              <a:t>(x) </a:t>
            </a:r>
            <a:r>
              <a:rPr lang="en-US" dirty="0">
                <a:solidFill>
                  <a:srgbClr val="CCFFFF"/>
                </a:solidFill>
              </a:rPr>
              <a:t>dx </a:t>
            </a:r>
          </a:p>
          <a:p>
            <a:pPr>
              <a:spcBef>
                <a:spcPts val="0"/>
              </a:spcBef>
            </a:pPr>
            <a:r>
              <a:rPr lang="en-US" dirty="0"/>
              <a:t>∫</a:t>
            </a:r>
            <a:r>
              <a:rPr lang="en-US" baseline="-25000" dirty="0"/>
              <a:t>1</a:t>
            </a:r>
            <a:r>
              <a:rPr lang="en-US" baseline="30000" dirty="0"/>
              <a:t>6</a:t>
            </a:r>
            <a:r>
              <a:rPr lang="en-US" sz="4000" dirty="0"/>
              <a:t> cos</a:t>
            </a:r>
            <a:r>
              <a:rPr lang="en-US" dirty="0"/>
              <a:t>h</a:t>
            </a:r>
            <a:r>
              <a:rPr lang="en-US" baseline="30000" dirty="0"/>
              <a:t>-1</a:t>
            </a:r>
            <a:r>
              <a:rPr lang="en-US" dirty="0"/>
              <a:t>(x) dx</a:t>
            </a:r>
            <a:endParaRPr lang="en-US" dirty="0">
              <a:solidFill>
                <a:srgbClr val="CCFFFF"/>
              </a:solidFill>
            </a:endParaRPr>
          </a:p>
          <a:p>
            <a:pPr>
              <a:spcBef>
                <a:spcPts val="0"/>
              </a:spcBef>
            </a:pPr>
            <a:r>
              <a:rPr lang="en-US" dirty="0"/>
              <a:t>∫</a:t>
            </a:r>
            <a:r>
              <a:rPr lang="en-US" baseline="-25000" dirty="0"/>
              <a:t>0</a:t>
            </a:r>
            <a:r>
              <a:rPr lang="en-US" baseline="30000" dirty="0"/>
              <a:t>1</a:t>
            </a:r>
            <a:r>
              <a:rPr lang="en-US" sz="4000" dirty="0"/>
              <a:t> </a:t>
            </a:r>
            <a:r>
              <a:rPr lang="en-US" dirty="0"/>
              <a:t>tanh</a:t>
            </a:r>
            <a:r>
              <a:rPr lang="en-US" baseline="30000" dirty="0"/>
              <a:t>-1</a:t>
            </a:r>
            <a:r>
              <a:rPr lang="en-US" dirty="0"/>
              <a:t>(x) dx</a:t>
            </a:r>
          </a:p>
          <a:p>
            <a:pPr>
              <a:spcBef>
                <a:spcPts val="0"/>
              </a:spcBef>
            </a:pPr>
            <a:r>
              <a:rPr lang="en-US" dirty="0"/>
              <a:t>∫</a:t>
            </a:r>
            <a:r>
              <a:rPr lang="en-US" baseline="-25000" dirty="0"/>
              <a:t>1</a:t>
            </a:r>
            <a:r>
              <a:rPr lang="en-US" baseline="30000" dirty="0"/>
              <a:t>6</a:t>
            </a:r>
            <a:r>
              <a:rPr lang="en-US" sz="4000" dirty="0"/>
              <a:t> </a:t>
            </a:r>
            <a:r>
              <a:rPr lang="en-US" dirty="0"/>
              <a:t>tanh</a:t>
            </a:r>
            <a:r>
              <a:rPr lang="en-US" baseline="30000" dirty="0"/>
              <a:t>-1</a:t>
            </a:r>
            <a:r>
              <a:rPr lang="en-US" dirty="0"/>
              <a:t>(x) dx</a:t>
            </a:r>
            <a:endParaRPr lang="en-US" dirty="0">
              <a:solidFill>
                <a:srgbClr val="CCFFFF"/>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22-25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5EA3F8-ED33-4B40-A8D3-EE47AA811882}"/>
                  </a:ext>
                </a:extLst>
              </p:cNvPr>
              <p:cNvSpPr txBox="1"/>
              <p:nvPr/>
            </p:nvSpPr>
            <p:spPr>
              <a:xfrm>
                <a:off x="3581400" y="5741079"/>
                <a:ext cx="5588479" cy="1092479"/>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xsinh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xcosh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½ln(1-x</a:t>
                </a:r>
                <a:r>
                  <a:rPr lang="en-US" sz="2000" b="1" baseline="30000" dirty="0">
                    <a:solidFill>
                      <a:srgbClr val="CCFFFF"/>
                    </a:solidFill>
                  </a:rPr>
                  <a:t>2</a:t>
                </a:r>
                <a:r>
                  <a:rPr lang="en-US" sz="2000" b="1" dirty="0">
                    <a:solidFill>
                      <a:srgbClr val="CCFFFF"/>
                    </a:solidFill>
                  </a:rPr>
                  <a:t>) + xtanh</a:t>
                </a:r>
                <a:r>
                  <a:rPr lang="en-US" sz="2000" b="1" baseline="30000" dirty="0">
                    <a:solidFill>
                      <a:srgbClr val="CCFFFF"/>
                    </a:solidFill>
                  </a:rPr>
                  <a:t>-1</a:t>
                </a:r>
                <a:r>
                  <a:rPr lang="en-US" sz="2000" b="1" dirty="0">
                    <a:solidFill>
                      <a:srgbClr val="CCFFFF"/>
                    </a:solidFill>
                  </a:rPr>
                  <a:t>(x) + k</a:t>
                </a:r>
              </a:p>
            </p:txBody>
          </p:sp>
        </mc:Choice>
        <mc:Fallback xmlns="">
          <p:sp>
            <p:nvSpPr>
              <p:cNvPr id="16" name="TextBox 15">
                <a:extLst>
                  <a:ext uri="{FF2B5EF4-FFF2-40B4-BE49-F238E27FC236}">
                    <a16:creationId xmlns:a16="http://schemas.microsoft.com/office/drawing/2014/main" id="{6E5EA3F8-ED33-4B40-A8D3-EE47AA811882}"/>
                  </a:ext>
                </a:extLst>
              </p:cNvPr>
              <p:cNvSpPr txBox="1">
                <a:spLocks noRot="1" noChangeAspect="1" noMove="1" noResize="1" noEditPoints="1" noAdjustHandles="1" noChangeArrowheads="1" noChangeShapeType="1" noTextEdit="1"/>
              </p:cNvSpPr>
              <p:nvPr/>
            </p:nvSpPr>
            <p:spPr>
              <a:xfrm>
                <a:off x="3581400" y="5741079"/>
                <a:ext cx="5588479" cy="1092479"/>
              </a:xfrm>
              <a:prstGeom prst="rect">
                <a:avLst/>
              </a:prstGeom>
              <a:blipFill>
                <a:blip r:embed="rId2"/>
                <a:stretch>
                  <a:fillRect l="-1201" b="-8939"/>
                </a:stretch>
              </a:blipFill>
            </p:spPr>
            <p:txBody>
              <a:bodyPr/>
              <a:lstStyle/>
              <a:p>
                <a:r>
                  <a:rPr lang="en-US">
                    <a:noFill/>
                  </a:rPr>
                  <a:t> </a:t>
                </a:r>
              </a:p>
            </p:txBody>
          </p:sp>
        </mc:Fallback>
      </mc:AlternateContent>
    </p:spTree>
    <p:extLst>
      <p:ext uri="{BB962C8B-B14F-4D97-AF65-F5344CB8AC3E}">
        <p14:creationId xmlns:p14="http://schemas.microsoft.com/office/powerpoint/2010/main" val="36959976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baseline="-25000" dirty="0"/>
              <a:t>1</a:t>
            </a:r>
            <a:r>
              <a:rPr lang="en-US" baseline="30000" dirty="0"/>
              <a:t>6</a:t>
            </a:r>
            <a:r>
              <a:rPr lang="en-US" sz="4000" dirty="0"/>
              <a:t> sinh</a:t>
            </a:r>
            <a:r>
              <a:rPr lang="en-US" sz="4000" baseline="30000" dirty="0"/>
              <a:t>-1</a:t>
            </a:r>
            <a:r>
              <a:rPr lang="en-US" sz="4000" dirty="0"/>
              <a:t>(x) </a:t>
            </a:r>
            <a:r>
              <a:rPr lang="en-US" dirty="0">
                <a:solidFill>
                  <a:srgbClr val="CCFFFF"/>
                </a:solidFill>
              </a:rPr>
              <a:t>dx ≈ </a:t>
            </a:r>
            <a:r>
              <a:rPr lang="en-US" dirty="0">
                <a:solidFill>
                  <a:srgbClr val="FFFF00"/>
                </a:solidFill>
              </a:rPr>
              <a:t>9.40</a:t>
            </a:r>
          </a:p>
          <a:p>
            <a:pPr>
              <a:spcBef>
                <a:spcPts val="0"/>
              </a:spcBef>
            </a:pPr>
            <a:r>
              <a:rPr lang="en-US" dirty="0">
                <a:solidFill>
                  <a:srgbClr val="FFFF00"/>
                </a:solidFill>
              </a:rPr>
              <a:t>   integrate </a:t>
            </a:r>
            <a:r>
              <a:rPr lang="en-US" dirty="0" err="1">
                <a:solidFill>
                  <a:srgbClr val="FFFF00"/>
                </a:solidFill>
              </a:rPr>
              <a:t>sinh</a:t>
            </a:r>
            <a:r>
              <a:rPr lang="en-US" dirty="0">
                <a:solidFill>
                  <a:srgbClr val="FFFF00"/>
                </a:solidFill>
              </a:rPr>
              <a:t>^-1(x) dx  1&lt;x&lt;6 </a:t>
            </a:r>
          </a:p>
          <a:p>
            <a:pPr>
              <a:spcBef>
                <a:spcPts val="0"/>
              </a:spcBef>
            </a:pPr>
            <a:r>
              <a:rPr lang="en-US" dirty="0"/>
              <a:t>∫</a:t>
            </a:r>
            <a:r>
              <a:rPr lang="en-US" baseline="-25000" dirty="0"/>
              <a:t>1</a:t>
            </a:r>
            <a:r>
              <a:rPr lang="en-US" baseline="30000" dirty="0"/>
              <a:t>6</a:t>
            </a:r>
            <a:r>
              <a:rPr lang="en-US" sz="4000" dirty="0"/>
              <a:t> cos</a:t>
            </a:r>
            <a:r>
              <a:rPr lang="en-US" dirty="0"/>
              <a:t>h</a:t>
            </a:r>
            <a:r>
              <a:rPr lang="en-US" baseline="30000" dirty="0"/>
              <a:t>-1</a:t>
            </a:r>
            <a:r>
              <a:rPr lang="en-US" dirty="0"/>
              <a:t>(x) dx</a:t>
            </a:r>
            <a:endParaRPr lang="en-US" dirty="0">
              <a:solidFill>
                <a:srgbClr val="CCFFFF"/>
              </a:solidFill>
            </a:endParaRPr>
          </a:p>
          <a:p>
            <a:pPr>
              <a:spcBef>
                <a:spcPts val="0"/>
              </a:spcBef>
            </a:pPr>
            <a:r>
              <a:rPr lang="en-US" dirty="0"/>
              <a:t>∫</a:t>
            </a:r>
            <a:r>
              <a:rPr lang="en-US" baseline="-25000" dirty="0"/>
              <a:t>0</a:t>
            </a:r>
            <a:r>
              <a:rPr lang="en-US" baseline="30000" dirty="0"/>
              <a:t>1</a:t>
            </a:r>
            <a:r>
              <a:rPr lang="en-US" sz="4000" dirty="0"/>
              <a:t> </a:t>
            </a:r>
            <a:r>
              <a:rPr lang="en-US" dirty="0"/>
              <a:t>tanh</a:t>
            </a:r>
            <a:r>
              <a:rPr lang="en-US" baseline="30000" dirty="0"/>
              <a:t>-1</a:t>
            </a:r>
            <a:r>
              <a:rPr lang="en-US" dirty="0"/>
              <a:t>(x) dx</a:t>
            </a:r>
          </a:p>
          <a:p>
            <a:pPr>
              <a:spcBef>
                <a:spcPts val="0"/>
              </a:spcBef>
            </a:pPr>
            <a:r>
              <a:rPr lang="en-US" dirty="0"/>
              <a:t>∫</a:t>
            </a:r>
            <a:r>
              <a:rPr lang="en-US" baseline="-25000" dirty="0"/>
              <a:t>1</a:t>
            </a:r>
            <a:r>
              <a:rPr lang="en-US" baseline="30000" dirty="0"/>
              <a:t>6</a:t>
            </a:r>
            <a:r>
              <a:rPr lang="en-US" sz="4000" dirty="0"/>
              <a:t> </a:t>
            </a:r>
            <a:r>
              <a:rPr lang="en-US" dirty="0"/>
              <a:t>tanh</a:t>
            </a:r>
            <a:r>
              <a:rPr lang="en-US" baseline="30000" dirty="0"/>
              <a:t>-1</a:t>
            </a:r>
            <a:r>
              <a:rPr lang="en-US" dirty="0"/>
              <a:t>(x) dx</a:t>
            </a:r>
            <a:endParaRPr lang="en-US" dirty="0">
              <a:solidFill>
                <a:srgbClr val="CCFFFF"/>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22-25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5EA3F8-ED33-4B40-A8D3-EE47AA811882}"/>
                  </a:ext>
                </a:extLst>
              </p:cNvPr>
              <p:cNvSpPr txBox="1"/>
              <p:nvPr/>
            </p:nvSpPr>
            <p:spPr>
              <a:xfrm>
                <a:off x="3581400" y="5741079"/>
                <a:ext cx="5588479" cy="1092479"/>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xsinh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xcosh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½ln(1-x</a:t>
                </a:r>
                <a:r>
                  <a:rPr lang="en-US" sz="2000" b="1" baseline="30000" dirty="0">
                    <a:solidFill>
                      <a:srgbClr val="CCFFFF"/>
                    </a:solidFill>
                  </a:rPr>
                  <a:t>2</a:t>
                </a:r>
                <a:r>
                  <a:rPr lang="en-US" sz="2000" b="1" dirty="0">
                    <a:solidFill>
                      <a:srgbClr val="CCFFFF"/>
                    </a:solidFill>
                  </a:rPr>
                  <a:t>) + xtanh</a:t>
                </a:r>
                <a:r>
                  <a:rPr lang="en-US" sz="2000" b="1" baseline="30000" dirty="0">
                    <a:solidFill>
                      <a:srgbClr val="CCFFFF"/>
                    </a:solidFill>
                  </a:rPr>
                  <a:t>-1</a:t>
                </a:r>
                <a:r>
                  <a:rPr lang="en-US" sz="2000" b="1" dirty="0">
                    <a:solidFill>
                      <a:srgbClr val="CCFFFF"/>
                    </a:solidFill>
                  </a:rPr>
                  <a:t>(x) + k</a:t>
                </a:r>
              </a:p>
            </p:txBody>
          </p:sp>
        </mc:Choice>
        <mc:Fallback xmlns="">
          <p:sp>
            <p:nvSpPr>
              <p:cNvPr id="16" name="TextBox 15">
                <a:extLst>
                  <a:ext uri="{FF2B5EF4-FFF2-40B4-BE49-F238E27FC236}">
                    <a16:creationId xmlns:a16="http://schemas.microsoft.com/office/drawing/2014/main" id="{6E5EA3F8-ED33-4B40-A8D3-EE47AA811882}"/>
                  </a:ext>
                </a:extLst>
              </p:cNvPr>
              <p:cNvSpPr txBox="1">
                <a:spLocks noRot="1" noChangeAspect="1" noMove="1" noResize="1" noEditPoints="1" noAdjustHandles="1" noChangeArrowheads="1" noChangeShapeType="1" noTextEdit="1"/>
              </p:cNvSpPr>
              <p:nvPr/>
            </p:nvSpPr>
            <p:spPr>
              <a:xfrm>
                <a:off x="3581400" y="5741079"/>
                <a:ext cx="5588479" cy="1092479"/>
              </a:xfrm>
              <a:prstGeom prst="rect">
                <a:avLst/>
              </a:prstGeom>
              <a:blipFill>
                <a:blip r:embed="rId2"/>
                <a:stretch>
                  <a:fillRect l="-1201" b="-8939"/>
                </a:stretch>
              </a:blipFill>
            </p:spPr>
            <p:txBody>
              <a:bodyPr/>
              <a:lstStyle/>
              <a:p>
                <a:r>
                  <a:rPr lang="en-US">
                    <a:noFill/>
                  </a:rPr>
                  <a:t> </a:t>
                </a:r>
              </a:p>
            </p:txBody>
          </p:sp>
        </mc:Fallback>
      </mc:AlternateContent>
    </p:spTree>
    <p:extLst>
      <p:ext uri="{BB962C8B-B14F-4D97-AF65-F5344CB8AC3E}">
        <p14:creationId xmlns:p14="http://schemas.microsoft.com/office/powerpoint/2010/main" val="249958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r>
              <a:rPr lang="en-US" dirty="0"/>
              <a:t>The default logarithm </a:t>
            </a:r>
          </a:p>
          <a:p>
            <a:r>
              <a:rPr lang="en-US" dirty="0"/>
              <a:t>has base 10:</a:t>
            </a:r>
          </a:p>
          <a:p>
            <a:endParaRPr lang="en-US" dirty="0"/>
          </a:p>
          <a:p>
            <a:pPr algn="ctr"/>
            <a:r>
              <a:rPr lang="en-US" dirty="0"/>
              <a:t>log</a:t>
            </a:r>
            <a:r>
              <a:rPr lang="en-US" baseline="-25000" dirty="0"/>
              <a:t>10</a:t>
            </a:r>
            <a:r>
              <a:rPr lang="en-US" dirty="0"/>
              <a:t> x = log x</a:t>
            </a:r>
          </a:p>
        </p:txBody>
      </p:sp>
    </p:spTree>
    <p:extLst>
      <p:ext uri="{BB962C8B-B14F-4D97-AF65-F5344CB8AC3E}">
        <p14:creationId xmlns:p14="http://schemas.microsoft.com/office/powerpoint/2010/main" val="23903757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baseline="-25000" dirty="0"/>
              <a:t>1</a:t>
            </a:r>
            <a:r>
              <a:rPr lang="en-US" baseline="30000" dirty="0"/>
              <a:t>6</a:t>
            </a:r>
            <a:r>
              <a:rPr lang="en-US" sz="4000" dirty="0"/>
              <a:t> sinh</a:t>
            </a:r>
            <a:r>
              <a:rPr lang="en-US" sz="4000" baseline="30000" dirty="0"/>
              <a:t>-1</a:t>
            </a:r>
            <a:r>
              <a:rPr lang="en-US" sz="4000" dirty="0"/>
              <a:t>(x) </a:t>
            </a:r>
            <a:r>
              <a:rPr lang="en-US" dirty="0">
                <a:solidFill>
                  <a:srgbClr val="CCFFFF"/>
                </a:solidFill>
              </a:rPr>
              <a:t>dx ≈</a:t>
            </a:r>
            <a:r>
              <a:rPr lang="en-US" dirty="0"/>
              <a:t> 9.40</a:t>
            </a:r>
          </a:p>
          <a:p>
            <a:pPr>
              <a:spcBef>
                <a:spcPts val="0"/>
              </a:spcBef>
            </a:pPr>
            <a:r>
              <a:rPr lang="en-US" dirty="0"/>
              <a:t>∫</a:t>
            </a:r>
            <a:r>
              <a:rPr lang="en-US" baseline="-25000" dirty="0"/>
              <a:t>1</a:t>
            </a:r>
            <a:r>
              <a:rPr lang="en-US" baseline="30000" dirty="0"/>
              <a:t>6</a:t>
            </a:r>
            <a:r>
              <a:rPr lang="en-US" sz="4000" dirty="0"/>
              <a:t> cos</a:t>
            </a:r>
            <a:r>
              <a:rPr lang="en-US" dirty="0"/>
              <a:t>h</a:t>
            </a:r>
            <a:r>
              <a:rPr lang="en-US" baseline="30000" dirty="0"/>
              <a:t>-1</a:t>
            </a:r>
            <a:r>
              <a:rPr lang="en-US" dirty="0"/>
              <a:t>(x) dx </a:t>
            </a:r>
            <a:r>
              <a:rPr lang="en-US" dirty="0">
                <a:solidFill>
                  <a:srgbClr val="CCFFFF"/>
                </a:solidFill>
              </a:rPr>
              <a:t>≈ </a:t>
            </a:r>
            <a:r>
              <a:rPr lang="en-US" dirty="0">
                <a:solidFill>
                  <a:srgbClr val="FFFF00"/>
                </a:solidFill>
              </a:rPr>
              <a:t>8.95</a:t>
            </a:r>
          </a:p>
          <a:p>
            <a:pPr>
              <a:spcBef>
                <a:spcPts val="0"/>
              </a:spcBef>
            </a:pPr>
            <a:r>
              <a:rPr lang="en-US" dirty="0"/>
              <a:t>∫</a:t>
            </a:r>
            <a:r>
              <a:rPr lang="en-US" baseline="-25000" dirty="0"/>
              <a:t>0</a:t>
            </a:r>
            <a:r>
              <a:rPr lang="en-US" baseline="30000" dirty="0"/>
              <a:t>1</a:t>
            </a:r>
            <a:r>
              <a:rPr lang="en-US" sz="4000" dirty="0"/>
              <a:t> </a:t>
            </a:r>
            <a:r>
              <a:rPr lang="en-US" dirty="0"/>
              <a:t>tanh</a:t>
            </a:r>
            <a:r>
              <a:rPr lang="en-US" baseline="30000" dirty="0"/>
              <a:t>-1</a:t>
            </a:r>
            <a:r>
              <a:rPr lang="en-US" dirty="0"/>
              <a:t>(x) dx</a:t>
            </a:r>
          </a:p>
          <a:p>
            <a:pPr>
              <a:spcBef>
                <a:spcPts val="0"/>
              </a:spcBef>
            </a:pPr>
            <a:r>
              <a:rPr lang="en-US" dirty="0"/>
              <a:t>∫</a:t>
            </a:r>
            <a:r>
              <a:rPr lang="en-US" baseline="-25000" dirty="0"/>
              <a:t>1</a:t>
            </a:r>
            <a:r>
              <a:rPr lang="en-US" baseline="30000" dirty="0"/>
              <a:t>6</a:t>
            </a:r>
            <a:r>
              <a:rPr lang="en-US" sz="4000" dirty="0"/>
              <a:t> </a:t>
            </a:r>
            <a:r>
              <a:rPr lang="en-US" dirty="0"/>
              <a:t>tanh</a:t>
            </a:r>
            <a:r>
              <a:rPr lang="en-US" baseline="30000" dirty="0"/>
              <a:t>-1</a:t>
            </a:r>
            <a:r>
              <a:rPr lang="en-US" dirty="0"/>
              <a:t>(x) dx</a:t>
            </a:r>
            <a:endParaRPr lang="en-US" dirty="0">
              <a:solidFill>
                <a:srgbClr val="CCFFFF"/>
              </a:solidFill>
            </a:endParaRPr>
          </a:p>
          <a:p>
            <a:pPr>
              <a:spcBef>
                <a:spcPts val="0"/>
              </a:spcBef>
            </a:pPr>
            <a:endParaRPr lang="en-US" dirty="0">
              <a:solidFill>
                <a:srgbClr val="CCFFFF"/>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22-25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5EA3F8-ED33-4B40-A8D3-EE47AA811882}"/>
                  </a:ext>
                </a:extLst>
              </p:cNvPr>
              <p:cNvSpPr txBox="1"/>
              <p:nvPr/>
            </p:nvSpPr>
            <p:spPr>
              <a:xfrm>
                <a:off x="3581400" y="5741079"/>
                <a:ext cx="5588479" cy="1092479"/>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xsinh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xcosh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½ln(1-x</a:t>
                </a:r>
                <a:r>
                  <a:rPr lang="en-US" sz="2000" b="1" baseline="30000" dirty="0">
                    <a:solidFill>
                      <a:srgbClr val="CCFFFF"/>
                    </a:solidFill>
                  </a:rPr>
                  <a:t>2</a:t>
                </a:r>
                <a:r>
                  <a:rPr lang="en-US" sz="2000" b="1" dirty="0">
                    <a:solidFill>
                      <a:srgbClr val="CCFFFF"/>
                    </a:solidFill>
                  </a:rPr>
                  <a:t>) + xtanh</a:t>
                </a:r>
                <a:r>
                  <a:rPr lang="en-US" sz="2000" b="1" baseline="30000" dirty="0">
                    <a:solidFill>
                      <a:srgbClr val="CCFFFF"/>
                    </a:solidFill>
                  </a:rPr>
                  <a:t>-1</a:t>
                </a:r>
                <a:r>
                  <a:rPr lang="en-US" sz="2000" b="1" dirty="0">
                    <a:solidFill>
                      <a:srgbClr val="CCFFFF"/>
                    </a:solidFill>
                  </a:rPr>
                  <a:t>(x) + k</a:t>
                </a:r>
              </a:p>
            </p:txBody>
          </p:sp>
        </mc:Choice>
        <mc:Fallback xmlns="">
          <p:sp>
            <p:nvSpPr>
              <p:cNvPr id="16" name="TextBox 15">
                <a:extLst>
                  <a:ext uri="{FF2B5EF4-FFF2-40B4-BE49-F238E27FC236}">
                    <a16:creationId xmlns:a16="http://schemas.microsoft.com/office/drawing/2014/main" id="{6E5EA3F8-ED33-4B40-A8D3-EE47AA811882}"/>
                  </a:ext>
                </a:extLst>
              </p:cNvPr>
              <p:cNvSpPr txBox="1">
                <a:spLocks noRot="1" noChangeAspect="1" noMove="1" noResize="1" noEditPoints="1" noAdjustHandles="1" noChangeArrowheads="1" noChangeShapeType="1" noTextEdit="1"/>
              </p:cNvSpPr>
              <p:nvPr/>
            </p:nvSpPr>
            <p:spPr>
              <a:xfrm>
                <a:off x="3581400" y="5741079"/>
                <a:ext cx="5588479" cy="1092479"/>
              </a:xfrm>
              <a:prstGeom prst="rect">
                <a:avLst/>
              </a:prstGeom>
              <a:blipFill>
                <a:blip r:embed="rId2"/>
                <a:stretch>
                  <a:fillRect l="-1201" b="-8939"/>
                </a:stretch>
              </a:blipFill>
            </p:spPr>
            <p:txBody>
              <a:bodyPr/>
              <a:lstStyle/>
              <a:p>
                <a:r>
                  <a:rPr lang="en-US">
                    <a:noFill/>
                  </a:rPr>
                  <a:t> </a:t>
                </a:r>
              </a:p>
            </p:txBody>
          </p:sp>
        </mc:Fallback>
      </mc:AlternateContent>
    </p:spTree>
    <p:extLst>
      <p:ext uri="{BB962C8B-B14F-4D97-AF65-F5344CB8AC3E}">
        <p14:creationId xmlns:p14="http://schemas.microsoft.com/office/powerpoint/2010/main" val="6575893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baseline="-25000" dirty="0"/>
              <a:t>1</a:t>
            </a:r>
            <a:r>
              <a:rPr lang="en-US" baseline="30000" dirty="0"/>
              <a:t>6</a:t>
            </a:r>
            <a:r>
              <a:rPr lang="en-US" sz="4000" dirty="0"/>
              <a:t> sinh</a:t>
            </a:r>
            <a:r>
              <a:rPr lang="en-US" sz="4000" baseline="30000" dirty="0"/>
              <a:t>-1</a:t>
            </a:r>
            <a:r>
              <a:rPr lang="en-US" sz="4000" dirty="0"/>
              <a:t>(x) </a:t>
            </a:r>
            <a:r>
              <a:rPr lang="en-US" dirty="0">
                <a:solidFill>
                  <a:srgbClr val="CCFFFF"/>
                </a:solidFill>
              </a:rPr>
              <a:t>dx ≈</a:t>
            </a:r>
            <a:r>
              <a:rPr lang="en-US" dirty="0"/>
              <a:t> 9.40</a:t>
            </a:r>
          </a:p>
          <a:p>
            <a:pPr>
              <a:spcBef>
                <a:spcPts val="0"/>
              </a:spcBef>
            </a:pPr>
            <a:r>
              <a:rPr lang="en-US" dirty="0"/>
              <a:t>∫</a:t>
            </a:r>
            <a:r>
              <a:rPr lang="en-US" baseline="-25000" dirty="0"/>
              <a:t>1</a:t>
            </a:r>
            <a:r>
              <a:rPr lang="en-US" baseline="30000" dirty="0"/>
              <a:t>6</a:t>
            </a:r>
            <a:r>
              <a:rPr lang="en-US" sz="4000" dirty="0"/>
              <a:t> cos</a:t>
            </a:r>
            <a:r>
              <a:rPr lang="en-US" dirty="0"/>
              <a:t>h</a:t>
            </a:r>
            <a:r>
              <a:rPr lang="en-US" baseline="30000" dirty="0"/>
              <a:t>-1</a:t>
            </a:r>
            <a:r>
              <a:rPr lang="en-US" dirty="0"/>
              <a:t>(x) dx ≈ 8.95</a:t>
            </a:r>
          </a:p>
          <a:p>
            <a:pPr>
              <a:spcBef>
                <a:spcPts val="0"/>
              </a:spcBef>
            </a:pPr>
            <a:r>
              <a:rPr lang="en-US" dirty="0"/>
              <a:t>∫</a:t>
            </a:r>
            <a:r>
              <a:rPr lang="en-US" baseline="-25000" dirty="0"/>
              <a:t>0</a:t>
            </a:r>
            <a:r>
              <a:rPr lang="en-US" baseline="30000" dirty="0"/>
              <a:t>1</a:t>
            </a:r>
            <a:r>
              <a:rPr lang="en-US" sz="4000" dirty="0"/>
              <a:t> </a:t>
            </a:r>
            <a:r>
              <a:rPr lang="en-US" dirty="0"/>
              <a:t>tanh</a:t>
            </a:r>
            <a:r>
              <a:rPr lang="en-US" baseline="30000" dirty="0"/>
              <a:t>-1</a:t>
            </a:r>
            <a:r>
              <a:rPr lang="en-US" dirty="0"/>
              <a:t>(x) dx = ln(2) ≈ </a:t>
            </a:r>
            <a:r>
              <a:rPr lang="en-US" dirty="0">
                <a:solidFill>
                  <a:srgbClr val="FFFF00"/>
                </a:solidFill>
              </a:rPr>
              <a:t>0.69</a:t>
            </a:r>
          </a:p>
          <a:p>
            <a:pPr>
              <a:spcBef>
                <a:spcPts val="0"/>
              </a:spcBef>
            </a:pPr>
            <a:r>
              <a:rPr lang="en-US" dirty="0"/>
              <a:t>∫</a:t>
            </a:r>
            <a:r>
              <a:rPr lang="en-US" baseline="-25000" dirty="0"/>
              <a:t>1</a:t>
            </a:r>
            <a:r>
              <a:rPr lang="en-US" baseline="30000" dirty="0"/>
              <a:t>6</a:t>
            </a:r>
            <a:r>
              <a:rPr lang="en-US" sz="4000" dirty="0"/>
              <a:t> </a:t>
            </a:r>
            <a:r>
              <a:rPr lang="en-US" dirty="0"/>
              <a:t>tanh</a:t>
            </a:r>
            <a:r>
              <a:rPr lang="en-US" baseline="30000" dirty="0"/>
              <a:t>-1</a:t>
            </a:r>
            <a:r>
              <a:rPr lang="en-US" dirty="0"/>
              <a:t>(x) dx</a:t>
            </a:r>
            <a:endParaRPr lang="en-US" dirty="0">
              <a:solidFill>
                <a:srgbClr val="CCFFFF"/>
              </a:solidFill>
            </a:endParaRPr>
          </a:p>
          <a:p>
            <a:pPr>
              <a:spcBef>
                <a:spcPts val="0"/>
              </a:spcBef>
            </a:pPr>
            <a:endParaRPr lang="en-US" dirty="0">
              <a:solidFill>
                <a:srgbClr val="CCFFFF"/>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22-25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5EA3F8-ED33-4B40-A8D3-EE47AA811882}"/>
                  </a:ext>
                </a:extLst>
              </p:cNvPr>
              <p:cNvSpPr txBox="1"/>
              <p:nvPr/>
            </p:nvSpPr>
            <p:spPr>
              <a:xfrm>
                <a:off x="3581400" y="5741079"/>
                <a:ext cx="5588479" cy="1092479"/>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xsinh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xcosh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½ln(1-x</a:t>
                </a:r>
                <a:r>
                  <a:rPr lang="en-US" sz="2000" b="1" baseline="30000" dirty="0">
                    <a:solidFill>
                      <a:srgbClr val="CCFFFF"/>
                    </a:solidFill>
                  </a:rPr>
                  <a:t>2</a:t>
                </a:r>
                <a:r>
                  <a:rPr lang="en-US" sz="2000" b="1" dirty="0">
                    <a:solidFill>
                      <a:srgbClr val="CCFFFF"/>
                    </a:solidFill>
                  </a:rPr>
                  <a:t>) + xtanh</a:t>
                </a:r>
                <a:r>
                  <a:rPr lang="en-US" sz="2000" b="1" baseline="30000" dirty="0">
                    <a:solidFill>
                      <a:srgbClr val="CCFFFF"/>
                    </a:solidFill>
                  </a:rPr>
                  <a:t>-1</a:t>
                </a:r>
                <a:r>
                  <a:rPr lang="en-US" sz="2000" b="1" dirty="0">
                    <a:solidFill>
                      <a:srgbClr val="CCFFFF"/>
                    </a:solidFill>
                  </a:rPr>
                  <a:t>(x) + k</a:t>
                </a:r>
              </a:p>
            </p:txBody>
          </p:sp>
        </mc:Choice>
        <mc:Fallback xmlns="">
          <p:sp>
            <p:nvSpPr>
              <p:cNvPr id="16" name="TextBox 15">
                <a:extLst>
                  <a:ext uri="{FF2B5EF4-FFF2-40B4-BE49-F238E27FC236}">
                    <a16:creationId xmlns:a16="http://schemas.microsoft.com/office/drawing/2014/main" id="{6E5EA3F8-ED33-4B40-A8D3-EE47AA811882}"/>
                  </a:ext>
                </a:extLst>
              </p:cNvPr>
              <p:cNvSpPr txBox="1">
                <a:spLocks noRot="1" noChangeAspect="1" noMove="1" noResize="1" noEditPoints="1" noAdjustHandles="1" noChangeArrowheads="1" noChangeShapeType="1" noTextEdit="1"/>
              </p:cNvSpPr>
              <p:nvPr/>
            </p:nvSpPr>
            <p:spPr>
              <a:xfrm>
                <a:off x="3581400" y="5741079"/>
                <a:ext cx="5588479" cy="1092479"/>
              </a:xfrm>
              <a:prstGeom prst="rect">
                <a:avLst/>
              </a:prstGeom>
              <a:blipFill>
                <a:blip r:embed="rId2"/>
                <a:stretch>
                  <a:fillRect l="-1201" b="-89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3EC0172-BDC1-4A3B-8607-F404197019A6}"/>
              </a:ext>
            </a:extLst>
          </p:cNvPr>
          <p:cNvSpPr txBox="1"/>
          <p:nvPr/>
        </p:nvSpPr>
        <p:spPr>
          <a:xfrm>
            <a:off x="5029200" y="3447691"/>
            <a:ext cx="1371600" cy="400110"/>
          </a:xfrm>
          <a:prstGeom prst="rect">
            <a:avLst/>
          </a:prstGeom>
          <a:noFill/>
        </p:spPr>
        <p:txBody>
          <a:bodyPr wrap="square">
            <a:spAutoFit/>
          </a:bodyPr>
          <a:lstStyle/>
          <a:p>
            <a:pPr>
              <a:spcBef>
                <a:spcPts val="0"/>
              </a:spcBef>
            </a:pPr>
            <a:r>
              <a:rPr lang="en-US" sz="2000" b="1" dirty="0">
                <a:solidFill>
                  <a:srgbClr val="CCFFFF"/>
                </a:solidFill>
              </a:rPr>
              <a:t>Try this!</a:t>
            </a:r>
          </a:p>
        </p:txBody>
      </p:sp>
    </p:spTree>
    <p:extLst>
      <p:ext uri="{BB962C8B-B14F-4D97-AF65-F5344CB8AC3E}">
        <p14:creationId xmlns:p14="http://schemas.microsoft.com/office/powerpoint/2010/main" val="16117708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baseline="-25000" dirty="0"/>
              <a:t>1</a:t>
            </a:r>
            <a:r>
              <a:rPr lang="en-US" baseline="30000" dirty="0"/>
              <a:t>6</a:t>
            </a:r>
            <a:r>
              <a:rPr lang="en-US" sz="4000" dirty="0"/>
              <a:t> sinh</a:t>
            </a:r>
            <a:r>
              <a:rPr lang="en-US" sz="4000" baseline="30000" dirty="0"/>
              <a:t>-1</a:t>
            </a:r>
            <a:r>
              <a:rPr lang="en-US" sz="4000" dirty="0"/>
              <a:t>(x) </a:t>
            </a:r>
            <a:r>
              <a:rPr lang="en-US" dirty="0">
                <a:solidFill>
                  <a:srgbClr val="CCFFFF"/>
                </a:solidFill>
              </a:rPr>
              <a:t>dx ≈</a:t>
            </a:r>
            <a:r>
              <a:rPr lang="en-US" dirty="0"/>
              <a:t> 9.40</a:t>
            </a:r>
          </a:p>
          <a:p>
            <a:pPr>
              <a:spcBef>
                <a:spcPts val="0"/>
              </a:spcBef>
            </a:pPr>
            <a:r>
              <a:rPr lang="en-US" dirty="0"/>
              <a:t>∫</a:t>
            </a:r>
            <a:r>
              <a:rPr lang="en-US" baseline="-25000" dirty="0"/>
              <a:t>1</a:t>
            </a:r>
            <a:r>
              <a:rPr lang="en-US" baseline="30000" dirty="0"/>
              <a:t>6</a:t>
            </a:r>
            <a:r>
              <a:rPr lang="en-US" sz="4000" dirty="0"/>
              <a:t> cos</a:t>
            </a:r>
            <a:r>
              <a:rPr lang="en-US" dirty="0"/>
              <a:t>h</a:t>
            </a:r>
            <a:r>
              <a:rPr lang="en-US" baseline="30000" dirty="0"/>
              <a:t>-1</a:t>
            </a:r>
            <a:r>
              <a:rPr lang="en-US" dirty="0"/>
              <a:t>(x) dx ≈ 8.95</a:t>
            </a:r>
          </a:p>
          <a:p>
            <a:pPr>
              <a:spcBef>
                <a:spcPts val="0"/>
              </a:spcBef>
            </a:pPr>
            <a:r>
              <a:rPr lang="en-US" dirty="0"/>
              <a:t>∫</a:t>
            </a:r>
            <a:r>
              <a:rPr lang="en-US" baseline="-25000" dirty="0"/>
              <a:t>0</a:t>
            </a:r>
            <a:r>
              <a:rPr lang="en-US" baseline="30000" dirty="0"/>
              <a:t>1</a:t>
            </a:r>
            <a:r>
              <a:rPr lang="en-US" sz="4000" dirty="0"/>
              <a:t> </a:t>
            </a:r>
            <a:r>
              <a:rPr lang="en-US" dirty="0"/>
              <a:t>tanh</a:t>
            </a:r>
            <a:r>
              <a:rPr lang="en-US" baseline="30000" dirty="0"/>
              <a:t>-1</a:t>
            </a:r>
            <a:r>
              <a:rPr lang="en-US" dirty="0"/>
              <a:t>(x) dx ≈ 0.69</a:t>
            </a:r>
          </a:p>
          <a:p>
            <a:pPr>
              <a:lnSpc>
                <a:spcPts val="5000"/>
              </a:lnSpc>
              <a:spcBef>
                <a:spcPts val="0"/>
              </a:spcBef>
            </a:pPr>
            <a:r>
              <a:rPr lang="en-US" dirty="0"/>
              <a:t>∫</a:t>
            </a:r>
            <a:r>
              <a:rPr lang="en-US" baseline="-25000" dirty="0"/>
              <a:t>1</a:t>
            </a:r>
            <a:r>
              <a:rPr lang="en-US" baseline="30000" dirty="0"/>
              <a:t>6</a:t>
            </a:r>
            <a:r>
              <a:rPr lang="en-US" sz="4000" dirty="0"/>
              <a:t> </a:t>
            </a:r>
            <a:r>
              <a:rPr lang="en-US" dirty="0"/>
              <a:t>tanh</a:t>
            </a:r>
            <a:r>
              <a:rPr lang="en-US" baseline="30000" dirty="0"/>
              <a:t>-1</a:t>
            </a:r>
            <a:r>
              <a:rPr lang="en-US" dirty="0"/>
              <a:t>(x) dx ≈ </a:t>
            </a:r>
            <a:r>
              <a:rPr lang="en-US" dirty="0">
                <a:solidFill>
                  <a:srgbClr val="FFFF00"/>
                </a:solidFill>
              </a:rPr>
              <a:t>2.09 – 7.85</a:t>
            </a:r>
            <a:r>
              <a:rPr lang="en-US" sz="5000" i="1" dirty="0">
                <a:solidFill>
                  <a:srgbClr val="FFFF00"/>
                </a:solidFill>
                <a:latin typeface="Times New Roman" panose="02020603050405020304" pitchFamily="18" charset="0"/>
                <a:cs typeface="Times New Roman" panose="02020603050405020304" pitchFamily="18" charset="0"/>
              </a:rPr>
              <a:t>i</a:t>
            </a:r>
            <a:endParaRPr lang="en-US" sz="5000" i="1" dirty="0">
              <a:solidFill>
                <a:srgbClr val="CCFF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CCFFFF"/>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22-25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5EA3F8-ED33-4B40-A8D3-EE47AA811882}"/>
                  </a:ext>
                </a:extLst>
              </p:cNvPr>
              <p:cNvSpPr txBox="1"/>
              <p:nvPr/>
            </p:nvSpPr>
            <p:spPr>
              <a:xfrm>
                <a:off x="3581400" y="5741079"/>
                <a:ext cx="5588479" cy="1092479"/>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xsinh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xcosh</a:t>
                </a:r>
                <a:r>
                  <a:rPr lang="en-US" sz="2000" b="1" baseline="30000" dirty="0">
                    <a:solidFill>
                      <a:srgbClr val="CCFFFF"/>
                    </a:solidFill>
                  </a:rPr>
                  <a:t>-1</a:t>
                </a:r>
                <a:r>
                  <a:rPr lang="en-US" sz="2000" b="1" dirty="0">
                    <a:solidFill>
                      <a:srgbClr val="CCFFFF"/>
                    </a:solidFill>
                  </a:rPr>
                  <a:t>(x) – (</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a:t>
                </a:r>
                <a:r>
                  <a:rPr lang="en-US" sz="2000" b="1" baseline="30000" dirty="0">
                    <a:solidFill>
                      <a:srgbClr val="CCFFFF"/>
                    </a:solidFill>
                  </a:rPr>
                  <a:t> </a:t>
                </a:r>
                <a:r>
                  <a:rPr lang="en-US" sz="2000" b="1" dirty="0">
                    <a:solidFill>
                      <a:srgbClr val="CCFFFF"/>
                    </a:solidFill>
                  </a:rPr>
                  <a:t>dx = ½ln(1-x</a:t>
                </a:r>
                <a:r>
                  <a:rPr lang="en-US" sz="2000" b="1" baseline="30000" dirty="0">
                    <a:solidFill>
                      <a:srgbClr val="CCFFFF"/>
                    </a:solidFill>
                  </a:rPr>
                  <a:t>2</a:t>
                </a:r>
                <a:r>
                  <a:rPr lang="en-US" sz="2000" b="1" dirty="0">
                    <a:solidFill>
                      <a:srgbClr val="CCFFFF"/>
                    </a:solidFill>
                  </a:rPr>
                  <a:t>) + xtanh</a:t>
                </a:r>
                <a:r>
                  <a:rPr lang="en-US" sz="2000" b="1" baseline="30000" dirty="0">
                    <a:solidFill>
                      <a:srgbClr val="CCFFFF"/>
                    </a:solidFill>
                  </a:rPr>
                  <a:t>-1</a:t>
                </a:r>
                <a:r>
                  <a:rPr lang="en-US" sz="2000" b="1" dirty="0">
                    <a:solidFill>
                      <a:srgbClr val="CCFFFF"/>
                    </a:solidFill>
                  </a:rPr>
                  <a:t>(x) + k</a:t>
                </a:r>
              </a:p>
            </p:txBody>
          </p:sp>
        </mc:Choice>
        <mc:Fallback xmlns="">
          <p:sp>
            <p:nvSpPr>
              <p:cNvPr id="16" name="TextBox 15">
                <a:extLst>
                  <a:ext uri="{FF2B5EF4-FFF2-40B4-BE49-F238E27FC236}">
                    <a16:creationId xmlns:a16="http://schemas.microsoft.com/office/drawing/2014/main" id="{6E5EA3F8-ED33-4B40-A8D3-EE47AA811882}"/>
                  </a:ext>
                </a:extLst>
              </p:cNvPr>
              <p:cNvSpPr txBox="1">
                <a:spLocks noRot="1" noChangeAspect="1" noMove="1" noResize="1" noEditPoints="1" noAdjustHandles="1" noChangeArrowheads="1" noChangeShapeType="1" noTextEdit="1"/>
              </p:cNvSpPr>
              <p:nvPr/>
            </p:nvSpPr>
            <p:spPr>
              <a:xfrm>
                <a:off x="3581400" y="5741079"/>
                <a:ext cx="5588479" cy="1092479"/>
              </a:xfrm>
              <a:prstGeom prst="rect">
                <a:avLst/>
              </a:prstGeom>
              <a:blipFill>
                <a:blip r:embed="rId2"/>
                <a:stretch>
                  <a:fillRect l="-1201" b="-8939"/>
                </a:stretch>
              </a:blipFill>
            </p:spPr>
            <p:txBody>
              <a:bodyPr/>
              <a:lstStyle/>
              <a:p>
                <a:r>
                  <a:rPr lang="en-US">
                    <a:noFill/>
                  </a:rPr>
                  <a:t> </a:t>
                </a:r>
              </a:p>
            </p:txBody>
          </p:sp>
        </mc:Fallback>
      </mc:AlternateContent>
    </p:spTree>
    <p:extLst>
      <p:ext uri="{BB962C8B-B14F-4D97-AF65-F5344CB8AC3E}">
        <p14:creationId xmlns:p14="http://schemas.microsoft.com/office/powerpoint/2010/main" val="3982516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lnSpc>
                <a:spcPts val="5000"/>
              </a:lnSpc>
              <a:spcBef>
                <a:spcPts val="0"/>
              </a:spcBef>
            </a:pPr>
            <a:r>
              <a:rPr lang="en-US" dirty="0"/>
              <a:t>Howcum we got an “</a:t>
            </a:r>
            <a:r>
              <a:rPr lang="en-US" sz="5000" i="1" dirty="0" err="1">
                <a:latin typeface="Times New Roman" panose="02020603050405020304" pitchFamily="18" charset="0"/>
                <a:cs typeface="Times New Roman" panose="02020603050405020304" pitchFamily="18" charset="0"/>
              </a:rPr>
              <a:t>i</a:t>
            </a:r>
            <a:r>
              <a:rPr lang="en-US" sz="2000" i="1"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a:t>
            </a:r>
            <a:r>
              <a:rPr lang="en-US" sz="4000" i="1" dirty="0">
                <a:cs typeface="Times New Roman" panose="02020603050405020304" pitchFamily="18" charset="0"/>
              </a:rPr>
              <a:t> </a:t>
            </a:r>
            <a:r>
              <a:rPr lang="en-US" sz="4000" dirty="0">
                <a:cs typeface="Times New Roman" panose="02020603050405020304" pitchFamily="18" charset="0"/>
              </a:rPr>
              <a:t>??</a:t>
            </a:r>
          </a:p>
          <a:p>
            <a:pPr>
              <a:spcBef>
                <a:spcPts val="0"/>
              </a:spcBef>
            </a:pPr>
            <a:endParaRPr lang="en-US" sz="2000" dirty="0"/>
          </a:p>
          <a:p>
            <a:pPr>
              <a:spcBef>
                <a:spcPts val="0"/>
              </a:spcBef>
            </a:pPr>
            <a:r>
              <a:rPr lang="en-US" dirty="0"/>
              <a:t>The exponential function can be defined for any complex </a:t>
            </a:r>
          </a:p>
          <a:p>
            <a:pPr>
              <a:spcBef>
                <a:spcPts val="0"/>
              </a:spcBef>
            </a:pPr>
            <a:r>
              <a:rPr lang="en-US" dirty="0"/>
              <a:t>argument:</a:t>
            </a:r>
          </a:p>
          <a:p>
            <a:pPr>
              <a:spcBef>
                <a:spcPts val="0"/>
              </a:spcBef>
            </a:pPr>
            <a:endParaRPr lang="en-US" sz="2000" dirty="0"/>
          </a:p>
          <a:p>
            <a:pPr algn="ctr">
              <a:lnSpc>
                <a:spcPts val="5000"/>
              </a:lnSpc>
              <a:spcBef>
                <a:spcPts val="0"/>
              </a:spcBef>
            </a:pPr>
            <a:r>
              <a:rPr lang="en-US" dirty="0" err="1"/>
              <a:t>e</a:t>
            </a:r>
            <a:r>
              <a:rPr lang="en-US" i="1" baseline="30000" dirty="0" err="1">
                <a:latin typeface="Times New Roman" panose="02020603050405020304" pitchFamily="18" charset="0"/>
                <a:cs typeface="Times New Roman" panose="02020603050405020304" pitchFamily="18" charset="0"/>
              </a:rPr>
              <a:t>i</a:t>
            </a:r>
            <a:r>
              <a:rPr lang="en-US" baseline="30000" dirty="0" err="1"/>
              <a:t>x</a:t>
            </a:r>
            <a:r>
              <a:rPr lang="en-US" dirty="0"/>
              <a:t> = cos(x) + </a:t>
            </a:r>
            <a:r>
              <a:rPr lang="en-US" sz="5000" i="1" dirty="0" err="1">
                <a:latin typeface="Times New Roman" panose="02020603050405020304" pitchFamily="18" charset="0"/>
                <a:cs typeface="Times New Roman" panose="02020603050405020304" pitchFamily="18" charset="0"/>
              </a:rPr>
              <a:t>i</a:t>
            </a:r>
            <a:r>
              <a:rPr lang="en-US" sz="4000" i="1" dirty="0">
                <a:latin typeface="Times New Roman" panose="02020603050405020304" pitchFamily="18" charset="0"/>
                <a:cs typeface="Times New Roman" panose="02020603050405020304" pitchFamily="18" charset="0"/>
              </a:rPr>
              <a:t> </a:t>
            </a:r>
            <a:r>
              <a:rPr lang="en-US" dirty="0"/>
              <a:t>sin(x)</a:t>
            </a:r>
          </a:p>
          <a:p>
            <a:pPr algn="ctr">
              <a:lnSpc>
                <a:spcPts val="5000"/>
              </a:lnSpc>
              <a:spcBef>
                <a:spcPts val="0"/>
              </a:spcBef>
            </a:pPr>
            <a:r>
              <a:rPr lang="en-US" dirty="0"/>
              <a:t>e</a:t>
            </a:r>
            <a:r>
              <a:rPr lang="en-US" baseline="30000" dirty="0"/>
              <a:t>-</a:t>
            </a:r>
            <a:r>
              <a:rPr lang="en-US" i="1" baseline="30000" dirty="0">
                <a:latin typeface="Times New Roman" panose="02020603050405020304" pitchFamily="18" charset="0"/>
                <a:cs typeface="Times New Roman" panose="02020603050405020304" pitchFamily="18" charset="0"/>
              </a:rPr>
              <a:t>i</a:t>
            </a:r>
            <a:r>
              <a:rPr lang="en-US" baseline="30000" dirty="0"/>
              <a:t>x</a:t>
            </a:r>
            <a:r>
              <a:rPr lang="en-US" dirty="0"/>
              <a:t> = cos(x) - </a:t>
            </a:r>
            <a:r>
              <a:rPr lang="en-US" sz="5000" i="1" dirty="0" err="1">
                <a:latin typeface="Times New Roman" panose="02020603050405020304" pitchFamily="18" charset="0"/>
                <a:cs typeface="Times New Roman" panose="02020603050405020304" pitchFamily="18" charset="0"/>
              </a:rPr>
              <a:t>i</a:t>
            </a:r>
            <a:r>
              <a:rPr lang="en-US" sz="4000" i="1" dirty="0">
                <a:latin typeface="Times New Roman" panose="02020603050405020304" pitchFamily="18" charset="0"/>
                <a:cs typeface="Times New Roman" panose="02020603050405020304" pitchFamily="18" charset="0"/>
              </a:rPr>
              <a:t> </a:t>
            </a:r>
            <a:r>
              <a:rPr lang="en-US" dirty="0"/>
              <a:t>sin(x)</a:t>
            </a:r>
          </a:p>
          <a:p>
            <a:pPr>
              <a:lnSpc>
                <a:spcPts val="5000"/>
              </a:lnSpc>
              <a:spcBef>
                <a:spcPts val="0"/>
              </a:spcBef>
            </a:pPr>
            <a:endParaRPr lang="en-US" dirty="0"/>
          </a:p>
        </p:txBody>
      </p:sp>
    </p:spTree>
    <p:extLst>
      <p:ext uri="{BB962C8B-B14F-4D97-AF65-F5344CB8AC3E}">
        <p14:creationId xmlns:p14="http://schemas.microsoft.com/office/powerpoint/2010/main" val="37756893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lnSpc>
                <a:spcPts val="5000"/>
              </a:lnSpc>
              <a:spcBef>
                <a:spcPts val="0"/>
              </a:spcBef>
            </a:pPr>
            <a:r>
              <a:rPr lang="en-US" dirty="0"/>
              <a:t>Since the exponential function can be defined for any complex argument, we can also extend the definitions of the hyperbolic functions to complex arguments</a:t>
            </a:r>
          </a:p>
        </p:txBody>
      </p:sp>
    </p:spTree>
    <p:extLst>
      <p:ext uri="{BB962C8B-B14F-4D97-AF65-F5344CB8AC3E}">
        <p14:creationId xmlns:p14="http://schemas.microsoft.com/office/powerpoint/2010/main" val="10650976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lnSpc>
                <a:spcPts val="5000"/>
              </a:lnSpc>
              <a:spcBef>
                <a:spcPts val="0"/>
              </a:spcBef>
            </a:pPr>
            <a:r>
              <a:rPr lang="en-US" dirty="0"/>
              <a:t>The functions </a:t>
            </a:r>
            <a:r>
              <a:rPr lang="en-US" dirty="0" err="1"/>
              <a:t>sinh</a:t>
            </a:r>
            <a:r>
              <a:rPr lang="en-US" dirty="0"/>
              <a:t>(z) and </a:t>
            </a:r>
            <a:r>
              <a:rPr lang="en-US" dirty="0" err="1"/>
              <a:t>cosh</a:t>
            </a:r>
            <a:r>
              <a:rPr lang="en-US" dirty="0"/>
              <a:t>(z) are then </a:t>
            </a:r>
            <a:r>
              <a:rPr lang="en-US" dirty="0">
                <a:solidFill>
                  <a:srgbClr val="FFC000"/>
                </a:solidFill>
              </a:rPr>
              <a:t>holomorphic</a:t>
            </a:r>
          </a:p>
        </p:txBody>
      </p:sp>
    </p:spTree>
    <p:extLst>
      <p:ext uri="{BB962C8B-B14F-4D97-AF65-F5344CB8AC3E}">
        <p14:creationId xmlns:p14="http://schemas.microsoft.com/office/powerpoint/2010/main" val="4008625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lnSpc>
                <a:spcPts val="5000"/>
              </a:lnSpc>
              <a:spcBef>
                <a:spcPts val="0"/>
              </a:spcBef>
            </a:pPr>
            <a:r>
              <a:rPr lang="en-US" dirty="0" err="1"/>
              <a:t>sinh</a:t>
            </a:r>
            <a:r>
              <a:rPr lang="en-US" dirty="0"/>
              <a:t>(</a:t>
            </a:r>
            <a:r>
              <a:rPr lang="en-US" dirty="0" err="1"/>
              <a:t>x+</a:t>
            </a:r>
            <a:r>
              <a:rPr lang="en-US" sz="5000" i="1" dirty="0" err="1">
                <a:latin typeface="Times New Roman" panose="02020603050405020304" pitchFamily="18" charset="0"/>
                <a:cs typeface="Times New Roman" panose="02020603050405020304" pitchFamily="18" charset="0"/>
              </a:rPr>
              <a:t>i</a:t>
            </a:r>
            <a:r>
              <a:rPr lang="en-US" dirty="0" err="1"/>
              <a:t>y</a:t>
            </a:r>
            <a:r>
              <a:rPr lang="en-US" dirty="0"/>
              <a:t>) = </a:t>
            </a:r>
          </a:p>
          <a:p>
            <a:pPr>
              <a:lnSpc>
                <a:spcPts val="5000"/>
              </a:lnSpc>
              <a:spcBef>
                <a:spcPts val="0"/>
              </a:spcBef>
            </a:pPr>
            <a:r>
              <a:rPr lang="en-US" dirty="0"/>
              <a:t>     sin(x)cos(y) + </a:t>
            </a:r>
            <a:r>
              <a:rPr lang="en-US" sz="5000" i="1" dirty="0" err="1">
                <a:latin typeface="Times New Roman" panose="02020603050405020304" pitchFamily="18" charset="0"/>
                <a:cs typeface="Times New Roman" panose="02020603050405020304" pitchFamily="18" charset="0"/>
              </a:rPr>
              <a:t>i</a:t>
            </a:r>
            <a:r>
              <a:rPr lang="en-US" sz="5000" i="1" dirty="0">
                <a:latin typeface="Times New Roman" panose="02020603050405020304" pitchFamily="18" charset="0"/>
                <a:cs typeface="Times New Roman" panose="02020603050405020304" pitchFamily="18" charset="0"/>
              </a:rPr>
              <a:t> </a:t>
            </a:r>
            <a:r>
              <a:rPr lang="en-US" dirty="0" err="1"/>
              <a:t>cosh</a:t>
            </a:r>
            <a:r>
              <a:rPr lang="en-US" dirty="0"/>
              <a:t>(x)sin(y)</a:t>
            </a:r>
          </a:p>
          <a:p>
            <a:pPr>
              <a:lnSpc>
                <a:spcPts val="5000"/>
              </a:lnSpc>
              <a:spcBef>
                <a:spcPts val="0"/>
              </a:spcBef>
            </a:pPr>
            <a:r>
              <a:rPr lang="en-US" dirty="0" err="1"/>
              <a:t>cosh</a:t>
            </a:r>
            <a:r>
              <a:rPr lang="en-US" dirty="0"/>
              <a:t>(</a:t>
            </a:r>
            <a:r>
              <a:rPr lang="en-US" dirty="0" err="1"/>
              <a:t>x+</a:t>
            </a:r>
            <a:r>
              <a:rPr lang="en-US" sz="5000" i="1" dirty="0" err="1">
                <a:latin typeface="Times New Roman" panose="02020603050405020304" pitchFamily="18" charset="0"/>
                <a:cs typeface="Times New Roman" panose="02020603050405020304" pitchFamily="18" charset="0"/>
              </a:rPr>
              <a:t>i</a:t>
            </a:r>
            <a:r>
              <a:rPr lang="en-US" dirty="0" err="1"/>
              <a:t>y</a:t>
            </a:r>
            <a:r>
              <a:rPr lang="en-US" dirty="0"/>
              <a:t>) = </a:t>
            </a:r>
          </a:p>
          <a:p>
            <a:pPr>
              <a:lnSpc>
                <a:spcPts val="5000"/>
              </a:lnSpc>
              <a:spcBef>
                <a:spcPts val="0"/>
              </a:spcBef>
            </a:pPr>
            <a:r>
              <a:rPr lang="en-US" dirty="0"/>
              <a:t>     cos(x)cos(y) + </a:t>
            </a:r>
            <a:r>
              <a:rPr lang="en-US" sz="5000" i="1" dirty="0" err="1">
                <a:latin typeface="Times New Roman" panose="02020603050405020304" pitchFamily="18" charset="0"/>
                <a:cs typeface="Times New Roman" panose="02020603050405020304" pitchFamily="18" charset="0"/>
              </a:rPr>
              <a:t>i</a:t>
            </a:r>
            <a:r>
              <a:rPr lang="en-US" sz="5000" i="1" dirty="0">
                <a:latin typeface="Times New Roman" panose="02020603050405020304" pitchFamily="18" charset="0"/>
                <a:cs typeface="Times New Roman" panose="02020603050405020304" pitchFamily="18" charset="0"/>
              </a:rPr>
              <a:t> </a:t>
            </a:r>
            <a:r>
              <a:rPr lang="en-US" dirty="0" err="1"/>
              <a:t>sinh</a:t>
            </a:r>
            <a:r>
              <a:rPr lang="en-US" dirty="0"/>
              <a:t>(x)sin(y)</a:t>
            </a:r>
          </a:p>
          <a:p>
            <a:pPr>
              <a:lnSpc>
                <a:spcPts val="5000"/>
              </a:lnSpc>
              <a:spcBef>
                <a:spcPts val="0"/>
              </a:spcBef>
            </a:pPr>
            <a:r>
              <a:rPr lang="en-US" dirty="0"/>
              <a:t>               </a:t>
            </a:r>
            <a:r>
              <a:rPr lang="en-US" u="sng" dirty="0"/>
              <a:t>(tanh(x)+</a:t>
            </a:r>
            <a:r>
              <a:rPr lang="en-US" sz="5000" i="1" u="sng" dirty="0">
                <a:latin typeface="Times New Roman" panose="02020603050405020304" pitchFamily="18" charset="0"/>
                <a:cs typeface="Times New Roman" panose="02020603050405020304" pitchFamily="18" charset="0"/>
              </a:rPr>
              <a:t> </a:t>
            </a:r>
            <a:r>
              <a:rPr lang="en-US" sz="5000" i="1" u="sng" dirty="0" err="1">
                <a:latin typeface="Times New Roman" panose="02020603050405020304" pitchFamily="18" charset="0"/>
                <a:cs typeface="Times New Roman" panose="02020603050405020304" pitchFamily="18" charset="0"/>
              </a:rPr>
              <a:t>i</a:t>
            </a:r>
            <a:r>
              <a:rPr lang="en-US" sz="5000" i="1" u="sng" dirty="0">
                <a:latin typeface="Times New Roman" panose="02020603050405020304" pitchFamily="18" charset="0"/>
                <a:cs typeface="Times New Roman" panose="02020603050405020304" pitchFamily="18" charset="0"/>
              </a:rPr>
              <a:t> </a:t>
            </a:r>
            <a:r>
              <a:rPr lang="en-US" u="sng" dirty="0"/>
              <a:t>tan(y))</a:t>
            </a:r>
          </a:p>
          <a:p>
            <a:pPr>
              <a:lnSpc>
                <a:spcPts val="5000"/>
              </a:lnSpc>
              <a:spcBef>
                <a:spcPts val="0"/>
              </a:spcBef>
            </a:pPr>
            <a:r>
              <a:rPr lang="en-US" dirty="0">
                <a:solidFill>
                  <a:srgbClr val="FFC000"/>
                </a:solidFill>
              </a:rPr>
              <a:t>               </a:t>
            </a:r>
            <a:r>
              <a:rPr lang="en-US" dirty="0"/>
              <a:t>(1+</a:t>
            </a:r>
            <a:r>
              <a:rPr lang="en-US" sz="5000" i="1" dirty="0">
                <a:latin typeface="Times New Roman" panose="02020603050405020304" pitchFamily="18" charset="0"/>
                <a:cs typeface="Times New Roman" panose="02020603050405020304" pitchFamily="18" charset="0"/>
              </a:rPr>
              <a:t>i </a:t>
            </a:r>
            <a:r>
              <a:rPr lang="en-US" dirty="0"/>
              <a:t>tanh(x)tan(y)</a:t>
            </a:r>
          </a:p>
          <a:p>
            <a:pPr>
              <a:lnSpc>
                <a:spcPts val="5000"/>
              </a:lnSpc>
              <a:spcBef>
                <a:spcPts val="0"/>
              </a:spcBef>
            </a:pPr>
            <a:endParaRPr lang="en-US" dirty="0">
              <a:solidFill>
                <a:srgbClr val="FFC000"/>
              </a:solidFill>
            </a:endParaRPr>
          </a:p>
        </p:txBody>
      </p:sp>
      <p:sp>
        <p:nvSpPr>
          <p:cNvPr id="5" name="TextBox 4">
            <a:extLst>
              <a:ext uri="{FF2B5EF4-FFF2-40B4-BE49-F238E27FC236}">
                <a16:creationId xmlns:a16="http://schemas.microsoft.com/office/drawing/2014/main" id="{A7670CAD-0D11-832C-44F8-110B74464562}"/>
              </a:ext>
            </a:extLst>
          </p:cNvPr>
          <p:cNvSpPr txBox="1"/>
          <p:nvPr/>
        </p:nvSpPr>
        <p:spPr>
          <a:xfrm>
            <a:off x="1447800" y="1752600"/>
            <a:ext cx="1219200" cy="276999"/>
          </a:xfrm>
          <a:prstGeom prst="rect">
            <a:avLst/>
          </a:prstGeom>
          <a:noFill/>
        </p:spPr>
        <p:txBody>
          <a:bodyPr wrap="square">
            <a:spAutoFit/>
          </a:bodyPr>
          <a:lstStyle/>
          <a:p>
            <a:r>
              <a:rPr lang="en-US" sz="1200" dirty="0"/>
              <a:t>no hyperbolic</a:t>
            </a:r>
          </a:p>
        </p:txBody>
      </p:sp>
      <p:sp>
        <p:nvSpPr>
          <p:cNvPr id="6" name="TextBox 5">
            <a:extLst>
              <a:ext uri="{FF2B5EF4-FFF2-40B4-BE49-F238E27FC236}">
                <a16:creationId xmlns:a16="http://schemas.microsoft.com/office/drawing/2014/main" id="{140E38A0-B247-C5EC-4A48-A8A448CB2AA4}"/>
              </a:ext>
            </a:extLst>
          </p:cNvPr>
          <p:cNvSpPr txBox="1"/>
          <p:nvPr/>
        </p:nvSpPr>
        <p:spPr>
          <a:xfrm>
            <a:off x="2895600" y="1752600"/>
            <a:ext cx="1219200" cy="276999"/>
          </a:xfrm>
          <a:prstGeom prst="rect">
            <a:avLst/>
          </a:prstGeom>
          <a:noFill/>
        </p:spPr>
        <p:txBody>
          <a:bodyPr wrap="square">
            <a:spAutoFit/>
          </a:bodyPr>
          <a:lstStyle/>
          <a:p>
            <a:r>
              <a:rPr lang="en-US" sz="1200" dirty="0"/>
              <a:t>no hyperbolic</a:t>
            </a:r>
          </a:p>
        </p:txBody>
      </p:sp>
      <p:sp>
        <p:nvSpPr>
          <p:cNvPr id="7" name="TextBox 6">
            <a:extLst>
              <a:ext uri="{FF2B5EF4-FFF2-40B4-BE49-F238E27FC236}">
                <a16:creationId xmlns:a16="http://schemas.microsoft.com/office/drawing/2014/main" id="{52FEA071-2BC6-DCF0-F042-D8B7FE1AF3C6}"/>
              </a:ext>
            </a:extLst>
          </p:cNvPr>
          <p:cNvSpPr txBox="1"/>
          <p:nvPr/>
        </p:nvSpPr>
        <p:spPr>
          <a:xfrm>
            <a:off x="7086600" y="1752600"/>
            <a:ext cx="1219200" cy="276999"/>
          </a:xfrm>
          <a:prstGeom prst="rect">
            <a:avLst/>
          </a:prstGeom>
          <a:noFill/>
        </p:spPr>
        <p:txBody>
          <a:bodyPr wrap="square">
            <a:spAutoFit/>
          </a:bodyPr>
          <a:lstStyle/>
          <a:p>
            <a:r>
              <a:rPr lang="en-US" sz="1200" dirty="0"/>
              <a:t>no hyperbolic</a:t>
            </a:r>
          </a:p>
        </p:txBody>
      </p:sp>
      <p:sp>
        <p:nvSpPr>
          <p:cNvPr id="8" name="TextBox 7">
            <a:extLst>
              <a:ext uri="{FF2B5EF4-FFF2-40B4-BE49-F238E27FC236}">
                <a16:creationId xmlns:a16="http://schemas.microsoft.com/office/drawing/2014/main" id="{2DB1D8D7-65D2-9DE6-3E6D-2B61BF96679C}"/>
              </a:ext>
            </a:extLst>
          </p:cNvPr>
          <p:cNvSpPr txBox="1"/>
          <p:nvPr/>
        </p:nvSpPr>
        <p:spPr>
          <a:xfrm>
            <a:off x="1447800" y="3075801"/>
            <a:ext cx="1219200" cy="276999"/>
          </a:xfrm>
          <a:prstGeom prst="rect">
            <a:avLst/>
          </a:prstGeom>
          <a:noFill/>
        </p:spPr>
        <p:txBody>
          <a:bodyPr wrap="square">
            <a:spAutoFit/>
          </a:bodyPr>
          <a:lstStyle/>
          <a:p>
            <a:r>
              <a:rPr lang="en-US" sz="1200" dirty="0"/>
              <a:t>no hyperbolic</a:t>
            </a:r>
          </a:p>
        </p:txBody>
      </p:sp>
      <p:sp>
        <p:nvSpPr>
          <p:cNvPr id="9" name="TextBox 8">
            <a:extLst>
              <a:ext uri="{FF2B5EF4-FFF2-40B4-BE49-F238E27FC236}">
                <a16:creationId xmlns:a16="http://schemas.microsoft.com/office/drawing/2014/main" id="{B8A5EDF1-9C84-7CF5-DEB5-8FDA1E2486FB}"/>
              </a:ext>
            </a:extLst>
          </p:cNvPr>
          <p:cNvSpPr txBox="1"/>
          <p:nvPr/>
        </p:nvSpPr>
        <p:spPr>
          <a:xfrm>
            <a:off x="3048000" y="3075801"/>
            <a:ext cx="1219200" cy="276999"/>
          </a:xfrm>
          <a:prstGeom prst="rect">
            <a:avLst/>
          </a:prstGeom>
          <a:noFill/>
        </p:spPr>
        <p:txBody>
          <a:bodyPr wrap="square">
            <a:spAutoFit/>
          </a:bodyPr>
          <a:lstStyle/>
          <a:p>
            <a:r>
              <a:rPr lang="en-US" sz="1200" dirty="0"/>
              <a:t>no hyperbolic</a:t>
            </a:r>
          </a:p>
        </p:txBody>
      </p:sp>
      <p:sp>
        <p:nvSpPr>
          <p:cNvPr id="10" name="TextBox 9">
            <a:extLst>
              <a:ext uri="{FF2B5EF4-FFF2-40B4-BE49-F238E27FC236}">
                <a16:creationId xmlns:a16="http://schemas.microsoft.com/office/drawing/2014/main" id="{97876389-1571-9E9C-F2A4-0C957906B38C}"/>
              </a:ext>
            </a:extLst>
          </p:cNvPr>
          <p:cNvSpPr txBox="1"/>
          <p:nvPr/>
        </p:nvSpPr>
        <p:spPr>
          <a:xfrm>
            <a:off x="7086600" y="3075801"/>
            <a:ext cx="1219200" cy="276999"/>
          </a:xfrm>
          <a:prstGeom prst="rect">
            <a:avLst/>
          </a:prstGeom>
          <a:noFill/>
        </p:spPr>
        <p:txBody>
          <a:bodyPr wrap="square">
            <a:spAutoFit/>
          </a:bodyPr>
          <a:lstStyle/>
          <a:p>
            <a:r>
              <a:rPr lang="en-US" sz="1200" dirty="0"/>
              <a:t>no hyperbolic</a:t>
            </a:r>
          </a:p>
        </p:txBody>
      </p:sp>
      <p:sp>
        <p:nvSpPr>
          <p:cNvPr id="11" name="TextBox 10">
            <a:extLst>
              <a:ext uri="{FF2B5EF4-FFF2-40B4-BE49-F238E27FC236}">
                <a16:creationId xmlns:a16="http://schemas.microsoft.com/office/drawing/2014/main" id="{FD4F42F3-3CC9-FDC0-6CCD-B0ADB08DFCD2}"/>
              </a:ext>
            </a:extLst>
          </p:cNvPr>
          <p:cNvSpPr txBox="1"/>
          <p:nvPr/>
        </p:nvSpPr>
        <p:spPr>
          <a:xfrm>
            <a:off x="6477000" y="3733800"/>
            <a:ext cx="1219200" cy="276999"/>
          </a:xfrm>
          <a:prstGeom prst="rect">
            <a:avLst/>
          </a:prstGeom>
          <a:noFill/>
        </p:spPr>
        <p:txBody>
          <a:bodyPr wrap="square">
            <a:spAutoFit/>
          </a:bodyPr>
          <a:lstStyle/>
          <a:p>
            <a:r>
              <a:rPr lang="en-US" sz="1200" dirty="0"/>
              <a:t>no hyperbolic</a:t>
            </a:r>
          </a:p>
        </p:txBody>
      </p:sp>
      <p:sp>
        <p:nvSpPr>
          <p:cNvPr id="12" name="TextBox 11">
            <a:extLst>
              <a:ext uri="{FF2B5EF4-FFF2-40B4-BE49-F238E27FC236}">
                <a16:creationId xmlns:a16="http://schemas.microsoft.com/office/drawing/2014/main" id="{B8F74B96-405B-72C6-E44A-F2C02FD5D92A}"/>
              </a:ext>
            </a:extLst>
          </p:cNvPr>
          <p:cNvSpPr txBox="1"/>
          <p:nvPr/>
        </p:nvSpPr>
        <p:spPr>
          <a:xfrm>
            <a:off x="6629400" y="4371201"/>
            <a:ext cx="1219200" cy="276999"/>
          </a:xfrm>
          <a:prstGeom prst="rect">
            <a:avLst/>
          </a:prstGeom>
          <a:noFill/>
        </p:spPr>
        <p:txBody>
          <a:bodyPr wrap="square">
            <a:spAutoFit/>
          </a:bodyPr>
          <a:lstStyle/>
          <a:p>
            <a:r>
              <a:rPr lang="en-US" sz="1200" dirty="0"/>
              <a:t>no hyperbolic</a:t>
            </a:r>
          </a:p>
        </p:txBody>
      </p:sp>
      <p:sp>
        <p:nvSpPr>
          <p:cNvPr id="14" name="TextBox 13">
            <a:extLst>
              <a:ext uri="{FF2B5EF4-FFF2-40B4-BE49-F238E27FC236}">
                <a16:creationId xmlns:a16="http://schemas.microsoft.com/office/drawing/2014/main" id="{86D3A57B-3730-3325-04C5-48DDF5F6E801}"/>
              </a:ext>
            </a:extLst>
          </p:cNvPr>
          <p:cNvSpPr txBox="1"/>
          <p:nvPr/>
        </p:nvSpPr>
        <p:spPr>
          <a:xfrm>
            <a:off x="457200" y="4010799"/>
            <a:ext cx="4742822" cy="707886"/>
          </a:xfrm>
          <a:prstGeom prst="rect">
            <a:avLst/>
          </a:prstGeom>
          <a:noFill/>
        </p:spPr>
        <p:txBody>
          <a:bodyPr wrap="square">
            <a:spAutoFit/>
          </a:bodyPr>
          <a:lstStyle/>
          <a:p>
            <a:r>
              <a:rPr lang="en-US" sz="4000" b="1" dirty="0">
                <a:solidFill>
                  <a:srgbClr val="CCFFFF"/>
                </a:solidFill>
                <a:latin typeface="+mn-lt"/>
                <a:cs typeface="+mn-cs"/>
              </a:rPr>
              <a:t>tanh(</a:t>
            </a:r>
            <a:r>
              <a:rPr lang="en-US" sz="4000" b="1" dirty="0" err="1">
                <a:solidFill>
                  <a:srgbClr val="CCFFFF"/>
                </a:solidFill>
                <a:latin typeface="+mn-lt"/>
                <a:cs typeface="+mn-cs"/>
              </a:rPr>
              <a:t>x+iy</a:t>
            </a:r>
            <a:r>
              <a:rPr lang="en-US" sz="4000" b="1" dirty="0">
                <a:solidFill>
                  <a:srgbClr val="CCFFFF"/>
                </a:solidFill>
                <a:latin typeface="+mn-lt"/>
                <a:cs typeface="+mn-cs"/>
              </a:rPr>
              <a:t>) = </a:t>
            </a:r>
          </a:p>
        </p:txBody>
      </p:sp>
    </p:spTree>
    <p:extLst>
      <p:ext uri="{BB962C8B-B14F-4D97-AF65-F5344CB8AC3E}">
        <p14:creationId xmlns:p14="http://schemas.microsoft.com/office/powerpoint/2010/main" val="37743524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838-19DB-4445-A779-83C116184B9C}"/>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67283F79-A34C-46EA-9F53-352B28F5375A}"/>
              </a:ext>
            </a:extLst>
          </p:cNvPr>
          <p:cNvSpPr>
            <a:spLocks noGrp="1"/>
          </p:cNvSpPr>
          <p:nvPr>
            <p:ph idx="1"/>
          </p:nvPr>
        </p:nvSpPr>
        <p:spPr/>
        <p:txBody>
          <a:bodyPr/>
          <a:lstStyle/>
          <a:p>
            <a:pPr>
              <a:lnSpc>
                <a:spcPts val="5000"/>
              </a:lnSpc>
            </a:pPr>
            <a:r>
              <a:rPr lang="en-US" dirty="0"/>
              <a:t>Thus, hyperbolic functions are periodic with respect to the imaginary component, with period 2</a:t>
            </a:r>
            <a:r>
              <a:rPr lang="el-GR" b="0" dirty="0"/>
              <a:t>π</a:t>
            </a:r>
            <a:r>
              <a:rPr lang="en-US" sz="5000" i="1" dirty="0" err="1">
                <a:latin typeface="Times New Roman" panose="02020603050405020304" pitchFamily="18" charset="0"/>
                <a:cs typeface="Times New Roman" panose="02020603050405020304" pitchFamily="18" charset="0"/>
              </a:rPr>
              <a:t>i</a:t>
            </a:r>
            <a:r>
              <a:rPr lang="en-US" dirty="0"/>
              <a:t> (</a:t>
            </a:r>
            <a:r>
              <a:rPr lang="el-GR" b="0" dirty="0"/>
              <a:t>π</a:t>
            </a:r>
            <a:r>
              <a:rPr lang="en-US" sz="5000" i="1" dirty="0" err="1">
                <a:latin typeface="Times New Roman" panose="02020603050405020304" pitchFamily="18" charset="0"/>
                <a:cs typeface="Times New Roman" panose="02020603050405020304" pitchFamily="18" charset="0"/>
              </a:rPr>
              <a:t>i</a:t>
            </a:r>
            <a:r>
              <a:rPr lang="en-US" dirty="0"/>
              <a:t> for hyperbolic tangent and cotangent)</a:t>
            </a:r>
          </a:p>
        </p:txBody>
      </p:sp>
    </p:spTree>
    <p:extLst>
      <p:ext uri="{BB962C8B-B14F-4D97-AF65-F5344CB8AC3E}">
        <p14:creationId xmlns:p14="http://schemas.microsoft.com/office/powerpoint/2010/main" val="16620907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0987603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2A8-D21F-4C07-A9E1-3187F1C25293}"/>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D083C4F1-6422-4C40-B076-BFE7C0E756CB}"/>
              </a:ext>
            </a:extLst>
          </p:cNvPr>
          <p:cNvSpPr>
            <a:spLocks noGrp="1"/>
          </p:cNvSpPr>
          <p:nvPr>
            <p:ph idx="1"/>
          </p:nvPr>
        </p:nvSpPr>
        <p:spPr/>
        <p:txBody>
          <a:bodyPr/>
          <a:lstStyle/>
          <a:p>
            <a:pPr>
              <a:spcBef>
                <a:spcPts val="0"/>
              </a:spcBef>
            </a:pPr>
            <a:r>
              <a:rPr lang="en-US" dirty="0"/>
              <a:t>Most problems involve cases where the integral answer is the inverse hyperbolic</a:t>
            </a:r>
          </a:p>
          <a:p>
            <a:endParaRPr lang="en-US" dirty="0"/>
          </a:p>
        </p:txBody>
      </p:sp>
    </p:spTree>
    <p:extLst>
      <p:ext uri="{BB962C8B-B14F-4D97-AF65-F5344CB8AC3E}">
        <p14:creationId xmlns:p14="http://schemas.microsoft.com/office/powerpoint/2010/main" val="29470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a:xfrm>
            <a:off x="457200" y="1219200"/>
            <a:ext cx="8305800" cy="5638800"/>
          </a:xfrm>
        </p:spPr>
        <p:txBody>
          <a:bodyPr/>
          <a:lstStyle/>
          <a:p>
            <a:r>
              <a:rPr lang="en-US" dirty="0"/>
              <a:t>BUT nowadays, the default logarithm sometimes has base e:</a:t>
            </a:r>
          </a:p>
          <a:p>
            <a:endParaRPr lang="en-US" dirty="0"/>
          </a:p>
          <a:p>
            <a:pPr algn="ctr"/>
            <a:r>
              <a:rPr lang="en-US" dirty="0"/>
              <a:t>log</a:t>
            </a:r>
            <a:r>
              <a:rPr lang="en-US" baseline="-25000" dirty="0"/>
              <a:t>e</a:t>
            </a:r>
            <a:r>
              <a:rPr lang="en-US" dirty="0"/>
              <a:t> x = ln x = “log x”</a:t>
            </a:r>
          </a:p>
          <a:p>
            <a:endParaRPr lang="en-US" dirty="0"/>
          </a:p>
          <a:p>
            <a:r>
              <a:rPr lang="en-US" dirty="0"/>
              <a:t>Be careful!</a:t>
            </a:r>
          </a:p>
          <a:p>
            <a:r>
              <a:rPr lang="en-US" dirty="0" err="1"/>
              <a:t>WolframAlpha</a:t>
            </a:r>
            <a:r>
              <a:rPr lang="en-US" dirty="0"/>
              <a:t> uses “log” to mean “ln”</a:t>
            </a:r>
          </a:p>
        </p:txBody>
      </p:sp>
    </p:spTree>
    <p:extLst>
      <p:ext uri="{BB962C8B-B14F-4D97-AF65-F5344CB8AC3E}">
        <p14:creationId xmlns:p14="http://schemas.microsoft.com/office/powerpoint/2010/main" val="27475652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B16617-22E2-481D-9B0F-A070D4C55FDC}"/>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https://www.ck12.org/calculus/derivatives-and-integrals-of-inverse-hyperbolic-functions/lesson/</a:t>
            </a:r>
          </a:p>
          <a:p>
            <a:r>
              <a:rPr lang="en-US" sz="1500" dirty="0">
                <a:solidFill>
                  <a:srgbClr val="00B0F0"/>
                </a:solidFill>
              </a:rPr>
              <a:t>Derivatives-and-Integrals-Involving-Inverse-Hyperbolic-Functions-CALC/</a:t>
            </a:r>
          </a:p>
        </p:txBody>
      </p:sp>
      <p:pic>
        <p:nvPicPr>
          <p:cNvPr id="8" name="Picture 7">
            <a:extLst>
              <a:ext uri="{FF2B5EF4-FFF2-40B4-BE49-F238E27FC236}">
                <a16:creationId xmlns:a16="http://schemas.microsoft.com/office/drawing/2014/main" id="{5B9BDEE2-72E5-4EB0-AA5D-F02053A1C287}"/>
              </a:ext>
            </a:extLst>
          </p:cNvPr>
          <p:cNvPicPr>
            <a:picLocks noChangeAspect="1"/>
          </p:cNvPicPr>
          <p:nvPr/>
        </p:nvPicPr>
        <p:blipFill>
          <a:blip r:embed="rId2"/>
          <a:stretch>
            <a:fillRect/>
          </a:stretch>
        </p:blipFill>
        <p:spPr>
          <a:xfrm>
            <a:off x="11502" y="0"/>
            <a:ext cx="9132498" cy="6675613"/>
          </a:xfrm>
          <a:prstGeom prst="rect">
            <a:avLst/>
          </a:prstGeom>
        </p:spPr>
      </p:pic>
    </p:spTree>
    <p:extLst>
      <p:ext uri="{BB962C8B-B14F-4D97-AF65-F5344CB8AC3E}">
        <p14:creationId xmlns:p14="http://schemas.microsoft.com/office/powerpoint/2010/main" val="15813914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Which formula?</a:t>
                </a: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7BC3DA48-7E00-4BAE-A346-026BBD19A228}"/>
              </a:ext>
            </a:extLst>
          </p:cNvPr>
          <p:cNvPicPr>
            <a:picLocks noChangeAspect="1"/>
          </p:cNvPicPr>
          <p:nvPr/>
        </p:nvPicPr>
        <p:blipFill>
          <a:blip r:embed="rId3"/>
          <a:stretch>
            <a:fillRect/>
          </a:stretch>
        </p:blipFill>
        <p:spPr>
          <a:xfrm>
            <a:off x="228600" y="2743201"/>
            <a:ext cx="8915400" cy="3200400"/>
          </a:xfrm>
          <a:prstGeom prst="rect">
            <a:avLst/>
          </a:prstGeom>
        </p:spPr>
      </p:pic>
      <p:sp>
        <p:nvSpPr>
          <p:cNvPr id="8" name="TextBox 7">
            <a:extLst>
              <a:ext uri="{FF2B5EF4-FFF2-40B4-BE49-F238E27FC236}">
                <a16:creationId xmlns:a16="http://schemas.microsoft.com/office/drawing/2014/main" id="{F32724C7-509C-4140-9FDA-C5943AC18586}"/>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https://www.ck12.org/calculus/derivatives-and-integrals-of-inverse-hyperbolic-functions/lesson/</a:t>
            </a:r>
          </a:p>
          <a:p>
            <a:r>
              <a:rPr lang="en-US" sz="1500" dirty="0">
                <a:solidFill>
                  <a:srgbClr val="00B0F0"/>
                </a:solidFill>
              </a:rPr>
              <a:t>Derivatives-and-Integrals-Involving-Inverse-Hyperbolic-Functions-CALC/</a:t>
            </a:r>
          </a:p>
        </p:txBody>
      </p:sp>
      <p:sp>
        <p:nvSpPr>
          <p:cNvPr id="10" name="TextBox 9">
            <a:extLst>
              <a:ext uri="{FF2B5EF4-FFF2-40B4-BE49-F238E27FC236}">
                <a16:creationId xmlns:a16="http://schemas.microsoft.com/office/drawing/2014/main" id="{343BFAD6-C8AC-488B-8B31-D763720A5E3A}"/>
              </a:ext>
            </a:extLst>
          </p:cNvPr>
          <p:cNvSpPr txBox="1"/>
          <p:nvPr/>
        </p:nvSpPr>
        <p:spPr>
          <a:xfrm>
            <a:off x="139461" y="2743201"/>
            <a:ext cx="406879" cy="406077"/>
          </a:xfrm>
          <a:prstGeom prst="rect">
            <a:avLst/>
          </a:prstGeom>
          <a:noFill/>
        </p:spPr>
        <p:txBody>
          <a:bodyPr wrap="square">
            <a:spAutoFit/>
          </a:bodyPr>
          <a:lstStyle/>
          <a:p>
            <a:r>
              <a:rPr lang="en-US" sz="2000" b="1" dirty="0"/>
              <a:t>1</a:t>
            </a:r>
          </a:p>
        </p:txBody>
      </p:sp>
      <p:sp>
        <p:nvSpPr>
          <p:cNvPr id="11" name="TextBox 10">
            <a:extLst>
              <a:ext uri="{FF2B5EF4-FFF2-40B4-BE49-F238E27FC236}">
                <a16:creationId xmlns:a16="http://schemas.microsoft.com/office/drawing/2014/main" id="{3B2C2AA1-29CD-4C10-BC7B-E956137925BA}"/>
              </a:ext>
            </a:extLst>
          </p:cNvPr>
          <p:cNvSpPr txBox="1"/>
          <p:nvPr/>
        </p:nvSpPr>
        <p:spPr>
          <a:xfrm>
            <a:off x="126521" y="3886200"/>
            <a:ext cx="406879" cy="406077"/>
          </a:xfrm>
          <a:prstGeom prst="rect">
            <a:avLst/>
          </a:prstGeom>
          <a:noFill/>
        </p:spPr>
        <p:txBody>
          <a:bodyPr wrap="square">
            <a:spAutoFit/>
          </a:bodyPr>
          <a:lstStyle/>
          <a:p>
            <a:r>
              <a:rPr lang="en-US" sz="2000" b="1" dirty="0"/>
              <a:t>2</a:t>
            </a:r>
          </a:p>
        </p:txBody>
      </p:sp>
      <p:sp>
        <p:nvSpPr>
          <p:cNvPr id="12" name="TextBox 11">
            <a:extLst>
              <a:ext uri="{FF2B5EF4-FFF2-40B4-BE49-F238E27FC236}">
                <a16:creationId xmlns:a16="http://schemas.microsoft.com/office/drawing/2014/main" id="{330DE409-0ECB-48D5-80D8-C2C1ED2244C4}"/>
              </a:ext>
            </a:extLst>
          </p:cNvPr>
          <p:cNvSpPr txBox="1"/>
          <p:nvPr/>
        </p:nvSpPr>
        <p:spPr>
          <a:xfrm>
            <a:off x="126521" y="4927923"/>
            <a:ext cx="406879" cy="406077"/>
          </a:xfrm>
          <a:prstGeom prst="rect">
            <a:avLst/>
          </a:prstGeom>
          <a:noFill/>
        </p:spPr>
        <p:txBody>
          <a:bodyPr wrap="square">
            <a:spAutoFit/>
          </a:bodyPr>
          <a:lstStyle/>
          <a:p>
            <a:r>
              <a:rPr lang="en-US" sz="2000" b="1" dirty="0"/>
              <a:t>3</a:t>
            </a:r>
          </a:p>
        </p:txBody>
      </p:sp>
      <p:sp>
        <p:nvSpPr>
          <p:cNvPr id="13" name="TextBox 12">
            <a:extLst>
              <a:ext uri="{FF2B5EF4-FFF2-40B4-BE49-F238E27FC236}">
                <a16:creationId xmlns:a16="http://schemas.microsoft.com/office/drawing/2014/main" id="{A5B7CCA0-E905-43D9-8AB7-2DAC4B187507}"/>
              </a:ext>
            </a:extLst>
          </p:cNvPr>
          <p:cNvSpPr txBox="1"/>
          <p:nvPr/>
        </p:nvSpPr>
        <p:spPr>
          <a:xfrm>
            <a:off x="4469921" y="2743200"/>
            <a:ext cx="406879" cy="406077"/>
          </a:xfrm>
          <a:prstGeom prst="rect">
            <a:avLst/>
          </a:prstGeom>
          <a:noFill/>
        </p:spPr>
        <p:txBody>
          <a:bodyPr wrap="square">
            <a:spAutoFit/>
          </a:bodyPr>
          <a:lstStyle/>
          <a:p>
            <a:r>
              <a:rPr lang="en-US" sz="2000" b="1" dirty="0"/>
              <a:t>4</a:t>
            </a:r>
          </a:p>
        </p:txBody>
      </p:sp>
      <p:sp>
        <p:nvSpPr>
          <p:cNvPr id="14" name="TextBox 13">
            <a:extLst>
              <a:ext uri="{FF2B5EF4-FFF2-40B4-BE49-F238E27FC236}">
                <a16:creationId xmlns:a16="http://schemas.microsoft.com/office/drawing/2014/main" id="{814E6EAB-F8E9-4444-AD2E-DDFB2CC682F0}"/>
              </a:ext>
            </a:extLst>
          </p:cNvPr>
          <p:cNvSpPr txBox="1"/>
          <p:nvPr/>
        </p:nvSpPr>
        <p:spPr>
          <a:xfrm>
            <a:off x="4456981" y="3886199"/>
            <a:ext cx="406879" cy="406077"/>
          </a:xfrm>
          <a:prstGeom prst="rect">
            <a:avLst/>
          </a:prstGeom>
          <a:noFill/>
        </p:spPr>
        <p:txBody>
          <a:bodyPr wrap="square">
            <a:spAutoFit/>
          </a:bodyPr>
          <a:lstStyle/>
          <a:p>
            <a:r>
              <a:rPr lang="en-US" sz="2000" b="1" dirty="0"/>
              <a:t>5</a:t>
            </a:r>
          </a:p>
        </p:txBody>
      </p:sp>
      <p:sp>
        <p:nvSpPr>
          <p:cNvPr id="15" name="TextBox 14">
            <a:extLst>
              <a:ext uri="{FF2B5EF4-FFF2-40B4-BE49-F238E27FC236}">
                <a16:creationId xmlns:a16="http://schemas.microsoft.com/office/drawing/2014/main" id="{B6AFC27B-AA51-42AB-9EF9-5600587CC025}"/>
              </a:ext>
            </a:extLst>
          </p:cNvPr>
          <p:cNvSpPr txBox="1"/>
          <p:nvPr/>
        </p:nvSpPr>
        <p:spPr>
          <a:xfrm>
            <a:off x="4456981" y="4927922"/>
            <a:ext cx="406879" cy="406077"/>
          </a:xfrm>
          <a:prstGeom prst="rect">
            <a:avLst/>
          </a:prstGeom>
          <a:noFill/>
        </p:spPr>
        <p:txBody>
          <a:bodyPr wrap="square">
            <a:spAutoFit/>
          </a:bodyPr>
          <a:lstStyle/>
          <a:p>
            <a:r>
              <a:rPr lang="en-US" sz="2000" b="1" dirty="0"/>
              <a:t>6</a:t>
            </a:r>
          </a:p>
        </p:txBody>
      </p:sp>
    </p:spTree>
    <p:extLst>
      <p:ext uri="{BB962C8B-B14F-4D97-AF65-F5344CB8AC3E}">
        <p14:creationId xmlns:p14="http://schemas.microsoft.com/office/powerpoint/2010/main" val="41962374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Which formula?</a:t>
                </a: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7BC3DA48-7E00-4BAE-A346-026BBD19A228}"/>
              </a:ext>
            </a:extLst>
          </p:cNvPr>
          <p:cNvPicPr>
            <a:picLocks noChangeAspect="1"/>
          </p:cNvPicPr>
          <p:nvPr/>
        </p:nvPicPr>
        <p:blipFill>
          <a:blip r:embed="rId3"/>
          <a:stretch>
            <a:fillRect/>
          </a:stretch>
        </p:blipFill>
        <p:spPr>
          <a:xfrm>
            <a:off x="228600" y="2743201"/>
            <a:ext cx="8915400" cy="3200400"/>
          </a:xfrm>
          <a:prstGeom prst="rect">
            <a:avLst/>
          </a:prstGeom>
        </p:spPr>
      </p:pic>
      <p:sp>
        <p:nvSpPr>
          <p:cNvPr id="8" name="TextBox 7">
            <a:extLst>
              <a:ext uri="{FF2B5EF4-FFF2-40B4-BE49-F238E27FC236}">
                <a16:creationId xmlns:a16="http://schemas.microsoft.com/office/drawing/2014/main" id="{F32724C7-509C-4140-9FDA-C5943AC18586}"/>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https://www.ck12.org/calculus/derivatives-and-integrals-of-inverse-hyperbolic-functions/lesson/</a:t>
            </a:r>
          </a:p>
          <a:p>
            <a:r>
              <a:rPr lang="en-US" sz="1500" dirty="0">
                <a:solidFill>
                  <a:srgbClr val="00B0F0"/>
                </a:solidFill>
              </a:rPr>
              <a:t>Derivatives-and-Integrals-Involving-Inverse-Hyperbolic-Functions-CALC/</a:t>
            </a:r>
          </a:p>
        </p:txBody>
      </p:sp>
      <p:sp>
        <p:nvSpPr>
          <p:cNvPr id="10" name="TextBox 9">
            <a:extLst>
              <a:ext uri="{FF2B5EF4-FFF2-40B4-BE49-F238E27FC236}">
                <a16:creationId xmlns:a16="http://schemas.microsoft.com/office/drawing/2014/main" id="{343BFAD6-C8AC-488B-8B31-D763720A5E3A}"/>
              </a:ext>
            </a:extLst>
          </p:cNvPr>
          <p:cNvSpPr txBox="1"/>
          <p:nvPr/>
        </p:nvSpPr>
        <p:spPr>
          <a:xfrm>
            <a:off x="139461" y="2743201"/>
            <a:ext cx="406879" cy="406077"/>
          </a:xfrm>
          <a:prstGeom prst="rect">
            <a:avLst/>
          </a:prstGeom>
          <a:noFill/>
        </p:spPr>
        <p:txBody>
          <a:bodyPr wrap="square">
            <a:spAutoFit/>
          </a:bodyPr>
          <a:lstStyle/>
          <a:p>
            <a:r>
              <a:rPr lang="en-US" sz="2000" b="1" dirty="0"/>
              <a:t>1</a:t>
            </a:r>
          </a:p>
        </p:txBody>
      </p:sp>
      <p:sp>
        <p:nvSpPr>
          <p:cNvPr id="11" name="TextBox 10">
            <a:extLst>
              <a:ext uri="{FF2B5EF4-FFF2-40B4-BE49-F238E27FC236}">
                <a16:creationId xmlns:a16="http://schemas.microsoft.com/office/drawing/2014/main" id="{3B2C2AA1-29CD-4C10-BC7B-E956137925BA}"/>
              </a:ext>
            </a:extLst>
          </p:cNvPr>
          <p:cNvSpPr txBox="1"/>
          <p:nvPr/>
        </p:nvSpPr>
        <p:spPr>
          <a:xfrm>
            <a:off x="126521" y="3886200"/>
            <a:ext cx="406879" cy="406077"/>
          </a:xfrm>
          <a:prstGeom prst="rect">
            <a:avLst/>
          </a:prstGeom>
          <a:solidFill>
            <a:srgbClr val="FFFF00"/>
          </a:solidFill>
        </p:spPr>
        <p:txBody>
          <a:bodyPr wrap="square">
            <a:spAutoFit/>
          </a:bodyPr>
          <a:lstStyle/>
          <a:p>
            <a:r>
              <a:rPr lang="en-US" sz="2000" b="1" dirty="0">
                <a:solidFill>
                  <a:schemeClr val="bg1"/>
                </a:solidFill>
              </a:rPr>
              <a:t>2</a:t>
            </a:r>
          </a:p>
        </p:txBody>
      </p:sp>
      <p:sp>
        <p:nvSpPr>
          <p:cNvPr id="12" name="TextBox 11">
            <a:extLst>
              <a:ext uri="{FF2B5EF4-FFF2-40B4-BE49-F238E27FC236}">
                <a16:creationId xmlns:a16="http://schemas.microsoft.com/office/drawing/2014/main" id="{330DE409-0ECB-48D5-80D8-C2C1ED2244C4}"/>
              </a:ext>
            </a:extLst>
          </p:cNvPr>
          <p:cNvSpPr txBox="1"/>
          <p:nvPr/>
        </p:nvSpPr>
        <p:spPr>
          <a:xfrm>
            <a:off x="126521" y="4927923"/>
            <a:ext cx="406879" cy="406077"/>
          </a:xfrm>
          <a:prstGeom prst="rect">
            <a:avLst/>
          </a:prstGeom>
          <a:noFill/>
        </p:spPr>
        <p:txBody>
          <a:bodyPr wrap="square">
            <a:spAutoFit/>
          </a:bodyPr>
          <a:lstStyle/>
          <a:p>
            <a:r>
              <a:rPr lang="en-US" sz="2000" b="1" dirty="0"/>
              <a:t>3</a:t>
            </a:r>
          </a:p>
        </p:txBody>
      </p:sp>
      <p:sp>
        <p:nvSpPr>
          <p:cNvPr id="13" name="TextBox 12">
            <a:extLst>
              <a:ext uri="{FF2B5EF4-FFF2-40B4-BE49-F238E27FC236}">
                <a16:creationId xmlns:a16="http://schemas.microsoft.com/office/drawing/2014/main" id="{A5B7CCA0-E905-43D9-8AB7-2DAC4B187507}"/>
              </a:ext>
            </a:extLst>
          </p:cNvPr>
          <p:cNvSpPr txBox="1"/>
          <p:nvPr/>
        </p:nvSpPr>
        <p:spPr>
          <a:xfrm>
            <a:off x="4469921" y="2743200"/>
            <a:ext cx="406879" cy="406077"/>
          </a:xfrm>
          <a:prstGeom prst="rect">
            <a:avLst/>
          </a:prstGeom>
          <a:noFill/>
        </p:spPr>
        <p:txBody>
          <a:bodyPr wrap="square">
            <a:spAutoFit/>
          </a:bodyPr>
          <a:lstStyle/>
          <a:p>
            <a:r>
              <a:rPr lang="en-US" sz="2000" b="1" dirty="0"/>
              <a:t>4</a:t>
            </a:r>
          </a:p>
        </p:txBody>
      </p:sp>
      <p:sp>
        <p:nvSpPr>
          <p:cNvPr id="14" name="TextBox 13">
            <a:extLst>
              <a:ext uri="{FF2B5EF4-FFF2-40B4-BE49-F238E27FC236}">
                <a16:creationId xmlns:a16="http://schemas.microsoft.com/office/drawing/2014/main" id="{814E6EAB-F8E9-4444-AD2E-DDFB2CC682F0}"/>
              </a:ext>
            </a:extLst>
          </p:cNvPr>
          <p:cNvSpPr txBox="1"/>
          <p:nvPr/>
        </p:nvSpPr>
        <p:spPr>
          <a:xfrm>
            <a:off x="4456981" y="3886199"/>
            <a:ext cx="406879" cy="406077"/>
          </a:xfrm>
          <a:prstGeom prst="rect">
            <a:avLst/>
          </a:prstGeom>
          <a:noFill/>
        </p:spPr>
        <p:txBody>
          <a:bodyPr wrap="square">
            <a:spAutoFit/>
          </a:bodyPr>
          <a:lstStyle/>
          <a:p>
            <a:r>
              <a:rPr lang="en-US" sz="2000" b="1" dirty="0"/>
              <a:t>5</a:t>
            </a:r>
          </a:p>
        </p:txBody>
      </p:sp>
      <p:sp>
        <p:nvSpPr>
          <p:cNvPr id="15" name="TextBox 14">
            <a:extLst>
              <a:ext uri="{FF2B5EF4-FFF2-40B4-BE49-F238E27FC236}">
                <a16:creationId xmlns:a16="http://schemas.microsoft.com/office/drawing/2014/main" id="{B6AFC27B-AA51-42AB-9EF9-5600587CC025}"/>
              </a:ext>
            </a:extLst>
          </p:cNvPr>
          <p:cNvSpPr txBox="1"/>
          <p:nvPr/>
        </p:nvSpPr>
        <p:spPr>
          <a:xfrm>
            <a:off x="4456981" y="4927922"/>
            <a:ext cx="406879" cy="406077"/>
          </a:xfrm>
          <a:prstGeom prst="rect">
            <a:avLst/>
          </a:prstGeom>
          <a:noFill/>
        </p:spPr>
        <p:txBody>
          <a:bodyPr wrap="square">
            <a:spAutoFit/>
          </a:bodyPr>
          <a:lstStyle/>
          <a:p>
            <a:r>
              <a:rPr lang="en-US" sz="2000" b="1" dirty="0"/>
              <a:t>6</a:t>
            </a:r>
          </a:p>
        </p:txBody>
      </p:sp>
    </p:spTree>
    <p:extLst>
      <p:ext uri="{BB962C8B-B14F-4D97-AF65-F5344CB8AC3E}">
        <p14:creationId xmlns:p14="http://schemas.microsoft.com/office/powerpoint/2010/main" val="37708957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a:t>
                </a:r>
                <a:r>
                  <a:rPr lang="en-US" sz="2000" dirty="0"/>
                  <a:t> </a:t>
                </a:r>
                <a:r>
                  <a:rPr lang="en-US" dirty="0"/>
                  <a:t>A/</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b</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a</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A/b cosh</a:t>
                </a:r>
                <a:r>
                  <a:rPr lang="en-US" baseline="30000" dirty="0">
                    <a:solidFill>
                      <a:srgbClr val="CCFFFF"/>
                    </a:solidFill>
                  </a:rPr>
                  <a:t>-1</a:t>
                </a:r>
                <a:r>
                  <a:rPr lang="en-US" dirty="0">
                    <a:solidFill>
                      <a:srgbClr val="CCFFFF"/>
                    </a:solidFill>
                  </a:rPr>
                  <a:t>(bx/a) + c</a:t>
                </a:r>
              </a:p>
              <a:p>
                <a:pPr>
                  <a:spcBef>
                    <a:spcPts val="0"/>
                  </a:spcBef>
                </a:pPr>
                <a:r>
                  <a:rPr lang="en-US" dirty="0"/>
                  <a:t>What’s A?</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spTree>
    <p:extLst>
      <p:ext uri="{BB962C8B-B14F-4D97-AF65-F5344CB8AC3E}">
        <p14:creationId xmlns:p14="http://schemas.microsoft.com/office/powerpoint/2010/main" val="3957323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a:t>
                </a:r>
                <a:r>
                  <a:rPr lang="en-US" sz="2000" dirty="0"/>
                  <a:t> </a:t>
                </a:r>
                <a:r>
                  <a:rPr lang="en-US" dirty="0"/>
                  <a:t>A/</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b</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a</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A/b cosh</a:t>
                </a:r>
                <a:r>
                  <a:rPr lang="en-US" baseline="30000" dirty="0">
                    <a:solidFill>
                      <a:srgbClr val="CCFFFF"/>
                    </a:solidFill>
                  </a:rPr>
                  <a:t>-1</a:t>
                </a:r>
                <a:r>
                  <a:rPr lang="en-US" dirty="0">
                    <a:solidFill>
                      <a:srgbClr val="CCFFFF"/>
                    </a:solidFill>
                  </a:rPr>
                  <a:t>(bx/a) + c</a:t>
                </a:r>
              </a:p>
              <a:p>
                <a:pPr>
                  <a:spcBef>
                    <a:spcPts val="0"/>
                  </a:spcBef>
                </a:pPr>
                <a:r>
                  <a:rPr lang="en-US" dirty="0"/>
                  <a:t>What’s A? </a:t>
                </a:r>
                <a:r>
                  <a:rPr lang="en-US" dirty="0">
                    <a:solidFill>
                      <a:srgbClr val="FFFF00"/>
                    </a:solidFill>
                  </a:rPr>
                  <a:t>7</a:t>
                </a:r>
              </a:p>
              <a:p>
                <a:pPr>
                  <a:spcBef>
                    <a:spcPts val="0"/>
                  </a:spcBef>
                </a:pPr>
                <a:r>
                  <a:rPr lang="en-US" dirty="0"/>
                  <a:t>What’s b?</a:t>
                </a:r>
              </a:p>
              <a:p>
                <a:pPr>
                  <a:spcBef>
                    <a:spcPts val="0"/>
                  </a:spcBef>
                </a:pPr>
                <a:r>
                  <a:rPr lang="en-US" dirty="0"/>
                  <a:t>What’s a?</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spTree>
    <p:extLst>
      <p:ext uri="{BB962C8B-B14F-4D97-AF65-F5344CB8AC3E}">
        <p14:creationId xmlns:p14="http://schemas.microsoft.com/office/powerpoint/2010/main" val="7804097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a:t>
                </a:r>
                <a:r>
                  <a:rPr lang="en-US" sz="2000" dirty="0"/>
                  <a:t> </a:t>
                </a:r>
                <a:r>
                  <a:rPr lang="en-US" dirty="0"/>
                  <a:t>A/</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b</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a</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A/b cosh</a:t>
                </a:r>
                <a:r>
                  <a:rPr lang="en-US" baseline="30000" dirty="0">
                    <a:solidFill>
                      <a:srgbClr val="CCFFFF"/>
                    </a:solidFill>
                  </a:rPr>
                  <a:t>-1</a:t>
                </a:r>
                <a:r>
                  <a:rPr lang="en-US" dirty="0">
                    <a:solidFill>
                      <a:srgbClr val="CCFFFF"/>
                    </a:solidFill>
                  </a:rPr>
                  <a:t>(bx/a) + c</a:t>
                </a:r>
              </a:p>
              <a:p>
                <a:pPr>
                  <a:spcBef>
                    <a:spcPts val="0"/>
                  </a:spcBef>
                </a:pPr>
                <a:r>
                  <a:rPr lang="en-US" dirty="0"/>
                  <a:t>What’s A? 7</a:t>
                </a:r>
              </a:p>
              <a:p>
                <a:pPr>
                  <a:spcBef>
                    <a:spcPts val="0"/>
                  </a:spcBef>
                </a:pPr>
                <a:r>
                  <a:rPr lang="en-US" dirty="0"/>
                  <a:t>What’s b? </a:t>
                </a:r>
                <a:r>
                  <a:rPr lang="en-US" dirty="0">
                    <a:solidFill>
                      <a:srgbClr val="FFFF00"/>
                    </a:solidFill>
                  </a:rPr>
                  <a:t>3</a:t>
                </a:r>
              </a:p>
              <a:p>
                <a:pPr>
                  <a:spcBef>
                    <a:spcPts val="0"/>
                  </a:spcBef>
                </a:pPr>
                <a:r>
                  <a:rPr lang="en-US" dirty="0"/>
                  <a:t>What’s a? </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spTree>
    <p:extLst>
      <p:ext uri="{BB962C8B-B14F-4D97-AF65-F5344CB8AC3E}">
        <p14:creationId xmlns:p14="http://schemas.microsoft.com/office/powerpoint/2010/main" val="42152225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a:t>
                </a:r>
                <a:r>
                  <a:rPr lang="en-US" sz="2000" dirty="0"/>
                  <a:t> </a:t>
                </a:r>
                <a:r>
                  <a:rPr lang="en-US" dirty="0"/>
                  <a:t>A/</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b</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a</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A/b cosh</a:t>
                </a:r>
                <a:r>
                  <a:rPr lang="en-US" baseline="30000" dirty="0">
                    <a:solidFill>
                      <a:srgbClr val="CCFFFF"/>
                    </a:solidFill>
                  </a:rPr>
                  <a:t>-1</a:t>
                </a:r>
                <a:r>
                  <a:rPr lang="en-US" dirty="0">
                    <a:solidFill>
                      <a:srgbClr val="CCFFFF"/>
                    </a:solidFill>
                  </a:rPr>
                  <a:t>(bx/a) + c</a:t>
                </a:r>
              </a:p>
              <a:p>
                <a:pPr>
                  <a:spcBef>
                    <a:spcPts val="0"/>
                  </a:spcBef>
                </a:pPr>
                <a:r>
                  <a:rPr lang="en-US" dirty="0"/>
                  <a:t>What’s A? 7</a:t>
                </a:r>
              </a:p>
              <a:p>
                <a:pPr>
                  <a:spcBef>
                    <a:spcPts val="0"/>
                  </a:spcBef>
                </a:pPr>
                <a:r>
                  <a:rPr lang="en-US" dirty="0"/>
                  <a:t>What’s b? 3</a:t>
                </a:r>
              </a:p>
              <a:p>
                <a:pPr>
                  <a:spcBef>
                    <a:spcPts val="0"/>
                  </a:spcBef>
                </a:pPr>
                <a:r>
                  <a:rPr lang="en-US" dirty="0"/>
                  <a:t>What’s a? </a:t>
                </a:r>
                <a:r>
                  <a:rPr lang="en-US" dirty="0">
                    <a:solidFill>
                      <a:srgbClr val="FFFF00"/>
                    </a:solidFill>
                  </a:rPr>
                  <a:t>2</a:t>
                </a:r>
              </a:p>
              <a:p>
                <a:pPr>
                  <a:spcBef>
                    <a:spcPts val="0"/>
                  </a:spcBef>
                </a:pPr>
                <a:endParaRPr lang="en-US" dirty="0">
                  <a:solidFill>
                    <a:srgbClr val="FFFF00"/>
                  </a:solidFill>
                </a:endParaRP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pic>
        <p:nvPicPr>
          <p:cNvPr id="5" name="Picture 2">
            <a:extLst>
              <a:ext uri="{FF2B5EF4-FFF2-40B4-BE49-F238E27FC236}">
                <a16:creationId xmlns:a16="http://schemas.microsoft.com/office/drawing/2014/main" id="{410FECA8-F59A-451F-BE08-97FD47A3C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40"/>
          <a:stretch/>
        </p:blipFill>
        <p:spPr bwMode="auto">
          <a:xfrm>
            <a:off x="152400" y="4648200"/>
            <a:ext cx="1600200" cy="130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4AC9042A-DF64-4C84-B766-BC2B0B7FDA7A}"/>
              </a:ext>
            </a:extLst>
          </p:cNvPr>
          <p:cNvSpPr/>
          <p:nvPr/>
        </p:nvSpPr>
        <p:spPr>
          <a:xfrm>
            <a:off x="0" y="6629400"/>
            <a:ext cx="9144000" cy="323165"/>
          </a:xfrm>
          <a:prstGeom prst="rect">
            <a:avLst/>
          </a:prstGeom>
        </p:spPr>
        <p:txBody>
          <a:bodyPr wrap="square">
            <a:spAutoFit/>
          </a:bodyPr>
          <a:lstStyle/>
          <a:p>
            <a:r>
              <a:rPr lang="en-US" sz="1500" dirty="0">
                <a:solidFill>
                  <a:srgbClr val="00B0F0"/>
                </a:solidFill>
              </a:rPr>
              <a:t>http://www.scienceteecher.com/images/D/just_du_it_calculus_shirt_white_large-01.jpg</a:t>
            </a:r>
          </a:p>
        </p:txBody>
      </p:sp>
    </p:spTree>
    <p:extLst>
      <p:ext uri="{BB962C8B-B14F-4D97-AF65-F5344CB8AC3E}">
        <p14:creationId xmlns:p14="http://schemas.microsoft.com/office/powerpoint/2010/main" val="31667246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r>
                  <a:rPr lang="en-US" dirty="0"/>
                  <a:t>∫</a:t>
                </a:r>
                <a:r>
                  <a:rPr lang="en-US" baseline="-25000" dirty="0"/>
                  <a:t>1</a:t>
                </a:r>
                <a:r>
                  <a:rPr lang="en-US" baseline="30000" dirty="0"/>
                  <a:t>6</a:t>
                </a:r>
                <a:r>
                  <a:rPr lang="en-US" sz="4000" dirty="0"/>
                  <a:t> 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dirty="0"/>
                          <m:t>9</m:t>
                        </m:r>
                        <m:r>
                          <m:rPr>
                            <m:nor/>
                          </m:rPr>
                          <a:rPr lang="en-US" dirty="0"/>
                          <m:t>x</m:t>
                        </m:r>
                        <m:r>
                          <m:rPr>
                            <m:nor/>
                          </m:rPr>
                          <a:rPr lang="en-US" baseline="30000" dirty="0"/>
                          <m:t>2</m:t>
                        </m:r>
                        <m:r>
                          <m:rPr>
                            <m:nor/>
                          </m:rPr>
                          <a:rPr lang="en-US" dirty="0"/>
                          <m:t>−4</m:t>
                        </m:r>
                      </m:e>
                    </m:rad>
                  </m:oMath>
                </a14:m>
                <a:r>
                  <a:rPr lang="en-US" dirty="0">
                    <a:solidFill>
                      <a:srgbClr val="CCFFFF"/>
                    </a:solidFill>
                  </a:rPr>
                  <a:t> dx</a:t>
                </a:r>
              </a:p>
              <a:p>
                <a:pPr>
                  <a:spcBef>
                    <a:spcPts val="0"/>
                  </a:spcBef>
                </a:pPr>
                <a:r>
                  <a:rPr lang="en-US" dirty="0"/>
                  <a:t>∫</a:t>
                </a:r>
                <a:r>
                  <a:rPr lang="en-US" sz="2000" dirty="0"/>
                  <a:t> </a:t>
                </a:r>
                <a:r>
                  <a:rPr lang="en-US" dirty="0"/>
                  <a:t>A/</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b</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a</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A/b cosh</a:t>
                </a:r>
                <a:r>
                  <a:rPr lang="en-US" baseline="30000" dirty="0">
                    <a:solidFill>
                      <a:srgbClr val="CCFFFF"/>
                    </a:solidFill>
                  </a:rPr>
                  <a:t>-1</a:t>
                </a:r>
                <a:r>
                  <a:rPr lang="en-US" dirty="0">
                    <a:solidFill>
                      <a:srgbClr val="CCFFFF"/>
                    </a:solidFill>
                  </a:rPr>
                  <a:t>(bx/a) + c</a:t>
                </a:r>
              </a:p>
              <a:p>
                <a:pPr>
                  <a:spcBef>
                    <a:spcPts val="0"/>
                  </a:spcBef>
                </a:pPr>
                <a:r>
                  <a:rPr lang="en-US" dirty="0"/>
                  <a:t>∫</a:t>
                </a:r>
                <a:r>
                  <a:rPr lang="en-US" sz="2000" dirty="0"/>
                  <a:t> </a:t>
                </a:r>
                <a:r>
                  <a:rPr lang="en-US" dirty="0"/>
                  <a:t>7/</a:t>
                </a:r>
                <a14:m>
                  <m:oMath xmlns:m="http://schemas.openxmlformats.org/officeDocument/2006/math">
                    <m:rad>
                      <m:radPr>
                        <m:degHide m:val="on"/>
                        <m:ctrlPr>
                          <a:rPr lang="en-US" sz="4000" i="1" smtClean="0">
                            <a:solidFill>
                              <a:srgbClr val="CCFFFF"/>
                            </a:solidFill>
                            <a:latin typeface="Cambria Math" panose="02040503050406030204" pitchFamily="18" charset="0"/>
                          </a:rPr>
                        </m:ctrlPr>
                      </m:radPr>
                      <m:deg/>
                      <m:e>
                        <m:r>
                          <m:rPr>
                            <m:nor/>
                          </m:rPr>
                          <a:rPr lang="en-US" b="1" i="0" dirty="0" smtClean="0"/>
                          <m:t>3</m:t>
                        </m:r>
                        <m:r>
                          <m:rPr>
                            <m:nor/>
                          </m:rPr>
                          <a:rPr lang="en-US" baseline="30000" dirty="0"/>
                          <m:t>2</m:t>
                        </m:r>
                        <m:r>
                          <m:rPr>
                            <m:nor/>
                          </m:rPr>
                          <a:rPr lang="en-US" dirty="0"/>
                          <m:t>x</m:t>
                        </m:r>
                        <m:r>
                          <m:rPr>
                            <m:nor/>
                          </m:rPr>
                          <a:rPr lang="en-US" baseline="30000" dirty="0"/>
                          <m:t>2</m:t>
                        </m:r>
                        <m:r>
                          <m:rPr>
                            <m:nor/>
                          </m:rPr>
                          <a:rPr lang="en-US" dirty="0"/>
                          <m:t>−</m:t>
                        </m:r>
                        <m:r>
                          <m:rPr>
                            <m:nor/>
                          </m:rPr>
                          <a:rPr lang="en-US" b="1" i="0" dirty="0" smtClean="0"/>
                          <m:t>2</m:t>
                        </m:r>
                        <m:r>
                          <m:rPr>
                            <m:nor/>
                          </m:rPr>
                          <a:rPr lang="en-US" baseline="30000" dirty="0"/>
                          <m:t>2</m:t>
                        </m:r>
                      </m:e>
                    </m:rad>
                  </m:oMath>
                </a14:m>
                <a:r>
                  <a:rPr lang="en-US" dirty="0">
                    <a:solidFill>
                      <a:srgbClr val="CCFFFF"/>
                    </a:solidFill>
                  </a:rPr>
                  <a:t> dx =</a:t>
                </a:r>
              </a:p>
              <a:p>
                <a:pPr>
                  <a:spcBef>
                    <a:spcPts val="0"/>
                  </a:spcBef>
                </a:pPr>
                <a:r>
                  <a:rPr lang="en-US" dirty="0"/>
                  <a:t>          =</a:t>
                </a:r>
                <a:r>
                  <a:rPr lang="en-US" dirty="0">
                    <a:solidFill>
                      <a:srgbClr val="CCFFFF"/>
                    </a:solidFill>
                  </a:rPr>
                  <a:t> 7/3 cosh</a:t>
                </a:r>
                <a:r>
                  <a:rPr lang="en-US" baseline="30000" dirty="0">
                    <a:solidFill>
                      <a:srgbClr val="CCFFFF"/>
                    </a:solidFill>
                  </a:rPr>
                  <a:t>-1</a:t>
                </a:r>
                <a:r>
                  <a:rPr lang="en-US" dirty="0">
                    <a:solidFill>
                      <a:srgbClr val="CCFFFF"/>
                    </a:solidFill>
                  </a:rPr>
                  <a:t>(3x/2)+c</a:t>
                </a:r>
                <a:r>
                  <a:rPr lang="en-US" i="1" dirty="0">
                    <a:solidFill>
                      <a:srgbClr val="CCFFFF"/>
                    </a:solidFill>
                  </a:rPr>
                  <a:t>|</a:t>
                </a:r>
                <a:r>
                  <a:rPr lang="en-US" baseline="-25000" dirty="0"/>
                  <a:t>1</a:t>
                </a:r>
                <a:r>
                  <a:rPr lang="en-US" baseline="30000" dirty="0"/>
                  <a:t>6</a:t>
                </a:r>
                <a:endParaRPr lang="en-US" dirty="0">
                  <a:solidFill>
                    <a:srgbClr val="CCFFFF"/>
                  </a:solidFill>
                </a:endParaRPr>
              </a:p>
              <a:p>
                <a:pPr>
                  <a:spcBef>
                    <a:spcPts val="0"/>
                  </a:spcBef>
                </a:pPr>
                <a:r>
                  <a:rPr lang="en-US" dirty="0"/>
                  <a:t> = 7/3</a:t>
                </a:r>
                <a:r>
                  <a:rPr lang="en-US" sz="2000" dirty="0"/>
                  <a:t> </a:t>
                </a:r>
                <a:r>
                  <a:rPr lang="en-US" dirty="0">
                    <a:solidFill>
                      <a:srgbClr val="CCFFFF"/>
                    </a:solidFill>
                  </a:rPr>
                  <a:t>cosh</a:t>
                </a:r>
                <a:r>
                  <a:rPr lang="en-US" baseline="30000" dirty="0">
                    <a:solidFill>
                      <a:srgbClr val="CCFFFF"/>
                    </a:solidFill>
                  </a:rPr>
                  <a:t>-1</a:t>
                </a:r>
                <a:r>
                  <a:rPr lang="en-US" dirty="0">
                    <a:solidFill>
                      <a:srgbClr val="CCFFFF"/>
                    </a:solidFill>
                  </a:rPr>
                  <a:t>(18/2)</a:t>
                </a:r>
                <a:r>
                  <a:rPr lang="en-US" dirty="0"/>
                  <a:t> </a:t>
                </a:r>
                <a:r>
                  <a:rPr lang="en-US" dirty="0">
                    <a:solidFill>
                      <a:srgbClr val="CCFFFF"/>
                    </a:solidFill>
                  </a:rPr>
                  <a:t> </a:t>
                </a:r>
              </a:p>
              <a:p>
                <a:pPr>
                  <a:spcBef>
                    <a:spcPts val="0"/>
                  </a:spcBef>
                </a:pPr>
                <a:r>
                  <a:rPr lang="en-US" dirty="0"/>
                  <a:t>   - 7/3</a:t>
                </a:r>
                <a:r>
                  <a:rPr lang="en-US" sz="2000" dirty="0"/>
                  <a:t> </a:t>
                </a:r>
                <a:r>
                  <a:rPr lang="en-US" dirty="0">
                    <a:solidFill>
                      <a:srgbClr val="CCFFFF"/>
                    </a:solidFill>
                  </a:rPr>
                  <a:t>cosh</a:t>
                </a:r>
                <a:r>
                  <a:rPr lang="en-US" baseline="30000" dirty="0">
                    <a:solidFill>
                      <a:srgbClr val="CCFFFF"/>
                    </a:solidFill>
                  </a:rPr>
                  <a:t>-1</a:t>
                </a:r>
                <a:r>
                  <a:rPr lang="en-US" dirty="0">
                    <a:solidFill>
                      <a:srgbClr val="CCFFFF"/>
                    </a:solidFill>
                  </a:rPr>
                  <a:t>(3/2) </a:t>
                </a:r>
              </a:p>
              <a:p>
                <a:pPr>
                  <a:spcBef>
                    <a:spcPts val="0"/>
                  </a:spcBef>
                </a:pPr>
                <a:r>
                  <a:rPr lang="en-US" dirty="0"/>
                  <a:t> ≈ </a:t>
                </a:r>
                <a:r>
                  <a:rPr lang="en-US" dirty="0">
                    <a:solidFill>
                      <a:srgbClr val="FFFF00"/>
                    </a:solidFill>
                  </a:rPr>
                  <a:t>4.49</a:t>
                </a:r>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6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26</a:t>
            </a:r>
            <a:endParaRPr lang="en-US" altLang="en-US" sz="2400" i="1" dirty="0">
              <a:solidFill>
                <a:schemeClr val="folHlink"/>
              </a:solidFill>
            </a:endParaRPr>
          </a:p>
        </p:txBody>
      </p:sp>
    </p:spTree>
    <p:extLst>
      <p:ext uri="{BB962C8B-B14F-4D97-AF65-F5344CB8AC3E}">
        <p14:creationId xmlns:p14="http://schemas.microsoft.com/office/powerpoint/2010/main" val="149903867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NOTE: Wow! These are so hard!</a:t>
            </a:r>
          </a:p>
          <a:p>
            <a:pPr>
              <a:spcBef>
                <a:spcPts val="0"/>
              </a:spcBef>
            </a:pPr>
            <a:r>
              <a:rPr lang="en-US" dirty="0"/>
              <a:t>Many websites show examples with the wrong answers!</a:t>
            </a:r>
          </a:p>
          <a:p>
            <a:pPr>
              <a:spcBef>
                <a:spcPts val="0"/>
              </a:spcBef>
            </a:pPr>
            <a:r>
              <a:rPr lang="en-US" dirty="0"/>
              <a:t>Inaccuracies creep in because the ln is sensitive to rounding</a:t>
            </a:r>
          </a:p>
          <a:p>
            <a:pPr>
              <a:spcBef>
                <a:spcPts val="0"/>
              </a:spcBef>
            </a:pPr>
            <a:endParaRPr lang="en-US" dirty="0"/>
          </a:p>
        </p:txBody>
      </p:sp>
    </p:spTree>
    <p:extLst>
      <p:ext uri="{BB962C8B-B14F-4D97-AF65-F5344CB8AC3E}">
        <p14:creationId xmlns:p14="http://schemas.microsoft.com/office/powerpoint/2010/main" val="8214393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Thank goodness for our fancy calculators and </a:t>
            </a:r>
            <a:r>
              <a:rPr lang="en-US" dirty="0" err="1"/>
              <a:t>Wolframalpha</a:t>
            </a:r>
            <a:r>
              <a:rPr lang="en-US" dirty="0"/>
              <a:t>!</a:t>
            </a:r>
          </a:p>
          <a:p>
            <a:pPr>
              <a:spcBef>
                <a:spcPts val="0"/>
              </a:spcBef>
            </a:pPr>
            <a:endParaRPr lang="en-US" dirty="0"/>
          </a:p>
          <a:p>
            <a:pPr algn="ctr">
              <a:spcBef>
                <a:spcPts val="0"/>
              </a:spcBef>
            </a:pPr>
            <a:r>
              <a:rPr lang="en-US" dirty="0"/>
              <a:t>https://www.integral-calculator.com/</a:t>
            </a:r>
          </a:p>
          <a:p>
            <a:pPr>
              <a:spcBef>
                <a:spcPts val="0"/>
              </a:spcBef>
            </a:pPr>
            <a:endParaRPr lang="en-US" dirty="0"/>
          </a:p>
          <a:p>
            <a:pPr>
              <a:spcBef>
                <a:spcPts val="0"/>
              </a:spcBef>
            </a:pPr>
            <a:r>
              <a:rPr lang="en-US" dirty="0"/>
              <a:t>is also good!</a:t>
            </a:r>
          </a:p>
          <a:p>
            <a:pPr>
              <a:spcBef>
                <a:spcPts val="0"/>
              </a:spcBef>
            </a:pPr>
            <a:endParaRPr lang="en-US" dirty="0"/>
          </a:p>
        </p:txBody>
      </p:sp>
    </p:spTree>
    <p:extLst>
      <p:ext uri="{BB962C8B-B14F-4D97-AF65-F5344CB8AC3E}">
        <p14:creationId xmlns:p14="http://schemas.microsoft.com/office/powerpoint/2010/main" val="31842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a:xfrm>
            <a:off x="457200" y="1219200"/>
            <a:ext cx="8686800" cy="5638800"/>
          </a:xfrm>
        </p:spPr>
        <p:txBody>
          <a:bodyPr/>
          <a:lstStyle/>
          <a:p>
            <a:r>
              <a:rPr lang="en-US" dirty="0"/>
              <a:t>Properties of Logarithms:</a:t>
            </a:r>
          </a:p>
          <a:p>
            <a:endParaRPr lang="en-US" sz="1000" dirty="0"/>
          </a:p>
          <a:p>
            <a:r>
              <a:rPr lang="en-US" dirty="0" err="1"/>
              <a:t>log</a:t>
            </a:r>
            <a:r>
              <a:rPr lang="en-US" baseline="-25000" dirty="0" err="1"/>
              <a:t>b</a:t>
            </a:r>
            <a:r>
              <a:rPr lang="en-US" sz="1000" dirty="0"/>
              <a:t> </a:t>
            </a:r>
            <a:r>
              <a:rPr lang="en-US" dirty="0"/>
              <a:t>1</a:t>
            </a:r>
            <a:r>
              <a:rPr lang="en-US" sz="2000" dirty="0"/>
              <a:t> </a:t>
            </a:r>
            <a:r>
              <a:rPr lang="en-US" dirty="0"/>
              <a:t>=</a:t>
            </a:r>
            <a:r>
              <a:rPr lang="en-US" sz="2000" dirty="0"/>
              <a:t> </a:t>
            </a:r>
            <a:r>
              <a:rPr lang="en-US" dirty="0"/>
              <a:t>0	 log</a:t>
            </a:r>
            <a:r>
              <a:rPr lang="en-US" sz="1000" dirty="0"/>
              <a:t> </a:t>
            </a:r>
            <a:r>
              <a:rPr lang="en-US" dirty="0"/>
              <a:t>1</a:t>
            </a:r>
            <a:r>
              <a:rPr lang="en-US" sz="2000" dirty="0"/>
              <a:t> </a:t>
            </a:r>
            <a:r>
              <a:rPr lang="en-US" dirty="0"/>
              <a:t>=</a:t>
            </a:r>
            <a:r>
              <a:rPr lang="en-US" sz="2000" dirty="0"/>
              <a:t> </a:t>
            </a:r>
            <a:r>
              <a:rPr lang="en-US" dirty="0"/>
              <a:t>0	  ln</a:t>
            </a:r>
            <a:r>
              <a:rPr lang="en-US" sz="1000" dirty="0"/>
              <a:t> </a:t>
            </a:r>
            <a:r>
              <a:rPr lang="en-US" dirty="0"/>
              <a:t>1</a:t>
            </a:r>
            <a:r>
              <a:rPr lang="en-US" sz="2000" dirty="0"/>
              <a:t> </a:t>
            </a:r>
            <a:r>
              <a:rPr lang="en-US" dirty="0"/>
              <a:t>=</a:t>
            </a:r>
            <a:r>
              <a:rPr lang="en-US" sz="2000" dirty="0"/>
              <a:t> </a:t>
            </a:r>
            <a:r>
              <a:rPr lang="en-US" dirty="0"/>
              <a:t>0</a:t>
            </a:r>
          </a:p>
          <a:p>
            <a:endParaRPr lang="en-US" sz="2000" dirty="0"/>
          </a:p>
          <a:p>
            <a:r>
              <a:rPr lang="en-US" dirty="0" err="1"/>
              <a:t>log</a:t>
            </a:r>
            <a:r>
              <a:rPr lang="en-US" baseline="-25000" dirty="0" err="1"/>
              <a:t>b</a:t>
            </a:r>
            <a:r>
              <a:rPr lang="en-US" sz="1000" dirty="0"/>
              <a:t> </a:t>
            </a:r>
            <a:r>
              <a:rPr lang="en-US" dirty="0"/>
              <a:t>b</a:t>
            </a:r>
            <a:r>
              <a:rPr lang="en-US" sz="2000" dirty="0"/>
              <a:t> </a:t>
            </a:r>
            <a:r>
              <a:rPr lang="en-US" dirty="0"/>
              <a:t>=</a:t>
            </a:r>
            <a:r>
              <a:rPr lang="en-US" sz="2000" dirty="0"/>
              <a:t> </a:t>
            </a:r>
            <a:r>
              <a:rPr lang="en-US" dirty="0"/>
              <a:t>1	 log</a:t>
            </a:r>
            <a:r>
              <a:rPr lang="en-US" sz="1000" dirty="0"/>
              <a:t> </a:t>
            </a:r>
            <a:r>
              <a:rPr lang="en-US" dirty="0"/>
              <a:t>10</a:t>
            </a:r>
            <a:r>
              <a:rPr lang="en-US" sz="2000" dirty="0"/>
              <a:t> </a:t>
            </a:r>
            <a:r>
              <a:rPr lang="en-US" dirty="0"/>
              <a:t>=</a:t>
            </a:r>
            <a:r>
              <a:rPr lang="en-US" sz="2000" dirty="0"/>
              <a:t> </a:t>
            </a:r>
            <a:r>
              <a:rPr lang="en-US" dirty="0"/>
              <a:t>1	  ln</a:t>
            </a:r>
            <a:r>
              <a:rPr lang="en-US" sz="1000" dirty="0"/>
              <a:t> </a:t>
            </a:r>
            <a:r>
              <a:rPr lang="en-US" i="1" dirty="0"/>
              <a:t>e</a:t>
            </a:r>
            <a:r>
              <a:rPr lang="en-US" dirty="0"/>
              <a:t> = 1</a:t>
            </a:r>
          </a:p>
          <a:p>
            <a:r>
              <a:rPr lang="en-US" sz="2000" dirty="0"/>
              <a:t> </a:t>
            </a:r>
          </a:p>
          <a:p>
            <a:r>
              <a:rPr lang="en-US" dirty="0" err="1"/>
              <a:t>log</a:t>
            </a:r>
            <a:r>
              <a:rPr lang="en-US" baseline="-25000" dirty="0" err="1"/>
              <a:t>b</a:t>
            </a:r>
            <a:r>
              <a:rPr lang="en-US" sz="1000" dirty="0"/>
              <a:t> </a:t>
            </a:r>
            <a:r>
              <a:rPr lang="en-US" dirty="0"/>
              <a:t>b</a:t>
            </a:r>
            <a:r>
              <a:rPr lang="en-US" baseline="30000" dirty="0"/>
              <a:t>x</a:t>
            </a:r>
            <a:r>
              <a:rPr lang="en-US" sz="2000" dirty="0"/>
              <a:t> </a:t>
            </a:r>
            <a:r>
              <a:rPr lang="en-US" dirty="0"/>
              <a:t>=</a:t>
            </a:r>
            <a:r>
              <a:rPr lang="en-US" sz="2000" dirty="0"/>
              <a:t> </a:t>
            </a:r>
            <a:r>
              <a:rPr lang="en-US" dirty="0"/>
              <a:t>x	 log</a:t>
            </a:r>
            <a:r>
              <a:rPr lang="en-US" sz="1000" dirty="0"/>
              <a:t> </a:t>
            </a:r>
            <a:r>
              <a:rPr lang="en-US" dirty="0"/>
              <a:t>10</a:t>
            </a:r>
            <a:r>
              <a:rPr lang="en-US" baseline="30000" dirty="0"/>
              <a:t>x</a:t>
            </a:r>
            <a:r>
              <a:rPr lang="en-US" sz="2000" dirty="0"/>
              <a:t> </a:t>
            </a:r>
            <a:r>
              <a:rPr lang="en-US" dirty="0"/>
              <a:t>=</a:t>
            </a:r>
            <a:r>
              <a:rPr lang="en-US" sz="2000" dirty="0"/>
              <a:t> </a:t>
            </a:r>
            <a:r>
              <a:rPr lang="en-US" dirty="0"/>
              <a:t>x	  ln</a:t>
            </a:r>
            <a:r>
              <a:rPr lang="en-US" sz="1000" dirty="0"/>
              <a:t> </a:t>
            </a:r>
            <a:r>
              <a:rPr lang="en-US" i="1" dirty="0"/>
              <a:t>e</a:t>
            </a:r>
            <a:r>
              <a:rPr lang="en-US" baseline="30000" dirty="0"/>
              <a:t>x</a:t>
            </a:r>
            <a:r>
              <a:rPr lang="en-US" sz="2000" dirty="0"/>
              <a:t> </a:t>
            </a:r>
            <a:r>
              <a:rPr lang="en-US" dirty="0"/>
              <a:t>=</a:t>
            </a:r>
            <a:r>
              <a:rPr lang="en-US" sz="2000" dirty="0"/>
              <a:t> </a:t>
            </a:r>
            <a:r>
              <a:rPr lang="en-US" dirty="0"/>
              <a:t>x</a:t>
            </a:r>
          </a:p>
          <a:p>
            <a:endParaRPr lang="en-US" sz="2000" dirty="0"/>
          </a:p>
          <a:p>
            <a:r>
              <a:rPr lang="en-US" dirty="0" err="1"/>
              <a:t>b</a:t>
            </a:r>
            <a:r>
              <a:rPr lang="en-US" baseline="30000" dirty="0" err="1"/>
              <a:t>log</a:t>
            </a:r>
            <a:r>
              <a:rPr lang="en-US" sz="2000" baseline="30000" dirty="0" err="1"/>
              <a:t>b</a:t>
            </a:r>
            <a:r>
              <a:rPr lang="en-US" sz="1000" baseline="30000" dirty="0"/>
              <a:t> </a:t>
            </a:r>
            <a:r>
              <a:rPr lang="en-US" baseline="30000" dirty="0"/>
              <a:t>x</a:t>
            </a:r>
            <a:r>
              <a:rPr lang="en-US" sz="2000" dirty="0"/>
              <a:t> </a:t>
            </a:r>
            <a:r>
              <a:rPr lang="en-US" dirty="0"/>
              <a:t>=</a:t>
            </a:r>
            <a:r>
              <a:rPr lang="en-US" sz="2000" dirty="0"/>
              <a:t> </a:t>
            </a:r>
            <a:r>
              <a:rPr lang="en-US" dirty="0"/>
              <a:t>x	 10</a:t>
            </a:r>
            <a:r>
              <a:rPr lang="en-US" baseline="30000" dirty="0"/>
              <a:t>logx</a:t>
            </a:r>
            <a:r>
              <a:rPr lang="en-US" sz="2000" dirty="0"/>
              <a:t> </a:t>
            </a:r>
            <a:r>
              <a:rPr lang="en-US" dirty="0"/>
              <a:t>=</a:t>
            </a:r>
            <a:r>
              <a:rPr lang="en-US" sz="2000" dirty="0"/>
              <a:t> </a:t>
            </a:r>
            <a:r>
              <a:rPr lang="en-US" dirty="0"/>
              <a:t>x	  </a:t>
            </a:r>
            <a:r>
              <a:rPr lang="en-US" i="1" dirty="0" err="1"/>
              <a:t>e</a:t>
            </a:r>
            <a:r>
              <a:rPr lang="en-US" baseline="30000" dirty="0" err="1"/>
              <a:t>ln</a:t>
            </a:r>
            <a:r>
              <a:rPr lang="en-US" sz="1000" baseline="30000" dirty="0"/>
              <a:t> </a:t>
            </a:r>
            <a:r>
              <a:rPr lang="en-US" baseline="30000" dirty="0"/>
              <a:t>x</a:t>
            </a:r>
            <a:r>
              <a:rPr lang="en-US" sz="2000" dirty="0"/>
              <a:t> </a:t>
            </a:r>
            <a:r>
              <a:rPr lang="en-US" dirty="0"/>
              <a:t>=</a:t>
            </a:r>
            <a:r>
              <a:rPr lang="en-US" sz="2000" dirty="0"/>
              <a:t> </a:t>
            </a:r>
            <a:r>
              <a:rPr lang="en-US" dirty="0"/>
              <a:t>x</a:t>
            </a:r>
          </a:p>
        </p:txBody>
      </p:sp>
    </p:spTree>
    <p:extLst>
      <p:ext uri="{BB962C8B-B14F-4D97-AF65-F5344CB8AC3E}">
        <p14:creationId xmlns:p14="http://schemas.microsoft.com/office/powerpoint/2010/main" val="16140419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Start sneaky! Use the function that will give you the derivative you want!</a:t>
            </a:r>
          </a:p>
          <a:p>
            <a:pPr>
              <a:spcBef>
                <a:spcPts val="0"/>
              </a:spcBef>
            </a:pPr>
            <a:endParaRPr lang="en-US" dirty="0"/>
          </a:p>
          <a:p>
            <a:pPr>
              <a:spcBef>
                <a:spcPts val="0"/>
              </a:spcBef>
            </a:pPr>
            <a:r>
              <a:rPr lang="en-US" dirty="0"/>
              <a:t>y = sinh</a:t>
            </a:r>
            <a:r>
              <a:rPr lang="en-US" baseline="30000" dirty="0"/>
              <a:t>-1</a:t>
            </a:r>
            <a:r>
              <a:rPr lang="en-US" dirty="0"/>
              <a:t>(u)</a:t>
            </a:r>
          </a:p>
          <a:p>
            <a:pPr>
              <a:spcBef>
                <a:spcPts val="0"/>
              </a:spcBef>
            </a:pPr>
            <a:r>
              <a:rPr lang="en-US" dirty="0"/>
              <a:t>Rewrite it as: u = sinh(y)</a:t>
            </a:r>
          </a:p>
          <a:p>
            <a:pPr>
              <a:spcBef>
                <a:spcPts val="0"/>
              </a:spcBef>
            </a:pPr>
            <a:r>
              <a:rPr lang="en-US" dirty="0"/>
              <a:t>(it’s the inverse, remember!)</a:t>
            </a:r>
          </a:p>
          <a:p>
            <a:pPr>
              <a:spcBef>
                <a:spcPts val="0"/>
              </a:spcBef>
            </a:pPr>
            <a:endParaRPr lang="en-US" dirty="0"/>
          </a:p>
        </p:txBody>
      </p:sp>
    </p:spTree>
    <p:extLst>
      <p:ext uri="{BB962C8B-B14F-4D97-AF65-F5344CB8AC3E}">
        <p14:creationId xmlns:p14="http://schemas.microsoft.com/office/powerpoint/2010/main" val="12326711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y = sinh</a:t>
            </a:r>
            <a:r>
              <a:rPr lang="en-US" baseline="30000" dirty="0"/>
              <a:t>-1</a:t>
            </a:r>
            <a:r>
              <a:rPr lang="en-US" dirty="0"/>
              <a:t>(u)</a:t>
            </a:r>
          </a:p>
          <a:p>
            <a:pPr>
              <a:spcBef>
                <a:spcPts val="0"/>
              </a:spcBef>
            </a:pPr>
            <a:r>
              <a:rPr lang="en-US" dirty="0"/>
              <a:t>u = sinh(y)</a:t>
            </a:r>
          </a:p>
          <a:p>
            <a:pPr>
              <a:spcBef>
                <a:spcPts val="0"/>
              </a:spcBef>
            </a:pPr>
            <a:r>
              <a:rPr lang="en-US" dirty="0"/>
              <a:t>Now take the derivative:</a:t>
            </a:r>
          </a:p>
          <a:p>
            <a:pPr>
              <a:spcBef>
                <a:spcPts val="0"/>
              </a:spcBef>
            </a:pPr>
            <a:r>
              <a:rPr lang="en-US" dirty="0"/>
              <a:t>du/dx = ?</a:t>
            </a:r>
          </a:p>
          <a:p>
            <a:pPr>
              <a:spcBef>
                <a:spcPts val="0"/>
              </a:spcBef>
            </a:pPr>
            <a:endParaRPr lang="en-US" dirty="0"/>
          </a:p>
        </p:txBody>
      </p:sp>
      <p:sp>
        <p:nvSpPr>
          <p:cNvPr id="4" name="TextBox 3">
            <a:extLst>
              <a:ext uri="{FF2B5EF4-FFF2-40B4-BE49-F238E27FC236}">
                <a16:creationId xmlns:a16="http://schemas.microsoft.com/office/drawing/2014/main" id="{A3AE0EE5-E8F6-433E-8B85-18AAE6277CEA}"/>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9142037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y = sinh</a:t>
            </a:r>
            <a:r>
              <a:rPr lang="en-US" baseline="30000" dirty="0"/>
              <a:t>-1</a:t>
            </a:r>
            <a:r>
              <a:rPr lang="en-US" dirty="0"/>
              <a:t>(u)</a:t>
            </a:r>
          </a:p>
          <a:p>
            <a:pPr>
              <a:spcBef>
                <a:spcPts val="0"/>
              </a:spcBef>
            </a:pPr>
            <a:r>
              <a:rPr lang="en-US" dirty="0"/>
              <a:t>u = sinh(y)</a:t>
            </a:r>
          </a:p>
          <a:p>
            <a:pPr>
              <a:spcBef>
                <a:spcPts val="0"/>
              </a:spcBef>
            </a:pPr>
            <a:r>
              <a:rPr lang="en-US" dirty="0"/>
              <a:t>Now take the derivative:</a:t>
            </a:r>
          </a:p>
          <a:p>
            <a:pPr>
              <a:spcBef>
                <a:spcPts val="0"/>
              </a:spcBef>
            </a:pPr>
            <a:r>
              <a:rPr lang="en-US" dirty="0"/>
              <a:t>du/dx = </a:t>
            </a:r>
            <a:r>
              <a:rPr lang="en-US" sz="4000" dirty="0">
                <a:solidFill>
                  <a:srgbClr val="CCFFFF"/>
                </a:solidFill>
              </a:rPr>
              <a:t>d(sinh(y))/dx </a:t>
            </a:r>
          </a:p>
          <a:p>
            <a:pPr>
              <a:spcBef>
                <a:spcPts val="0"/>
              </a:spcBef>
            </a:pPr>
            <a:r>
              <a:rPr lang="en-US" dirty="0"/>
              <a:t>       </a:t>
            </a:r>
            <a:r>
              <a:rPr lang="en-US" sz="2000" dirty="0"/>
              <a:t> </a:t>
            </a:r>
            <a:r>
              <a:rPr lang="en-US" sz="4000" dirty="0">
                <a:solidFill>
                  <a:srgbClr val="CCFFFF"/>
                </a:solidFill>
              </a:rPr>
              <a:t>= cosh(y) </a:t>
            </a:r>
            <a:r>
              <a:rPr lang="en-US" sz="4000" dirty="0" err="1">
                <a:solidFill>
                  <a:srgbClr val="CCFFFF"/>
                </a:solidFill>
              </a:rPr>
              <a:t>dy</a:t>
            </a:r>
            <a:r>
              <a:rPr lang="en-US" sz="4000" dirty="0">
                <a:solidFill>
                  <a:srgbClr val="CCFFFF"/>
                </a:solidFill>
              </a:rPr>
              <a:t>/dx</a:t>
            </a:r>
            <a:endParaRPr lang="en-US" dirty="0"/>
          </a:p>
          <a:p>
            <a:pPr>
              <a:spcBef>
                <a:spcPts val="0"/>
              </a:spcBef>
            </a:pPr>
            <a:r>
              <a:rPr lang="en-US" dirty="0"/>
              <a:t>But, remember, it’s </a:t>
            </a:r>
            <a:r>
              <a:rPr lang="en-US" dirty="0" err="1"/>
              <a:t>dy</a:t>
            </a:r>
            <a:r>
              <a:rPr lang="en-US" dirty="0"/>
              <a:t>/dx we want (sort of like implicit) so solve for that!</a:t>
            </a:r>
          </a:p>
        </p:txBody>
      </p:sp>
      <p:sp>
        <p:nvSpPr>
          <p:cNvPr id="4" name="TextBox 3">
            <a:extLst>
              <a:ext uri="{FF2B5EF4-FFF2-40B4-BE49-F238E27FC236}">
                <a16:creationId xmlns:a16="http://schemas.microsoft.com/office/drawing/2014/main" id="{A3AE0EE5-E8F6-433E-8B85-18AAE6277CEA}"/>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7776437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y = sinh</a:t>
            </a:r>
            <a:r>
              <a:rPr lang="en-US" baseline="30000" dirty="0"/>
              <a:t>-1</a:t>
            </a:r>
            <a:r>
              <a:rPr lang="en-US" dirty="0"/>
              <a:t>(u)</a:t>
            </a:r>
          </a:p>
          <a:p>
            <a:pPr>
              <a:spcBef>
                <a:spcPts val="0"/>
              </a:spcBef>
            </a:pPr>
            <a:r>
              <a:rPr lang="en-US" dirty="0"/>
              <a:t>u = sinh(y)</a:t>
            </a:r>
          </a:p>
          <a:p>
            <a:pPr>
              <a:spcBef>
                <a:spcPts val="0"/>
              </a:spcBef>
            </a:pPr>
            <a:r>
              <a:rPr lang="en-US" dirty="0"/>
              <a:t>du/dx = </a:t>
            </a:r>
            <a:r>
              <a:rPr lang="en-US" sz="4000" dirty="0">
                <a:solidFill>
                  <a:srgbClr val="CCFFFF"/>
                </a:solidFill>
              </a:rPr>
              <a:t>cosh(y) </a:t>
            </a:r>
            <a:r>
              <a:rPr lang="en-US" sz="4000" dirty="0" err="1">
                <a:solidFill>
                  <a:srgbClr val="CCFFFF"/>
                </a:solidFill>
              </a:rPr>
              <a:t>dy</a:t>
            </a:r>
            <a:r>
              <a:rPr lang="en-US" sz="4000" dirty="0">
                <a:solidFill>
                  <a:srgbClr val="CCFFFF"/>
                </a:solidFill>
              </a:rPr>
              <a:t>/dx</a:t>
            </a:r>
            <a:endParaRPr lang="en-US" dirty="0"/>
          </a:p>
          <a:p>
            <a:pPr>
              <a:spcBef>
                <a:spcPts val="0"/>
              </a:spcBef>
            </a:pPr>
            <a:r>
              <a:rPr lang="en-US" dirty="0" err="1"/>
              <a:t>dy</a:t>
            </a:r>
            <a:r>
              <a:rPr lang="en-US" dirty="0"/>
              <a:t>/dx = du/dx / cosh(y)</a:t>
            </a:r>
          </a:p>
        </p:txBody>
      </p:sp>
    </p:spTree>
    <p:extLst>
      <p:ext uri="{BB962C8B-B14F-4D97-AF65-F5344CB8AC3E}">
        <p14:creationId xmlns:p14="http://schemas.microsoft.com/office/powerpoint/2010/main" val="26980740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dirty="0"/>
                  <a:t>y = sinh</a:t>
                </a:r>
                <a:r>
                  <a:rPr lang="en-US" baseline="30000" dirty="0"/>
                  <a:t>-1</a:t>
                </a:r>
                <a:r>
                  <a:rPr lang="en-US" dirty="0"/>
                  <a:t>(u)</a:t>
                </a:r>
              </a:p>
              <a:p>
                <a:pPr>
                  <a:spcBef>
                    <a:spcPts val="0"/>
                  </a:spcBef>
                </a:pPr>
                <a:r>
                  <a:rPr lang="en-US" dirty="0"/>
                  <a:t>u = sinh(y)</a:t>
                </a:r>
              </a:p>
              <a:p>
                <a:pPr>
                  <a:spcBef>
                    <a:spcPts val="0"/>
                  </a:spcBef>
                </a:pPr>
                <a:r>
                  <a:rPr lang="en-US" dirty="0"/>
                  <a:t>du/dx = </a:t>
                </a:r>
                <a:r>
                  <a:rPr lang="en-US" sz="4000" dirty="0">
                    <a:solidFill>
                      <a:srgbClr val="CCFFFF"/>
                    </a:solidFill>
                  </a:rPr>
                  <a:t>cosh(y) </a:t>
                </a:r>
                <a:r>
                  <a:rPr lang="en-US" sz="4000" dirty="0" err="1">
                    <a:solidFill>
                      <a:srgbClr val="CCFFFF"/>
                    </a:solidFill>
                  </a:rPr>
                  <a:t>dy</a:t>
                </a:r>
                <a:r>
                  <a:rPr lang="en-US" sz="4000" dirty="0">
                    <a:solidFill>
                      <a:srgbClr val="CCFFFF"/>
                    </a:solidFill>
                  </a:rPr>
                  <a:t>/dx</a:t>
                </a:r>
                <a:endParaRPr lang="en-US" dirty="0"/>
              </a:p>
              <a:p>
                <a:pPr>
                  <a:spcBef>
                    <a:spcPts val="0"/>
                  </a:spcBef>
                </a:pPr>
                <a:r>
                  <a:rPr lang="en-US" dirty="0" err="1"/>
                  <a:t>dy</a:t>
                </a:r>
                <a:r>
                  <a:rPr lang="en-US" dirty="0"/>
                  <a:t>/dx = (du/dx) (1/cosh(y))</a:t>
                </a:r>
              </a:p>
              <a:p>
                <a:pPr>
                  <a:spcBef>
                    <a:spcPts val="0"/>
                  </a:spcBef>
                </a:pPr>
                <a:r>
                  <a:rPr lang="en-US" dirty="0"/>
                  <a:t>More sneaky stuff!</a:t>
                </a:r>
              </a:p>
              <a:p>
                <a:pPr>
                  <a:spcBef>
                    <a:spcPts val="0"/>
                  </a:spcBef>
                </a:pPr>
                <a:r>
                  <a:rPr lang="en-US" dirty="0"/>
                  <a:t>Use our </a:t>
                </a:r>
                <a:r>
                  <a:rPr lang="en-US" dirty="0" err="1"/>
                  <a:t>Pythagorus</a:t>
                </a:r>
                <a:r>
                  <a:rPr lang="en-US" dirty="0"/>
                  <a:t>-like equation: </a:t>
                </a:r>
              </a:p>
              <a:p>
                <a:pPr>
                  <a:spcBef>
                    <a:spcPts val="0"/>
                  </a:spcBef>
                </a:pPr>
                <a:r>
                  <a:rPr lang="en-US" dirty="0"/>
                  <a:t>c</a:t>
                </a:r>
                <a:r>
                  <a:rPr lang="en-US" i="0" dirty="0">
                    <a:effectLst/>
                  </a:rPr>
                  <a:t>osh</a:t>
                </a:r>
                <a:r>
                  <a:rPr lang="en-US" i="0" baseline="30000" dirty="0">
                    <a:effectLst/>
                  </a:rPr>
                  <a:t>2</a:t>
                </a:r>
                <a:r>
                  <a:rPr lang="en-US" i="0" dirty="0">
                    <a:effectLst/>
                  </a:rPr>
                  <a:t>(y) - sinh</a:t>
                </a:r>
                <a:r>
                  <a:rPr lang="en-US" i="0" baseline="30000" dirty="0">
                    <a:effectLst/>
                  </a:rPr>
                  <a:t>2 </a:t>
                </a:r>
                <a:r>
                  <a:rPr lang="en-US" i="0" dirty="0">
                    <a:effectLst/>
                  </a:rPr>
                  <a:t>(y) = 1</a:t>
                </a:r>
              </a:p>
              <a:p>
                <a:pPr>
                  <a:spcBef>
                    <a:spcPts val="0"/>
                  </a:spcBef>
                </a:pPr>
                <a:r>
                  <a:rPr lang="en-US" dirty="0"/>
                  <a:t>or: cosh(y) = </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1</m:t>
                        </m:r>
                        <m:r>
                          <m:rPr>
                            <m:nor/>
                          </m:rPr>
                          <a:rPr lang="en-US" b="1" i="0" dirty="0" smtClean="0"/>
                          <m:t>+</m:t>
                        </m:r>
                        <m:r>
                          <m:rPr>
                            <m:nor/>
                          </m:rPr>
                          <a:rPr lang="en-US" dirty="0"/>
                          <m:t>sinh</m:t>
                        </m:r>
                        <m:r>
                          <m:rPr>
                            <m:nor/>
                          </m:rPr>
                          <a:rPr lang="en-US" baseline="30000" dirty="0"/>
                          <m:t>2 </m:t>
                        </m:r>
                        <m:r>
                          <m:rPr>
                            <m:nor/>
                          </m:rPr>
                          <a:rPr lang="en-US" dirty="0"/>
                          <m:t>(</m:t>
                        </m:r>
                        <m:r>
                          <m:rPr>
                            <m:nor/>
                          </m:rPr>
                          <a:rPr lang="en-US" b="1" i="0" dirty="0" smtClean="0"/>
                          <m:t>y</m:t>
                        </m:r>
                        <m:r>
                          <m:rPr>
                            <m:nor/>
                          </m:rPr>
                          <a:rPr lang="en-US" dirty="0"/>
                          <m:t>)</m:t>
                        </m:r>
                      </m:e>
                    </m:rad>
                  </m:oMath>
                </a14:m>
                <a:endParaRPr lang="en-US" i="0" dirty="0">
                  <a:effectLst/>
                </a:endParaRP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1219200"/>
                <a:ext cx="8686800" cy="5638800"/>
              </a:xfrm>
              <a:blipFill>
                <a:blip r:embed="rId2"/>
                <a:stretch>
                  <a:fillRect l="-2456" t="-1946" r="-3579"/>
                </a:stretch>
              </a:blipFill>
            </p:spPr>
            <p:txBody>
              <a:bodyPr/>
              <a:lstStyle/>
              <a:p>
                <a:r>
                  <a:rPr lang="en-US">
                    <a:noFill/>
                  </a:rPr>
                  <a:t> </a:t>
                </a:r>
              </a:p>
            </p:txBody>
          </p:sp>
        </mc:Fallback>
      </mc:AlternateContent>
      <p:sp>
        <p:nvSpPr>
          <p:cNvPr id="4" name="Freeform: Shape 3">
            <a:extLst>
              <a:ext uri="{FF2B5EF4-FFF2-40B4-BE49-F238E27FC236}">
                <a16:creationId xmlns:a16="http://schemas.microsoft.com/office/drawing/2014/main" id="{47EEFE3C-A6B7-48BA-9220-14753F4AC32B}"/>
              </a:ext>
            </a:extLst>
          </p:cNvPr>
          <p:cNvSpPr/>
          <p:nvPr/>
        </p:nvSpPr>
        <p:spPr>
          <a:xfrm rot="16200000" flipH="1">
            <a:off x="5928722" y="3520080"/>
            <a:ext cx="3230158" cy="182880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4980759"/>
              <a:gd name="connsiteY0" fmla="*/ 1957278 h 2079114"/>
              <a:gd name="connsiteX1" fmla="*/ 1733467 w 4980759"/>
              <a:gd name="connsiteY1" fmla="*/ 222739 h 2079114"/>
              <a:gd name="connsiteX2" fmla="*/ 1819339 w 4980759"/>
              <a:gd name="connsiteY2" fmla="*/ 426133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851770 w 4980759"/>
              <a:gd name="connsiteY1" fmla="*/ 1699410 h 2079114"/>
              <a:gd name="connsiteX2" fmla="*/ 1819339 w 4980759"/>
              <a:gd name="connsiteY2" fmla="*/ 426133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851770 w 4980759"/>
              <a:gd name="connsiteY1" fmla="*/ 1699410 h 2079114"/>
              <a:gd name="connsiteX2" fmla="*/ 1355288 w 4980759"/>
              <a:gd name="connsiteY2" fmla="*/ 1863815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882707 w 4980759"/>
              <a:gd name="connsiteY1" fmla="*/ 1908970 h 2079114"/>
              <a:gd name="connsiteX2" fmla="*/ 1355288 w 4980759"/>
              <a:gd name="connsiteY2" fmla="*/ 1863815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1355288 w 4980759"/>
              <a:gd name="connsiteY2" fmla="*/ 1863815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932759 w 4980759"/>
              <a:gd name="connsiteY3" fmla="*/ 668216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112936 w 4980759"/>
              <a:gd name="connsiteY3" fmla="*/ 1910958 h 2079114"/>
              <a:gd name="connsiteX4" fmla="*/ 2045888 w 4980759"/>
              <a:gd name="connsiteY4" fmla="*/ 902677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112936 w 4980759"/>
              <a:gd name="connsiteY3" fmla="*/ 1910958 h 2079114"/>
              <a:gd name="connsiteX4" fmla="*/ 1543168 w 4980759"/>
              <a:gd name="connsiteY4" fmla="*/ 1814021 h 2079114"/>
              <a:gd name="connsiteX5" fmla="*/ 2219538 w 4980759"/>
              <a:gd name="connsiteY5" fmla="*/ 1196046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112936 w 4980759"/>
              <a:gd name="connsiteY3" fmla="*/ 1910958 h 2079114"/>
              <a:gd name="connsiteX4" fmla="*/ 1543168 w 4980759"/>
              <a:gd name="connsiteY4" fmla="*/ 1814021 h 2079114"/>
              <a:gd name="connsiteX5" fmla="*/ 1879235 w 4980759"/>
              <a:gd name="connsiteY5" fmla="*/ 1819854 h 2079114"/>
              <a:gd name="connsiteX6" fmla="*/ 2421026 w 4980759"/>
              <a:gd name="connsiteY6" fmla="*/ 1492934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112936 w 4980759"/>
              <a:gd name="connsiteY3" fmla="*/ 1910958 h 2079114"/>
              <a:gd name="connsiteX4" fmla="*/ 1543168 w 4980759"/>
              <a:gd name="connsiteY4" fmla="*/ 1814021 h 2079114"/>
              <a:gd name="connsiteX5" fmla="*/ 1879235 w 4980759"/>
              <a:gd name="connsiteY5" fmla="*/ 1819854 h 2079114"/>
              <a:gd name="connsiteX6" fmla="*/ 2382355 w 4980759"/>
              <a:gd name="connsiteY6" fmla="*/ 1751229 h 2079114"/>
              <a:gd name="connsiteX7" fmla="*/ 2549981 w 4980759"/>
              <a:gd name="connsiteY7" fmla="*/ 165515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434124 w 4980759"/>
              <a:gd name="connsiteY1" fmla="*/ 1957705 h 2079114"/>
              <a:gd name="connsiteX2" fmla="*/ 767491 w 4980759"/>
              <a:gd name="connsiteY2" fmla="*/ 1917424 h 2079114"/>
              <a:gd name="connsiteX3" fmla="*/ 1112936 w 4980759"/>
              <a:gd name="connsiteY3" fmla="*/ 1910958 h 2079114"/>
              <a:gd name="connsiteX4" fmla="*/ 1543168 w 4980759"/>
              <a:gd name="connsiteY4" fmla="*/ 1814021 h 2079114"/>
              <a:gd name="connsiteX5" fmla="*/ 1879235 w 4980759"/>
              <a:gd name="connsiteY5" fmla="*/ 1819854 h 2079114"/>
              <a:gd name="connsiteX6" fmla="*/ 2382355 w 4980759"/>
              <a:gd name="connsiteY6" fmla="*/ 1751229 h 2079114"/>
              <a:gd name="connsiteX7" fmla="*/ 2549982 w 4980759"/>
              <a:gd name="connsiteY7" fmla="*/ 173800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980759"/>
              <a:gd name="connsiteY0" fmla="*/ 1957278 h 2079114"/>
              <a:gd name="connsiteX1" fmla="*/ 279441 w 4980759"/>
              <a:gd name="connsiteY1" fmla="*/ 1962579 h 2079114"/>
              <a:gd name="connsiteX2" fmla="*/ 767491 w 4980759"/>
              <a:gd name="connsiteY2" fmla="*/ 1917424 h 2079114"/>
              <a:gd name="connsiteX3" fmla="*/ 1112936 w 4980759"/>
              <a:gd name="connsiteY3" fmla="*/ 1910958 h 2079114"/>
              <a:gd name="connsiteX4" fmla="*/ 1543168 w 4980759"/>
              <a:gd name="connsiteY4" fmla="*/ 1814021 h 2079114"/>
              <a:gd name="connsiteX5" fmla="*/ 1879235 w 4980759"/>
              <a:gd name="connsiteY5" fmla="*/ 1819854 h 2079114"/>
              <a:gd name="connsiteX6" fmla="*/ 2382355 w 4980759"/>
              <a:gd name="connsiteY6" fmla="*/ 1751229 h 2079114"/>
              <a:gd name="connsiteX7" fmla="*/ 2549982 w 4980759"/>
              <a:gd name="connsiteY7" fmla="*/ 1738002 h 2079114"/>
              <a:gd name="connsiteX8" fmla="*/ 2649481 w 4980759"/>
              <a:gd name="connsiteY8" fmla="*/ 1754652 h 2079114"/>
              <a:gd name="connsiteX9" fmla="*/ 2714104 w 4980759"/>
              <a:gd name="connsiteY9" fmla="*/ 1817369 h 2079114"/>
              <a:gd name="connsiteX10" fmla="*/ 2801881 w 4980759"/>
              <a:gd name="connsiteY10" fmla="*/ 1889614 h 2079114"/>
              <a:gd name="connsiteX11" fmla="*/ 2915593 w 4980759"/>
              <a:gd name="connsiteY11" fmla="*/ 1967865 h 2079114"/>
              <a:gd name="connsiteX12" fmla="*/ 3038538 w 4980759"/>
              <a:gd name="connsiteY12" fmla="*/ 2024282 h 2079114"/>
              <a:gd name="connsiteX13" fmla="*/ 3169397 w 4980759"/>
              <a:gd name="connsiteY13" fmla="*/ 2065459 h 2079114"/>
              <a:gd name="connsiteX14" fmla="*/ 3267576 w 4980759"/>
              <a:gd name="connsiteY14" fmla="*/ 2077473 h 2079114"/>
              <a:gd name="connsiteX15" fmla="*/ 3331615 w 4980759"/>
              <a:gd name="connsiteY15" fmla="*/ 2077472 h 2079114"/>
              <a:gd name="connsiteX16" fmla="*/ 3421590 w 4980759"/>
              <a:gd name="connsiteY16" fmla="*/ 2063262 h 2079114"/>
              <a:gd name="connsiteX17" fmla="*/ 3536915 w 4980759"/>
              <a:gd name="connsiteY17" fmla="*/ 2036005 h 2079114"/>
              <a:gd name="connsiteX18" fmla="*/ 3669681 w 4980759"/>
              <a:gd name="connsiteY18" fmla="*/ 1975193 h 2079114"/>
              <a:gd name="connsiteX19" fmla="*/ 3818270 w 4980759"/>
              <a:gd name="connsiteY19" fmla="*/ 1883896 h 2079114"/>
              <a:gd name="connsiteX20" fmla="*/ 3927879 w 4980759"/>
              <a:gd name="connsiteY20" fmla="*/ 1793921 h 2079114"/>
              <a:gd name="connsiteX21" fmla="*/ 4078082 w 4980759"/>
              <a:gd name="connsiteY21" fmla="*/ 1641231 h 2079114"/>
              <a:gd name="connsiteX22" fmla="*/ 4203520 w 4980759"/>
              <a:gd name="connsiteY22" fmla="*/ 1483700 h 2079114"/>
              <a:gd name="connsiteX23" fmla="*/ 4351816 w 4980759"/>
              <a:gd name="connsiteY23" fmla="*/ 1268289 h 2079114"/>
              <a:gd name="connsiteX24" fmla="*/ 4496595 w 4980759"/>
              <a:gd name="connsiteY24" fmla="*/ 1029725 h 2079114"/>
              <a:gd name="connsiteX25" fmla="*/ 4593898 w 4980759"/>
              <a:gd name="connsiteY25" fmla="*/ 855785 h 2079114"/>
              <a:gd name="connsiteX26" fmla="*/ 4718750 w 4980759"/>
              <a:gd name="connsiteY26" fmla="*/ 595972 h 2079114"/>
              <a:gd name="connsiteX27" fmla="*/ 4851808 w 4980759"/>
              <a:gd name="connsiteY27" fmla="*/ 316522 h 2079114"/>
              <a:gd name="connsiteX28" fmla="*/ 4933867 w 4980759"/>
              <a:gd name="connsiteY28" fmla="*/ 128954 h 2079114"/>
              <a:gd name="connsiteX29" fmla="*/ 4980759 w 4980759"/>
              <a:gd name="connsiteY29" fmla="*/ 0 h 2079114"/>
              <a:gd name="connsiteX30" fmla="*/ 4980759 w 4980759"/>
              <a:gd name="connsiteY30" fmla="*/ 0 h 2079114"/>
              <a:gd name="connsiteX31" fmla="*/ 4967422 w 4980759"/>
              <a:gd name="connsiteY31" fmla="*/ 38109 h 2079114"/>
              <a:gd name="connsiteX0" fmla="*/ 0 w 4880215"/>
              <a:gd name="connsiteY0" fmla="*/ 1962151 h 2079114"/>
              <a:gd name="connsiteX1" fmla="*/ 178897 w 4880215"/>
              <a:gd name="connsiteY1" fmla="*/ 1962579 h 2079114"/>
              <a:gd name="connsiteX2" fmla="*/ 666947 w 4880215"/>
              <a:gd name="connsiteY2" fmla="*/ 1917424 h 2079114"/>
              <a:gd name="connsiteX3" fmla="*/ 1012392 w 4880215"/>
              <a:gd name="connsiteY3" fmla="*/ 1910958 h 2079114"/>
              <a:gd name="connsiteX4" fmla="*/ 1442624 w 4880215"/>
              <a:gd name="connsiteY4" fmla="*/ 1814021 h 2079114"/>
              <a:gd name="connsiteX5" fmla="*/ 1778691 w 4880215"/>
              <a:gd name="connsiteY5" fmla="*/ 1819854 h 2079114"/>
              <a:gd name="connsiteX6" fmla="*/ 2281811 w 4880215"/>
              <a:gd name="connsiteY6" fmla="*/ 1751229 h 2079114"/>
              <a:gd name="connsiteX7" fmla="*/ 2449438 w 4880215"/>
              <a:gd name="connsiteY7" fmla="*/ 1738002 h 2079114"/>
              <a:gd name="connsiteX8" fmla="*/ 2548937 w 4880215"/>
              <a:gd name="connsiteY8" fmla="*/ 1754652 h 2079114"/>
              <a:gd name="connsiteX9" fmla="*/ 2613560 w 4880215"/>
              <a:gd name="connsiteY9" fmla="*/ 1817369 h 2079114"/>
              <a:gd name="connsiteX10" fmla="*/ 2701337 w 4880215"/>
              <a:gd name="connsiteY10" fmla="*/ 1889614 h 2079114"/>
              <a:gd name="connsiteX11" fmla="*/ 2815049 w 4880215"/>
              <a:gd name="connsiteY11" fmla="*/ 1967865 h 2079114"/>
              <a:gd name="connsiteX12" fmla="*/ 2937994 w 4880215"/>
              <a:gd name="connsiteY12" fmla="*/ 2024282 h 2079114"/>
              <a:gd name="connsiteX13" fmla="*/ 3068853 w 4880215"/>
              <a:gd name="connsiteY13" fmla="*/ 2065459 h 2079114"/>
              <a:gd name="connsiteX14" fmla="*/ 3167032 w 4880215"/>
              <a:gd name="connsiteY14" fmla="*/ 2077473 h 2079114"/>
              <a:gd name="connsiteX15" fmla="*/ 3231071 w 4880215"/>
              <a:gd name="connsiteY15" fmla="*/ 2077472 h 2079114"/>
              <a:gd name="connsiteX16" fmla="*/ 3321046 w 4880215"/>
              <a:gd name="connsiteY16" fmla="*/ 2063262 h 2079114"/>
              <a:gd name="connsiteX17" fmla="*/ 3436371 w 4880215"/>
              <a:gd name="connsiteY17" fmla="*/ 2036005 h 2079114"/>
              <a:gd name="connsiteX18" fmla="*/ 3569137 w 4880215"/>
              <a:gd name="connsiteY18" fmla="*/ 1975193 h 2079114"/>
              <a:gd name="connsiteX19" fmla="*/ 3717726 w 4880215"/>
              <a:gd name="connsiteY19" fmla="*/ 1883896 h 2079114"/>
              <a:gd name="connsiteX20" fmla="*/ 3827335 w 4880215"/>
              <a:gd name="connsiteY20" fmla="*/ 1793921 h 2079114"/>
              <a:gd name="connsiteX21" fmla="*/ 3977538 w 4880215"/>
              <a:gd name="connsiteY21" fmla="*/ 1641231 h 2079114"/>
              <a:gd name="connsiteX22" fmla="*/ 4102976 w 4880215"/>
              <a:gd name="connsiteY22" fmla="*/ 1483700 h 2079114"/>
              <a:gd name="connsiteX23" fmla="*/ 4251272 w 4880215"/>
              <a:gd name="connsiteY23" fmla="*/ 1268289 h 2079114"/>
              <a:gd name="connsiteX24" fmla="*/ 4396051 w 4880215"/>
              <a:gd name="connsiteY24" fmla="*/ 1029725 h 2079114"/>
              <a:gd name="connsiteX25" fmla="*/ 4493354 w 4880215"/>
              <a:gd name="connsiteY25" fmla="*/ 855785 h 2079114"/>
              <a:gd name="connsiteX26" fmla="*/ 4618206 w 4880215"/>
              <a:gd name="connsiteY26" fmla="*/ 595972 h 2079114"/>
              <a:gd name="connsiteX27" fmla="*/ 4751264 w 4880215"/>
              <a:gd name="connsiteY27" fmla="*/ 316522 h 2079114"/>
              <a:gd name="connsiteX28" fmla="*/ 4833323 w 4880215"/>
              <a:gd name="connsiteY28" fmla="*/ 128954 h 2079114"/>
              <a:gd name="connsiteX29" fmla="*/ 4880215 w 4880215"/>
              <a:gd name="connsiteY29" fmla="*/ 0 h 2079114"/>
              <a:gd name="connsiteX30" fmla="*/ 4880215 w 4880215"/>
              <a:gd name="connsiteY30" fmla="*/ 0 h 2079114"/>
              <a:gd name="connsiteX31" fmla="*/ 4866878 w 4880215"/>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4023943 w 4926620"/>
              <a:gd name="connsiteY21" fmla="*/ 1641231 h 2079114"/>
              <a:gd name="connsiteX22" fmla="*/ 4149381 w 4926620"/>
              <a:gd name="connsiteY22" fmla="*/ 1483700 h 2079114"/>
              <a:gd name="connsiteX23" fmla="*/ 4297677 w 4926620"/>
              <a:gd name="connsiteY23" fmla="*/ 1268289 h 2079114"/>
              <a:gd name="connsiteX24" fmla="*/ 4442456 w 4926620"/>
              <a:gd name="connsiteY24" fmla="*/ 1029725 h 2079114"/>
              <a:gd name="connsiteX25" fmla="*/ 4539759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4023943 w 4926620"/>
              <a:gd name="connsiteY21" fmla="*/ 1641231 h 2079114"/>
              <a:gd name="connsiteX22" fmla="*/ 4149381 w 4926620"/>
              <a:gd name="connsiteY22" fmla="*/ 1483700 h 2079114"/>
              <a:gd name="connsiteX23" fmla="*/ 4297677 w 4926620"/>
              <a:gd name="connsiteY23" fmla="*/ 1268289 h 2079114"/>
              <a:gd name="connsiteX24" fmla="*/ 4442456 w 4926620"/>
              <a:gd name="connsiteY24" fmla="*/ 1029725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4023943 w 4926620"/>
              <a:gd name="connsiteY21" fmla="*/ 1641231 h 2079114"/>
              <a:gd name="connsiteX22" fmla="*/ 4149381 w 4926620"/>
              <a:gd name="connsiteY22" fmla="*/ 1483700 h 2079114"/>
              <a:gd name="connsiteX23" fmla="*/ 4297677 w 4926620"/>
              <a:gd name="connsiteY23" fmla="*/ 1268289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4023943 w 4926620"/>
              <a:gd name="connsiteY21" fmla="*/ 1641231 h 2079114"/>
              <a:gd name="connsiteX22" fmla="*/ 4149381 w 4926620"/>
              <a:gd name="connsiteY22" fmla="*/ 1483700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4023943 w 4926620"/>
              <a:gd name="connsiteY21" fmla="*/ 1641231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873740 w 4926620"/>
              <a:gd name="connsiteY20" fmla="*/ 1793921 h 2079114"/>
              <a:gd name="connsiteX21" fmla="*/ 3784185 w 4926620"/>
              <a:gd name="connsiteY21" fmla="*/ 1397556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764131 w 4926620"/>
              <a:gd name="connsiteY19" fmla="*/ 1883896 h 2079114"/>
              <a:gd name="connsiteX20" fmla="*/ 3564373 w 4926620"/>
              <a:gd name="connsiteY20" fmla="*/ 1491764 h 2079114"/>
              <a:gd name="connsiteX21" fmla="*/ 3784185 w 4926620"/>
              <a:gd name="connsiteY21" fmla="*/ 1397556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615542 w 4926620"/>
              <a:gd name="connsiteY18" fmla="*/ 1975193 h 2079114"/>
              <a:gd name="connsiteX19" fmla="*/ 3385158 w 4926620"/>
              <a:gd name="connsiteY19" fmla="*/ 1591486 h 2079114"/>
              <a:gd name="connsiteX20" fmla="*/ 3564373 w 4926620"/>
              <a:gd name="connsiteY20" fmla="*/ 1491764 h 2079114"/>
              <a:gd name="connsiteX21" fmla="*/ 3784185 w 4926620"/>
              <a:gd name="connsiteY21" fmla="*/ 1397556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213366 w 4926620"/>
              <a:gd name="connsiteY18" fmla="*/ 1614554 h 2079114"/>
              <a:gd name="connsiteX19" fmla="*/ 3385158 w 4926620"/>
              <a:gd name="connsiteY19" fmla="*/ 1591486 h 2079114"/>
              <a:gd name="connsiteX20" fmla="*/ 3564373 w 4926620"/>
              <a:gd name="connsiteY20" fmla="*/ 1491764 h 2079114"/>
              <a:gd name="connsiteX21" fmla="*/ 3784185 w 4926620"/>
              <a:gd name="connsiteY21" fmla="*/ 1397556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79114"/>
              <a:gd name="connsiteX1" fmla="*/ 225302 w 4926620"/>
              <a:gd name="connsiteY1" fmla="*/ 1962579 h 2079114"/>
              <a:gd name="connsiteX2" fmla="*/ 713352 w 4926620"/>
              <a:gd name="connsiteY2" fmla="*/ 1917424 h 2079114"/>
              <a:gd name="connsiteX3" fmla="*/ 1058797 w 4926620"/>
              <a:gd name="connsiteY3" fmla="*/ 1910958 h 2079114"/>
              <a:gd name="connsiteX4" fmla="*/ 1489029 w 4926620"/>
              <a:gd name="connsiteY4" fmla="*/ 1814021 h 2079114"/>
              <a:gd name="connsiteX5" fmla="*/ 1825096 w 4926620"/>
              <a:gd name="connsiteY5" fmla="*/ 1819854 h 2079114"/>
              <a:gd name="connsiteX6" fmla="*/ 2328216 w 4926620"/>
              <a:gd name="connsiteY6" fmla="*/ 1751229 h 2079114"/>
              <a:gd name="connsiteX7" fmla="*/ 2495843 w 4926620"/>
              <a:gd name="connsiteY7" fmla="*/ 1738002 h 2079114"/>
              <a:gd name="connsiteX8" fmla="*/ 2595342 w 4926620"/>
              <a:gd name="connsiteY8" fmla="*/ 1754652 h 2079114"/>
              <a:gd name="connsiteX9" fmla="*/ 2659965 w 4926620"/>
              <a:gd name="connsiteY9" fmla="*/ 1817369 h 2079114"/>
              <a:gd name="connsiteX10" fmla="*/ 2747742 w 4926620"/>
              <a:gd name="connsiteY10" fmla="*/ 1889614 h 2079114"/>
              <a:gd name="connsiteX11" fmla="*/ 2861454 w 4926620"/>
              <a:gd name="connsiteY11" fmla="*/ 1967865 h 2079114"/>
              <a:gd name="connsiteX12" fmla="*/ 2984399 w 4926620"/>
              <a:gd name="connsiteY12" fmla="*/ 2024282 h 2079114"/>
              <a:gd name="connsiteX13" fmla="*/ 3115258 w 4926620"/>
              <a:gd name="connsiteY13" fmla="*/ 2065459 h 2079114"/>
              <a:gd name="connsiteX14" fmla="*/ 3213437 w 4926620"/>
              <a:gd name="connsiteY14" fmla="*/ 2077473 h 2079114"/>
              <a:gd name="connsiteX15" fmla="*/ 3277476 w 4926620"/>
              <a:gd name="connsiteY15" fmla="*/ 2077472 h 2079114"/>
              <a:gd name="connsiteX16" fmla="*/ 3367451 w 4926620"/>
              <a:gd name="connsiteY16" fmla="*/ 2063262 h 2079114"/>
              <a:gd name="connsiteX17" fmla="*/ 3482776 w 4926620"/>
              <a:gd name="connsiteY17" fmla="*/ 2036005 h 2079114"/>
              <a:gd name="connsiteX18" fmla="*/ 3213366 w 4926620"/>
              <a:gd name="connsiteY18" fmla="*/ 1614554 h 2079114"/>
              <a:gd name="connsiteX19" fmla="*/ 3331019 w 4926620"/>
              <a:gd name="connsiteY19" fmla="*/ 1562246 h 2079114"/>
              <a:gd name="connsiteX20" fmla="*/ 3564373 w 4926620"/>
              <a:gd name="connsiteY20" fmla="*/ 1491764 h 2079114"/>
              <a:gd name="connsiteX21" fmla="*/ 3784185 w 4926620"/>
              <a:gd name="connsiteY21" fmla="*/ 1397556 h 2079114"/>
              <a:gd name="connsiteX22" fmla="*/ 4017899 w 4926620"/>
              <a:gd name="connsiteY22" fmla="*/ 1283886 h 2079114"/>
              <a:gd name="connsiteX23" fmla="*/ 4204867 w 4926620"/>
              <a:gd name="connsiteY23" fmla="*/ 1141578 h 2079114"/>
              <a:gd name="connsiteX24" fmla="*/ 4341913 w 4926620"/>
              <a:gd name="connsiteY24" fmla="*/ 1010231 h 2079114"/>
              <a:gd name="connsiteX25" fmla="*/ 4516558 w 4926620"/>
              <a:gd name="connsiteY25" fmla="*/ 855785 h 2079114"/>
              <a:gd name="connsiteX26" fmla="*/ 4664611 w 4926620"/>
              <a:gd name="connsiteY26" fmla="*/ 595972 h 2079114"/>
              <a:gd name="connsiteX27" fmla="*/ 4797669 w 4926620"/>
              <a:gd name="connsiteY27" fmla="*/ 316522 h 2079114"/>
              <a:gd name="connsiteX28" fmla="*/ 4879728 w 4926620"/>
              <a:gd name="connsiteY28" fmla="*/ 128954 h 2079114"/>
              <a:gd name="connsiteX29" fmla="*/ 4926620 w 4926620"/>
              <a:gd name="connsiteY29" fmla="*/ 0 h 2079114"/>
              <a:gd name="connsiteX30" fmla="*/ 4926620 w 4926620"/>
              <a:gd name="connsiteY30" fmla="*/ 0 h 2079114"/>
              <a:gd name="connsiteX31" fmla="*/ 4913283 w 4926620"/>
              <a:gd name="connsiteY31" fmla="*/ 38109 h 2079114"/>
              <a:gd name="connsiteX0" fmla="*/ 0 w 4926620"/>
              <a:gd name="connsiteY0" fmla="*/ 1971898 h 2095523"/>
              <a:gd name="connsiteX1" fmla="*/ 225302 w 4926620"/>
              <a:gd name="connsiteY1" fmla="*/ 1962579 h 2095523"/>
              <a:gd name="connsiteX2" fmla="*/ 713352 w 4926620"/>
              <a:gd name="connsiteY2" fmla="*/ 1917424 h 2095523"/>
              <a:gd name="connsiteX3" fmla="*/ 1058797 w 4926620"/>
              <a:gd name="connsiteY3" fmla="*/ 1910958 h 2095523"/>
              <a:gd name="connsiteX4" fmla="*/ 1489029 w 4926620"/>
              <a:gd name="connsiteY4" fmla="*/ 1814021 h 2095523"/>
              <a:gd name="connsiteX5" fmla="*/ 1825096 w 4926620"/>
              <a:gd name="connsiteY5" fmla="*/ 1819854 h 2095523"/>
              <a:gd name="connsiteX6" fmla="*/ 2328216 w 4926620"/>
              <a:gd name="connsiteY6" fmla="*/ 1751229 h 2095523"/>
              <a:gd name="connsiteX7" fmla="*/ 2495843 w 4926620"/>
              <a:gd name="connsiteY7" fmla="*/ 1738002 h 2095523"/>
              <a:gd name="connsiteX8" fmla="*/ 2595342 w 4926620"/>
              <a:gd name="connsiteY8" fmla="*/ 1754652 h 2095523"/>
              <a:gd name="connsiteX9" fmla="*/ 2659965 w 4926620"/>
              <a:gd name="connsiteY9" fmla="*/ 1817369 h 2095523"/>
              <a:gd name="connsiteX10" fmla="*/ 2747742 w 4926620"/>
              <a:gd name="connsiteY10" fmla="*/ 1889614 h 2095523"/>
              <a:gd name="connsiteX11" fmla="*/ 2861454 w 4926620"/>
              <a:gd name="connsiteY11" fmla="*/ 1967865 h 2095523"/>
              <a:gd name="connsiteX12" fmla="*/ 2984399 w 4926620"/>
              <a:gd name="connsiteY12" fmla="*/ 2024282 h 2095523"/>
              <a:gd name="connsiteX13" fmla="*/ 3115258 w 4926620"/>
              <a:gd name="connsiteY13" fmla="*/ 2065459 h 2095523"/>
              <a:gd name="connsiteX14" fmla="*/ 3213437 w 4926620"/>
              <a:gd name="connsiteY14" fmla="*/ 2077473 h 2095523"/>
              <a:gd name="connsiteX15" fmla="*/ 3277476 w 4926620"/>
              <a:gd name="connsiteY15" fmla="*/ 2077472 h 2095523"/>
              <a:gd name="connsiteX16" fmla="*/ 3367451 w 4926620"/>
              <a:gd name="connsiteY16" fmla="*/ 2063262 h 2095523"/>
              <a:gd name="connsiteX17" fmla="*/ 3119271 w 4926620"/>
              <a:gd name="connsiteY17" fmla="*/ 1689987 h 2095523"/>
              <a:gd name="connsiteX18" fmla="*/ 3213366 w 4926620"/>
              <a:gd name="connsiteY18" fmla="*/ 1614554 h 2095523"/>
              <a:gd name="connsiteX19" fmla="*/ 3331019 w 4926620"/>
              <a:gd name="connsiteY19" fmla="*/ 1562246 h 2095523"/>
              <a:gd name="connsiteX20" fmla="*/ 3564373 w 4926620"/>
              <a:gd name="connsiteY20" fmla="*/ 1491764 h 2095523"/>
              <a:gd name="connsiteX21" fmla="*/ 3784185 w 4926620"/>
              <a:gd name="connsiteY21" fmla="*/ 1397556 h 2095523"/>
              <a:gd name="connsiteX22" fmla="*/ 4017899 w 4926620"/>
              <a:gd name="connsiteY22" fmla="*/ 1283886 h 2095523"/>
              <a:gd name="connsiteX23" fmla="*/ 4204867 w 4926620"/>
              <a:gd name="connsiteY23" fmla="*/ 1141578 h 2095523"/>
              <a:gd name="connsiteX24" fmla="*/ 4341913 w 4926620"/>
              <a:gd name="connsiteY24" fmla="*/ 1010231 h 2095523"/>
              <a:gd name="connsiteX25" fmla="*/ 4516558 w 4926620"/>
              <a:gd name="connsiteY25" fmla="*/ 855785 h 2095523"/>
              <a:gd name="connsiteX26" fmla="*/ 4664611 w 4926620"/>
              <a:gd name="connsiteY26" fmla="*/ 595972 h 2095523"/>
              <a:gd name="connsiteX27" fmla="*/ 4797669 w 4926620"/>
              <a:gd name="connsiteY27" fmla="*/ 316522 h 2095523"/>
              <a:gd name="connsiteX28" fmla="*/ 4879728 w 4926620"/>
              <a:gd name="connsiteY28" fmla="*/ 128954 h 2095523"/>
              <a:gd name="connsiteX29" fmla="*/ 4926620 w 4926620"/>
              <a:gd name="connsiteY29" fmla="*/ 0 h 2095523"/>
              <a:gd name="connsiteX30" fmla="*/ 4926620 w 4926620"/>
              <a:gd name="connsiteY30" fmla="*/ 0 h 2095523"/>
              <a:gd name="connsiteX31" fmla="*/ 4913283 w 4926620"/>
              <a:gd name="connsiteY31" fmla="*/ 38109 h 2095523"/>
              <a:gd name="connsiteX0" fmla="*/ 1306 w 4927926"/>
              <a:gd name="connsiteY0" fmla="*/ 1971898 h 2095523"/>
              <a:gd name="connsiteX1" fmla="*/ 64191 w 4927926"/>
              <a:gd name="connsiteY1" fmla="*/ 1982073 h 2095523"/>
              <a:gd name="connsiteX2" fmla="*/ 714658 w 4927926"/>
              <a:gd name="connsiteY2" fmla="*/ 1917424 h 2095523"/>
              <a:gd name="connsiteX3" fmla="*/ 1060103 w 4927926"/>
              <a:gd name="connsiteY3" fmla="*/ 1910958 h 2095523"/>
              <a:gd name="connsiteX4" fmla="*/ 1490335 w 4927926"/>
              <a:gd name="connsiteY4" fmla="*/ 1814021 h 2095523"/>
              <a:gd name="connsiteX5" fmla="*/ 1826402 w 4927926"/>
              <a:gd name="connsiteY5" fmla="*/ 1819854 h 2095523"/>
              <a:gd name="connsiteX6" fmla="*/ 2329522 w 4927926"/>
              <a:gd name="connsiteY6" fmla="*/ 1751229 h 2095523"/>
              <a:gd name="connsiteX7" fmla="*/ 2497149 w 4927926"/>
              <a:gd name="connsiteY7" fmla="*/ 1738002 h 2095523"/>
              <a:gd name="connsiteX8" fmla="*/ 2596648 w 4927926"/>
              <a:gd name="connsiteY8" fmla="*/ 1754652 h 2095523"/>
              <a:gd name="connsiteX9" fmla="*/ 2661271 w 4927926"/>
              <a:gd name="connsiteY9" fmla="*/ 1817369 h 2095523"/>
              <a:gd name="connsiteX10" fmla="*/ 2749048 w 4927926"/>
              <a:gd name="connsiteY10" fmla="*/ 1889614 h 2095523"/>
              <a:gd name="connsiteX11" fmla="*/ 2862760 w 4927926"/>
              <a:gd name="connsiteY11" fmla="*/ 1967865 h 2095523"/>
              <a:gd name="connsiteX12" fmla="*/ 2985705 w 4927926"/>
              <a:gd name="connsiteY12" fmla="*/ 2024282 h 2095523"/>
              <a:gd name="connsiteX13" fmla="*/ 3116564 w 4927926"/>
              <a:gd name="connsiteY13" fmla="*/ 2065459 h 2095523"/>
              <a:gd name="connsiteX14" fmla="*/ 3214743 w 4927926"/>
              <a:gd name="connsiteY14" fmla="*/ 2077473 h 2095523"/>
              <a:gd name="connsiteX15" fmla="*/ 3278782 w 4927926"/>
              <a:gd name="connsiteY15" fmla="*/ 2077472 h 2095523"/>
              <a:gd name="connsiteX16" fmla="*/ 3368757 w 4927926"/>
              <a:gd name="connsiteY16" fmla="*/ 2063262 h 2095523"/>
              <a:gd name="connsiteX17" fmla="*/ 3120577 w 4927926"/>
              <a:gd name="connsiteY17" fmla="*/ 1689987 h 2095523"/>
              <a:gd name="connsiteX18" fmla="*/ 3214672 w 4927926"/>
              <a:gd name="connsiteY18" fmla="*/ 1614554 h 2095523"/>
              <a:gd name="connsiteX19" fmla="*/ 3332325 w 4927926"/>
              <a:gd name="connsiteY19" fmla="*/ 1562246 h 2095523"/>
              <a:gd name="connsiteX20" fmla="*/ 3565679 w 4927926"/>
              <a:gd name="connsiteY20" fmla="*/ 1491764 h 2095523"/>
              <a:gd name="connsiteX21" fmla="*/ 3785491 w 4927926"/>
              <a:gd name="connsiteY21" fmla="*/ 1397556 h 2095523"/>
              <a:gd name="connsiteX22" fmla="*/ 4019205 w 4927926"/>
              <a:gd name="connsiteY22" fmla="*/ 1283886 h 2095523"/>
              <a:gd name="connsiteX23" fmla="*/ 4206173 w 4927926"/>
              <a:gd name="connsiteY23" fmla="*/ 1141578 h 2095523"/>
              <a:gd name="connsiteX24" fmla="*/ 4343219 w 4927926"/>
              <a:gd name="connsiteY24" fmla="*/ 1010231 h 2095523"/>
              <a:gd name="connsiteX25" fmla="*/ 4517864 w 4927926"/>
              <a:gd name="connsiteY25" fmla="*/ 855785 h 2095523"/>
              <a:gd name="connsiteX26" fmla="*/ 4665917 w 4927926"/>
              <a:gd name="connsiteY26" fmla="*/ 595972 h 2095523"/>
              <a:gd name="connsiteX27" fmla="*/ 4798975 w 4927926"/>
              <a:gd name="connsiteY27" fmla="*/ 316522 h 2095523"/>
              <a:gd name="connsiteX28" fmla="*/ 4881034 w 4927926"/>
              <a:gd name="connsiteY28" fmla="*/ 128954 h 2095523"/>
              <a:gd name="connsiteX29" fmla="*/ 4927926 w 4927926"/>
              <a:gd name="connsiteY29" fmla="*/ 0 h 2095523"/>
              <a:gd name="connsiteX30" fmla="*/ 4927926 w 4927926"/>
              <a:gd name="connsiteY30" fmla="*/ 0 h 2095523"/>
              <a:gd name="connsiteX31" fmla="*/ 4914589 w 4927926"/>
              <a:gd name="connsiteY31" fmla="*/ 38109 h 2095523"/>
              <a:gd name="connsiteX0" fmla="*/ 0 w 4926620"/>
              <a:gd name="connsiteY0" fmla="*/ 1971898 h 2095523"/>
              <a:gd name="connsiteX1" fmla="*/ 132492 w 4926620"/>
              <a:gd name="connsiteY1" fmla="*/ 1982073 h 2095523"/>
              <a:gd name="connsiteX2" fmla="*/ 713352 w 4926620"/>
              <a:gd name="connsiteY2" fmla="*/ 1917424 h 2095523"/>
              <a:gd name="connsiteX3" fmla="*/ 1058797 w 4926620"/>
              <a:gd name="connsiteY3" fmla="*/ 1910958 h 2095523"/>
              <a:gd name="connsiteX4" fmla="*/ 1489029 w 4926620"/>
              <a:gd name="connsiteY4" fmla="*/ 1814021 h 2095523"/>
              <a:gd name="connsiteX5" fmla="*/ 1825096 w 4926620"/>
              <a:gd name="connsiteY5" fmla="*/ 1819854 h 2095523"/>
              <a:gd name="connsiteX6" fmla="*/ 2328216 w 4926620"/>
              <a:gd name="connsiteY6" fmla="*/ 1751229 h 2095523"/>
              <a:gd name="connsiteX7" fmla="*/ 2495843 w 4926620"/>
              <a:gd name="connsiteY7" fmla="*/ 1738002 h 2095523"/>
              <a:gd name="connsiteX8" fmla="*/ 2595342 w 4926620"/>
              <a:gd name="connsiteY8" fmla="*/ 1754652 h 2095523"/>
              <a:gd name="connsiteX9" fmla="*/ 2659965 w 4926620"/>
              <a:gd name="connsiteY9" fmla="*/ 1817369 h 2095523"/>
              <a:gd name="connsiteX10" fmla="*/ 2747742 w 4926620"/>
              <a:gd name="connsiteY10" fmla="*/ 1889614 h 2095523"/>
              <a:gd name="connsiteX11" fmla="*/ 2861454 w 4926620"/>
              <a:gd name="connsiteY11" fmla="*/ 1967865 h 2095523"/>
              <a:gd name="connsiteX12" fmla="*/ 2984399 w 4926620"/>
              <a:gd name="connsiteY12" fmla="*/ 2024282 h 2095523"/>
              <a:gd name="connsiteX13" fmla="*/ 3115258 w 4926620"/>
              <a:gd name="connsiteY13" fmla="*/ 2065459 h 2095523"/>
              <a:gd name="connsiteX14" fmla="*/ 3213437 w 4926620"/>
              <a:gd name="connsiteY14" fmla="*/ 2077473 h 2095523"/>
              <a:gd name="connsiteX15" fmla="*/ 3277476 w 4926620"/>
              <a:gd name="connsiteY15" fmla="*/ 2077472 h 2095523"/>
              <a:gd name="connsiteX16" fmla="*/ 3367451 w 4926620"/>
              <a:gd name="connsiteY16" fmla="*/ 2063262 h 2095523"/>
              <a:gd name="connsiteX17" fmla="*/ 3119271 w 4926620"/>
              <a:gd name="connsiteY17" fmla="*/ 1689987 h 2095523"/>
              <a:gd name="connsiteX18" fmla="*/ 3213366 w 4926620"/>
              <a:gd name="connsiteY18" fmla="*/ 1614554 h 2095523"/>
              <a:gd name="connsiteX19" fmla="*/ 3331019 w 4926620"/>
              <a:gd name="connsiteY19" fmla="*/ 1562246 h 2095523"/>
              <a:gd name="connsiteX20" fmla="*/ 3564373 w 4926620"/>
              <a:gd name="connsiteY20" fmla="*/ 1491764 h 2095523"/>
              <a:gd name="connsiteX21" fmla="*/ 3784185 w 4926620"/>
              <a:gd name="connsiteY21" fmla="*/ 1397556 h 2095523"/>
              <a:gd name="connsiteX22" fmla="*/ 4017899 w 4926620"/>
              <a:gd name="connsiteY22" fmla="*/ 1283886 h 2095523"/>
              <a:gd name="connsiteX23" fmla="*/ 4204867 w 4926620"/>
              <a:gd name="connsiteY23" fmla="*/ 1141578 h 2095523"/>
              <a:gd name="connsiteX24" fmla="*/ 4341913 w 4926620"/>
              <a:gd name="connsiteY24" fmla="*/ 1010231 h 2095523"/>
              <a:gd name="connsiteX25" fmla="*/ 4516558 w 4926620"/>
              <a:gd name="connsiteY25" fmla="*/ 855785 h 2095523"/>
              <a:gd name="connsiteX26" fmla="*/ 4664611 w 4926620"/>
              <a:gd name="connsiteY26" fmla="*/ 595972 h 2095523"/>
              <a:gd name="connsiteX27" fmla="*/ 4797669 w 4926620"/>
              <a:gd name="connsiteY27" fmla="*/ 316522 h 2095523"/>
              <a:gd name="connsiteX28" fmla="*/ 4879728 w 4926620"/>
              <a:gd name="connsiteY28" fmla="*/ 128954 h 2095523"/>
              <a:gd name="connsiteX29" fmla="*/ 4926620 w 4926620"/>
              <a:gd name="connsiteY29" fmla="*/ 0 h 2095523"/>
              <a:gd name="connsiteX30" fmla="*/ 4926620 w 4926620"/>
              <a:gd name="connsiteY30" fmla="*/ 0 h 2095523"/>
              <a:gd name="connsiteX31" fmla="*/ 4913283 w 4926620"/>
              <a:gd name="connsiteY31" fmla="*/ 38109 h 2095523"/>
              <a:gd name="connsiteX0" fmla="*/ 0 w 4926620"/>
              <a:gd name="connsiteY0" fmla="*/ 1971898 h 2095523"/>
              <a:gd name="connsiteX1" fmla="*/ 132492 w 4926620"/>
              <a:gd name="connsiteY1" fmla="*/ 1982073 h 2095523"/>
              <a:gd name="connsiteX2" fmla="*/ 713352 w 4926620"/>
              <a:gd name="connsiteY2" fmla="*/ 1917424 h 2095523"/>
              <a:gd name="connsiteX3" fmla="*/ 1058797 w 4926620"/>
              <a:gd name="connsiteY3" fmla="*/ 1910958 h 2095523"/>
              <a:gd name="connsiteX4" fmla="*/ 1489029 w 4926620"/>
              <a:gd name="connsiteY4" fmla="*/ 1814021 h 2095523"/>
              <a:gd name="connsiteX5" fmla="*/ 1825096 w 4926620"/>
              <a:gd name="connsiteY5" fmla="*/ 1819854 h 2095523"/>
              <a:gd name="connsiteX6" fmla="*/ 2328216 w 4926620"/>
              <a:gd name="connsiteY6" fmla="*/ 1751229 h 2095523"/>
              <a:gd name="connsiteX7" fmla="*/ 2495843 w 4926620"/>
              <a:gd name="connsiteY7" fmla="*/ 1738002 h 2095523"/>
              <a:gd name="connsiteX8" fmla="*/ 2595342 w 4926620"/>
              <a:gd name="connsiteY8" fmla="*/ 1754652 h 2095523"/>
              <a:gd name="connsiteX9" fmla="*/ 2659965 w 4926620"/>
              <a:gd name="connsiteY9" fmla="*/ 1817369 h 2095523"/>
              <a:gd name="connsiteX10" fmla="*/ 2747742 w 4926620"/>
              <a:gd name="connsiteY10" fmla="*/ 1889614 h 2095523"/>
              <a:gd name="connsiteX11" fmla="*/ 2861454 w 4926620"/>
              <a:gd name="connsiteY11" fmla="*/ 1967865 h 2095523"/>
              <a:gd name="connsiteX12" fmla="*/ 2984399 w 4926620"/>
              <a:gd name="connsiteY12" fmla="*/ 2024282 h 2095523"/>
              <a:gd name="connsiteX13" fmla="*/ 3115258 w 4926620"/>
              <a:gd name="connsiteY13" fmla="*/ 2065459 h 2095523"/>
              <a:gd name="connsiteX14" fmla="*/ 3213437 w 4926620"/>
              <a:gd name="connsiteY14" fmla="*/ 2077473 h 2095523"/>
              <a:gd name="connsiteX15" fmla="*/ 3277476 w 4926620"/>
              <a:gd name="connsiteY15" fmla="*/ 2077472 h 2095523"/>
              <a:gd name="connsiteX16" fmla="*/ 3367451 w 4926620"/>
              <a:gd name="connsiteY16" fmla="*/ 2063262 h 2095523"/>
              <a:gd name="connsiteX17" fmla="*/ 3119271 w 4926620"/>
              <a:gd name="connsiteY17" fmla="*/ 1689987 h 2095523"/>
              <a:gd name="connsiteX18" fmla="*/ 3213366 w 4926620"/>
              <a:gd name="connsiteY18" fmla="*/ 1614554 h 2095523"/>
              <a:gd name="connsiteX19" fmla="*/ 3331019 w 4926620"/>
              <a:gd name="connsiteY19" fmla="*/ 1562246 h 2095523"/>
              <a:gd name="connsiteX20" fmla="*/ 3564373 w 4926620"/>
              <a:gd name="connsiteY20" fmla="*/ 1491764 h 2095523"/>
              <a:gd name="connsiteX21" fmla="*/ 3784185 w 4926620"/>
              <a:gd name="connsiteY21" fmla="*/ 1397556 h 2095523"/>
              <a:gd name="connsiteX22" fmla="*/ 4017899 w 4926620"/>
              <a:gd name="connsiteY22" fmla="*/ 1283886 h 2095523"/>
              <a:gd name="connsiteX23" fmla="*/ 4204867 w 4926620"/>
              <a:gd name="connsiteY23" fmla="*/ 1141578 h 2095523"/>
              <a:gd name="connsiteX24" fmla="*/ 4341913 w 4926620"/>
              <a:gd name="connsiteY24" fmla="*/ 1010231 h 2095523"/>
              <a:gd name="connsiteX25" fmla="*/ 4516558 w 4926620"/>
              <a:gd name="connsiteY25" fmla="*/ 855785 h 2095523"/>
              <a:gd name="connsiteX26" fmla="*/ 4664611 w 4926620"/>
              <a:gd name="connsiteY26" fmla="*/ 595972 h 2095523"/>
              <a:gd name="connsiteX27" fmla="*/ 4797669 w 4926620"/>
              <a:gd name="connsiteY27" fmla="*/ 316522 h 2095523"/>
              <a:gd name="connsiteX28" fmla="*/ 4879728 w 4926620"/>
              <a:gd name="connsiteY28" fmla="*/ 128954 h 2095523"/>
              <a:gd name="connsiteX29" fmla="*/ 4926620 w 4926620"/>
              <a:gd name="connsiteY29" fmla="*/ 0 h 2095523"/>
              <a:gd name="connsiteX30" fmla="*/ 4926620 w 4926620"/>
              <a:gd name="connsiteY30" fmla="*/ 0 h 2095523"/>
              <a:gd name="connsiteX31" fmla="*/ 4913283 w 4926620"/>
              <a:gd name="connsiteY31" fmla="*/ 38109 h 2095523"/>
              <a:gd name="connsiteX0" fmla="*/ 0 w 4926620"/>
              <a:gd name="connsiteY0" fmla="*/ 1971898 h 2095523"/>
              <a:gd name="connsiteX1" fmla="*/ 132492 w 4926620"/>
              <a:gd name="connsiteY1" fmla="*/ 1982073 h 2095523"/>
              <a:gd name="connsiteX2" fmla="*/ 713352 w 4926620"/>
              <a:gd name="connsiteY2" fmla="*/ 1917424 h 2095523"/>
              <a:gd name="connsiteX3" fmla="*/ 1058797 w 4926620"/>
              <a:gd name="connsiteY3" fmla="*/ 1910958 h 2095523"/>
              <a:gd name="connsiteX4" fmla="*/ 1489029 w 4926620"/>
              <a:gd name="connsiteY4" fmla="*/ 1814021 h 2095523"/>
              <a:gd name="connsiteX5" fmla="*/ 1825096 w 4926620"/>
              <a:gd name="connsiteY5" fmla="*/ 1819854 h 2095523"/>
              <a:gd name="connsiteX6" fmla="*/ 2328216 w 4926620"/>
              <a:gd name="connsiteY6" fmla="*/ 1751229 h 2095523"/>
              <a:gd name="connsiteX7" fmla="*/ 2495843 w 4926620"/>
              <a:gd name="connsiteY7" fmla="*/ 1738002 h 2095523"/>
              <a:gd name="connsiteX8" fmla="*/ 2595342 w 4926620"/>
              <a:gd name="connsiteY8" fmla="*/ 1754652 h 2095523"/>
              <a:gd name="connsiteX9" fmla="*/ 2659965 w 4926620"/>
              <a:gd name="connsiteY9" fmla="*/ 1817369 h 2095523"/>
              <a:gd name="connsiteX10" fmla="*/ 2747742 w 4926620"/>
              <a:gd name="connsiteY10" fmla="*/ 1889614 h 2095523"/>
              <a:gd name="connsiteX11" fmla="*/ 2861454 w 4926620"/>
              <a:gd name="connsiteY11" fmla="*/ 1967865 h 2095523"/>
              <a:gd name="connsiteX12" fmla="*/ 2984399 w 4926620"/>
              <a:gd name="connsiteY12" fmla="*/ 2024282 h 2095523"/>
              <a:gd name="connsiteX13" fmla="*/ 3115258 w 4926620"/>
              <a:gd name="connsiteY13" fmla="*/ 2065459 h 2095523"/>
              <a:gd name="connsiteX14" fmla="*/ 3213437 w 4926620"/>
              <a:gd name="connsiteY14" fmla="*/ 2077473 h 2095523"/>
              <a:gd name="connsiteX15" fmla="*/ 3277476 w 4926620"/>
              <a:gd name="connsiteY15" fmla="*/ 2077472 h 2095523"/>
              <a:gd name="connsiteX16" fmla="*/ 3367451 w 4926620"/>
              <a:gd name="connsiteY16" fmla="*/ 2063262 h 2095523"/>
              <a:gd name="connsiteX17" fmla="*/ 3119271 w 4926620"/>
              <a:gd name="connsiteY17" fmla="*/ 1689987 h 2095523"/>
              <a:gd name="connsiteX18" fmla="*/ 3213366 w 4926620"/>
              <a:gd name="connsiteY18" fmla="*/ 1614554 h 2095523"/>
              <a:gd name="connsiteX19" fmla="*/ 3331019 w 4926620"/>
              <a:gd name="connsiteY19" fmla="*/ 1562246 h 2095523"/>
              <a:gd name="connsiteX20" fmla="*/ 3564373 w 4926620"/>
              <a:gd name="connsiteY20" fmla="*/ 1491764 h 2095523"/>
              <a:gd name="connsiteX21" fmla="*/ 3784185 w 4926620"/>
              <a:gd name="connsiteY21" fmla="*/ 1397556 h 2095523"/>
              <a:gd name="connsiteX22" fmla="*/ 4017899 w 4926620"/>
              <a:gd name="connsiteY22" fmla="*/ 1283886 h 2095523"/>
              <a:gd name="connsiteX23" fmla="*/ 4204867 w 4926620"/>
              <a:gd name="connsiteY23" fmla="*/ 1141578 h 2095523"/>
              <a:gd name="connsiteX24" fmla="*/ 4341913 w 4926620"/>
              <a:gd name="connsiteY24" fmla="*/ 1010231 h 2095523"/>
              <a:gd name="connsiteX25" fmla="*/ 4516558 w 4926620"/>
              <a:gd name="connsiteY25" fmla="*/ 855785 h 2095523"/>
              <a:gd name="connsiteX26" fmla="*/ 4664611 w 4926620"/>
              <a:gd name="connsiteY26" fmla="*/ 595972 h 2095523"/>
              <a:gd name="connsiteX27" fmla="*/ 4797669 w 4926620"/>
              <a:gd name="connsiteY27" fmla="*/ 316522 h 2095523"/>
              <a:gd name="connsiteX28" fmla="*/ 4879728 w 4926620"/>
              <a:gd name="connsiteY28" fmla="*/ 128954 h 2095523"/>
              <a:gd name="connsiteX29" fmla="*/ 4926620 w 4926620"/>
              <a:gd name="connsiteY29" fmla="*/ 0 h 2095523"/>
              <a:gd name="connsiteX30" fmla="*/ 4926620 w 4926620"/>
              <a:gd name="connsiteY30" fmla="*/ 0 h 2095523"/>
              <a:gd name="connsiteX31" fmla="*/ 4913283 w 4926620"/>
              <a:gd name="connsiteY31" fmla="*/ 38109 h 2095523"/>
              <a:gd name="connsiteX0" fmla="*/ 0 w 4926620"/>
              <a:gd name="connsiteY0" fmla="*/ 1971898 h 2095523"/>
              <a:gd name="connsiteX1" fmla="*/ 132492 w 4926620"/>
              <a:gd name="connsiteY1" fmla="*/ 1982073 h 2095523"/>
              <a:gd name="connsiteX2" fmla="*/ 713352 w 4926620"/>
              <a:gd name="connsiteY2" fmla="*/ 1917424 h 2095523"/>
              <a:gd name="connsiteX3" fmla="*/ 1058797 w 4926620"/>
              <a:gd name="connsiteY3" fmla="*/ 1910958 h 2095523"/>
              <a:gd name="connsiteX4" fmla="*/ 1489029 w 4926620"/>
              <a:gd name="connsiteY4" fmla="*/ 1814021 h 2095523"/>
              <a:gd name="connsiteX5" fmla="*/ 1825096 w 4926620"/>
              <a:gd name="connsiteY5" fmla="*/ 1819854 h 2095523"/>
              <a:gd name="connsiteX6" fmla="*/ 2328216 w 4926620"/>
              <a:gd name="connsiteY6" fmla="*/ 1751229 h 2095523"/>
              <a:gd name="connsiteX7" fmla="*/ 2495843 w 4926620"/>
              <a:gd name="connsiteY7" fmla="*/ 1738002 h 2095523"/>
              <a:gd name="connsiteX8" fmla="*/ 2595342 w 4926620"/>
              <a:gd name="connsiteY8" fmla="*/ 1754652 h 2095523"/>
              <a:gd name="connsiteX9" fmla="*/ 2659965 w 4926620"/>
              <a:gd name="connsiteY9" fmla="*/ 1817369 h 2095523"/>
              <a:gd name="connsiteX10" fmla="*/ 2747742 w 4926620"/>
              <a:gd name="connsiteY10" fmla="*/ 1889614 h 2095523"/>
              <a:gd name="connsiteX11" fmla="*/ 2861454 w 4926620"/>
              <a:gd name="connsiteY11" fmla="*/ 1967865 h 2095523"/>
              <a:gd name="connsiteX12" fmla="*/ 2984399 w 4926620"/>
              <a:gd name="connsiteY12" fmla="*/ 2024282 h 2095523"/>
              <a:gd name="connsiteX13" fmla="*/ 3115258 w 4926620"/>
              <a:gd name="connsiteY13" fmla="*/ 2065459 h 2095523"/>
              <a:gd name="connsiteX14" fmla="*/ 3213437 w 4926620"/>
              <a:gd name="connsiteY14" fmla="*/ 2077473 h 2095523"/>
              <a:gd name="connsiteX15" fmla="*/ 3277476 w 4926620"/>
              <a:gd name="connsiteY15" fmla="*/ 2077472 h 2095523"/>
              <a:gd name="connsiteX16" fmla="*/ 3367451 w 4926620"/>
              <a:gd name="connsiteY16" fmla="*/ 2063262 h 2095523"/>
              <a:gd name="connsiteX17" fmla="*/ 3119271 w 4926620"/>
              <a:gd name="connsiteY17" fmla="*/ 1689987 h 2095523"/>
              <a:gd name="connsiteX18" fmla="*/ 3213366 w 4926620"/>
              <a:gd name="connsiteY18" fmla="*/ 1614554 h 2095523"/>
              <a:gd name="connsiteX19" fmla="*/ 3331019 w 4926620"/>
              <a:gd name="connsiteY19" fmla="*/ 1562246 h 2095523"/>
              <a:gd name="connsiteX20" fmla="*/ 3564373 w 4926620"/>
              <a:gd name="connsiteY20" fmla="*/ 1491764 h 2095523"/>
              <a:gd name="connsiteX21" fmla="*/ 3784185 w 4926620"/>
              <a:gd name="connsiteY21" fmla="*/ 1397556 h 2095523"/>
              <a:gd name="connsiteX22" fmla="*/ 4017899 w 4926620"/>
              <a:gd name="connsiteY22" fmla="*/ 1283886 h 2095523"/>
              <a:gd name="connsiteX23" fmla="*/ 4204867 w 4926620"/>
              <a:gd name="connsiteY23" fmla="*/ 1141578 h 2095523"/>
              <a:gd name="connsiteX24" fmla="*/ 4341913 w 4926620"/>
              <a:gd name="connsiteY24" fmla="*/ 1010231 h 2095523"/>
              <a:gd name="connsiteX25" fmla="*/ 4516558 w 4926620"/>
              <a:gd name="connsiteY25" fmla="*/ 855785 h 2095523"/>
              <a:gd name="connsiteX26" fmla="*/ 4664611 w 4926620"/>
              <a:gd name="connsiteY26" fmla="*/ 595972 h 2095523"/>
              <a:gd name="connsiteX27" fmla="*/ 4797669 w 4926620"/>
              <a:gd name="connsiteY27" fmla="*/ 316522 h 2095523"/>
              <a:gd name="connsiteX28" fmla="*/ 4879728 w 4926620"/>
              <a:gd name="connsiteY28" fmla="*/ 128954 h 2095523"/>
              <a:gd name="connsiteX29" fmla="*/ 4926620 w 4926620"/>
              <a:gd name="connsiteY29" fmla="*/ 0 h 2095523"/>
              <a:gd name="connsiteX30" fmla="*/ 4926620 w 4926620"/>
              <a:gd name="connsiteY30" fmla="*/ 0 h 2095523"/>
              <a:gd name="connsiteX31" fmla="*/ 4913283 w 4926620"/>
              <a:gd name="connsiteY31" fmla="*/ 38109 h 2095523"/>
              <a:gd name="connsiteX0" fmla="*/ 0 w 4794128"/>
              <a:gd name="connsiteY0" fmla="*/ 1982073 h 2095523"/>
              <a:gd name="connsiteX1" fmla="*/ 580860 w 4794128"/>
              <a:gd name="connsiteY1" fmla="*/ 1917424 h 2095523"/>
              <a:gd name="connsiteX2" fmla="*/ 926305 w 4794128"/>
              <a:gd name="connsiteY2" fmla="*/ 1910958 h 2095523"/>
              <a:gd name="connsiteX3" fmla="*/ 1356537 w 4794128"/>
              <a:gd name="connsiteY3" fmla="*/ 1814021 h 2095523"/>
              <a:gd name="connsiteX4" fmla="*/ 1692604 w 4794128"/>
              <a:gd name="connsiteY4" fmla="*/ 1819854 h 2095523"/>
              <a:gd name="connsiteX5" fmla="*/ 2195724 w 4794128"/>
              <a:gd name="connsiteY5" fmla="*/ 1751229 h 2095523"/>
              <a:gd name="connsiteX6" fmla="*/ 2363351 w 4794128"/>
              <a:gd name="connsiteY6" fmla="*/ 1738002 h 2095523"/>
              <a:gd name="connsiteX7" fmla="*/ 2462850 w 4794128"/>
              <a:gd name="connsiteY7" fmla="*/ 1754652 h 2095523"/>
              <a:gd name="connsiteX8" fmla="*/ 2527473 w 4794128"/>
              <a:gd name="connsiteY8" fmla="*/ 1817369 h 2095523"/>
              <a:gd name="connsiteX9" fmla="*/ 2615250 w 4794128"/>
              <a:gd name="connsiteY9" fmla="*/ 1889614 h 2095523"/>
              <a:gd name="connsiteX10" fmla="*/ 2728962 w 4794128"/>
              <a:gd name="connsiteY10" fmla="*/ 1967865 h 2095523"/>
              <a:gd name="connsiteX11" fmla="*/ 2851907 w 4794128"/>
              <a:gd name="connsiteY11" fmla="*/ 2024282 h 2095523"/>
              <a:gd name="connsiteX12" fmla="*/ 2982766 w 4794128"/>
              <a:gd name="connsiteY12" fmla="*/ 2065459 h 2095523"/>
              <a:gd name="connsiteX13" fmla="*/ 3080945 w 4794128"/>
              <a:gd name="connsiteY13" fmla="*/ 2077473 h 2095523"/>
              <a:gd name="connsiteX14" fmla="*/ 3144984 w 4794128"/>
              <a:gd name="connsiteY14" fmla="*/ 2077472 h 2095523"/>
              <a:gd name="connsiteX15" fmla="*/ 3234959 w 4794128"/>
              <a:gd name="connsiteY15" fmla="*/ 2063262 h 2095523"/>
              <a:gd name="connsiteX16" fmla="*/ 2986779 w 4794128"/>
              <a:gd name="connsiteY16" fmla="*/ 1689987 h 2095523"/>
              <a:gd name="connsiteX17" fmla="*/ 3080874 w 4794128"/>
              <a:gd name="connsiteY17" fmla="*/ 1614554 h 2095523"/>
              <a:gd name="connsiteX18" fmla="*/ 3198527 w 4794128"/>
              <a:gd name="connsiteY18" fmla="*/ 1562246 h 2095523"/>
              <a:gd name="connsiteX19" fmla="*/ 3431881 w 4794128"/>
              <a:gd name="connsiteY19" fmla="*/ 1491764 h 2095523"/>
              <a:gd name="connsiteX20" fmla="*/ 3651693 w 4794128"/>
              <a:gd name="connsiteY20" fmla="*/ 1397556 h 2095523"/>
              <a:gd name="connsiteX21" fmla="*/ 3885407 w 4794128"/>
              <a:gd name="connsiteY21" fmla="*/ 1283886 h 2095523"/>
              <a:gd name="connsiteX22" fmla="*/ 4072375 w 4794128"/>
              <a:gd name="connsiteY22" fmla="*/ 1141578 h 2095523"/>
              <a:gd name="connsiteX23" fmla="*/ 4209421 w 4794128"/>
              <a:gd name="connsiteY23" fmla="*/ 1010231 h 2095523"/>
              <a:gd name="connsiteX24" fmla="*/ 4384066 w 4794128"/>
              <a:gd name="connsiteY24" fmla="*/ 855785 h 2095523"/>
              <a:gd name="connsiteX25" fmla="*/ 4532119 w 4794128"/>
              <a:gd name="connsiteY25" fmla="*/ 595972 h 2095523"/>
              <a:gd name="connsiteX26" fmla="*/ 4665177 w 4794128"/>
              <a:gd name="connsiteY26" fmla="*/ 316522 h 2095523"/>
              <a:gd name="connsiteX27" fmla="*/ 4747236 w 4794128"/>
              <a:gd name="connsiteY27" fmla="*/ 128954 h 2095523"/>
              <a:gd name="connsiteX28" fmla="*/ 4794128 w 4794128"/>
              <a:gd name="connsiteY28" fmla="*/ 0 h 2095523"/>
              <a:gd name="connsiteX29" fmla="*/ 4794128 w 4794128"/>
              <a:gd name="connsiteY29" fmla="*/ 0 h 2095523"/>
              <a:gd name="connsiteX30" fmla="*/ 4780791 w 4794128"/>
              <a:gd name="connsiteY30" fmla="*/ 38109 h 2095523"/>
              <a:gd name="connsiteX0" fmla="*/ 0 w 5041622"/>
              <a:gd name="connsiteY0" fmla="*/ 1972326 h 2095523"/>
              <a:gd name="connsiteX1" fmla="*/ 828354 w 5041622"/>
              <a:gd name="connsiteY1" fmla="*/ 1917424 h 2095523"/>
              <a:gd name="connsiteX2" fmla="*/ 1173799 w 5041622"/>
              <a:gd name="connsiteY2" fmla="*/ 1910958 h 2095523"/>
              <a:gd name="connsiteX3" fmla="*/ 1604031 w 5041622"/>
              <a:gd name="connsiteY3" fmla="*/ 1814021 h 2095523"/>
              <a:gd name="connsiteX4" fmla="*/ 1940098 w 5041622"/>
              <a:gd name="connsiteY4" fmla="*/ 1819854 h 2095523"/>
              <a:gd name="connsiteX5" fmla="*/ 2443218 w 5041622"/>
              <a:gd name="connsiteY5" fmla="*/ 1751229 h 2095523"/>
              <a:gd name="connsiteX6" fmla="*/ 2610845 w 5041622"/>
              <a:gd name="connsiteY6" fmla="*/ 1738002 h 2095523"/>
              <a:gd name="connsiteX7" fmla="*/ 2710344 w 5041622"/>
              <a:gd name="connsiteY7" fmla="*/ 1754652 h 2095523"/>
              <a:gd name="connsiteX8" fmla="*/ 2774967 w 5041622"/>
              <a:gd name="connsiteY8" fmla="*/ 1817369 h 2095523"/>
              <a:gd name="connsiteX9" fmla="*/ 2862744 w 5041622"/>
              <a:gd name="connsiteY9" fmla="*/ 1889614 h 2095523"/>
              <a:gd name="connsiteX10" fmla="*/ 2976456 w 5041622"/>
              <a:gd name="connsiteY10" fmla="*/ 1967865 h 2095523"/>
              <a:gd name="connsiteX11" fmla="*/ 3099401 w 5041622"/>
              <a:gd name="connsiteY11" fmla="*/ 2024282 h 2095523"/>
              <a:gd name="connsiteX12" fmla="*/ 3230260 w 5041622"/>
              <a:gd name="connsiteY12" fmla="*/ 2065459 h 2095523"/>
              <a:gd name="connsiteX13" fmla="*/ 3328439 w 5041622"/>
              <a:gd name="connsiteY13" fmla="*/ 2077473 h 2095523"/>
              <a:gd name="connsiteX14" fmla="*/ 3392478 w 5041622"/>
              <a:gd name="connsiteY14" fmla="*/ 2077472 h 2095523"/>
              <a:gd name="connsiteX15" fmla="*/ 3482453 w 5041622"/>
              <a:gd name="connsiteY15" fmla="*/ 2063262 h 2095523"/>
              <a:gd name="connsiteX16" fmla="*/ 3234273 w 5041622"/>
              <a:gd name="connsiteY16" fmla="*/ 1689987 h 2095523"/>
              <a:gd name="connsiteX17" fmla="*/ 3328368 w 5041622"/>
              <a:gd name="connsiteY17" fmla="*/ 1614554 h 2095523"/>
              <a:gd name="connsiteX18" fmla="*/ 3446021 w 5041622"/>
              <a:gd name="connsiteY18" fmla="*/ 1562246 h 2095523"/>
              <a:gd name="connsiteX19" fmla="*/ 3679375 w 5041622"/>
              <a:gd name="connsiteY19" fmla="*/ 1491764 h 2095523"/>
              <a:gd name="connsiteX20" fmla="*/ 3899187 w 5041622"/>
              <a:gd name="connsiteY20" fmla="*/ 1397556 h 2095523"/>
              <a:gd name="connsiteX21" fmla="*/ 4132901 w 5041622"/>
              <a:gd name="connsiteY21" fmla="*/ 1283886 h 2095523"/>
              <a:gd name="connsiteX22" fmla="*/ 4319869 w 5041622"/>
              <a:gd name="connsiteY22" fmla="*/ 1141578 h 2095523"/>
              <a:gd name="connsiteX23" fmla="*/ 4456915 w 5041622"/>
              <a:gd name="connsiteY23" fmla="*/ 1010231 h 2095523"/>
              <a:gd name="connsiteX24" fmla="*/ 4631560 w 5041622"/>
              <a:gd name="connsiteY24" fmla="*/ 855785 h 2095523"/>
              <a:gd name="connsiteX25" fmla="*/ 4779613 w 5041622"/>
              <a:gd name="connsiteY25" fmla="*/ 595972 h 2095523"/>
              <a:gd name="connsiteX26" fmla="*/ 4912671 w 5041622"/>
              <a:gd name="connsiteY26" fmla="*/ 316522 h 2095523"/>
              <a:gd name="connsiteX27" fmla="*/ 4994730 w 5041622"/>
              <a:gd name="connsiteY27" fmla="*/ 128954 h 2095523"/>
              <a:gd name="connsiteX28" fmla="*/ 5041622 w 5041622"/>
              <a:gd name="connsiteY28" fmla="*/ 0 h 2095523"/>
              <a:gd name="connsiteX29" fmla="*/ 5041622 w 5041622"/>
              <a:gd name="connsiteY29" fmla="*/ 0 h 2095523"/>
              <a:gd name="connsiteX30" fmla="*/ 5028285 w 5041622"/>
              <a:gd name="connsiteY30" fmla="*/ 38109 h 2095523"/>
              <a:gd name="connsiteX0" fmla="*/ 0 w 5041622"/>
              <a:gd name="connsiteY0" fmla="*/ 1972326 h 2095523"/>
              <a:gd name="connsiteX1" fmla="*/ 828354 w 5041622"/>
              <a:gd name="connsiteY1" fmla="*/ 1917424 h 2095523"/>
              <a:gd name="connsiteX2" fmla="*/ 1173799 w 5041622"/>
              <a:gd name="connsiteY2" fmla="*/ 1910958 h 2095523"/>
              <a:gd name="connsiteX3" fmla="*/ 1604031 w 5041622"/>
              <a:gd name="connsiteY3" fmla="*/ 1814021 h 2095523"/>
              <a:gd name="connsiteX4" fmla="*/ 1940098 w 5041622"/>
              <a:gd name="connsiteY4" fmla="*/ 1819854 h 2095523"/>
              <a:gd name="connsiteX5" fmla="*/ 2443218 w 5041622"/>
              <a:gd name="connsiteY5" fmla="*/ 1751229 h 2095523"/>
              <a:gd name="connsiteX6" fmla="*/ 2610845 w 5041622"/>
              <a:gd name="connsiteY6" fmla="*/ 1738002 h 2095523"/>
              <a:gd name="connsiteX7" fmla="*/ 2710344 w 5041622"/>
              <a:gd name="connsiteY7" fmla="*/ 1754652 h 2095523"/>
              <a:gd name="connsiteX8" fmla="*/ 2774967 w 5041622"/>
              <a:gd name="connsiteY8" fmla="*/ 1817369 h 2095523"/>
              <a:gd name="connsiteX9" fmla="*/ 2862744 w 5041622"/>
              <a:gd name="connsiteY9" fmla="*/ 1889614 h 2095523"/>
              <a:gd name="connsiteX10" fmla="*/ 2976456 w 5041622"/>
              <a:gd name="connsiteY10" fmla="*/ 1967865 h 2095523"/>
              <a:gd name="connsiteX11" fmla="*/ 3099401 w 5041622"/>
              <a:gd name="connsiteY11" fmla="*/ 2024282 h 2095523"/>
              <a:gd name="connsiteX12" fmla="*/ 3230260 w 5041622"/>
              <a:gd name="connsiteY12" fmla="*/ 2065459 h 2095523"/>
              <a:gd name="connsiteX13" fmla="*/ 3328439 w 5041622"/>
              <a:gd name="connsiteY13" fmla="*/ 2077473 h 2095523"/>
              <a:gd name="connsiteX14" fmla="*/ 3392478 w 5041622"/>
              <a:gd name="connsiteY14" fmla="*/ 2077472 h 2095523"/>
              <a:gd name="connsiteX15" fmla="*/ 3482453 w 5041622"/>
              <a:gd name="connsiteY15" fmla="*/ 2063262 h 2095523"/>
              <a:gd name="connsiteX16" fmla="*/ 3234273 w 5041622"/>
              <a:gd name="connsiteY16" fmla="*/ 1689987 h 2095523"/>
              <a:gd name="connsiteX17" fmla="*/ 3328368 w 5041622"/>
              <a:gd name="connsiteY17" fmla="*/ 1614554 h 2095523"/>
              <a:gd name="connsiteX18" fmla="*/ 3446021 w 5041622"/>
              <a:gd name="connsiteY18" fmla="*/ 1562246 h 2095523"/>
              <a:gd name="connsiteX19" fmla="*/ 3679375 w 5041622"/>
              <a:gd name="connsiteY19" fmla="*/ 1491764 h 2095523"/>
              <a:gd name="connsiteX20" fmla="*/ 3899187 w 5041622"/>
              <a:gd name="connsiteY20" fmla="*/ 1397556 h 2095523"/>
              <a:gd name="connsiteX21" fmla="*/ 4132901 w 5041622"/>
              <a:gd name="connsiteY21" fmla="*/ 1283886 h 2095523"/>
              <a:gd name="connsiteX22" fmla="*/ 4319869 w 5041622"/>
              <a:gd name="connsiteY22" fmla="*/ 1141578 h 2095523"/>
              <a:gd name="connsiteX23" fmla="*/ 4456915 w 5041622"/>
              <a:gd name="connsiteY23" fmla="*/ 1010231 h 2095523"/>
              <a:gd name="connsiteX24" fmla="*/ 4631560 w 5041622"/>
              <a:gd name="connsiteY24" fmla="*/ 855785 h 2095523"/>
              <a:gd name="connsiteX25" fmla="*/ 4779613 w 5041622"/>
              <a:gd name="connsiteY25" fmla="*/ 595972 h 2095523"/>
              <a:gd name="connsiteX26" fmla="*/ 4912671 w 5041622"/>
              <a:gd name="connsiteY26" fmla="*/ 316522 h 2095523"/>
              <a:gd name="connsiteX27" fmla="*/ 4994730 w 5041622"/>
              <a:gd name="connsiteY27" fmla="*/ 128954 h 2095523"/>
              <a:gd name="connsiteX28" fmla="*/ 5041622 w 5041622"/>
              <a:gd name="connsiteY28" fmla="*/ 0 h 2095523"/>
              <a:gd name="connsiteX29" fmla="*/ 5041622 w 5041622"/>
              <a:gd name="connsiteY29" fmla="*/ 0 h 2095523"/>
              <a:gd name="connsiteX30" fmla="*/ 5028285 w 5041622"/>
              <a:gd name="connsiteY30" fmla="*/ 38109 h 2095523"/>
              <a:gd name="connsiteX0" fmla="*/ 0 w 4972015"/>
              <a:gd name="connsiteY0" fmla="*/ 1972326 h 2095523"/>
              <a:gd name="connsiteX1" fmla="*/ 758747 w 4972015"/>
              <a:gd name="connsiteY1" fmla="*/ 1917424 h 2095523"/>
              <a:gd name="connsiteX2" fmla="*/ 1104192 w 4972015"/>
              <a:gd name="connsiteY2" fmla="*/ 1910958 h 2095523"/>
              <a:gd name="connsiteX3" fmla="*/ 1534424 w 4972015"/>
              <a:gd name="connsiteY3" fmla="*/ 1814021 h 2095523"/>
              <a:gd name="connsiteX4" fmla="*/ 1870491 w 4972015"/>
              <a:gd name="connsiteY4" fmla="*/ 1819854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1104192 w 4972015"/>
              <a:gd name="connsiteY2" fmla="*/ 1910958 h 2095523"/>
              <a:gd name="connsiteX3" fmla="*/ 1534424 w 4972015"/>
              <a:gd name="connsiteY3" fmla="*/ 1814021 h 2095523"/>
              <a:gd name="connsiteX4" fmla="*/ 1870491 w 4972015"/>
              <a:gd name="connsiteY4" fmla="*/ 1819854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717483 w 4972015"/>
              <a:gd name="connsiteY2" fmla="*/ 1940199 h 2095523"/>
              <a:gd name="connsiteX3" fmla="*/ 1534424 w 4972015"/>
              <a:gd name="connsiteY3" fmla="*/ 1814021 h 2095523"/>
              <a:gd name="connsiteX4" fmla="*/ 1870491 w 4972015"/>
              <a:gd name="connsiteY4" fmla="*/ 1819854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717483 w 4972015"/>
              <a:gd name="connsiteY2" fmla="*/ 1940199 h 2095523"/>
              <a:gd name="connsiteX3" fmla="*/ 1534424 w 4972015"/>
              <a:gd name="connsiteY3" fmla="*/ 1814021 h 2095523"/>
              <a:gd name="connsiteX4" fmla="*/ 1870491 w 4972015"/>
              <a:gd name="connsiteY4" fmla="*/ 1819854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717483 w 4972015"/>
              <a:gd name="connsiteY2" fmla="*/ 1940199 h 2095523"/>
              <a:gd name="connsiteX3" fmla="*/ 1016235 w 4972015"/>
              <a:gd name="connsiteY3" fmla="*/ 1901744 h 2095523"/>
              <a:gd name="connsiteX4" fmla="*/ 1870491 w 4972015"/>
              <a:gd name="connsiteY4" fmla="*/ 1819854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717483 w 4972015"/>
              <a:gd name="connsiteY2" fmla="*/ 1940199 h 2095523"/>
              <a:gd name="connsiteX3" fmla="*/ 1016235 w 4972015"/>
              <a:gd name="connsiteY3" fmla="*/ 1901744 h 2095523"/>
              <a:gd name="connsiteX4" fmla="*/ 1151213 w 4972015"/>
              <a:gd name="connsiteY4" fmla="*/ 1892957 h 2095523"/>
              <a:gd name="connsiteX5" fmla="*/ 2373611 w 4972015"/>
              <a:gd name="connsiteY5" fmla="*/ 1751229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87506 w 4972015"/>
              <a:gd name="connsiteY1" fmla="*/ 1946666 h 2095523"/>
              <a:gd name="connsiteX2" fmla="*/ 717483 w 4972015"/>
              <a:gd name="connsiteY2" fmla="*/ 1940199 h 2095523"/>
              <a:gd name="connsiteX3" fmla="*/ 1016235 w 4972015"/>
              <a:gd name="connsiteY3" fmla="*/ 1901744 h 2095523"/>
              <a:gd name="connsiteX4" fmla="*/ 1151213 w 4972015"/>
              <a:gd name="connsiteY4" fmla="*/ 1892957 h 2095523"/>
              <a:gd name="connsiteX5" fmla="*/ 1399105 w 4972015"/>
              <a:gd name="connsiteY5" fmla="*/ 1858446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717483 w 4972015"/>
              <a:gd name="connsiteY2" fmla="*/ 1940199 h 2095523"/>
              <a:gd name="connsiteX3" fmla="*/ 1016235 w 4972015"/>
              <a:gd name="connsiteY3" fmla="*/ 1901744 h 2095523"/>
              <a:gd name="connsiteX4" fmla="*/ 1151213 w 4972015"/>
              <a:gd name="connsiteY4" fmla="*/ 1892957 h 2095523"/>
              <a:gd name="connsiteX5" fmla="*/ 1399105 w 4972015"/>
              <a:gd name="connsiteY5" fmla="*/ 1858446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39597 w 4972015"/>
              <a:gd name="connsiteY2" fmla="*/ 1954819 h 2095523"/>
              <a:gd name="connsiteX3" fmla="*/ 1016235 w 4972015"/>
              <a:gd name="connsiteY3" fmla="*/ 1901744 h 2095523"/>
              <a:gd name="connsiteX4" fmla="*/ 1151213 w 4972015"/>
              <a:gd name="connsiteY4" fmla="*/ 1892957 h 2095523"/>
              <a:gd name="connsiteX5" fmla="*/ 1399105 w 4972015"/>
              <a:gd name="connsiteY5" fmla="*/ 1858446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39597 w 4972015"/>
              <a:gd name="connsiteY2" fmla="*/ 1954819 h 2095523"/>
              <a:gd name="connsiteX3" fmla="*/ 815146 w 4972015"/>
              <a:gd name="connsiteY3" fmla="*/ 1930985 h 2095523"/>
              <a:gd name="connsiteX4" fmla="*/ 1151213 w 4972015"/>
              <a:gd name="connsiteY4" fmla="*/ 1892957 h 2095523"/>
              <a:gd name="connsiteX5" fmla="*/ 1399105 w 4972015"/>
              <a:gd name="connsiteY5" fmla="*/ 1858446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151213 w 4972015"/>
              <a:gd name="connsiteY4" fmla="*/ 1892957 h 2095523"/>
              <a:gd name="connsiteX5" fmla="*/ 1399105 w 4972015"/>
              <a:gd name="connsiteY5" fmla="*/ 1858446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151213 w 4972015"/>
              <a:gd name="connsiteY4" fmla="*/ 1892957 h 2095523"/>
              <a:gd name="connsiteX5" fmla="*/ 1399105 w 4972015"/>
              <a:gd name="connsiteY5" fmla="*/ 1868193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2541238 w 4972015"/>
              <a:gd name="connsiteY6" fmla="*/ 1738002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2640737 w 4972015"/>
              <a:gd name="connsiteY7" fmla="*/ 1754652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705360 w 4972015"/>
              <a:gd name="connsiteY8" fmla="*/ 1817369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171703 w 4972015"/>
              <a:gd name="connsiteY8" fmla="*/ 1802748 h 2095523"/>
              <a:gd name="connsiteX9" fmla="*/ 2793137 w 4972015"/>
              <a:gd name="connsiteY9" fmla="*/ 1889614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171703 w 4972015"/>
              <a:gd name="connsiteY8" fmla="*/ 1802748 h 2095523"/>
              <a:gd name="connsiteX9" fmla="*/ 2816339 w 4972015"/>
              <a:gd name="connsiteY9" fmla="*/ 1870120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171703 w 4972015"/>
              <a:gd name="connsiteY8" fmla="*/ 1802748 h 2095523"/>
              <a:gd name="connsiteX9" fmla="*/ 2491504 w 4972015"/>
              <a:gd name="connsiteY9" fmla="*/ 1797017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387308 w 4972015"/>
              <a:gd name="connsiteY23" fmla="*/ 1010231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171703 w 4972015"/>
              <a:gd name="connsiteY8" fmla="*/ 1802748 h 2095523"/>
              <a:gd name="connsiteX9" fmla="*/ 2491504 w 4972015"/>
              <a:gd name="connsiteY9" fmla="*/ 1797017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50262 w 4972015"/>
              <a:gd name="connsiteY22" fmla="*/ 1141578 h 2095523"/>
              <a:gd name="connsiteX23" fmla="*/ 4402776 w 4972015"/>
              <a:gd name="connsiteY23" fmla="*/ 1019978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095523"/>
              <a:gd name="connsiteX1" fmla="*/ 302430 w 4972015"/>
              <a:gd name="connsiteY1" fmla="*/ 1951541 h 2095523"/>
              <a:gd name="connsiteX2" fmla="*/ 555065 w 4972015"/>
              <a:gd name="connsiteY2" fmla="*/ 1945072 h 2095523"/>
              <a:gd name="connsiteX3" fmla="*/ 815146 w 4972015"/>
              <a:gd name="connsiteY3" fmla="*/ 1930985 h 2095523"/>
              <a:gd name="connsiteX4" fmla="*/ 1081606 w 4972015"/>
              <a:gd name="connsiteY4" fmla="*/ 1907578 h 2095523"/>
              <a:gd name="connsiteX5" fmla="*/ 1399105 w 4972015"/>
              <a:gd name="connsiteY5" fmla="*/ 1868193 h 2095523"/>
              <a:gd name="connsiteX6" fmla="*/ 1659542 w 4972015"/>
              <a:gd name="connsiteY6" fmla="*/ 1840345 h 2095523"/>
              <a:gd name="connsiteX7" fmla="*/ 1913724 w 4972015"/>
              <a:gd name="connsiteY7" fmla="*/ 1813134 h 2095523"/>
              <a:gd name="connsiteX8" fmla="*/ 2171703 w 4972015"/>
              <a:gd name="connsiteY8" fmla="*/ 1802748 h 2095523"/>
              <a:gd name="connsiteX9" fmla="*/ 2491504 w 4972015"/>
              <a:gd name="connsiteY9" fmla="*/ 1797017 h 2095523"/>
              <a:gd name="connsiteX10" fmla="*/ 2906849 w 4972015"/>
              <a:gd name="connsiteY10" fmla="*/ 1967865 h 2095523"/>
              <a:gd name="connsiteX11" fmla="*/ 3029794 w 4972015"/>
              <a:gd name="connsiteY11" fmla="*/ 2024282 h 2095523"/>
              <a:gd name="connsiteX12" fmla="*/ 3160653 w 4972015"/>
              <a:gd name="connsiteY12" fmla="*/ 2065459 h 2095523"/>
              <a:gd name="connsiteX13" fmla="*/ 3258832 w 4972015"/>
              <a:gd name="connsiteY13" fmla="*/ 2077473 h 2095523"/>
              <a:gd name="connsiteX14" fmla="*/ 3322871 w 4972015"/>
              <a:gd name="connsiteY14" fmla="*/ 2077472 h 2095523"/>
              <a:gd name="connsiteX15" fmla="*/ 3412846 w 4972015"/>
              <a:gd name="connsiteY15" fmla="*/ 2063262 h 2095523"/>
              <a:gd name="connsiteX16" fmla="*/ 3164666 w 4972015"/>
              <a:gd name="connsiteY16" fmla="*/ 1689987 h 2095523"/>
              <a:gd name="connsiteX17" fmla="*/ 3258761 w 4972015"/>
              <a:gd name="connsiteY17" fmla="*/ 1614554 h 2095523"/>
              <a:gd name="connsiteX18" fmla="*/ 3376414 w 4972015"/>
              <a:gd name="connsiteY18" fmla="*/ 1562246 h 2095523"/>
              <a:gd name="connsiteX19" fmla="*/ 3609768 w 4972015"/>
              <a:gd name="connsiteY19" fmla="*/ 1491764 h 2095523"/>
              <a:gd name="connsiteX20" fmla="*/ 3829580 w 4972015"/>
              <a:gd name="connsiteY20" fmla="*/ 1397556 h 2095523"/>
              <a:gd name="connsiteX21" fmla="*/ 4063294 w 4972015"/>
              <a:gd name="connsiteY21" fmla="*/ 1283886 h 2095523"/>
              <a:gd name="connsiteX22" fmla="*/ 4242527 w 4972015"/>
              <a:gd name="connsiteY22" fmla="*/ 1161072 h 2095523"/>
              <a:gd name="connsiteX23" fmla="*/ 4402776 w 4972015"/>
              <a:gd name="connsiteY23" fmla="*/ 1019978 h 2095523"/>
              <a:gd name="connsiteX24" fmla="*/ 4561953 w 4972015"/>
              <a:gd name="connsiteY24" fmla="*/ 855785 h 2095523"/>
              <a:gd name="connsiteX25" fmla="*/ 4710006 w 4972015"/>
              <a:gd name="connsiteY25" fmla="*/ 595972 h 2095523"/>
              <a:gd name="connsiteX26" fmla="*/ 4843064 w 4972015"/>
              <a:gd name="connsiteY26" fmla="*/ 316522 h 2095523"/>
              <a:gd name="connsiteX27" fmla="*/ 4925123 w 4972015"/>
              <a:gd name="connsiteY27" fmla="*/ 128954 h 2095523"/>
              <a:gd name="connsiteX28" fmla="*/ 4972015 w 4972015"/>
              <a:gd name="connsiteY28" fmla="*/ 0 h 2095523"/>
              <a:gd name="connsiteX29" fmla="*/ 4972015 w 4972015"/>
              <a:gd name="connsiteY29" fmla="*/ 0 h 2095523"/>
              <a:gd name="connsiteX30" fmla="*/ 4958678 w 4972015"/>
              <a:gd name="connsiteY30" fmla="*/ 38109 h 2095523"/>
              <a:gd name="connsiteX0" fmla="*/ 0 w 4972015"/>
              <a:gd name="connsiteY0" fmla="*/ 1972326 h 2106625"/>
              <a:gd name="connsiteX1" fmla="*/ 302430 w 4972015"/>
              <a:gd name="connsiteY1" fmla="*/ 1951541 h 2106625"/>
              <a:gd name="connsiteX2" fmla="*/ 555065 w 4972015"/>
              <a:gd name="connsiteY2" fmla="*/ 1945072 h 2106625"/>
              <a:gd name="connsiteX3" fmla="*/ 815146 w 4972015"/>
              <a:gd name="connsiteY3" fmla="*/ 1930985 h 2106625"/>
              <a:gd name="connsiteX4" fmla="*/ 1081606 w 4972015"/>
              <a:gd name="connsiteY4" fmla="*/ 1907578 h 2106625"/>
              <a:gd name="connsiteX5" fmla="*/ 1399105 w 4972015"/>
              <a:gd name="connsiteY5" fmla="*/ 1868193 h 2106625"/>
              <a:gd name="connsiteX6" fmla="*/ 1659542 w 4972015"/>
              <a:gd name="connsiteY6" fmla="*/ 1840345 h 2106625"/>
              <a:gd name="connsiteX7" fmla="*/ 1913724 w 4972015"/>
              <a:gd name="connsiteY7" fmla="*/ 1813134 h 2106625"/>
              <a:gd name="connsiteX8" fmla="*/ 2171703 w 4972015"/>
              <a:gd name="connsiteY8" fmla="*/ 1802748 h 2106625"/>
              <a:gd name="connsiteX9" fmla="*/ 2491504 w 4972015"/>
              <a:gd name="connsiteY9" fmla="*/ 1797017 h 2106625"/>
              <a:gd name="connsiteX10" fmla="*/ 2906849 w 4972015"/>
              <a:gd name="connsiteY10" fmla="*/ 1967865 h 2106625"/>
              <a:gd name="connsiteX11" fmla="*/ 3029794 w 4972015"/>
              <a:gd name="connsiteY11" fmla="*/ 2024282 h 2106625"/>
              <a:gd name="connsiteX12" fmla="*/ 3160653 w 4972015"/>
              <a:gd name="connsiteY12" fmla="*/ 2065459 h 2106625"/>
              <a:gd name="connsiteX13" fmla="*/ 3258832 w 4972015"/>
              <a:gd name="connsiteY13" fmla="*/ 2077473 h 2106625"/>
              <a:gd name="connsiteX14" fmla="*/ 3322871 w 4972015"/>
              <a:gd name="connsiteY14" fmla="*/ 2077472 h 2106625"/>
              <a:gd name="connsiteX15" fmla="*/ 3164666 w 4972015"/>
              <a:gd name="connsiteY15" fmla="*/ 1689987 h 2106625"/>
              <a:gd name="connsiteX16" fmla="*/ 3258761 w 4972015"/>
              <a:gd name="connsiteY16" fmla="*/ 1614554 h 2106625"/>
              <a:gd name="connsiteX17" fmla="*/ 3376414 w 4972015"/>
              <a:gd name="connsiteY17" fmla="*/ 1562246 h 2106625"/>
              <a:gd name="connsiteX18" fmla="*/ 3609768 w 4972015"/>
              <a:gd name="connsiteY18" fmla="*/ 1491764 h 2106625"/>
              <a:gd name="connsiteX19" fmla="*/ 3829580 w 4972015"/>
              <a:gd name="connsiteY19" fmla="*/ 1397556 h 2106625"/>
              <a:gd name="connsiteX20" fmla="*/ 4063294 w 4972015"/>
              <a:gd name="connsiteY20" fmla="*/ 1283886 h 2106625"/>
              <a:gd name="connsiteX21" fmla="*/ 4242527 w 4972015"/>
              <a:gd name="connsiteY21" fmla="*/ 1161072 h 2106625"/>
              <a:gd name="connsiteX22" fmla="*/ 4402776 w 4972015"/>
              <a:gd name="connsiteY22" fmla="*/ 1019978 h 2106625"/>
              <a:gd name="connsiteX23" fmla="*/ 4561953 w 4972015"/>
              <a:gd name="connsiteY23" fmla="*/ 855785 h 2106625"/>
              <a:gd name="connsiteX24" fmla="*/ 4710006 w 4972015"/>
              <a:gd name="connsiteY24" fmla="*/ 595972 h 2106625"/>
              <a:gd name="connsiteX25" fmla="*/ 4843064 w 4972015"/>
              <a:gd name="connsiteY25" fmla="*/ 316522 h 2106625"/>
              <a:gd name="connsiteX26" fmla="*/ 4925123 w 4972015"/>
              <a:gd name="connsiteY26" fmla="*/ 128954 h 2106625"/>
              <a:gd name="connsiteX27" fmla="*/ 4972015 w 4972015"/>
              <a:gd name="connsiteY27" fmla="*/ 0 h 2106625"/>
              <a:gd name="connsiteX28" fmla="*/ 4972015 w 4972015"/>
              <a:gd name="connsiteY28" fmla="*/ 0 h 2106625"/>
              <a:gd name="connsiteX29" fmla="*/ 4958678 w 4972015"/>
              <a:gd name="connsiteY29" fmla="*/ 38109 h 2106625"/>
              <a:gd name="connsiteX0" fmla="*/ 0 w 4972015"/>
              <a:gd name="connsiteY0" fmla="*/ 1972326 h 2106625"/>
              <a:gd name="connsiteX1" fmla="*/ 302430 w 4972015"/>
              <a:gd name="connsiteY1" fmla="*/ 1951541 h 2106625"/>
              <a:gd name="connsiteX2" fmla="*/ 555065 w 4972015"/>
              <a:gd name="connsiteY2" fmla="*/ 1945072 h 2106625"/>
              <a:gd name="connsiteX3" fmla="*/ 815146 w 4972015"/>
              <a:gd name="connsiteY3" fmla="*/ 1930985 h 2106625"/>
              <a:gd name="connsiteX4" fmla="*/ 1081606 w 4972015"/>
              <a:gd name="connsiteY4" fmla="*/ 1907578 h 2106625"/>
              <a:gd name="connsiteX5" fmla="*/ 1399105 w 4972015"/>
              <a:gd name="connsiteY5" fmla="*/ 1868193 h 2106625"/>
              <a:gd name="connsiteX6" fmla="*/ 1659542 w 4972015"/>
              <a:gd name="connsiteY6" fmla="*/ 1840345 h 2106625"/>
              <a:gd name="connsiteX7" fmla="*/ 1913724 w 4972015"/>
              <a:gd name="connsiteY7" fmla="*/ 1813134 h 2106625"/>
              <a:gd name="connsiteX8" fmla="*/ 2171703 w 4972015"/>
              <a:gd name="connsiteY8" fmla="*/ 1802748 h 2106625"/>
              <a:gd name="connsiteX9" fmla="*/ 2491504 w 4972015"/>
              <a:gd name="connsiteY9" fmla="*/ 1797017 h 2106625"/>
              <a:gd name="connsiteX10" fmla="*/ 2906849 w 4972015"/>
              <a:gd name="connsiteY10" fmla="*/ 1967865 h 2106625"/>
              <a:gd name="connsiteX11" fmla="*/ 3029794 w 4972015"/>
              <a:gd name="connsiteY11" fmla="*/ 2024282 h 2106625"/>
              <a:gd name="connsiteX12" fmla="*/ 3160653 w 4972015"/>
              <a:gd name="connsiteY12" fmla="*/ 2065459 h 2106625"/>
              <a:gd name="connsiteX13" fmla="*/ 3258832 w 4972015"/>
              <a:gd name="connsiteY13" fmla="*/ 2077473 h 2106625"/>
              <a:gd name="connsiteX14" fmla="*/ 3322872 w 4972015"/>
              <a:gd name="connsiteY14" fmla="*/ 2077472 h 2106625"/>
              <a:gd name="connsiteX15" fmla="*/ 3164666 w 4972015"/>
              <a:gd name="connsiteY15" fmla="*/ 1689987 h 2106625"/>
              <a:gd name="connsiteX16" fmla="*/ 3258761 w 4972015"/>
              <a:gd name="connsiteY16" fmla="*/ 1614554 h 2106625"/>
              <a:gd name="connsiteX17" fmla="*/ 3376414 w 4972015"/>
              <a:gd name="connsiteY17" fmla="*/ 1562246 h 2106625"/>
              <a:gd name="connsiteX18" fmla="*/ 3609768 w 4972015"/>
              <a:gd name="connsiteY18" fmla="*/ 1491764 h 2106625"/>
              <a:gd name="connsiteX19" fmla="*/ 3829580 w 4972015"/>
              <a:gd name="connsiteY19" fmla="*/ 1397556 h 2106625"/>
              <a:gd name="connsiteX20" fmla="*/ 4063294 w 4972015"/>
              <a:gd name="connsiteY20" fmla="*/ 1283886 h 2106625"/>
              <a:gd name="connsiteX21" fmla="*/ 4242527 w 4972015"/>
              <a:gd name="connsiteY21" fmla="*/ 1161072 h 2106625"/>
              <a:gd name="connsiteX22" fmla="*/ 4402776 w 4972015"/>
              <a:gd name="connsiteY22" fmla="*/ 1019978 h 2106625"/>
              <a:gd name="connsiteX23" fmla="*/ 4561953 w 4972015"/>
              <a:gd name="connsiteY23" fmla="*/ 855785 h 2106625"/>
              <a:gd name="connsiteX24" fmla="*/ 4710006 w 4972015"/>
              <a:gd name="connsiteY24" fmla="*/ 595972 h 2106625"/>
              <a:gd name="connsiteX25" fmla="*/ 4843064 w 4972015"/>
              <a:gd name="connsiteY25" fmla="*/ 316522 h 2106625"/>
              <a:gd name="connsiteX26" fmla="*/ 4925123 w 4972015"/>
              <a:gd name="connsiteY26" fmla="*/ 128954 h 2106625"/>
              <a:gd name="connsiteX27" fmla="*/ 4972015 w 4972015"/>
              <a:gd name="connsiteY27" fmla="*/ 0 h 2106625"/>
              <a:gd name="connsiteX28" fmla="*/ 4972015 w 4972015"/>
              <a:gd name="connsiteY28" fmla="*/ 0 h 2106625"/>
              <a:gd name="connsiteX29" fmla="*/ 4958678 w 4972015"/>
              <a:gd name="connsiteY29" fmla="*/ 38109 h 2106625"/>
              <a:gd name="connsiteX0" fmla="*/ 0 w 4972015"/>
              <a:gd name="connsiteY0" fmla="*/ 1972326 h 2104204"/>
              <a:gd name="connsiteX1" fmla="*/ 302430 w 4972015"/>
              <a:gd name="connsiteY1" fmla="*/ 1951541 h 2104204"/>
              <a:gd name="connsiteX2" fmla="*/ 555065 w 4972015"/>
              <a:gd name="connsiteY2" fmla="*/ 1945072 h 2104204"/>
              <a:gd name="connsiteX3" fmla="*/ 815146 w 4972015"/>
              <a:gd name="connsiteY3" fmla="*/ 1930985 h 2104204"/>
              <a:gd name="connsiteX4" fmla="*/ 1081606 w 4972015"/>
              <a:gd name="connsiteY4" fmla="*/ 1907578 h 2104204"/>
              <a:gd name="connsiteX5" fmla="*/ 1399105 w 4972015"/>
              <a:gd name="connsiteY5" fmla="*/ 1868193 h 2104204"/>
              <a:gd name="connsiteX6" fmla="*/ 1659542 w 4972015"/>
              <a:gd name="connsiteY6" fmla="*/ 1840345 h 2104204"/>
              <a:gd name="connsiteX7" fmla="*/ 1913724 w 4972015"/>
              <a:gd name="connsiteY7" fmla="*/ 1813134 h 2104204"/>
              <a:gd name="connsiteX8" fmla="*/ 2171703 w 4972015"/>
              <a:gd name="connsiteY8" fmla="*/ 1802748 h 2104204"/>
              <a:gd name="connsiteX9" fmla="*/ 2491504 w 4972015"/>
              <a:gd name="connsiteY9" fmla="*/ 1797017 h 2104204"/>
              <a:gd name="connsiteX10" fmla="*/ 2906849 w 4972015"/>
              <a:gd name="connsiteY10" fmla="*/ 1967865 h 2104204"/>
              <a:gd name="connsiteX11" fmla="*/ 3029794 w 4972015"/>
              <a:gd name="connsiteY11" fmla="*/ 2024282 h 2104204"/>
              <a:gd name="connsiteX12" fmla="*/ 3160653 w 4972015"/>
              <a:gd name="connsiteY12" fmla="*/ 2065459 h 2104204"/>
              <a:gd name="connsiteX13" fmla="*/ 3258832 w 4972015"/>
              <a:gd name="connsiteY13" fmla="*/ 2077473 h 2104204"/>
              <a:gd name="connsiteX14" fmla="*/ 3164666 w 4972015"/>
              <a:gd name="connsiteY14" fmla="*/ 1689987 h 2104204"/>
              <a:gd name="connsiteX15" fmla="*/ 3258761 w 4972015"/>
              <a:gd name="connsiteY15" fmla="*/ 1614554 h 2104204"/>
              <a:gd name="connsiteX16" fmla="*/ 3376414 w 4972015"/>
              <a:gd name="connsiteY16" fmla="*/ 1562246 h 2104204"/>
              <a:gd name="connsiteX17" fmla="*/ 3609768 w 4972015"/>
              <a:gd name="connsiteY17" fmla="*/ 1491764 h 2104204"/>
              <a:gd name="connsiteX18" fmla="*/ 3829580 w 4972015"/>
              <a:gd name="connsiteY18" fmla="*/ 1397556 h 2104204"/>
              <a:gd name="connsiteX19" fmla="*/ 4063294 w 4972015"/>
              <a:gd name="connsiteY19" fmla="*/ 1283886 h 2104204"/>
              <a:gd name="connsiteX20" fmla="*/ 4242527 w 4972015"/>
              <a:gd name="connsiteY20" fmla="*/ 1161072 h 2104204"/>
              <a:gd name="connsiteX21" fmla="*/ 4402776 w 4972015"/>
              <a:gd name="connsiteY21" fmla="*/ 1019978 h 2104204"/>
              <a:gd name="connsiteX22" fmla="*/ 4561953 w 4972015"/>
              <a:gd name="connsiteY22" fmla="*/ 855785 h 2104204"/>
              <a:gd name="connsiteX23" fmla="*/ 4710006 w 4972015"/>
              <a:gd name="connsiteY23" fmla="*/ 595972 h 2104204"/>
              <a:gd name="connsiteX24" fmla="*/ 4843064 w 4972015"/>
              <a:gd name="connsiteY24" fmla="*/ 316522 h 2104204"/>
              <a:gd name="connsiteX25" fmla="*/ 4925123 w 4972015"/>
              <a:gd name="connsiteY25" fmla="*/ 128954 h 2104204"/>
              <a:gd name="connsiteX26" fmla="*/ 4972015 w 4972015"/>
              <a:gd name="connsiteY26" fmla="*/ 0 h 2104204"/>
              <a:gd name="connsiteX27" fmla="*/ 4972015 w 4972015"/>
              <a:gd name="connsiteY27" fmla="*/ 0 h 2104204"/>
              <a:gd name="connsiteX28" fmla="*/ 4958678 w 4972015"/>
              <a:gd name="connsiteY28" fmla="*/ 38109 h 2104204"/>
              <a:gd name="connsiteX0" fmla="*/ 0 w 4972015"/>
              <a:gd name="connsiteY0" fmla="*/ 1972326 h 2084817"/>
              <a:gd name="connsiteX1" fmla="*/ 302430 w 4972015"/>
              <a:gd name="connsiteY1" fmla="*/ 1951541 h 2084817"/>
              <a:gd name="connsiteX2" fmla="*/ 555065 w 4972015"/>
              <a:gd name="connsiteY2" fmla="*/ 1945072 h 2084817"/>
              <a:gd name="connsiteX3" fmla="*/ 815146 w 4972015"/>
              <a:gd name="connsiteY3" fmla="*/ 1930985 h 2084817"/>
              <a:gd name="connsiteX4" fmla="*/ 1081606 w 4972015"/>
              <a:gd name="connsiteY4" fmla="*/ 1907578 h 2084817"/>
              <a:gd name="connsiteX5" fmla="*/ 1399105 w 4972015"/>
              <a:gd name="connsiteY5" fmla="*/ 1868193 h 2084817"/>
              <a:gd name="connsiteX6" fmla="*/ 1659542 w 4972015"/>
              <a:gd name="connsiteY6" fmla="*/ 1840345 h 2084817"/>
              <a:gd name="connsiteX7" fmla="*/ 1913724 w 4972015"/>
              <a:gd name="connsiteY7" fmla="*/ 1813134 h 2084817"/>
              <a:gd name="connsiteX8" fmla="*/ 2171703 w 4972015"/>
              <a:gd name="connsiteY8" fmla="*/ 1802748 h 2084817"/>
              <a:gd name="connsiteX9" fmla="*/ 2491504 w 4972015"/>
              <a:gd name="connsiteY9" fmla="*/ 1797017 h 2084817"/>
              <a:gd name="connsiteX10" fmla="*/ 2906849 w 4972015"/>
              <a:gd name="connsiteY10" fmla="*/ 1967865 h 2084817"/>
              <a:gd name="connsiteX11" fmla="*/ 3029794 w 4972015"/>
              <a:gd name="connsiteY11" fmla="*/ 2024282 h 2084817"/>
              <a:gd name="connsiteX12" fmla="*/ 3160653 w 4972015"/>
              <a:gd name="connsiteY12" fmla="*/ 2065459 h 2084817"/>
              <a:gd name="connsiteX13" fmla="*/ 3164666 w 4972015"/>
              <a:gd name="connsiteY13" fmla="*/ 1689987 h 2084817"/>
              <a:gd name="connsiteX14" fmla="*/ 3258761 w 4972015"/>
              <a:gd name="connsiteY14" fmla="*/ 1614554 h 2084817"/>
              <a:gd name="connsiteX15" fmla="*/ 3376414 w 4972015"/>
              <a:gd name="connsiteY15" fmla="*/ 1562246 h 2084817"/>
              <a:gd name="connsiteX16" fmla="*/ 3609768 w 4972015"/>
              <a:gd name="connsiteY16" fmla="*/ 1491764 h 2084817"/>
              <a:gd name="connsiteX17" fmla="*/ 3829580 w 4972015"/>
              <a:gd name="connsiteY17" fmla="*/ 1397556 h 2084817"/>
              <a:gd name="connsiteX18" fmla="*/ 4063294 w 4972015"/>
              <a:gd name="connsiteY18" fmla="*/ 1283886 h 2084817"/>
              <a:gd name="connsiteX19" fmla="*/ 4242527 w 4972015"/>
              <a:gd name="connsiteY19" fmla="*/ 1161072 h 2084817"/>
              <a:gd name="connsiteX20" fmla="*/ 4402776 w 4972015"/>
              <a:gd name="connsiteY20" fmla="*/ 1019978 h 2084817"/>
              <a:gd name="connsiteX21" fmla="*/ 4561953 w 4972015"/>
              <a:gd name="connsiteY21" fmla="*/ 855785 h 2084817"/>
              <a:gd name="connsiteX22" fmla="*/ 4710006 w 4972015"/>
              <a:gd name="connsiteY22" fmla="*/ 595972 h 2084817"/>
              <a:gd name="connsiteX23" fmla="*/ 4843064 w 4972015"/>
              <a:gd name="connsiteY23" fmla="*/ 316522 h 2084817"/>
              <a:gd name="connsiteX24" fmla="*/ 4925123 w 4972015"/>
              <a:gd name="connsiteY24" fmla="*/ 128954 h 2084817"/>
              <a:gd name="connsiteX25" fmla="*/ 4972015 w 4972015"/>
              <a:gd name="connsiteY25" fmla="*/ 0 h 2084817"/>
              <a:gd name="connsiteX26" fmla="*/ 4972015 w 4972015"/>
              <a:gd name="connsiteY26" fmla="*/ 0 h 2084817"/>
              <a:gd name="connsiteX27" fmla="*/ 4958678 w 4972015"/>
              <a:gd name="connsiteY27" fmla="*/ 38109 h 2084817"/>
              <a:gd name="connsiteX0" fmla="*/ 0 w 4972015"/>
              <a:gd name="connsiteY0" fmla="*/ 1972326 h 2040335"/>
              <a:gd name="connsiteX1" fmla="*/ 302430 w 4972015"/>
              <a:gd name="connsiteY1" fmla="*/ 1951541 h 2040335"/>
              <a:gd name="connsiteX2" fmla="*/ 555065 w 4972015"/>
              <a:gd name="connsiteY2" fmla="*/ 1945072 h 2040335"/>
              <a:gd name="connsiteX3" fmla="*/ 815146 w 4972015"/>
              <a:gd name="connsiteY3" fmla="*/ 1930985 h 2040335"/>
              <a:gd name="connsiteX4" fmla="*/ 1081606 w 4972015"/>
              <a:gd name="connsiteY4" fmla="*/ 1907578 h 2040335"/>
              <a:gd name="connsiteX5" fmla="*/ 1399105 w 4972015"/>
              <a:gd name="connsiteY5" fmla="*/ 1868193 h 2040335"/>
              <a:gd name="connsiteX6" fmla="*/ 1659542 w 4972015"/>
              <a:gd name="connsiteY6" fmla="*/ 1840345 h 2040335"/>
              <a:gd name="connsiteX7" fmla="*/ 1913724 w 4972015"/>
              <a:gd name="connsiteY7" fmla="*/ 1813134 h 2040335"/>
              <a:gd name="connsiteX8" fmla="*/ 2171703 w 4972015"/>
              <a:gd name="connsiteY8" fmla="*/ 1802748 h 2040335"/>
              <a:gd name="connsiteX9" fmla="*/ 2491504 w 4972015"/>
              <a:gd name="connsiteY9" fmla="*/ 1797017 h 2040335"/>
              <a:gd name="connsiteX10" fmla="*/ 2906849 w 4972015"/>
              <a:gd name="connsiteY10" fmla="*/ 1967865 h 2040335"/>
              <a:gd name="connsiteX11" fmla="*/ 3029794 w 4972015"/>
              <a:gd name="connsiteY11" fmla="*/ 2024282 h 2040335"/>
              <a:gd name="connsiteX12" fmla="*/ 3164666 w 4972015"/>
              <a:gd name="connsiteY12" fmla="*/ 1689987 h 2040335"/>
              <a:gd name="connsiteX13" fmla="*/ 3258761 w 4972015"/>
              <a:gd name="connsiteY13" fmla="*/ 1614554 h 2040335"/>
              <a:gd name="connsiteX14" fmla="*/ 3376414 w 4972015"/>
              <a:gd name="connsiteY14" fmla="*/ 1562246 h 2040335"/>
              <a:gd name="connsiteX15" fmla="*/ 3609768 w 4972015"/>
              <a:gd name="connsiteY15" fmla="*/ 1491764 h 2040335"/>
              <a:gd name="connsiteX16" fmla="*/ 3829580 w 4972015"/>
              <a:gd name="connsiteY16" fmla="*/ 1397556 h 2040335"/>
              <a:gd name="connsiteX17" fmla="*/ 4063294 w 4972015"/>
              <a:gd name="connsiteY17" fmla="*/ 1283886 h 2040335"/>
              <a:gd name="connsiteX18" fmla="*/ 4242527 w 4972015"/>
              <a:gd name="connsiteY18" fmla="*/ 1161072 h 2040335"/>
              <a:gd name="connsiteX19" fmla="*/ 4402776 w 4972015"/>
              <a:gd name="connsiteY19" fmla="*/ 1019978 h 2040335"/>
              <a:gd name="connsiteX20" fmla="*/ 4561953 w 4972015"/>
              <a:gd name="connsiteY20" fmla="*/ 855785 h 2040335"/>
              <a:gd name="connsiteX21" fmla="*/ 4710006 w 4972015"/>
              <a:gd name="connsiteY21" fmla="*/ 595972 h 2040335"/>
              <a:gd name="connsiteX22" fmla="*/ 4843064 w 4972015"/>
              <a:gd name="connsiteY22" fmla="*/ 316522 h 2040335"/>
              <a:gd name="connsiteX23" fmla="*/ 4925123 w 4972015"/>
              <a:gd name="connsiteY23" fmla="*/ 128954 h 2040335"/>
              <a:gd name="connsiteX24" fmla="*/ 4972015 w 4972015"/>
              <a:gd name="connsiteY24" fmla="*/ 0 h 2040335"/>
              <a:gd name="connsiteX25" fmla="*/ 4972015 w 4972015"/>
              <a:gd name="connsiteY25" fmla="*/ 0 h 2040335"/>
              <a:gd name="connsiteX26" fmla="*/ 4958678 w 4972015"/>
              <a:gd name="connsiteY26" fmla="*/ 38109 h 2040335"/>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97017 h 1972326"/>
              <a:gd name="connsiteX10" fmla="*/ 2906849 w 4972015"/>
              <a:gd name="connsiteY10" fmla="*/ 1967865 h 1972326"/>
              <a:gd name="connsiteX11" fmla="*/ 3164666 w 4972015"/>
              <a:gd name="connsiteY11" fmla="*/ 1689987 h 1972326"/>
              <a:gd name="connsiteX12" fmla="*/ 3258761 w 4972015"/>
              <a:gd name="connsiteY12" fmla="*/ 1614554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97017 h 1972326"/>
              <a:gd name="connsiteX10" fmla="*/ 2775367 w 4972015"/>
              <a:gd name="connsiteY10" fmla="*/ 1699823 h 1972326"/>
              <a:gd name="connsiteX11" fmla="*/ 3164666 w 4972015"/>
              <a:gd name="connsiteY11" fmla="*/ 1689987 h 1972326"/>
              <a:gd name="connsiteX12" fmla="*/ 3258761 w 4972015"/>
              <a:gd name="connsiteY12" fmla="*/ 1614554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97017 h 1972326"/>
              <a:gd name="connsiteX10" fmla="*/ 2775367 w 4972015"/>
              <a:gd name="connsiteY10" fmla="*/ 1699823 h 1972326"/>
              <a:gd name="connsiteX11" fmla="*/ 3102792 w 4972015"/>
              <a:gd name="connsiteY11" fmla="*/ 1641252 h 1972326"/>
              <a:gd name="connsiteX12" fmla="*/ 3258761 w 4972015"/>
              <a:gd name="connsiteY12" fmla="*/ 1614554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97017 h 1972326"/>
              <a:gd name="connsiteX10" fmla="*/ 2775367 w 4972015"/>
              <a:gd name="connsiteY10" fmla="*/ 1699823 h 1972326"/>
              <a:gd name="connsiteX11" fmla="*/ 3102792 w 4972015"/>
              <a:gd name="connsiteY11" fmla="*/ 1641252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77523 h 1972326"/>
              <a:gd name="connsiteX10" fmla="*/ 2775367 w 4972015"/>
              <a:gd name="connsiteY10" fmla="*/ 1699823 h 1972326"/>
              <a:gd name="connsiteX11" fmla="*/ 3102792 w 4972015"/>
              <a:gd name="connsiteY11" fmla="*/ 1641252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71703 w 4972015"/>
              <a:gd name="connsiteY8" fmla="*/ 1802748 h 1972326"/>
              <a:gd name="connsiteX9" fmla="*/ 2491504 w 4972015"/>
              <a:gd name="connsiteY9" fmla="*/ 1753156 h 1972326"/>
              <a:gd name="connsiteX10" fmla="*/ 2775367 w 4972015"/>
              <a:gd name="connsiteY10" fmla="*/ 1699823 h 1972326"/>
              <a:gd name="connsiteX11" fmla="*/ 3102792 w 4972015"/>
              <a:gd name="connsiteY11" fmla="*/ 1641252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63968 w 4972015"/>
              <a:gd name="connsiteY8" fmla="*/ 1807622 h 1972326"/>
              <a:gd name="connsiteX9" fmla="*/ 2491504 w 4972015"/>
              <a:gd name="connsiteY9" fmla="*/ 1753156 h 1972326"/>
              <a:gd name="connsiteX10" fmla="*/ 2775367 w 4972015"/>
              <a:gd name="connsiteY10" fmla="*/ 1699823 h 1972326"/>
              <a:gd name="connsiteX11" fmla="*/ 3102792 w 4972015"/>
              <a:gd name="connsiteY11" fmla="*/ 1641252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102792 w 4972015"/>
              <a:gd name="connsiteY11" fmla="*/ 1641252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61953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13724 w 4972015"/>
              <a:gd name="connsiteY7" fmla="*/ 1813134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9542 w 4972015"/>
              <a:gd name="connsiteY6" fmla="*/ 1840345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68193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73067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73067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73067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73067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4972015"/>
              <a:gd name="connsiteY0" fmla="*/ 1972326 h 1972326"/>
              <a:gd name="connsiteX1" fmla="*/ 302430 w 4972015"/>
              <a:gd name="connsiteY1" fmla="*/ 1951541 h 1972326"/>
              <a:gd name="connsiteX2" fmla="*/ 555065 w 4972015"/>
              <a:gd name="connsiteY2" fmla="*/ 1945072 h 1972326"/>
              <a:gd name="connsiteX3" fmla="*/ 815146 w 4972015"/>
              <a:gd name="connsiteY3" fmla="*/ 1930985 h 1972326"/>
              <a:gd name="connsiteX4" fmla="*/ 1081606 w 4972015"/>
              <a:gd name="connsiteY4" fmla="*/ 1907578 h 1972326"/>
              <a:gd name="connsiteX5" fmla="*/ 1399105 w 4972015"/>
              <a:gd name="connsiteY5" fmla="*/ 1873067 h 1972326"/>
              <a:gd name="connsiteX6" fmla="*/ 1651808 w 4972015"/>
              <a:gd name="connsiteY6" fmla="*/ 1850092 h 1972326"/>
              <a:gd name="connsiteX7" fmla="*/ 1929193 w 4972015"/>
              <a:gd name="connsiteY7" fmla="*/ 1822881 h 1972326"/>
              <a:gd name="connsiteX8" fmla="*/ 2156233 w 4972015"/>
              <a:gd name="connsiteY8" fmla="*/ 1793002 h 1972326"/>
              <a:gd name="connsiteX9" fmla="*/ 2491504 w 4972015"/>
              <a:gd name="connsiteY9" fmla="*/ 1753156 h 1972326"/>
              <a:gd name="connsiteX10" fmla="*/ 2775367 w 4972015"/>
              <a:gd name="connsiteY10" fmla="*/ 1699823 h 1972326"/>
              <a:gd name="connsiteX11" fmla="*/ 3025451 w 4972015"/>
              <a:gd name="connsiteY11" fmla="*/ 1655873 h 1972326"/>
              <a:gd name="connsiteX12" fmla="*/ 3251026 w 4972015"/>
              <a:gd name="connsiteY12" fmla="*/ 1604807 h 1972326"/>
              <a:gd name="connsiteX13" fmla="*/ 3376414 w 4972015"/>
              <a:gd name="connsiteY13" fmla="*/ 1562246 h 1972326"/>
              <a:gd name="connsiteX14" fmla="*/ 3609768 w 4972015"/>
              <a:gd name="connsiteY14" fmla="*/ 1491764 h 1972326"/>
              <a:gd name="connsiteX15" fmla="*/ 3829580 w 4972015"/>
              <a:gd name="connsiteY15" fmla="*/ 1397556 h 1972326"/>
              <a:gd name="connsiteX16" fmla="*/ 4063294 w 4972015"/>
              <a:gd name="connsiteY16" fmla="*/ 1283886 h 1972326"/>
              <a:gd name="connsiteX17" fmla="*/ 4242527 w 4972015"/>
              <a:gd name="connsiteY17" fmla="*/ 1161072 h 1972326"/>
              <a:gd name="connsiteX18" fmla="*/ 4402776 w 4972015"/>
              <a:gd name="connsiteY18" fmla="*/ 1019978 h 1972326"/>
              <a:gd name="connsiteX19" fmla="*/ 4554218 w 4972015"/>
              <a:gd name="connsiteY19" fmla="*/ 855785 h 1972326"/>
              <a:gd name="connsiteX20" fmla="*/ 4710006 w 4972015"/>
              <a:gd name="connsiteY20" fmla="*/ 595972 h 1972326"/>
              <a:gd name="connsiteX21" fmla="*/ 4843064 w 4972015"/>
              <a:gd name="connsiteY21" fmla="*/ 316522 h 1972326"/>
              <a:gd name="connsiteX22" fmla="*/ 4925123 w 4972015"/>
              <a:gd name="connsiteY22" fmla="*/ 128954 h 1972326"/>
              <a:gd name="connsiteX23" fmla="*/ 4972015 w 4972015"/>
              <a:gd name="connsiteY23" fmla="*/ 0 h 1972326"/>
              <a:gd name="connsiteX24" fmla="*/ 4972015 w 4972015"/>
              <a:gd name="connsiteY24" fmla="*/ 0 h 1972326"/>
              <a:gd name="connsiteX25" fmla="*/ 4958678 w 4972015"/>
              <a:gd name="connsiteY25" fmla="*/ 38109 h 1972326"/>
              <a:gd name="connsiteX0" fmla="*/ 0 w 5059365"/>
              <a:gd name="connsiteY0" fmla="*/ 779751 h 2036956"/>
              <a:gd name="connsiteX1" fmla="*/ 389780 w 5059365"/>
              <a:gd name="connsiteY1" fmla="*/ 1951541 h 2036956"/>
              <a:gd name="connsiteX2" fmla="*/ 642415 w 5059365"/>
              <a:gd name="connsiteY2" fmla="*/ 1945072 h 2036956"/>
              <a:gd name="connsiteX3" fmla="*/ 902496 w 5059365"/>
              <a:gd name="connsiteY3" fmla="*/ 1930985 h 2036956"/>
              <a:gd name="connsiteX4" fmla="*/ 1168956 w 5059365"/>
              <a:gd name="connsiteY4" fmla="*/ 1907578 h 2036956"/>
              <a:gd name="connsiteX5" fmla="*/ 1486455 w 5059365"/>
              <a:gd name="connsiteY5" fmla="*/ 1873067 h 2036956"/>
              <a:gd name="connsiteX6" fmla="*/ 1739158 w 5059365"/>
              <a:gd name="connsiteY6" fmla="*/ 1850092 h 2036956"/>
              <a:gd name="connsiteX7" fmla="*/ 2016543 w 5059365"/>
              <a:gd name="connsiteY7" fmla="*/ 1822881 h 2036956"/>
              <a:gd name="connsiteX8" fmla="*/ 2243583 w 5059365"/>
              <a:gd name="connsiteY8" fmla="*/ 1793002 h 2036956"/>
              <a:gd name="connsiteX9" fmla="*/ 2578854 w 5059365"/>
              <a:gd name="connsiteY9" fmla="*/ 1753156 h 2036956"/>
              <a:gd name="connsiteX10" fmla="*/ 2862717 w 5059365"/>
              <a:gd name="connsiteY10" fmla="*/ 1699823 h 2036956"/>
              <a:gd name="connsiteX11" fmla="*/ 3112801 w 5059365"/>
              <a:gd name="connsiteY11" fmla="*/ 1655873 h 2036956"/>
              <a:gd name="connsiteX12" fmla="*/ 3338376 w 5059365"/>
              <a:gd name="connsiteY12" fmla="*/ 1604807 h 2036956"/>
              <a:gd name="connsiteX13" fmla="*/ 3463764 w 5059365"/>
              <a:gd name="connsiteY13" fmla="*/ 1562246 h 2036956"/>
              <a:gd name="connsiteX14" fmla="*/ 3697118 w 5059365"/>
              <a:gd name="connsiteY14" fmla="*/ 1491764 h 2036956"/>
              <a:gd name="connsiteX15" fmla="*/ 3916930 w 5059365"/>
              <a:gd name="connsiteY15" fmla="*/ 1397556 h 2036956"/>
              <a:gd name="connsiteX16" fmla="*/ 4150644 w 5059365"/>
              <a:gd name="connsiteY16" fmla="*/ 1283886 h 2036956"/>
              <a:gd name="connsiteX17" fmla="*/ 4329877 w 5059365"/>
              <a:gd name="connsiteY17" fmla="*/ 1161072 h 2036956"/>
              <a:gd name="connsiteX18" fmla="*/ 4490126 w 5059365"/>
              <a:gd name="connsiteY18" fmla="*/ 1019978 h 2036956"/>
              <a:gd name="connsiteX19" fmla="*/ 4641568 w 5059365"/>
              <a:gd name="connsiteY19" fmla="*/ 855785 h 2036956"/>
              <a:gd name="connsiteX20" fmla="*/ 4797356 w 5059365"/>
              <a:gd name="connsiteY20" fmla="*/ 595972 h 2036956"/>
              <a:gd name="connsiteX21" fmla="*/ 4930414 w 5059365"/>
              <a:gd name="connsiteY21" fmla="*/ 316522 h 2036956"/>
              <a:gd name="connsiteX22" fmla="*/ 5012473 w 5059365"/>
              <a:gd name="connsiteY22" fmla="*/ 128954 h 2036956"/>
              <a:gd name="connsiteX23" fmla="*/ 5059365 w 5059365"/>
              <a:gd name="connsiteY23" fmla="*/ 0 h 2036956"/>
              <a:gd name="connsiteX24" fmla="*/ 5059365 w 5059365"/>
              <a:gd name="connsiteY24" fmla="*/ 0 h 2036956"/>
              <a:gd name="connsiteX25" fmla="*/ 5046028 w 5059365"/>
              <a:gd name="connsiteY25" fmla="*/ 38109 h 2036956"/>
              <a:gd name="connsiteX0" fmla="*/ 0 w 5059365"/>
              <a:gd name="connsiteY0" fmla="*/ 779751 h 1995752"/>
              <a:gd name="connsiteX1" fmla="*/ 302428 w 5059365"/>
              <a:gd name="connsiteY1" fmla="*/ 1217650 h 1995752"/>
              <a:gd name="connsiteX2" fmla="*/ 642415 w 5059365"/>
              <a:gd name="connsiteY2" fmla="*/ 1945072 h 1995752"/>
              <a:gd name="connsiteX3" fmla="*/ 902496 w 5059365"/>
              <a:gd name="connsiteY3" fmla="*/ 1930985 h 1995752"/>
              <a:gd name="connsiteX4" fmla="*/ 1168956 w 5059365"/>
              <a:gd name="connsiteY4" fmla="*/ 1907578 h 1995752"/>
              <a:gd name="connsiteX5" fmla="*/ 1486455 w 5059365"/>
              <a:gd name="connsiteY5" fmla="*/ 1873067 h 1995752"/>
              <a:gd name="connsiteX6" fmla="*/ 1739158 w 5059365"/>
              <a:gd name="connsiteY6" fmla="*/ 1850092 h 1995752"/>
              <a:gd name="connsiteX7" fmla="*/ 2016543 w 5059365"/>
              <a:gd name="connsiteY7" fmla="*/ 1822881 h 1995752"/>
              <a:gd name="connsiteX8" fmla="*/ 2243583 w 5059365"/>
              <a:gd name="connsiteY8" fmla="*/ 1793002 h 1995752"/>
              <a:gd name="connsiteX9" fmla="*/ 2578854 w 5059365"/>
              <a:gd name="connsiteY9" fmla="*/ 1753156 h 1995752"/>
              <a:gd name="connsiteX10" fmla="*/ 2862717 w 5059365"/>
              <a:gd name="connsiteY10" fmla="*/ 1699823 h 1995752"/>
              <a:gd name="connsiteX11" fmla="*/ 3112801 w 5059365"/>
              <a:gd name="connsiteY11" fmla="*/ 1655873 h 1995752"/>
              <a:gd name="connsiteX12" fmla="*/ 3338376 w 5059365"/>
              <a:gd name="connsiteY12" fmla="*/ 1604807 h 1995752"/>
              <a:gd name="connsiteX13" fmla="*/ 3463764 w 5059365"/>
              <a:gd name="connsiteY13" fmla="*/ 1562246 h 1995752"/>
              <a:gd name="connsiteX14" fmla="*/ 3697118 w 5059365"/>
              <a:gd name="connsiteY14" fmla="*/ 1491764 h 1995752"/>
              <a:gd name="connsiteX15" fmla="*/ 3916930 w 5059365"/>
              <a:gd name="connsiteY15" fmla="*/ 1397556 h 1995752"/>
              <a:gd name="connsiteX16" fmla="*/ 4150644 w 5059365"/>
              <a:gd name="connsiteY16" fmla="*/ 1283886 h 1995752"/>
              <a:gd name="connsiteX17" fmla="*/ 4329877 w 5059365"/>
              <a:gd name="connsiteY17" fmla="*/ 1161072 h 1995752"/>
              <a:gd name="connsiteX18" fmla="*/ 4490126 w 5059365"/>
              <a:gd name="connsiteY18" fmla="*/ 1019978 h 1995752"/>
              <a:gd name="connsiteX19" fmla="*/ 4641568 w 5059365"/>
              <a:gd name="connsiteY19" fmla="*/ 855785 h 1995752"/>
              <a:gd name="connsiteX20" fmla="*/ 4797356 w 5059365"/>
              <a:gd name="connsiteY20" fmla="*/ 595972 h 1995752"/>
              <a:gd name="connsiteX21" fmla="*/ 4930414 w 5059365"/>
              <a:gd name="connsiteY21" fmla="*/ 316522 h 1995752"/>
              <a:gd name="connsiteX22" fmla="*/ 5012473 w 5059365"/>
              <a:gd name="connsiteY22" fmla="*/ 128954 h 1995752"/>
              <a:gd name="connsiteX23" fmla="*/ 5059365 w 5059365"/>
              <a:gd name="connsiteY23" fmla="*/ 0 h 1995752"/>
              <a:gd name="connsiteX24" fmla="*/ 5059365 w 5059365"/>
              <a:gd name="connsiteY24" fmla="*/ 0 h 1995752"/>
              <a:gd name="connsiteX25" fmla="*/ 5046028 w 5059365"/>
              <a:gd name="connsiteY25" fmla="*/ 38109 h 1995752"/>
              <a:gd name="connsiteX0" fmla="*/ 0 w 5059365"/>
              <a:gd name="connsiteY0" fmla="*/ 779751 h 1952052"/>
              <a:gd name="connsiteX1" fmla="*/ 302428 w 5059365"/>
              <a:gd name="connsiteY1" fmla="*/ 1217650 h 1952052"/>
              <a:gd name="connsiteX2" fmla="*/ 642415 w 5059365"/>
              <a:gd name="connsiteY2" fmla="*/ 1578125 h 1952052"/>
              <a:gd name="connsiteX3" fmla="*/ 902496 w 5059365"/>
              <a:gd name="connsiteY3" fmla="*/ 1930985 h 1952052"/>
              <a:gd name="connsiteX4" fmla="*/ 1168956 w 5059365"/>
              <a:gd name="connsiteY4" fmla="*/ 1907578 h 1952052"/>
              <a:gd name="connsiteX5" fmla="*/ 1486455 w 5059365"/>
              <a:gd name="connsiteY5" fmla="*/ 1873067 h 1952052"/>
              <a:gd name="connsiteX6" fmla="*/ 1739158 w 5059365"/>
              <a:gd name="connsiteY6" fmla="*/ 1850092 h 1952052"/>
              <a:gd name="connsiteX7" fmla="*/ 2016543 w 5059365"/>
              <a:gd name="connsiteY7" fmla="*/ 1822881 h 1952052"/>
              <a:gd name="connsiteX8" fmla="*/ 2243583 w 5059365"/>
              <a:gd name="connsiteY8" fmla="*/ 1793002 h 1952052"/>
              <a:gd name="connsiteX9" fmla="*/ 2578854 w 5059365"/>
              <a:gd name="connsiteY9" fmla="*/ 1753156 h 1952052"/>
              <a:gd name="connsiteX10" fmla="*/ 2862717 w 5059365"/>
              <a:gd name="connsiteY10" fmla="*/ 1699823 h 1952052"/>
              <a:gd name="connsiteX11" fmla="*/ 3112801 w 5059365"/>
              <a:gd name="connsiteY11" fmla="*/ 1655873 h 1952052"/>
              <a:gd name="connsiteX12" fmla="*/ 3338376 w 5059365"/>
              <a:gd name="connsiteY12" fmla="*/ 1604807 h 1952052"/>
              <a:gd name="connsiteX13" fmla="*/ 3463764 w 5059365"/>
              <a:gd name="connsiteY13" fmla="*/ 1562246 h 1952052"/>
              <a:gd name="connsiteX14" fmla="*/ 3697118 w 5059365"/>
              <a:gd name="connsiteY14" fmla="*/ 1491764 h 1952052"/>
              <a:gd name="connsiteX15" fmla="*/ 3916930 w 5059365"/>
              <a:gd name="connsiteY15" fmla="*/ 1397556 h 1952052"/>
              <a:gd name="connsiteX16" fmla="*/ 4150644 w 5059365"/>
              <a:gd name="connsiteY16" fmla="*/ 1283886 h 1952052"/>
              <a:gd name="connsiteX17" fmla="*/ 4329877 w 5059365"/>
              <a:gd name="connsiteY17" fmla="*/ 1161072 h 1952052"/>
              <a:gd name="connsiteX18" fmla="*/ 4490126 w 5059365"/>
              <a:gd name="connsiteY18" fmla="*/ 1019978 h 1952052"/>
              <a:gd name="connsiteX19" fmla="*/ 4641568 w 5059365"/>
              <a:gd name="connsiteY19" fmla="*/ 855785 h 1952052"/>
              <a:gd name="connsiteX20" fmla="*/ 4797356 w 5059365"/>
              <a:gd name="connsiteY20" fmla="*/ 595972 h 1952052"/>
              <a:gd name="connsiteX21" fmla="*/ 4930414 w 5059365"/>
              <a:gd name="connsiteY21" fmla="*/ 316522 h 1952052"/>
              <a:gd name="connsiteX22" fmla="*/ 5012473 w 5059365"/>
              <a:gd name="connsiteY22" fmla="*/ 128954 h 1952052"/>
              <a:gd name="connsiteX23" fmla="*/ 5059365 w 5059365"/>
              <a:gd name="connsiteY23" fmla="*/ 0 h 1952052"/>
              <a:gd name="connsiteX24" fmla="*/ 5059365 w 5059365"/>
              <a:gd name="connsiteY24" fmla="*/ 0 h 1952052"/>
              <a:gd name="connsiteX25" fmla="*/ 5046028 w 5059365"/>
              <a:gd name="connsiteY25" fmla="*/ 38109 h 1952052"/>
              <a:gd name="connsiteX0" fmla="*/ 0 w 5059365"/>
              <a:gd name="connsiteY0" fmla="*/ 779751 h 1908076"/>
              <a:gd name="connsiteX1" fmla="*/ 302428 w 5059365"/>
              <a:gd name="connsiteY1" fmla="*/ 1217650 h 1908076"/>
              <a:gd name="connsiteX2" fmla="*/ 642415 w 5059365"/>
              <a:gd name="connsiteY2" fmla="*/ 1578125 h 1908076"/>
              <a:gd name="connsiteX3" fmla="*/ 1048077 w 5059365"/>
              <a:gd name="connsiteY3" fmla="*/ 1729168 h 1908076"/>
              <a:gd name="connsiteX4" fmla="*/ 1168956 w 5059365"/>
              <a:gd name="connsiteY4" fmla="*/ 1907578 h 1908076"/>
              <a:gd name="connsiteX5" fmla="*/ 1486455 w 5059365"/>
              <a:gd name="connsiteY5" fmla="*/ 1873067 h 1908076"/>
              <a:gd name="connsiteX6" fmla="*/ 1739158 w 5059365"/>
              <a:gd name="connsiteY6" fmla="*/ 1850092 h 1908076"/>
              <a:gd name="connsiteX7" fmla="*/ 2016543 w 5059365"/>
              <a:gd name="connsiteY7" fmla="*/ 1822881 h 1908076"/>
              <a:gd name="connsiteX8" fmla="*/ 2243583 w 5059365"/>
              <a:gd name="connsiteY8" fmla="*/ 1793002 h 1908076"/>
              <a:gd name="connsiteX9" fmla="*/ 2578854 w 5059365"/>
              <a:gd name="connsiteY9" fmla="*/ 1753156 h 1908076"/>
              <a:gd name="connsiteX10" fmla="*/ 2862717 w 5059365"/>
              <a:gd name="connsiteY10" fmla="*/ 1699823 h 1908076"/>
              <a:gd name="connsiteX11" fmla="*/ 3112801 w 5059365"/>
              <a:gd name="connsiteY11" fmla="*/ 1655873 h 1908076"/>
              <a:gd name="connsiteX12" fmla="*/ 3338376 w 5059365"/>
              <a:gd name="connsiteY12" fmla="*/ 1604807 h 1908076"/>
              <a:gd name="connsiteX13" fmla="*/ 3463764 w 5059365"/>
              <a:gd name="connsiteY13" fmla="*/ 1562246 h 1908076"/>
              <a:gd name="connsiteX14" fmla="*/ 3697118 w 5059365"/>
              <a:gd name="connsiteY14" fmla="*/ 1491764 h 1908076"/>
              <a:gd name="connsiteX15" fmla="*/ 3916930 w 5059365"/>
              <a:gd name="connsiteY15" fmla="*/ 1397556 h 1908076"/>
              <a:gd name="connsiteX16" fmla="*/ 4150644 w 5059365"/>
              <a:gd name="connsiteY16" fmla="*/ 1283886 h 1908076"/>
              <a:gd name="connsiteX17" fmla="*/ 4329877 w 5059365"/>
              <a:gd name="connsiteY17" fmla="*/ 1161072 h 1908076"/>
              <a:gd name="connsiteX18" fmla="*/ 4490126 w 5059365"/>
              <a:gd name="connsiteY18" fmla="*/ 1019978 h 1908076"/>
              <a:gd name="connsiteX19" fmla="*/ 4641568 w 5059365"/>
              <a:gd name="connsiteY19" fmla="*/ 855785 h 1908076"/>
              <a:gd name="connsiteX20" fmla="*/ 4797356 w 5059365"/>
              <a:gd name="connsiteY20" fmla="*/ 595972 h 1908076"/>
              <a:gd name="connsiteX21" fmla="*/ 4930414 w 5059365"/>
              <a:gd name="connsiteY21" fmla="*/ 316522 h 1908076"/>
              <a:gd name="connsiteX22" fmla="*/ 5012473 w 5059365"/>
              <a:gd name="connsiteY22" fmla="*/ 128954 h 1908076"/>
              <a:gd name="connsiteX23" fmla="*/ 5059365 w 5059365"/>
              <a:gd name="connsiteY23" fmla="*/ 0 h 1908076"/>
              <a:gd name="connsiteX24" fmla="*/ 5059365 w 5059365"/>
              <a:gd name="connsiteY24" fmla="*/ 0 h 1908076"/>
              <a:gd name="connsiteX25" fmla="*/ 5046028 w 5059365"/>
              <a:gd name="connsiteY25" fmla="*/ 38109 h 1908076"/>
              <a:gd name="connsiteX0" fmla="*/ 0 w 5059365"/>
              <a:gd name="connsiteY0" fmla="*/ 779751 h 1908076"/>
              <a:gd name="connsiteX1" fmla="*/ 156839 w 5059365"/>
              <a:gd name="connsiteY1" fmla="*/ 1089222 h 1908076"/>
              <a:gd name="connsiteX2" fmla="*/ 642415 w 5059365"/>
              <a:gd name="connsiteY2" fmla="*/ 1578125 h 1908076"/>
              <a:gd name="connsiteX3" fmla="*/ 1048077 w 5059365"/>
              <a:gd name="connsiteY3" fmla="*/ 1729168 h 1908076"/>
              <a:gd name="connsiteX4" fmla="*/ 1168956 w 5059365"/>
              <a:gd name="connsiteY4" fmla="*/ 1907578 h 1908076"/>
              <a:gd name="connsiteX5" fmla="*/ 1486455 w 5059365"/>
              <a:gd name="connsiteY5" fmla="*/ 1873067 h 1908076"/>
              <a:gd name="connsiteX6" fmla="*/ 1739158 w 5059365"/>
              <a:gd name="connsiteY6" fmla="*/ 1850092 h 1908076"/>
              <a:gd name="connsiteX7" fmla="*/ 2016543 w 5059365"/>
              <a:gd name="connsiteY7" fmla="*/ 1822881 h 1908076"/>
              <a:gd name="connsiteX8" fmla="*/ 2243583 w 5059365"/>
              <a:gd name="connsiteY8" fmla="*/ 1793002 h 1908076"/>
              <a:gd name="connsiteX9" fmla="*/ 2578854 w 5059365"/>
              <a:gd name="connsiteY9" fmla="*/ 1753156 h 1908076"/>
              <a:gd name="connsiteX10" fmla="*/ 2862717 w 5059365"/>
              <a:gd name="connsiteY10" fmla="*/ 1699823 h 1908076"/>
              <a:gd name="connsiteX11" fmla="*/ 3112801 w 5059365"/>
              <a:gd name="connsiteY11" fmla="*/ 1655873 h 1908076"/>
              <a:gd name="connsiteX12" fmla="*/ 3338376 w 5059365"/>
              <a:gd name="connsiteY12" fmla="*/ 1604807 h 1908076"/>
              <a:gd name="connsiteX13" fmla="*/ 3463764 w 5059365"/>
              <a:gd name="connsiteY13" fmla="*/ 1562246 h 1908076"/>
              <a:gd name="connsiteX14" fmla="*/ 3697118 w 5059365"/>
              <a:gd name="connsiteY14" fmla="*/ 1491764 h 1908076"/>
              <a:gd name="connsiteX15" fmla="*/ 3916930 w 5059365"/>
              <a:gd name="connsiteY15" fmla="*/ 1397556 h 1908076"/>
              <a:gd name="connsiteX16" fmla="*/ 4150644 w 5059365"/>
              <a:gd name="connsiteY16" fmla="*/ 1283886 h 1908076"/>
              <a:gd name="connsiteX17" fmla="*/ 4329877 w 5059365"/>
              <a:gd name="connsiteY17" fmla="*/ 1161072 h 1908076"/>
              <a:gd name="connsiteX18" fmla="*/ 4490126 w 5059365"/>
              <a:gd name="connsiteY18" fmla="*/ 1019978 h 1908076"/>
              <a:gd name="connsiteX19" fmla="*/ 4641568 w 5059365"/>
              <a:gd name="connsiteY19" fmla="*/ 855785 h 1908076"/>
              <a:gd name="connsiteX20" fmla="*/ 4797356 w 5059365"/>
              <a:gd name="connsiteY20" fmla="*/ 595972 h 1908076"/>
              <a:gd name="connsiteX21" fmla="*/ 4930414 w 5059365"/>
              <a:gd name="connsiteY21" fmla="*/ 316522 h 1908076"/>
              <a:gd name="connsiteX22" fmla="*/ 5012473 w 5059365"/>
              <a:gd name="connsiteY22" fmla="*/ 128954 h 1908076"/>
              <a:gd name="connsiteX23" fmla="*/ 5059365 w 5059365"/>
              <a:gd name="connsiteY23" fmla="*/ 0 h 1908076"/>
              <a:gd name="connsiteX24" fmla="*/ 5059365 w 5059365"/>
              <a:gd name="connsiteY24" fmla="*/ 0 h 1908076"/>
              <a:gd name="connsiteX25" fmla="*/ 5046028 w 5059365"/>
              <a:gd name="connsiteY25" fmla="*/ 38109 h 1908076"/>
              <a:gd name="connsiteX0" fmla="*/ 0 w 5059365"/>
              <a:gd name="connsiteY0" fmla="*/ 779751 h 1908357"/>
              <a:gd name="connsiteX1" fmla="*/ 156839 w 5059365"/>
              <a:gd name="connsiteY1" fmla="*/ 1089222 h 1908357"/>
              <a:gd name="connsiteX2" fmla="*/ 234774 w 5059365"/>
              <a:gd name="connsiteY2" fmla="*/ 1266223 h 1908357"/>
              <a:gd name="connsiteX3" fmla="*/ 1048077 w 5059365"/>
              <a:gd name="connsiteY3" fmla="*/ 1729168 h 1908357"/>
              <a:gd name="connsiteX4" fmla="*/ 1168956 w 5059365"/>
              <a:gd name="connsiteY4" fmla="*/ 1907578 h 1908357"/>
              <a:gd name="connsiteX5" fmla="*/ 1486455 w 5059365"/>
              <a:gd name="connsiteY5" fmla="*/ 1873067 h 1908357"/>
              <a:gd name="connsiteX6" fmla="*/ 1739158 w 5059365"/>
              <a:gd name="connsiteY6" fmla="*/ 1850092 h 1908357"/>
              <a:gd name="connsiteX7" fmla="*/ 2016543 w 5059365"/>
              <a:gd name="connsiteY7" fmla="*/ 1822881 h 1908357"/>
              <a:gd name="connsiteX8" fmla="*/ 2243583 w 5059365"/>
              <a:gd name="connsiteY8" fmla="*/ 1793002 h 1908357"/>
              <a:gd name="connsiteX9" fmla="*/ 2578854 w 5059365"/>
              <a:gd name="connsiteY9" fmla="*/ 1753156 h 1908357"/>
              <a:gd name="connsiteX10" fmla="*/ 2862717 w 5059365"/>
              <a:gd name="connsiteY10" fmla="*/ 1699823 h 1908357"/>
              <a:gd name="connsiteX11" fmla="*/ 3112801 w 5059365"/>
              <a:gd name="connsiteY11" fmla="*/ 1655873 h 1908357"/>
              <a:gd name="connsiteX12" fmla="*/ 3338376 w 5059365"/>
              <a:gd name="connsiteY12" fmla="*/ 1604807 h 1908357"/>
              <a:gd name="connsiteX13" fmla="*/ 3463764 w 5059365"/>
              <a:gd name="connsiteY13" fmla="*/ 1562246 h 1908357"/>
              <a:gd name="connsiteX14" fmla="*/ 3697118 w 5059365"/>
              <a:gd name="connsiteY14" fmla="*/ 1491764 h 1908357"/>
              <a:gd name="connsiteX15" fmla="*/ 3916930 w 5059365"/>
              <a:gd name="connsiteY15" fmla="*/ 1397556 h 1908357"/>
              <a:gd name="connsiteX16" fmla="*/ 4150644 w 5059365"/>
              <a:gd name="connsiteY16" fmla="*/ 1283886 h 1908357"/>
              <a:gd name="connsiteX17" fmla="*/ 4329877 w 5059365"/>
              <a:gd name="connsiteY17" fmla="*/ 1161072 h 1908357"/>
              <a:gd name="connsiteX18" fmla="*/ 4490126 w 5059365"/>
              <a:gd name="connsiteY18" fmla="*/ 1019978 h 1908357"/>
              <a:gd name="connsiteX19" fmla="*/ 4641568 w 5059365"/>
              <a:gd name="connsiteY19" fmla="*/ 855785 h 1908357"/>
              <a:gd name="connsiteX20" fmla="*/ 4797356 w 5059365"/>
              <a:gd name="connsiteY20" fmla="*/ 595972 h 1908357"/>
              <a:gd name="connsiteX21" fmla="*/ 4930414 w 5059365"/>
              <a:gd name="connsiteY21" fmla="*/ 316522 h 1908357"/>
              <a:gd name="connsiteX22" fmla="*/ 5012473 w 5059365"/>
              <a:gd name="connsiteY22" fmla="*/ 128954 h 1908357"/>
              <a:gd name="connsiteX23" fmla="*/ 5059365 w 5059365"/>
              <a:gd name="connsiteY23" fmla="*/ 0 h 1908357"/>
              <a:gd name="connsiteX24" fmla="*/ 5059365 w 5059365"/>
              <a:gd name="connsiteY24" fmla="*/ 0 h 1908357"/>
              <a:gd name="connsiteX25" fmla="*/ 5046028 w 5059365"/>
              <a:gd name="connsiteY25" fmla="*/ 38109 h 1908357"/>
              <a:gd name="connsiteX0" fmla="*/ 0 w 5059365"/>
              <a:gd name="connsiteY0" fmla="*/ 779751 h 1907804"/>
              <a:gd name="connsiteX1" fmla="*/ 156839 w 5059365"/>
              <a:gd name="connsiteY1" fmla="*/ 1089222 h 1907804"/>
              <a:gd name="connsiteX2" fmla="*/ 234774 w 5059365"/>
              <a:gd name="connsiteY2" fmla="*/ 1266223 h 1907804"/>
              <a:gd name="connsiteX3" fmla="*/ 582208 w 5059365"/>
              <a:gd name="connsiteY3" fmla="*/ 1509000 h 1907804"/>
              <a:gd name="connsiteX4" fmla="*/ 1168956 w 5059365"/>
              <a:gd name="connsiteY4" fmla="*/ 1907578 h 1907804"/>
              <a:gd name="connsiteX5" fmla="*/ 1486455 w 5059365"/>
              <a:gd name="connsiteY5" fmla="*/ 1873067 h 1907804"/>
              <a:gd name="connsiteX6" fmla="*/ 1739158 w 5059365"/>
              <a:gd name="connsiteY6" fmla="*/ 1850092 h 1907804"/>
              <a:gd name="connsiteX7" fmla="*/ 2016543 w 5059365"/>
              <a:gd name="connsiteY7" fmla="*/ 1822881 h 1907804"/>
              <a:gd name="connsiteX8" fmla="*/ 2243583 w 5059365"/>
              <a:gd name="connsiteY8" fmla="*/ 1793002 h 1907804"/>
              <a:gd name="connsiteX9" fmla="*/ 2578854 w 5059365"/>
              <a:gd name="connsiteY9" fmla="*/ 1753156 h 1907804"/>
              <a:gd name="connsiteX10" fmla="*/ 2862717 w 5059365"/>
              <a:gd name="connsiteY10" fmla="*/ 1699823 h 1907804"/>
              <a:gd name="connsiteX11" fmla="*/ 3112801 w 5059365"/>
              <a:gd name="connsiteY11" fmla="*/ 1655873 h 1907804"/>
              <a:gd name="connsiteX12" fmla="*/ 3338376 w 5059365"/>
              <a:gd name="connsiteY12" fmla="*/ 1604807 h 1907804"/>
              <a:gd name="connsiteX13" fmla="*/ 3463764 w 5059365"/>
              <a:gd name="connsiteY13" fmla="*/ 1562246 h 1907804"/>
              <a:gd name="connsiteX14" fmla="*/ 3697118 w 5059365"/>
              <a:gd name="connsiteY14" fmla="*/ 1491764 h 1907804"/>
              <a:gd name="connsiteX15" fmla="*/ 3916930 w 5059365"/>
              <a:gd name="connsiteY15" fmla="*/ 1397556 h 1907804"/>
              <a:gd name="connsiteX16" fmla="*/ 4150644 w 5059365"/>
              <a:gd name="connsiteY16" fmla="*/ 1283886 h 1907804"/>
              <a:gd name="connsiteX17" fmla="*/ 4329877 w 5059365"/>
              <a:gd name="connsiteY17" fmla="*/ 1161072 h 1907804"/>
              <a:gd name="connsiteX18" fmla="*/ 4490126 w 5059365"/>
              <a:gd name="connsiteY18" fmla="*/ 1019978 h 1907804"/>
              <a:gd name="connsiteX19" fmla="*/ 4641568 w 5059365"/>
              <a:gd name="connsiteY19" fmla="*/ 855785 h 1907804"/>
              <a:gd name="connsiteX20" fmla="*/ 4797356 w 5059365"/>
              <a:gd name="connsiteY20" fmla="*/ 595972 h 1907804"/>
              <a:gd name="connsiteX21" fmla="*/ 4930414 w 5059365"/>
              <a:gd name="connsiteY21" fmla="*/ 316522 h 1907804"/>
              <a:gd name="connsiteX22" fmla="*/ 5012473 w 5059365"/>
              <a:gd name="connsiteY22" fmla="*/ 128954 h 1907804"/>
              <a:gd name="connsiteX23" fmla="*/ 5059365 w 5059365"/>
              <a:gd name="connsiteY23" fmla="*/ 0 h 1907804"/>
              <a:gd name="connsiteX24" fmla="*/ 5059365 w 5059365"/>
              <a:gd name="connsiteY24" fmla="*/ 0 h 1907804"/>
              <a:gd name="connsiteX25" fmla="*/ 5046028 w 5059365"/>
              <a:gd name="connsiteY25" fmla="*/ 38109 h 1907804"/>
              <a:gd name="connsiteX0" fmla="*/ 0 w 5059365"/>
              <a:gd name="connsiteY0" fmla="*/ 779751 h 1873067"/>
              <a:gd name="connsiteX1" fmla="*/ 156839 w 5059365"/>
              <a:gd name="connsiteY1" fmla="*/ 1089222 h 1873067"/>
              <a:gd name="connsiteX2" fmla="*/ 234774 w 5059365"/>
              <a:gd name="connsiteY2" fmla="*/ 1266223 h 1873067"/>
              <a:gd name="connsiteX3" fmla="*/ 582208 w 5059365"/>
              <a:gd name="connsiteY3" fmla="*/ 1509000 h 1873067"/>
              <a:gd name="connsiteX4" fmla="*/ 790437 w 5059365"/>
              <a:gd name="connsiteY4" fmla="*/ 1669063 h 1873067"/>
              <a:gd name="connsiteX5" fmla="*/ 1486455 w 5059365"/>
              <a:gd name="connsiteY5" fmla="*/ 1873067 h 1873067"/>
              <a:gd name="connsiteX6" fmla="*/ 1739158 w 5059365"/>
              <a:gd name="connsiteY6" fmla="*/ 1850092 h 1873067"/>
              <a:gd name="connsiteX7" fmla="*/ 2016543 w 5059365"/>
              <a:gd name="connsiteY7" fmla="*/ 1822881 h 1873067"/>
              <a:gd name="connsiteX8" fmla="*/ 2243583 w 5059365"/>
              <a:gd name="connsiteY8" fmla="*/ 1793002 h 1873067"/>
              <a:gd name="connsiteX9" fmla="*/ 2578854 w 5059365"/>
              <a:gd name="connsiteY9" fmla="*/ 1753156 h 1873067"/>
              <a:gd name="connsiteX10" fmla="*/ 2862717 w 5059365"/>
              <a:gd name="connsiteY10" fmla="*/ 1699823 h 1873067"/>
              <a:gd name="connsiteX11" fmla="*/ 3112801 w 5059365"/>
              <a:gd name="connsiteY11" fmla="*/ 1655873 h 1873067"/>
              <a:gd name="connsiteX12" fmla="*/ 3338376 w 5059365"/>
              <a:gd name="connsiteY12" fmla="*/ 1604807 h 1873067"/>
              <a:gd name="connsiteX13" fmla="*/ 3463764 w 5059365"/>
              <a:gd name="connsiteY13" fmla="*/ 1562246 h 1873067"/>
              <a:gd name="connsiteX14" fmla="*/ 3697118 w 5059365"/>
              <a:gd name="connsiteY14" fmla="*/ 1491764 h 1873067"/>
              <a:gd name="connsiteX15" fmla="*/ 3916930 w 5059365"/>
              <a:gd name="connsiteY15" fmla="*/ 1397556 h 1873067"/>
              <a:gd name="connsiteX16" fmla="*/ 4150644 w 5059365"/>
              <a:gd name="connsiteY16" fmla="*/ 1283886 h 1873067"/>
              <a:gd name="connsiteX17" fmla="*/ 4329877 w 5059365"/>
              <a:gd name="connsiteY17" fmla="*/ 1161072 h 1873067"/>
              <a:gd name="connsiteX18" fmla="*/ 4490126 w 5059365"/>
              <a:gd name="connsiteY18" fmla="*/ 1019978 h 1873067"/>
              <a:gd name="connsiteX19" fmla="*/ 4641568 w 5059365"/>
              <a:gd name="connsiteY19" fmla="*/ 855785 h 1873067"/>
              <a:gd name="connsiteX20" fmla="*/ 4797356 w 5059365"/>
              <a:gd name="connsiteY20" fmla="*/ 595972 h 1873067"/>
              <a:gd name="connsiteX21" fmla="*/ 4930414 w 5059365"/>
              <a:gd name="connsiteY21" fmla="*/ 316522 h 1873067"/>
              <a:gd name="connsiteX22" fmla="*/ 5012473 w 5059365"/>
              <a:gd name="connsiteY22" fmla="*/ 128954 h 1873067"/>
              <a:gd name="connsiteX23" fmla="*/ 5059365 w 5059365"/>
              <a:gd name="connsiteY23" fmla="*/ 0 h 1873067"/>
              <a:gd name="connsiteX24" fmla="*/ 5059365 w 5059365"/>
              <a:gd name="connsiteY24" fmla="*/ 0 h 1873067"/>
              <a:gd name="connsiteX25" fmla="*/ 5046028 w 5059365"/>
              <a:gd name="connsiteY25" fmla="*/ 38109 h 1873067"/>
              <a:gd name="connsiteX0" fmla="*/ 0 w 5059365"/>
              <a:gd name="connsiteY0" fmla="*/ 779751 h 1873067"/>
              <a:gd name="connsiteX1" fmla="*/ 156839 w 5059365"/>
              <a:gd name="connsiteY1" fmla="*/ 1089222 h 1873067"/>
              <a:gd name="connsiteX2" fmla="*/ 234774 w 5059365"/>
              <a:gd name="connsiteY2" fmla="*/ 1266223 h 1873067"/>
              <a:gd name="connsiteX3" fmla="*/ 494856 w 5059365"/>
              <a:gd name="connsiteY3" fmla="*/ 1453957 h 1873067"/>
              <a:gd name="connsiteX4" fmla="*/ 790437 w 5059365"/>
              <a:gd name="connsiteY4" fmla="*/ 1669063 h 1873067"/>
              <a:gd name="connsiteX5" fmla="*/ 1486455 w 5059365"/>
              <a:gd name="connsiteY5" fmla="*/ 1873067 h 1873067"/>
              <a:gd name="connsiteX6" fmla="*/ 1739158 w 5059365"/>
              <a:gd name="connsiteY6" fmla="*/ 1850092 h 1873067"/>
              <a:gd name="connsiteX7" fmla="*/ 2016543 w 5059365"/>
              <a:gd name="connsiteY7" fmla="*/ 1822881 h 1873067"/>
              <a:gd name="connsiteX8" fmla="*/ 2243583 w 5059365"/>
              <a:gd name="connsiteY8" fmla="*/ 1793002 h 1873067"/>
              <a:gd name="connsiteX9" fmla="*/ 2578854 w 5059365"/>
              <a:gd name="connsiteY9" fmla="*/ 1753156 h 1873067"/>
              <a:gd name="connsiteX10" fmla="*/ 2862717 w 5059365"/>
              <a:gd name="connsiteY10" fmla="*/ 1699823 h 1873067"/>
              <a:gd name="connsiteX11" fmla="*/ 3112801 w 5059365"/>
              <a:gd name="connsiteY11" fmla="*/ 1655873 h 1873067"/>
              <a:gd name="connsiteX12" fmla="*/ 3338376 w 5059365"/>
              <a:gd name="connsiteY12" fmla="*/ 1604807 h 1873067"/>
              <a:gd name="connsiteX13" fmla="*/ 3463764 w 5059365"/>
              <a:gd name="connsiteY13" fmla="*/ 1562246 h 1873067"/>
              <a:gd name="connsiteX14" fmla="*/ 3697118 w 5059365"/>
              <a:gd name="connsiteY14" fmla="*/ 1491764 h 1873067"/>
              <a:gd name="connsiteX15" fmla="*/ 3916930 w 5059365"/>
              <a:gd name="connsiteY15" fmla="*/ 1397556 h 1873067"/>
              <a:gd name="connsiteX16" fmla="*/ 4150644 w 5059365"/>
              <a:gd name="connsiteY16" fmla="*/ 1283886 h 1873067"/>
              <a:gd name="connsiteX17" fmla="*/ 4329877 w 5059365"/>
              <a:gd name="connsiteY17" fmla="*/ 1161072 h 1873067"/>
              <a:gd name="connsiteX18" fmla="*/ 4490126 w 5059365"/>
              <a:gd name="connsiteY18" fmla="*/ 1019978 h 1873067"/>
              <a:gd name="connsiteX19" fmla="*/ 4641568 w 5059365"/>
              <a:gd name="connsiteY19" fmla="*/ 855785 h 1873067"/>
              <a:gd name="connsiteX20" fmla="*/ 4797356 w 5059365"/>
              <a:gd name="connsiteY20" fmla="*/ 595972 h 1873067"/>
              <a:gd name="connsiteX21" fmla="*/ 4930414 w 5059365"/>
              <a:gd name="connsiteY21" fmla="*/ 316522 h 1873067"/>
              <a:gd name="connsiteX22" fmla="*/ 5012473 w 5059365"/>
              <a:gd name="connsiteY22" fmla="*/ 128954 h 1873067"/>
              <a:gd name="connsiteX23" fmla="*/ 5059365 w 5059365"/>
              <a:gd name="connsiteY23" fmla="*/ 0 h 1873067"/>
              <a:gd name="connsiteX24" fmla="*/ 5059365 w 5059365"/>
              <a:gd name="connsiteY24" fmla="*/ 0 h 1873067"/>
              <a:gd name="connsiteX25" fmla="*/ 5046028 w 5059365"/>
              <a:gd name="connsiteY25" fmla="*/ 38109 h 1873067"/>
              <a:gd name="connsiteX0" fmla="*/ 0 w 5059365"/>
              <a:gd name="connsiteY0" fmla="*/ 779751 h 1873067"/>
              <a:gd name="connsiteX1" fmla="*/ 156839 w 5059365"/>
              <a:gd name="connsiteY1" fmla="*/ 1089222 h 1873067"/>
              <a:gd name="connsiteX2" fmla="*/ 234774 w 5059365"/>
              <a:gd name="connsiteY2" fmla="*/ 1266223 h 1873067"/>
              <a:gd name="connsiteX3" fmla="*/ 494856 w 5059365"/>
              <a:gd name="connsiteY3" fmla="*/ 1453957 h 1873067"/>
              <a:gd name="connsiteX4" fmla="*/ 703087 w 5059365"/>
              <a:gd name="connsiteY4" fmla="*/ 1650717 h 1873067"/>
              <a:gd name="connsiteX5" fmla="*/ 1486455 w 5059365"/>
              <a:gd name="connsiteY5" fmla="*/ 1873067 h 1873067"/>
              <a:gd name="connsiteX6" fmla="*/ 1739158 w 5059365"/>
              <a:gd name="connsiteY6" fmla="*/ 1850092 h 1873067"/>
              <a:gd name="connsiteX7" fmla="*/ 2016543 w 5059365"/>
              <a:gd name="connsiteY7" fmla="*/ 1822881 h 1873067"/>
              <a:gd name="connsiteX8" fmla="*/ 2243583 w 5059365"/>
              <a:gd name="connsiteY8" fmla="*/ 1793002 h 1873067"/>
              <a:gd name="connsiteX9" fmla="*/ 2578854 w 5059365"/>
              <a:gd name="connsiteY9" fmla="*/ 1753156 h 1873067"/>
              <a:gd name="connsiteX10" fmla="*/ 2862717 w 5059365"/>
              <a:gd name="connsiteY10" fmla="*/ 1699823 h 1873067"/>
              <a:gd name="connsiteX11" fmla="*/ 3112801 w 5059365"/>
              <a:gd name="connsiteY11" fmla="*/ 1655873 h 1873067"/>
              <a:gd name="connsiteX12" fmla="*/ 3338376 w 5059365"/>
              <a:gd name="connsiteY12" fmla="*/ 1604807 h 1873067"/>
              <a:gd name="connsiteX13" fmla="*/ 3463764 w 5059365"/>
              <a:gd name="connsiteY13" fmla="*/ 1562246 h 1873067"/>
              <a:gd name="connsiteX14" fmla="*/ 3697118 w 5059365"/>
              <a:gd name="connsiteY14" fmla="*/ 1491764 h 1873067"/>
              <a:gd name="connsiteX15" fmla="*/ 3916930 w 5059365"/>
              <a:gd name="connsiteY15" fmla="*/ 1397556 h 1873067"/>
              <a:gd name="connsiteX16" fmla="*/ 4150644 w 5059365"/>
              <a:gd name="connsiteY16" fmla="*/ 1283886 h 1873067"/>
              <a:gd name="connsiteX17" fmla="*/ 4329877 w 5059365"/>
              <a:gd name="connsiteY17" fmla="*/ 1161072 h 1873067"/>
              <a:gd name="connsiteX18" fmla="*/ 4490126 w 5059365"/>
              <a:gd name="connsiteY18" fmla="*/ 1019978 h 1873067"/>
              <a:gd name="connsiteX19" fmla="*/ 4641568 w 5059365"/>
              <a:gd name="connsiteY19" fmla="*/ 855785 h 1873067"/>
              <a:gd name="connsiteX20" fmla="*/ 4797356 w 5059365"/>
              <a:gd name="connsiteY20" fmla="*/ 595972 h 1873067"/>
              <a:gd name="connsiteX21" fmla="*/ 4930414 w 5059365"/>
              <a:gd name="connsiteY21" fmla="*/ 316522 h 1873067"/>
              <a:gd name="connsiteX22" fmla="*/ 5012473 w 5059365"/>
              <a:gd name="connsiteY22" fmla="*/ 128954 h 1873067"/>
              <a:gd name="connsiteX23" fmla="*/ 5059365 w 5059365"/>
              <a:gd name="connsiteY23" fmla="*/ 0 h 1873067"/>
              <a:gd name="connsiteX24" fmla="*/ 5059365 w 5059365"/>
              <a:gd name="connsiteY24" fmla="*/ 0 h 1873067"/>
              <a:gd name="connsiteX25" fmla="*/ 5046028 w 5059365"/>
              <a:gd name="connsiteY25" fmla="*/ 38109 h 1873067"/>
              <a:gd name="connsiteX0" fmla="*/ 0 w 5059365"/>
              <a:gd name="connsiteY0" fmla="*/ 779751 h 1850092"/>
              <a:gd name="connsiteX1" fmla="*/ 156839 w 5059365"/>
              <a:gd name="connsiteY1" fmla="*/ 1089222 h 1850092"/>
              <a:gd name="connsiteX2" fmla="*/ 234774 w 5059365"/>
              <a:gd name="connsiteY2" fmla="*/ 1266223 h 1850092"/>
              <a:gd name="connsiteX3" fmla="*/ 494856 w 5059365"/>
              <a:gd name="connsiteY3" fmla="*/ 1453957 h 1850092"/>
              <a:gd name="connsiteX4" fmla="*/ 703087 w 5059365"/>
              <a:gd name="connsiteY4" fmla="*/ 1650717 h 1850092"/>
              <a:gd name="connsiteX5" fmla="*/ 991467 w 5059365"/>
              <a:gd name="connsiteY5" fmla="*/ 1799678 h 1850092"/>
              <a:gd name="connsiteX6" fmla="*/ 1739158 w 5059365"/>
              <a:gd name="connsiteY6" fmla="*/ 1850092 h 1850092"/>
              <a:gd name="connsiteX7" fmla="*/ 2016543 w 5059365"/>
              <a:gd name="connsiteY7" fmla="*/ 1822881 h 1850092"/>
              <a:gd name="connsiteX8" fmla="*/ 2243583 w 5059365"/>
              <a:gd name="connsiteY8" fmla="*/ 1793002 h 1850092"/>
              <a:gd name="connsiteX9" fmla="*/ 2578854 w 5059365"/>
              <a:gd name="connsiteY9" fmla="*/ 1753156 h 1850092"/>
              <a:gd name="connsiteX10" fmla="*/ 2862717 w 5059365"/>
              <a:gd name="connsiteY10" fmla="*/ 1699823 h 1850092"/>
              <a:gd name="connsiteX11" fmla="*/ 3112801 w 5059365"/>
              <a:gd name="connsiteY11" fmla="*/ 1655873 h 1850092"/>
              <a:gd name="connsiteX12" fmla="*/ 3338376 w 5059365"/>
              <a:gd name="connsiteY12" fmla="*/ 1604807 h 1850092"/>
              <a:gd name="connsiteX13" fmla="*/ 3463764 w 5059365"/>
              <a:gd name="connsiteY13" fmla="*/ 1562246 h 1850092"/>
              <a:gd name="connsiteX14" fmla="*/ 3697118 w 5059365"/>
              <a:gd name="connsiteY14" fmla="*/ 1491764 h 1850092"/>
              <a:gd name="connsiteX15" fmla="*/ 3916930 w 5059365"/>
              <a:gd name="connsiteY15" fmla="*/ 1397556 h 1850092"/>
              <a:gd name="connsiteX16" fmla="*/ 4150644 w 5059365"/>
              <a:gd name="connsiteY16" fmla="*/ 1283886 h 1850092"/>
              <a:gd name="connsiteX17" fmla="*/ 4329877 w 5059365"/>
              <a:gd name="connsiteY17" fmla="*/ 1161072 h 1850092"/>
              <a:gd name="connsiteX18" fmla="*/ 4490126 w 5059365"/>
              <a:gd name="connsiteY18" fmla="*/ 1019978 h 1850092"/>
              <a:gd name="connsiteX19" fmla="*/ 4641568 w 5059365"/>
              <a:gd name="connsiteY19" fmla="*/ 855785 h 1850092"/>
              <a:gd name="connsiteX20" fmla="*/ 4797356 w 5059365"/>
              <a:gd name="connsiteY20" fmla="*/ 595972 h 1850092"/>
              <a:gd name="connsiteX21" fmla="*/ 4930414 w 5059365"/>
              <a:gd name="connsiteY21" fmla="*/ 316522 h 1850092"/>
              <a:gd name="connsiteX22" fmla="*/ 5012473 w 5059365"/>
              <a:gd name="connsiteY22" fmla="*/ 128954 h 1850092"/>
              <a:gd name="connsiteX23" fmla="*/ 5059365 w 5059365"/>
              <a:gd name="connsiteY23" fmla="*/ 0 h 1850092"/>
              <a:gd name="connsiteX24" fmla="*/ 5059365 w 5059365"/>
              <a:gd name="connsiteY24" fmla="*/ 0 h 1850092"/>
              <a:gd name="connsiteX25" fmla="*/ 5046028 w 5059365"/>
              <a:gd name="connsiteY25" fmla="*/ 38109 h 1850092"/>
              <a:gd name="connsiteX0" fmla="*/ 0 w 5059365"/>
              <a:gd name="connsiteY0" fmla="*/ 779751 h 1831744"/>
              <a:gd name="connsiteX1" fmla="*/ 156839 w 5059365"/>
              <a:gd name="connsiteY1" fmla="*/ 1089222 h 1831744"/>
              <a:gd name="connsiteX2" fmla="*/ 234774 w 5059365"/>
              <a:gd name="connsiteY2" fmla="*/ 1266223 h 1831744"/>
              <a:gd name="connsiteX3" fmla="*/ 494856 w 5059365"/>
              <a:gd name="connsiteY3" fmla="*/ 1453957 h 1831744"/>
              <a:gd name="connsiteX4" fmla="*/ 703087 w 5059365"/>
              <a:gd name="connsiteY4" fmla="*/ 1650717 h 1831744"/>
              <a:gd name="connsiteX5" fmla="*/ 991467 w 5059365"/>
              <a:gd name="connsiteY5" fmla="*/ 1799678 h 1831744"/>
              <a:gd name="connsiteX6" fmla="*/ 1477107 w 5059365"/>
              <a:gd name="connsiteY6" fmla="*/ 1831744 h 1831744"/>
              <a:gd name="connsiteX7" fmla="*/ 2016543 w 5059365"/>
              <a:gd name="connsiteY7" fmla="*/ 1822881 h 1831744"/>
              <a:gd name="connsiteX8" fmla="*/ 2243583 w 5059365"/>
              <a:gd name="connsiteY8" fmla="*/ 1793002 h 1831744"/>
              <a:gd name="connsiteX9" fmla="*/ 2578854 w 5059365"/>
              <a:gd name="connsiteY9" fmla="*/ 1753156 h 1831744"/>
              <a:gd name="connsiteX10" fmla="*/ 2862717 w 5059365"/>
              <a:gd name="connsiteY10" fmla="*/ 1699823 h 1831744"/>
              <a:gd name="connsiteX11" fmla="*/ 3112801 w 5059365"/>
              <a:gd name="connsiteY11" fmla="*/ 1655873 h 1831744"/>
              <a:gd name="connsiteX12" fmla="*/ 3338376 w 5059365"/>
              <a:gd name="connsiteY12" fmla="*/ 1604807 h 1831744"/>
              <a:gd name="connsiteX13" fmla="*/ 3463764 w 5059365"/>
              <a:gd name="connsiteY13" fmla="*/ 1562246 h 1831744"/>
              <a:gd name="connsiteX14" fmla="*/ 3697118 w 5059365"/>
              <a:gd name="connsiteY14" fmla="*/ 1491764 h 1831744"/>
              <a:gd name="connsiteX15" fmla="*/ 3916930 w 5059365"/>
              <a:gd name="connsiteY15" fmla="*/ 1397556 h 1831744"/>
              <a:gd name="connsiteX16" fmla="*/ 4150644 w 5059365"/>
              <a:gd name="connsiteY16" fmla="*/ 1283886 h 1831744"/>
              <a:gd name="connsiteX17" fmla="*/ 4329877 w 5059365"/>
              <a:gd name="connsiteY17" fmla="*/ 1161072 h 1831744"/>
              <a:gd name="connsiteX18" fmla="*/ 4490126 w 5059365"/>
              <a:gd name="connsiteY18" fmla="*/ 1019978 h 1831744"/>
              <a:gd name="connsiteX19" fmla="*/ 4641568 w 5059365"/>
              <a:gd name="connsiteY19" fmla="*/ 855785 h 1831744"/>
              <a:gd name="connsiteX20" fmla="*/ 4797356 w 5059365"/>
              <a:gd name="connsiteY20" fmla="*/ 595972 h 1831744"/>
              <a:gd name="connsiteX21" fmla="*/ 4930414 w 5059365"/>
              <a:gd name="connsiteY21" fmla="*/ 316522 h 1831744"/>
              <a:gd name="connsiteX22" fmla="*/ 5012473 w 5059365"/>
              <a:gd name="connsiteY22" fmla="*/ 128954 h 1831744"/>
              <a:gd name="connsiteX23" fmla="*/ 5059365 w 5059365"/>
              <a:gd name="connsiteY23" fmla="*/ 0 h 1831744"/>
              <a:gd name="connsiteX24" fmla="*/ 5059365 w 5059365"/>
              <a:gd name="connsiteY24" fmla="*/ 0 h 1831744"/>
              <a:gd name="connsiteX25" fmla="*/ 5046028 w 5059365"/>
              <a:gd name="connsiteY25" fmla="*/ 38109 h 1831744"/>
              <a:gd name="connsiteX0" fmla="*/ 0 w 5059365"/>
              <a:gd name="connsiteY0" fmla="*/ 779751 h 1831744"/>
              <a:gd name="connsiteX1" fmla="*/ 156839 w 5059365"/>
              <a:gd name="connsiteY1" fmla="*/ 1089222 h 1831744"/>
              <a:gd name="connsiteX2" fmla="*/ 234774 w 5059365"/>
              <a:gd name="connsiteY2" fmla="*/ 1266223 h 1831744"/>
              <a:gd name="connsiteX3" fmla="*/ 494856 w 5059365"/>
              <a:gd name="connsiteY3" fmla="*/ 1453957 h 1831744"/>
              <a:gd name="connsiteX4" fmla="*/ 703087 w 5059365"/>
              <a:gd name="connsiteY4" fmla="*/ 1650717 h 1831744"/>
              <a:gd name="connsiteX5" fmla="*/ 991467 w 5059365"/>
              <a:gd name="connsiteY5" fmla="*/ 1799678 h 1831744"/>
              <a:gd name="connsiteX6" fmla="*/ 1477107 w 5059365"/>
              <a:gd name="connsiteY6" fmla="*/ 1831744 h 1831744"/>
              <a:gd name="connsiteX7" fmla="*/ 2016543 w 5059365"/>
              <a:gd name="connsiteY7" fmla="*/ 1802973 h 1831744"/>
              <a:gd name="connsiteX8" fmla="*/ 2243583 w 5059365"/>
              <a:gd name="connsiteY8" fmla="*/ 1793002 h 1831744"/>
              <a:gd name="connsiteX9" fmla="*/ 2578854 w 5059365"/>
              <a:gd name="connsiteY9" fmla="*/ 1753156 h 1831744"/>
              <a:gd name="connsiteX10" fmla="*/ 2862717 w 5059365"/>
              <a:gd name="connsiteY10" fmla="*/ 1699823 h 1831744"/>
              <a:gd name="connsiteX11" fmla="*/ 3112801 w 5059365"/>
              <a:gd name="connsiteY11" fmla="*/ 1655873 h 1831744"/>
              <a:gd name="connsiteX12" fmla="*/ 3338376 w 5059365"/>
              <a:gd name="connsiteY12" fmla="*/ 1604807 h 1831744"/>
              <a:gd name="connsiteX13" fmla="*/ 3463764 w 5059365"/>
              <a:gd name="connsiteY13" fmla="*/ 1562246 h 1831744"/>
              <a:gd name="connsiteX14" fmla="*/ 3697118 w 5059365"/>
              <a:gd name="connsiteY14" fmla="*/ 1491764 h 1831744"/>
              <a:gd name="connsiteX15" fmla="*/ 3916930 w 5059365"/>
              <a:gd name="connsiteY15" fmla="*/ 1397556 h 1831744"/>
              <a:gd name="connsiteX16" fmla="*/ 4150644 w 5059365"/>
              <a:gd name="connsiteY16" fmla="*/ 1283886 h 1831744"/>
              <a:gd name="connsiteX17" fmla="*/ 4329877 w 5059365"/>
              <a:gd name="connsiteY17" fmla="*/ 1161072 h 1831744"/>
              <a:gd name="connsiteX18" fmla="*/ 4490126 w 5059365"/>
              <a:gd name="connsiteY18" fmla="*/ 1019978 h 1831744"/>
              <a:gd name="connsiteX19" fmla="*/ 4641568 w 5059365"/>
              <a:gd name="connsiteY19" fmla="*/ 855785 h 1831744"/>
              <a:gd name="connsiteX20" fmla="*/ 4797356 w 5059365"/>
              <a:gd name="connsiteY20" fmla="*/ 595972 h 1831744"/>
              <a:gd name="connsiteX21" fmla="*/ 4930414 w 5059365"/>
              <a:gd name="connsiteY21" fmla="*/ 316522 h 1831744"/>
              <a:gd name="connsiteX22" fmla="*/ 5012473 w 5059365"/>
              <a:gd name="connsiteY22" fmla="*/ 128954 h 1831744"/>
              <a:gd name="connsiteX23" fmla="*/ 5059365 w 5059365"/>
              <a:gd name="connsiteY23" fmla="*/ 0 h 1831744"/>
              <a:gd name="connsiteX24" fmla="*/ 5059365 w 5059365"/>
              <a:gd name="connsiteY24" fmla="*/ 0 h 1831744"/>
              <a:gd name="connsiteX25" fmla="*/ 5046028 w 5059365"/>
              <a:gd name="connsiteY25" fmla="*/ 38109 h 1831744"/>
              <a:gd name="connsiteX0" fmla="*/ 0 w 5059365"/>
              <a:gd name="connsiteY0" fmla="*/ 779751 h 1811836"/>
              <a:gd name="connsiteX1" fmla="*/ 156839 w 5059365"/>
              <a:gd name="connsiteY1" fmla="*/ 1089222 h 1811836"/>
              <a:gd name="connsiteX2" fmla="*/ 234774 w 5059365"/>
              <a:gd name="connsiteY2" fmla="*/ 1266223 h 1811836"/>
              <a:gd name="connsiteX3" fmla="*/ 494856 w 5059365"/>
              <a:gd name="connsiteY3" fmla="*/ 1453957 h 1811836"/>
              <a:gd name="connsiteX4" fmla="*/ 703087 w 5059365"/>
              <a:gd name="connsiteY4" fmla="*/ 1650717 h 1811836"/>
              <a:gd name="connsiteX5" fmla="*/ 991467 w 5059365"/>
              <a:gd name="connsiteY5" fmla="*/ 1799678 h 1811836"/>
              <a:gd name="connsiteX6" fmla="*/ 1477107 w 5059365"/>
              <a:gd name="connsiteY6" fmla="*/ 1811836 h 1811836"/>
              <a:gd name="connsiteX7" fmla="*/ 2016543 w 5059365"/>
              <a:gd name="connsiteY7" fmla="*/ 1802973 h 1811836"/>
              <a:gd name="connsiteX8" fmla="*/ 2243583 w 5059365"/>
              <a:gd name="connsiteY8" fmla="*/ 1793002 h 1811836"/>
              <a:gd name="connsiteX9" fmla="*/ 2578854 w 5059365"/>
              <a:gd name="connsiteY9" fmla="*/ 1753156 h 1811836"/>
              <a:gd name="connsiteX10" fmla="*/ 2862717 w 5059365"/>
              <a:gd name="connsiteY10" fmla="*/ 1699823 h 1811836"/>
              <a:gd name="connsiteX11" fmla="*/ 3112801 w 5059365"/>
              <a:gd name="connsiteY11" fmla="*/ 1655873 h 1811836"/>
              <a:gd name="connsiteX12" fmla="*/ 3338376 w 5059365"/>
              <a:gd name="connsiteY12" fmla="*/ 1604807 h 1811836"/>
              <a:gd name="connsiteX13" fmla="*/ 3463764 w 5059365"/>
              <a:gd name="connsiteY13" fmla="*/ 1562246 h 1811836"/>
              <a:gd name="connsiteX14" fmla="*/ 3697118 w 5059365"/>
              <a:gd name="connsiteY14" fmla="*/ 1491764 h 1811836"/>
              <a:gd name="connsiteX15" fmla="*/ 3916930 w 5059365"/>
              <a:gd name="connsiteY15" fmla="*/ 1397556 h 1811836"/>
              <a:gd name="connsiteX16" fmla="*/ 4150644 w 5059365"/>
              <a:gd name="connsiteY16" fmla="*/ 1283886 h 1811836"/>
              <a:gd name="connsiteX17" fmla="*/ 4329877 w 5059365"/>
              <a:gd name="connsiteY17" fmla="*/ 1161072 h 1811836"/>
              <a:gd name="connsiteX18" fmla="*/ 4490126 w 5059365"/>
              <a:gd name="connsiteY18" fmla="*/ 1019978 h 1811836"/>
              <a:gd name="connsiteX19" fmla="*/ 4641568 w 5059365"/>
              <a:gd name="connsiteY19" fmla="*/ 855785 h 1811836"/>
              <a:gd name="connsiteX20" fmla="*/ 4797356 w 5059365"/>
              <a:gd name="connsiteY20" fmla="*/ 595972 h 1811836"/>
              <a:gd name="connsiteX21" fmla="*/ 4930414 w 5059365"/>
              <a:gd name="connsiteY21" fmla="*/ 316522 h 1811836"/>
              <a:gd name="connsiteX22" fmla="*/ 5012473 w 5059365"/>
              <a:gd name="connsiteY22" fmla="*/ 128954 h 1811836"/>
              <a:gd name="connsiteX23" fmla="*/ 5059365 w 5059365"/>
              <a:gd name="connsiteY23" fmla="*/ 0 h 1811836"/>
              <a:gd name="connsiteX24" fmla="*/ 5059365 w 5059365"/>
              <a:gd name="connsiteY24" fmla="*/ 0 h 1811836"/>
              <a:gd name="connsiteX25" fmla="*/ 5046028 w 5059365"/>
              <a:gd name="connsiteY25" fmla="*/ 38109 h 1811836"/>
              <a:gd name="connsiteX0" fmla="*/ 0 w 5059365"/>
              <a:gd name="connsiteY0" fmla="*/ 779751 h 1811836"/>
              <a:gd name="connsiteX1" fmla="*/ 156839 w 5059365"/>
              <a:gd name="connsiteY1" fmla="*/ 1089222 h 1811836"/>
              <a:gd name="connsiteX2" fmla="*/ 234774 w 5059365"/>
              <a:gd name="connsiteY2" fmla="*/ 1266223 h 1811836"/>
              <a:gd name="connsiteX3" fmla="*/ 494856 w 5059365"/>
              <a:gd name="connsiteY3" fmla="*/ 1453957 h 1811836"/>
              <a:gd name="connsiteX4" fmla="*/ 703087 w 5059365"/>
              <a:gd name="connsiteY4" fmla="*/ 1650717 h 1811836"/>
              <a:gd name="connsiteX5" fmla="*/ 991467 w 5059365"/>
              <a:gd name="connsiteY5" fmla="*/ 1799678 h 1811836"/>
              <a:gd name="connsiteX6" fmla="*/ 1477107 w 5059365"/>
              <a:gd name="connsiteY6" fmla="*/ 1811836 h 1811836"/>
              <a:gd name="connsiteX7" fmla="*/ 1673439 w 5059365"/>
              <a:gd name="connsiteY7" fmla="*/ 1798564 h 1811836"/>
              <a:gd name="connsiteX8" fmla="*/ 2016543 w 5059365"/>
              <a:gd name="connsiteY8" fmla="*/ 1802973 h 1811836"/>
              <a:gd name="connsiteX9" fmla="*/ 2243583 w 5059365"/>
              <a:gd name="connsiteY9" fmla="*/ 1793002 h 1811836"/>
              <a:gd name="connsiteX10" fmla="*/ 2578854 w 5059365"/>
              <a:gd name="connsiteY10" fmla="*/ 1753156 h 1811836"/>
              <a:gd name="connsiteX11" fmla="*/ 2862717 w 5059365"/>
              <a:gd name="connsiteY11" fmla="*/ 1699823 h 1811836"/>
              <a:gd name="connsiteX12" fmla="*/ 3112801 w 5059365"/>
              <a:gd name="connsiteY12" fmla="*/ 1655873 h 1811836"/>
              <a:gd name="connsiteX13" fmla="*/ 3338376 w 5059365"/>
              <a:gd name="connsiteY13" fmla="*/ 1604807 h 1811836"/>
              <a:gd name="connsiteX14" fmla="*/ 3463764 w 5059365"/>
              <a:gd name="connsiteY14" fmla="*/ 1562246 h 1811836"/>
              <a:gd name="connsiteX15" fmla="*/ 3697118 w 5059365"/>
              <a:gd name="connsiteY15" fmla="*/ 1491764 h 1811836"/>
              <a:gd name="connsiteX16" fmla="*/ 3916930 w 5059365"/>
              <a:gd name="connsiteY16" fmla="*/ 1397556 h 1811836"/>
              <a:gd name="connsiteX17" fmla="*/ 4150644 w 5059365"/>
              <a:gd name="connsiteY17" fmla="*/ 1283886 h 1811836"/>
              <a:gd name="connsiteX18" fmla="*/ 4329877 w 5059365"/>
              <a:gd name="connsiteY18" fmla="*/ 1161072 h 1811836"/>
              <a:gd name="connsiteX19" fmla="*/ 4490126 w 5059365"/>
              <a:gd name="connsiteY19" fmla="*/ 1019978 h 1811836"/>
              <a:gd name="connsiteX20" fmla="*/ 4641568 w 5059365"/>
              <a:gd name="connsiteY20" fmla="*/ 855785 h 1811836"/>
              <a:gd name="connsiteX21" fmla="*/ 4797356 w 5059365"/>
              <a:gd name="connsiteY21" fmla="*/ 595972 h 1811836"/>
              <a:gd name="connsiteX22" fmla="*/ 4930414 w 5059365"/>
              <a:gd name="connsiteY22" fmla="*/ 316522 h 1811836"/>
              <a:gd name="connsiteX23" fmla="*/ 5012473 w 5059365"/>
              <a:gd name="connsiteY23" fmla="*/ 128954 h 1811836"/>
              <a:gd name="connsiteX24" fmla="*/ 5059365 w 5059365"/>
              <a:gd name="connsiteY24" fmla="*/ 0 h 1811836"/>
              <a:gd name="connsiteX25" fmla="*/ 5059365 w 5059365"/>
              <a:gd name="connsiteY25" fmla="*/ 0 h 1811836"/>
              <a:gd name="connsiteX26" fmla="*/ 5046028 w 5059365"/>
              <a:gd name="connsiteY26" fmla="*/ 38109 h 1811836"/>
              <a:gd name="connsiteX0" fmla="*/ 0 w 5059365"/>
              <a:gd name="connsiteY0" fmla="*/ 779751 h 1811836"/>
              <a:gd name="connsiteX1" fmla="*/ 156839 w 5059365"/>
              <a:gd name="connsiteY1" fmla="*/ 1089222 h 1811836"/>
              <a:gd name="connsiteX2" fmla="*/ 234774 w 5059365"/>
              <a:gd name="connsiteY2" fmla="*/ 1266223 h 1811836"/>
              <a:gd name="connsiteX3" fmla="*/ 494856 w 5059365"/>
              <a:gd name="connsiteY3" fmla="*/ 1453957 h 1811836"/>
              <a:gd name="connsiteX4" fmla="*/ 703087 w 5059365"/>
              <a:gd name="connsiteY4" fmla="*/ 1650717 h 1811836"/>
              <a:gd name="connsiteX5" fmla="*/ 991467 w 5059365"/>
              <a:gd name="connsiteY5" fmla="*/ 1799678 h 1811836"/>
              <a:gd name="connsiteX6" fmla="*/ 1477107 w 5059365"/>
              <a:gd name="connsiteY6" fmla="*/ 1811836 h 1811836"/>
              <a:gd name="connsiteX7" fmla="*/ 1673439 w 5059365"/>
              <a:gd name="connsiteY7" fmla="*/ 1798564 h 1811836"/>
              <a:gd name="connsiteX8" fmla="*/ 2016543 w 5059365"/>
              <a:gd name="connsiteY8" fmla="*/ 1802973 h 1811836"/>
              <a:gd name="connsiteX9" fmla="*/ 2243583 w 5059365"/>
              <a:gd name="connsiteY9" fmla="*/ 1793002 h 1811836"/>
              <a:gd name="connsiteX10" fmla="*/ 2578854 w 5059365"/>
              <a:gd name="connsiteY10" fmla="*/ 1753156 h 1811836"/>
              <a:gd name="connsiteX11" fmla="*/ 2862717 w 5059365"/>
              <a:gd name="connsiteY11" fmla="*/ 1699823 h 1811836"/>
              <a:gd name="connsiteX12" fmla="*/ 3112801 w 5059365"/>
              <a:gd name="connsiteY12" fmla="*/ 1655873 h 1811836"/>
              <a:gd name="connsiteX13" fmla="*/ 3338376 w 5059365"/>
              <a:gd name="connsiteY13" fmla="*/ 1604807 h 1811836"/>
              <a:gd name="connsiteX14" fmla="*/ 3463764 w 5059365"/>
              <a:gd name="connsiteY14" fmla="*/ 1562246 h 1811836"/>
              <a:gd name="connsiteX15" fmla="*/ 3697118 w 5059365"/>
              <a:gd name="connsiteY15" fmla="*/ 1491764 h 1811836"/>
              <a:gd name="connsiteX16" fmla="*/ 3916930 w 5059365"/>
              <a:gd name="connsiteY16" fmla="*/ 1397556 h 1811836"/>
              <a:gd name="connsiteX17" fmla="*/ 4150644 w 5059365"/>
              <a:gd name="connsiteY17" fmla="*/ 1283886 h 1811836"/>
              <a:gd name="connsiteX18" fmla="*/ 4329877 w 5059365"/>
              <a:gd name="connsiteY18" fmla="*/ 1161072 h 1811836"/>
              <a:gd name="connsiteX19" fmla="*/ 4490126 w 5059365"/>
              <a:gd name="connsiteY19" fmla="*/ 1019978 h 1811836"/>
              <a:gd name="connsiteX20" fmla="*/ 4641568 w 5059365"/>
              <a:gd name="connsiteY20" fmla="*/ 855785 h 1811836"/>
              <a:gd name="connsiteX21" fmla="*/ 4797356 w 5059365"/>
              <a:gd name="connsiteY21" fmla="*/ 595972 h 1811836"/>
              <a:gd name="connsiteX22" fmla="*/ 4930414 w 5059365"/>
              <a:gd name="connsiteY22" fmla="*/ 316522 h 1811836"/>
              <a:gd name="connsiteX23" fmla="*/ 5012473 w 5059365"/>
              <a:gd name="connsiteY23" fmla="*/ 128954 h 1811836"/>
              <a:gd name="connsiteX24" fmla="*/ 5059365 w 5059365"/>
              <a:gd name="connsiteY24" fmla="*/ 0 h 1811836"/>
              <a:gd name="connsiteX25" fmla="*/ 5059365 w 5059365"/>
              <a:gd name="connsiteY25" fmla="*/ 0 h 1811836"/>
              <a:gd name="connsiteX26" fmla="*/ 5046028 w 5059365"/>
              <a:gd name="connsiteY26" fmla="*/ 38109 h 1811836"/>
              <a:gd name="connsiteX0" fmla="*/ 0 w 5059365"/>
              <a:gd name="connsiteY0" fmla="*/ 779751 h 1815915"/>
              <a:gd name="connsiteX1" fmla="*/ 156839 w 5059365"/>
              <a:gd name="connsiteY1" fmla="*/ 1089222 h 1815915"/>
              <a:gd name="connsiteX2" fmla="*/ 234774 w 5059365"/>
              <a:gd name="connsiteY2" fmla="*/ 1266223 h 1815915"/>
              <a:gd name="connsiteX3" fmla="*/ 494856 w 5059365"/>
              <a:gd name="connsiteY3" fmla="*/ 1453957 h 1815915"/>
              <a:gd name="connsiteX4" fmla="*/ 703087 w 5059365"/>
              <a:gd name="connsiteY4" fmla="*/ 1650717 h 1815915"/>
              <a:gd name="connsiteX5" fmla="*/ 991467 w 5059365"/>
              <a:gd name="connsiteY5" fmla="*/ 1799678 h 1815915"/>
              <a:gd name="connsiteX6" fmla="*/ 1477107 w 5059365"/>
              <a:gd name="connsiteY6" fmla="*/ 1811836 h 1815915"/>
              <a:gd name="connsiteX7" fmla="*/ 1673439 w 5059365"/>
              <a:gd name="connsiteY7" fmla="*/ 1798564 h 1815915"/>
              <a:gd name="connsiteX8" fmla="*/ 2016543 w 5059365"/>
              <a:gd name="connsiteY8" fmla="*/ 1802973 h 1815915"/>
              <a:gd name="connsiteX9" fmla="*/ 2243583 w 5059365"/>
              <a:gd name="connsiteY9" fmla="*/ 1793002 h 1815915"/>
              <a:gd name="connsiteX10" fmla="*/ 2578854 w 5059365"/>
              <a:gd name="connsiteY10" fmla="*/ 1753156 h 1815915"/>
              <a:gd name="connsiteX11" fmla="*/ 2862717 w 5059365"/>
              <a:gd name="connsiteY11" fmla="*/ 1699823 h 1815915"/>
              <a:gd name="connsiteX12" fmla="*/ 3112801 w 5059365"/>
              <a:gd name="connsiteY12" fmla="*/ 1655873 h 1815915"/>
              <a:gd name="connsiteX13" fmla="*/ 3338376 w 5059365"/>
              <a:gd name="connsiteY13" fmla="*/ 1604807 h 1815915"/>
              <a:gd name="connsiteX14" fmla="*/ 3463764 w 5059365"/>
              <a:gd name="connsiteY14" fmla="*/ 1562246 h 1815915"/>
              <a:gd name="connsiteX15" fmla="*/ 3697118 w 5059365"/>
              <a:gd name="connsiteY15" fmla="*/ 1491764 h 1815915"/>
              <a:gd name="connsiteX16" fmla="*/ 3916930 w 5059365"/>
              <a:gd name="connsiteY16" fmla="*/ 1397556 h 1815915"/>
              <a:gd name="connsiteX17" fmla="*/ 4150644 w 5059365"/>
              <a:gd name="connsiteY17" fmla="*/ 1283886 h 1815915"/>
              <a:gd name="connsiteX18" fmla="*/ 4329877 w 5059365"/>
              <a:gd name="connsiteY18" fmla="*/ 1161072 h 1815915"/>
              <a:gd name="connsiteX19" fmla="*/ 4490126 w 5059365"/>
              <a:gd name="connsiteY19" fmla="*/ 1019978 h 1815915"/>
              <a:gd name="connsiteX20" fmla="*/ 4641568 w 5059365"/>
              <a:gd name="connsiteY20" fmla="*/ 855785 h 1815915"/>
              <a:gd name="connsiteX21" fmla="*/ 4797356 w 5059365"/>
              <a:gd name="connsiteY21" fmla="*/ 595972 h 1815915"/>
              <a:gd name="connsiteX22" fmla="*/ 4930414 w 5059365"/>
              <a:gd name="connsiteY22" fmla="*/ 316522 h 1815915"/>
              <a:gd name="connsiteX23" fmla="*/ 5012473 w 5059365"/>
              <a:gd name="connsiteY23" fmla="*/ 128954 h 1815915"/>
              <a:gd name="connsiteX24" fmla="*/ 5059365 w 5059365"/>
              <a:gd name="connsiteY24" fmla="*/ 0 h 1815915"/>
              <a:gd name="connsiteX25" fmla="*/ 5059365 w 5059365"/>
              <a:gd name="connsiteY25" fmla="*/ 0 h 1815915"/>
              <a:gd name="connsiteX26" fmla="*/ 5046028 w 5059365"/>
              <a:gd name="connsiteY26" fmla="*/ 38109 h 1815915"/>
              <a:gd name="connsiteX0" fmla="*/ 0 w 5059365"/>
              <a:gd name="connsiteY0" fmla="*/ 779751 h 1825461"/>
              <a:gd name="connsiteX1" fmla="*/ 156839 w 5059365"/>
              <a:gd name="connsiteY1" fmla="*/ 1089222 h 1825461"/>
              <a:gd name="connsiteX2" fmla="*/ 234774 w 5059365"/>
              <a:gd name="connsiteY2" fmla="*/ 1266223 h 1825461"/>
              <a:gd name="connsiteX3" fmla="*/ 494856 w 5059365"/>
              <a:gd name="connsiteY3" fmla="*/ 1453957 h 1825461"/>
              <a:gd name="connsiteX4" fmla="*/ 703087 w 5059365"/>
              <a:gd name="connsiteY4" fmla="*/ 1650717 h 1825461"/>
              <a:gd name="connsiteX5" fmla="*/ 991467 w 5059365"/>
              <a:gd name="connsiteY5" fmla="*/ 1799678 h 1825461"/>
              <a:gd name="connsiteX6" fmla="*/ 1477107 w 5059365"/>
              <a:gd name="connsiteY6" fmla="*/ 1811836 h 1825461"/>
              <a:gd name="connsiteX7" fmla="*/ 1673439 w 5059365"/>
              <a:gd name="connsiteY7" fmla="*/ 1798564 h 1825461"/>
              <a:gd name="connsiteX8" fmla="*/ 2016543 w 5059365"/>
              <a:gd name="connsiteY8" fmla="*/ 1802973 h 1825461"/>
              <a:gd name="connsiteX9" fmla="*/ 2243583 w 5059365"/>
              <a:gd name="connsiteY9" fmla="*/ 1793002 h 1825461"/>
              <a:gd name="connsiteX10" fmla="*/ 2578854 w 5059365"/>
              <a:gd name="connsiteY10" fmla="*/ 1753156 h 1825461"/>
              <a:gd name="connsiteX11" fmla="*/ 2862717 w 5059365"/>
              <a:gd name="connsiteY11" fmla="*/ 1699823 h 1825461"/>
              <a:gd name="connsiteX12" fmla="*/ 3112801 w 5059365"/>
              <a:gd name="connsiteY12" fmla="*/ 1655873 h 1825461"/>
              <a:gd name="connsiteX13" fmla="*/ 3338376 w 5059365"/>
              <a:gd name="connsiteY13" fmla="*/ 1604807 h 1825461"/>
              <a:gd name="connsiteX14" fmla="*/ 3463764 w 5059365"/>
              <a:gd name="connsiteY14" fmla="*/ 1562246 h 1825461"/>
              <a:gd name="connsiteX15" fmla="*/ 3697118 w 5059365"/>
              <a:gd name="connsiteY15" fmla="*/ 1491764 h 1825461"/>
              <a:gd name="connsiteX16" fmla="*/ 3916930 w 5059365"/>
              <a:gd name="connsiteY16" fmla="*/ 1397556 h 1825461"/>
              <a:gd name="connsiteX17" fmla="*/ 4150644 w 5059365"/>
              <a:gd name="connsiteY17" fmla="*/ 1283886 h 1825461"/>
              <a:gd name="connsiteX18" fmla="*/ 4329877 w 5059365"/>
              <a:gd name="connsiteY18" fmla="*/ 1161072 h 1825461"/>
              <a:gd name="connsiteX19" fmla="*/ 4490126 w 5059365"/>
              <a:gd name="connsiteY19" fmla="*/ 1019978 h 1825461"/>
              <a:gd name="connsiteX20" fmla="*/ 4641568 w 5059365"/>
              <a:gd name="connsiteY20" fmla="*/ 855785 h 1825461"/>
              <a:gd name="connsiteX21" fmla="*/ 4797356 w 5059365"/>
              <a:gd name="connsiteY21" fmla="*/ 595972 h 1825461"/>
              <a:gd name="connsiteX22" fmla="*/ 4930414 w 5059365"/>
              <a:gd name="connsiteY22" fmla="*/ 316522 h 1825461"/>
              <a:gd name="connsiteX23" fmla="*/ 5012473 w 5059365"/>
              <a:gd name="connsiteY23" fmla="*/ 128954 h 1825461"/>
              <a:gd name="connsiteX24" fmla="*/ 5059365 w 5059365"/>
              <a:gd name="connsiteY24" fmla="*/ 0 h 1825461"/>
              <a:gd name="connsiteX25" fmla="*/ 5059365 w 5059365"/>
              <a:gd name="connsiteY25" fmla="*/ 0 h 1825461"/>
              <a:gd name="connsiteX26" fmla="*/ 5046028 w 5059365"/>
              <a:gd name="connsiteY26" fmla="*/ 38109 h 1825461"/>
              <a:gd name="connsiteX0" fmla="*/ 0 w 5059365"/>
              <a:gd name="connsiteY0" fmla="*/ 779751 h 1825461"/>
              <a:gd name="connsiteX1" fmla="*/ 156839 w 5059365"/>
              <a:gd name="connsiteY1" fmla="*/ 1089222 h 1825461"/>
              <a:gd name="connsiteX2" fmla="*/ 234774 w 5059365"/>
              <a:gd name="connsiteY2" fmla="*/ 1266223 h 1825461"/>
              <a:gd name="connsiteX3" fmla="*/ 494856 w 5059365"/>
              <a:gd name="connsiteY3" fmla="*/ 1453957 h 1825461"/>
              <a:gd name="connsiteX4" fmla="*/ 703087 w 5059365"/>
              <a:gd name="connsiteY4" fmla="*/ 1650717 h 1825461"/>
              <a:gd name="connsiteX5" fmla="*/ 991467 w 5059365"/>
              <a:gd name="connsiteY5" fmla="*/ 1799678 h 1825461"/>
              <a:gd name="connsiteX6" fmla="*/ 1477107 w 5059365"/>
              <a:gd name="connsiteY6" fmla="*/ 1811836 h 1825461"/>
              <a:gd name="connsiteX7" fmla="*/ 1673439 w 5059365"/>
              <a:gd name="connsiteY7" fmla="*/ 1798564 h 1825461"/>
              <a:gd name="connsiteX8" fmla="*/ 2016543 w 5059365"/>
              <a:gd name="connsiteY8" fmla="*/ 1802973 h 1825461"/>
              <a:gd name="connsiteX9" fmla="*/ 2243583 w 5059365"/>
              <a:gd name="connsiteY9" fmla="*/ 1793002 h 1825461"/>
              <a:gd name="connsiteX10" fmla="*/ 2578854 w 5059365"/>
              <a:gd name="connsiteY10" fmla="*/ 1753156 h 1825461"/>
              <a:gd name="connsiteX11" fmla="*/ 2862717 w 5059365"/>
              <a:gd name="connsiteY11" fmla="*/ 1699823 h 1825461"/>
              <a:gd name="connsiteX12" fmla="*/ 3112801 w 5059365"/>
              <a:gd name="connsiteY12" fmla="*/ 1655873 h 1825461"/>
              <a:gd name="connsiteX13" fmla="*/ 3338376 w 5059365"/>
              <a:gd name="connsiteY13" fmla="*/ 1604807 h 1825461"/>
              <a:gd name="connsiteX14" fmla="*/ 3463764 w 5059365"/>
              <a:gd name="connsiteY14" fmla="*/ 1562246 h 1825461"/>
              <a:gd name="connsiteX15" fmla="*/ 3697118 w 5059365"/>
              <a:gd name="connsiteY15" fmla="*/ 1491764 h 1825461"/>
              <a:gd name="connsiteX16" fmla="*/ 3916930 w 5059365"/>
              <a:gd name="connsiteY16" fmla="*/ 1397556 h 1825461"/>
              <a:gd name="connsiteX17" fmla="*/ 4150644 w 5059365"/>
              <a:gd name="connsiteY17" fmla="*/ 1283886 h 1825461"/>
              <a:gd name="connsiteX18" fmla="*/ 4329877 w 5059365"/>
              <a:gd name="connsiteY18" fmla="*/ 1161072 h 1825461"/>
              <a:gd name="connsiteX19" fmla="*/ 4490126 w 5059365"/>
              <a:gd name="connsiteY19" fmla="*/ 1019978 h 1825461"/>
              <a:gd name="connsiteX20" fmla="*/ 4641568 w 5059365"/>
              <a:gd name="connsiteY20" fmla="*/ 855785 h 1825461"/>
              <a:gd name="connsiteX21" fmla="*/ 4797356 w 5059365"/>
              <a:gd name="connsiteY21" fmla="*/ 595972 h 1825461"/>
              <a:gd name="connsiteX22" fmla="*/ 4930414 w 5059365"/>
              <a:gd name="connsiteY22" fmla="*/ 316522 h 1825461"/>
              <a:gd name="connsiteX23" fmla="*/ 5012473 w 5059365"/>
              <a:gd name="connsiteY23" fmla="*/ 128954 h 1825461"/>
              <a:gd name="connsiteX24" fmla="*/ 5059365 w 5059365"/>
              <a:gd name="connsiteY24" fmla="*/ 0 h 1825461"/>
              <a:gd name="connsiteX25" fmla="*/ 5059365 w 5059365"/>
              <a:gd name="connsiteY25" fmla="*/ 0 h 1825461"/>
              <a:gd name="connsiteX26" fmla="*/ 5046028 w 5059365"/>
              <a:gd name="connsiteY26" fmla="*/ 38109 h 1825461"/>
              <a:gd name="connsiteX0" fmla="*/ 0 w 5059365"/>
              <a:gd name="connsiteY0" fmla="*/ 779751 h 1825461"/>
              <a:gd name="connsiteX1" fmla="*/ 156839 w 5059365"/>
              <a:gd name="connsiteY1" fmla="*/ 1089222 h 1825461"/>
              <a:gd name="connsiteX2" fmla="*/ 234774 w 5059365"/>
              <a:gd name="connsiteY2" fmla="*/ 1266223 h 1825461"/>
              <a:gd name="connsiteX3" fmla="*/ 494856 w 5059365"/>
              <a:gd name="connsiteY3" fmla="*/ 1453957 h 1825461"/>
              <a:gd name="connsiteX4" fmla="*/ 703087 w 5059365"/>
              <a:gd name="connsiteY4" fmla="*/ 1650717 h 1825461"/>
              <a:gd name="connsiteX5" fmla="*/ 991467 w 5059365"/>
              <a:gd name="connsiteY5" fmla="*/ 1799678 h 1825461"/>
              <a:gd name="connsiteX6" fmla="*/ 1477107 w 5059365"/>
              <a:gd name="connsiteY6" fmla="*/ 1811836 h 1825461"/>
              <a:gd name="connsiteX7" fmla="*/ 1673439 w 5059365"/>
              <a:gd name="connsiteY7" fmla="*/ 1798564 h 1825461"/>
              <a:gd name="connsiteX8" fmla="*/ 2016543 w 5059365"/>
              <a:gd name="connsiteY8" fmla="*/ 1802973 h 1825461"/>
              <a:gd name="connsiteX9" fmla="*/ 2243583 w 5059365"/>
              <a:gd name="connsiteY9" fmla="*/ 1793002 h 1825461"/>
              <a:gd name="connsiteX10" fmla="*/ 2578854 w 5059365"/>
              <a:gd name="connsiteY10" fmla="*/ 1753156 h 1825461"/>
              <a:gd name="connsiteX11" fmla="*/ 2862717 w 5059365"/>
              <a:gd name="connsiteY11" fmla="*/ 1699823 h 1825461"/>
              <a:gd name="connsiteX12" fmla="*/ 3112801 w 5059365"/>
              <a:gd name="connsiteY12" fmla="*/ 1655873 h 1825461"/>
              <a:gd name="connsiteX13" fmla="*/ 3338376 w 5059365"/>
              <a:gd name="connsiteY13" fmla="*/ 1604807 h 1825461"/>
              <a:gd name="connsiteX14" fmla="*/ 3463764 w 5059365"/>
              <a:gd name="connsiteY14" fmla="*/ 1562246 h 1825461"/>
              <a:gd name="connsiteX15" fmla="*/ 3697118 w 5059365"/>
              <a:gd name="connsiteY15" fmla="*/ 1491764 h 1825461"/>
              <a:gd name="connsiteX16" fmla="*/ 3916930 w 5059365"/>
              <a:gd name="connsiteY16" fmla="*/ 1397556 h 1825461"/>
              <a:gd name="connsiteX17" fmla="*/ 4150644 w 5059365"/>
              <a:gd name="connsiteY17" fmla="*/ 1283886 h 1825461"/>
              <a:gd name="connsiteX18" fmla="*/ 4329877 w 5059365"/>
              <a:gd name="connsiteY18" fmla="*/ 1161072 h 1825461"/>
              <a:gd name="connsiteX19" fmla="*/ 4490126 w 5059365"/>
              <a:gd name="connsiteY19" fmla="*/ 1019978 h 1825461"/>
              <a:gd name="connsiteX20" fmla="*/ 4641568 w 5059365"/>
              <a:gd name="connsiteY20" fmla="*/ 855785 h 1825461"/>
              <a:gd name="connsiteX21" fmla="*/ 4797356 w 5059365"/>
              <a:gd name="connsiteY21" fmla="*/ 595972 h 1825461"/>
              <a:gd name="connsiteX22" fmla="*/ 4930414 w 5059365"/>
              <a:gd name="connsiteY22" fmla="*/ 316522 h 1825461"/>
              <a:gd name="connsiteX23" fmla="*/ 5012473 w 5059365"/>
              <a:gd name="connsiteY23" fmla="*/ 128954 h 1825461"/>
              <a:gd name="connsiteX24" fmla="*/ 5059365 w 5059365"/>
              <a:gd name="connsiteY24" fmla="*/ 0 h 1825461"/>
              <a:gd name="connsiteX25" fmla="*/ 5059365 w 5059365"/>
              <a:gd name="connsiteY25" fmla="*/ 0 h 1825461"/>
              <a:gd name="connsiteX26" fmla="*/ 5046028 w 5059365"/>
              <a:gd name="connsiteY26" fmla="*/ 38109 h 1825461"/>
              <a:gd name="connsiteX0" fmla="*/ 0 w 5059365"/>
              <a:gd name="connsiteY0" fmla="*/ 779751 h 1825461"/>
              <a:gd name="connsiteX1" fmla="*/ 156839 w 5059365"/>
              <a:gd name="connsiteY1" fmla="*/ 1089222 h 1825461"/>
              <a:gd name="connsiteX2" fmla="*/ 234774 w 5059365"/>
              <a:gd name="connsiteY2" fmla="*/ 1266223 h 1825461"/>
              <a:gd name="connsiteX3" fmla="*/ 494856 w 5059365"/>
              <a:gd name="connsiteY3" fmla="*/ 1453957 h 1825461"/>
              <a:gd name="connsiteX4" fmla="*/ 703087 w 5059365"/>
              <a:gd name="connsiteY4" fmla="*/ 1650717 h 1825461"/>
              <a:gd name="connsiteX5" fmla="*/ 991467 w 5059365"/>
              <a:gd name="connsiteY5" fmla="*/ 1799678 h 1825461"/>
              <a:gd name="connsiteX6" fmla="*/ 1477107 w 5059365"/>
              <a:gd name="connsiteY6" fmla="*/ 1811836 h 1825461"/>
              <a:gd name="connsiteX7" fmla="*/ 1673439 w 5059365"/>
              <a:gd name="connsiteY7" fmla="*/ 1798564 h 1825461"/>
              <a:gd name="connsiteX8" fmla="*/ 2016543 w 5059365"/>
              <a:gd name="connsiteY8" fmla="*/ 1802973 h 1825461"/>
              <a:gd name="connsiteX9" fmla="*/ 2243583 w 5059365"/>
              <a:gd name="connsiteY9" fmla="*/ 1793002 h 1825461"/>
              <a:gd name="connsiteX10" fmla="*/ 2578854 w 5059365"/>
              <a:gd name="connsiteY10" fmla="*/ 1753156 h 1825461"/>
              <a:gd name="connsiteX11" fmla="*/ 2862717 w 5059365"/>
              <a:gd name="connsiteY11" fmla="*/ 1699823 h 1825461"/>
              <a:gd name="connsiteX12" fmla="*/ 3112801 w 5059365"/>
              <a:gd name="connsiteY12" fmla="*/ 1655873 h 1825461"/>
              <a:gd name="connsiteX13" fmla="*/ 3338376 w 5059365"/>
              <a:gd name="connsiteY13" fmla="*/ 1604807 h 1825461"/>
              <a:gd name="connsiteX14" fmla="*/ 3463764 w 5059365"/>
              <a:gd name="connsiteY14" fmla="*/ 1562246 h 1825461"/>
              <a:gd name="connsiteX15" fmla="*/ 3697118 w 5059365"/>
              <a:gd name="connsiteY15" fmla="*/ 1491764 h 1825461"/>
              <a:gd name="connsiteX16" fmla="*/ 3916930 w 5059365"/>
              <a:gd name="connsiteY16" fmla="*/ 1397556 h 1825461"/>
              <a:gd name="connsiteX17" fmla="*/ 4150644 w 5059365"/>
              <a:gd name="connsiteY17" fmla="*/ 1283886 h 1825461"/>
              <a:gd name="connsiteX18" fmla="*/ 4329877 w 5059365"/>
              <a:gd name="connsiteY18" fmla="*/ 1161072 h 1825461"/>
              <a:gd name="connsiteX19" fmla="*/ 4490126 w 5059365"/>
              <a:gd name="connsiteY19" fmla="*/ 1019978 h 1825461"/>
              <a:gd name="connsiteX20" fmla="*/ 4641568 w 5059365"/>
              <a:gd name="connsiteY20" fmla="*/ 855785 h 1825461"/>
              <a:gd name="connsiteX21" fmla="*/ 4797356 w 5059365"/>
              <a:gd name="connsiteY21" fmla="*/ 595972 h 1825461"/>
              <a:gd name="connsiteX22" fmla="*/ 4930414 w 5059365"/>
              <a:gd name="connsiteY22" fmla="*/ 316522 h 1825461"/>
              <a:gd name="connsiteX23" fmla="*/ 5012473 w 5059365"/>
              <a:gd name="connsiteY23" fmla="*/ 128954 h 1825461"/>
              <a:gd name="connsiteX24" fmla="*/ 5059365 w 5059365"/>
              <a:gd name="connsiteY24" fmla="*/ 0 h 1825461"/>
              <a:gd name="connsiteX25" fmla="*/ 5059365 w 5059365"/>
              <a:gd name="connsiteY25" fmla="*/ 0 h 1825461"/>
              <a:gd name="connsiteX26" fmla="*/ 5046028 w 5059365"/>
              <a:gd name="connsiteY26" fmla="*/ 38109 h 1825461"/>
              <a:gd name="connsiteX0" fmla="*/ 0 w 5059365"/>
              <a:gd name="connsiteY0" fmla="*/ 779751 h 1825461"/>
              <a:gd name="connsiteX1" fmla="*/ 156839 w 5059365"/>
              <a:gd name="connsiteY1" fmla="*/ 1089222 h 1825461"/>
              <a:gd name="connsiteX2" fmla="*/ 234774 w 5059365"/>
              <a:gd name="connsiteY2" fmla="*/ 1266223 h 1825461"/>
              <a:gd name="connsiteX3" fmla="*/ 494856 w 5059365"/>
              <a:gd name="connsiteY3" fmla="*/ 1453957 h 1825461"/>
              <a:gd name="connsiteX4" fmla="*/ 703087 w 5059365"/>
              <a:gd name="connsiteY4" fmla="*/ 1650717 h 1825461"/>
              <a:gd name="connsiteX5" fmla="*/ 991467 w 5059365"/>
              <a:gd name="connsiteY5" fmla="*/ 1799678 h 1825461"/>
              <a:gd name="connsiteX6" fmla="*/ 1477107 w 5059365"/>
              <a:gd name="connsiteY6" fmla="*/ 1811836 h 1825461"/>
              <a:gd name="connsiteX7" fmla="*/ 1673439 w 5059365"/>
              <a:gd name="connsiteY7" fmla="*/ 1798564 h 1825461"/>
              <a:gd name="connsiteX8" fmla="*/ 2016543 w 5059365"/>
              <a:gd name="connsiteY8" fmla="*/ 1802973 h 1825461"/>
              <a:gd name="connsiteX9" fmla="*/ 2243583 w 5059365"/>
              <a:gd name="connsiteY9" fmla="*/ 1793002 h 1825461"/>
              <a:gd name="connsiteX10" fmla="*/ 2578854 w 5059365"/>
              <a:gd name="connsiteY10" fmla="*/ 1753156 h 1825461"/>
              <a:gd name="connsiteX11" fmla="*/ 2862717 w 5059365"/>
              <a:gd name="connsiteY11" fmla="*/ 1699823 h 1825461"/>
              <a:gd name="connsiteX12" fmla="*/ 3112801 w 5059365"/>
              <a:gd name="connsiteY12" fmla="*/ 1655873 h 1825461"/>
              <a:gd name="connsiteX13" fmla="*/ 3338376 w 5059365"/>
              <a:gd name="connsiteY13" fmla="*/ 1604807 h 1825461"/>
              <a:gd name="connsiteX14" fmla="*/ 3463764 w 5059365"/>
              <a:gd name="connsiteY14" fmla="*/ 1562246 h 1825461"/>
              <a:gd name="connsiteX15" fmla="*/ 3697118 w 5059365"/>
              <a:gd name="connsiteY15" fmla="*/ 1491764 h 1825461"/>
              <a:gd name="connsiteX16" fmla="*/ 3916930 w 5059365"/>
              <a:gd name="connsiteY16" fmla="*/ 1397556 h 1825461"/>
              <a:gd name="connsiteX17" fmla="*/ 4150644 w 5059365"/>
              <a:gd name="connsiteY17" fmla="*/ 1283886 h 1825461"/>
              <a:gd name="connsiteX18" fmla="*/ 4329877 w 5059365"/>
              <a:gd name="connsiteY18" fmla="*/ 1161072 h 1825461"/>
              <a:gd name="connsiteX19" fmla="*/ 4490126 w 5059365"/>
              <a:gd name="connsiteY19" fmla="*/ 1019978 h 1825461"/>
              <a:gd name="connsiteX20" fmla="*/ 4641568 w 5059365"/>
              <a:gd name="connsiteY20" fmla="*/ 855785 h 1825461"/>
              <a:gd name="connsiteX21" fmla="*/ 4797356 w 5059365"/>
              <a:gd name="connsiteY21" fmla="*/ 595972 h 1825461"/>
              <a:gd name="connsiteX22" fmla="*/ 4930414 w 5059365"/>
              <a:gd name="connsiteY22" fmla="*/ 316522 h 1825461"/>
              <a:gd name="connsiteX23" fmla="*/ 5012473 w 5059365"/>
              <a:gd name="connsiteY23" fmla="*/ 128954 h 1825461"/>
              <a:gd name="connsiteX24" fmla="*/ 5059365 w 5059365"/>
              <a:gd name="connsiteY24" fmla="*/ 0 h 1825461"/>
              <a:gd name="connsiteX25" fmla="*/ 5059365 w 5059365"/>
              <a:gd name="connsiteY25" fmla="*/ 0 h 1825461"/>
              <a:gd name="connsiteX26" fmla="*/ 5046028 w 5059365"/>
              <a:gd name="connsiteY26" fmla="*/ 38109 h 1825461"/>
              <a:gd name="connsiteX0" fmla="*/ 0 w 5059365"/>
              <a:gd name="connsiteY0" fmla="*/ 779751 h 1825461"/>
              <a:gd name="connsiteX1" fmla="*/ 109490 w 5059365"/>
              <a:gd name="connsiteY1" fmla="*/ 912623 h 1825461"/>
              <a:gd name="connsiteX2" fmla="*/ 156839 w 5059365"/>
              <a:gd name="connsiteY2" fmla="*/ 1089222 h 1825461"/>
              <a:gd name="connsiteX3" fmla="*/ 234774 w 5059365"/>
              <a:gd name="connsiteY3" fmla="*/ 1266223 h 1825461"/>
              <a:gd name="connsiteX4" fmla="*/ 494856 w 5059365"/>
              <a:gd name="connsiteY4" fmla="*/ 1453957 h 1825461"/>
              <a:gd name="connsiteX5" fmla="*/ 703087 w 5059365"/>
              <a:gd name="connsiteY5" fmla="*/ 1650717 h 1825461"/>
              <a:gd name="connsiteX6" fmla="*/ 991467 w 5059365"/>
              <a:gd name="connsiteY6" fmla="*/ 1799678 h 1825461"/>
              <a:gd name="connsiteX7" fmla="*/ 1477107 w 5059365"/>
              <a:gd name="connsiteY7" fmla="*/ 1811836 h 1825461"/>
              <a:gd name="connsiteX8" fmla="*/ 1673439 w 5059365"/>
              <a:gd name="connsiteY8" fmla="*/ 1798564 h 1825461"/>
              <a:gd name="connsiteX9" fmla="*/ 2016543 w 5059365"/>
              <a:gd name="connsiteY9" fmla="*/ 1802973 h 1825461"/>
              <a:gd name="connsiteX10" fmla="*/ 2243583 w 5059365"/>
              <a:gd name="connsiteY10" fmla="*/ 1793002 h 1825461"/>
              <a:gd name="connsiteX11" fmla="*/ 2578854 w 5059365"/>
              <a:gd name="connsiteY11" fmla="*/ 1753156 h 1825461"/>
              <a:gd name="connsiteX12" fmla="*/ 2862717 w 5059365"/>
              <a:gd name="connsiteY12" fmla="*/ 1699823 h 1825461"/>
              <a:gd name="connsiteX13" fmla="*/ 3112801 w 5059365"/>
              <a:gd name="connsiteY13" fmla="*/ 1655873 h 1825461"/>
              <a:gd name="connsiteX14" fmla="*/ 3338376 w 5059365"/>
              <a:gd name="connsiteY14" fmla="*/ 1604807 h 1825461"/>
              <a:gd name="connsiteX15" fmla="*/ 3463764 w 5059365"/>
              <a:gd name="connsiteY15" fmla="*/ 1562246 h 1825461"/>
              <a:gd name="connsiteX16" fmla="*/ 3697118 w 5059365"/>
              <a:gd name="connsiteY16" fmla="*/ 1491764 h 1825461"/>
              <a:gd name="connsiteX17" fmla="*/ 3916930 w 5059365"/>
              <a:gd name="connsiteY17" fmla="*/ 1397556 h 1825461"/>
              <a:gd name="connsiteX18" fmla="*/ 4150644 w 5059365"/>
              <a:gd name="connsiteY18" fmla="*/ 1283886 h 1825461"/>
              <a:gd name="connsiteX19" fmla="*/ 4329877 w 5059365"/>
              <a:gd name="connsiteY19" fmla="*/ 1161072 h 1825461"/>
              <a:gd name="connsiteX20" fmla="*/ 4490126 w 5059365"/>
              <a:gd name="connsiteY20" fmla="*/ 1019978 h 1825461"/>
              <a:gd name="connsiteX21" fmla="*/ 4641568 w 5059365"/>
              <a:gd name="connsiteY21" fmla="*/ 855785 h 1825461"/>
              <a:gd name="connsiteX22" fmla="*/ 4797356 w 5059365"/>
              <a:gd name="connsiteY22" fmla="*/ 595972 h 1825461"/>
              <a:gd name="connsiteX23" fmla="*/ 4930414 w 5059365"/>
              <a:gd name="connsiteY23" fmla="*/ 316522 h 1825461"/>
              <a:gd name="connsiteX24" fmla="*/ 5012473 w 5059365"/>
              <a:gd name="connsiteY24" fmla="*/ 128954 h 1825461"/>
              <a:gd name="connsiteX25" fmla="*/ 5059365 w 5059365"/>
              <a:gd name="connsiteY25" fmla="*/ 0 h 1825461"/>
              <a:gd name="connsiteX26" fmla="*/ 5059365 w 5059365"/>
              <a:gd name="connsiteY26" fmla="*/ 0 h 1825461"/>
              <a:gd name="connsiteX27" fmla="*/ 5046028 w 5059365"/>
              <a:gd name="connsiteY27" fmla="*/ 38109 h 1825461"/>
              <a:gd name="connsiteX0" fmla="*/ 0 w 5059365"/>
              <a:gd name="connsiteY0" fmla="*/ 779751 h 1825461"/>
              <a:gd name="connsiteX1" fmla="*/ 109490 w 5059365"/>
              <a:gd name="connsiteY1" fmla="*/ 912623 h 1825461"/>
              <a:gd name="connsiteX2" fmla="*/ 156839 w 5059365"/>
              <a:gd name="connsiteY2" fmla="*/ 1089222 h 1825461"/>
              <a:gd name="connsiteX3" fmla="*/ 234774 w 5059365"/>
              <a:gd name="connsiteY3" fmla="*/ 1266223 h 1825461"/>
              <a:gd name="connsiteX4" fmla="*/ 494856 w 5059365"/>
              <a:gd name="connsiteY4" fmla="*/ 1453957 h 1825461"/>
              <a:gd name="connsiteX5" fmla="*/ 703087 w 5059365"/>
              <a:gd name="connsiteY5" fmla="*/ 1650717 h 1825461"/>
              <a:gd name="connsiteX6" fmla="*/ 991467 w 5059365"/>
              <a:gd name="connsiteY6" fmla="*/ 1799678 h 1825461"/>
              <a:gd name="connsiteX7" fmla="*/ 1477107 w 5059365"/>
              <a:gd name="connsiteY7" fmla="*/ 1811836 h 1825461"/>
              <a:gd name="connsiteX8" fmla="*/ 1673439 w 5059365"/>
              <a:gd name="connsiteY8" fmla="*/ 1798564 h 1825461"/>
              <a:gd name="connsiteX9" fmla="*/ 2016543 w 5059365"/>
              <a:gd name="connsiteY9" fmla="*/ 1802973 h 1825461"/>
              <a:gd name="connsiteX10" fmla="*/ 2243583 w 5059365"/>
              <a:gd name="connsiteY10" fmla="*/ 1793002 h 1825461"/>
              <a:gd name="connsiteX11" fmla="*/ 2578854 w 5059365"/>
              <a:gd name="connsiteY11" fmla="*/ 1753156 h 1825461"/>
              <a:gd name="connsiteX12" fmla="*/ 2862717 w 5059365"/>
              <a:gd name="connsiteY12" fmla="*/ 1699823 h 1825461"/>
              <a:gd name="connsiteX13" fmla="*/ 3112801 w 5059365"/>
              <a:gd name="connsiteY13" fmla="*/ 1655873 h 1825461"/>
              <a:gd name="connsiteX14" fmla="*/ 3338376 w 5059365"/>
              <a:gd name="connsiteY14" fmla="*/ 1604807 h 1825461"/>
              <a:gd name="connsiteX15" fmla="*/ 3463764 w 5059365"/>
              <a:gd name="connsiteY15" fmla="*/ 1562246 h 1825461"/>
              <a:gd name="connsiteX16" fmla="*/ 3697118 w 5059365"/>
              <a:gd name="connsiteY16" fmla="*/ 1491764 h 1825461"/>
              <a:gd name="connsiteX17" fmla="*/ 3916930 w 5059365"/>
              <a:gd name="connsiteY17" fmla="*/ 1397556 h 1825461"/>
              <a:gd name="connsiteX18" fmla="*/ 4150644 w 5059365"/>
              <a:gd name="connsiteY18" fmla="*/ 1283886 h 1825461"/>
              <a:gd name="connsiteX19" fmla="*/ 4329877 w 5059365"/>
              <a:gd name="connsiteY19" fmla="*/ 1161072 h 1825461"/>
              <a:gd name="connsiteX20" fmla="*/ 4490126 w 5059365"/>
              <a:gd name="connsiteY20" fmla="*/ 1019978 h 1825461"/>
              <a:gd name="connsiteX21" fmla="*/ 4641568 w 5059365"/>
              <a:gd name="connsiteY21" fmla="*/ 855785 h 1825461"/>
              <a:gd name="connsiteX22" fmla="*/ 4797356 w 5059365"/>
              <a:gd name="connsiteY22" fmla="*/ 595972 h 1825461"/>
              <a:gd name="connsiteX23" fmla="*/ 4930414 w 5059365"/>
              <a:gd name="connsiteY23" fmla="*/ 316522 h 1825461"/>
              <a:gd name="connsiteX24" fmla="*/ 5012473 w 5059365"/>
              <a:gd name="connsiteY24" fmla="*/ 128954 h 1825461"/>
              <a:gd name="connsiteX25" fmla="*/ 5059365 w 5059365"/>
              <a:gd name="connsiteY25" fmla="*/ 0 h 1825461"/>
              <a:gd name="connsiteX26" fmla="*/ 5059365 w 5059365"/>
              <a:gd name="connsiteY26" fmla="*/ 0 h 1825461"/>
              <a:gd name="connsiteX27" fmla="*/ 5046028 w 5059365"/>
              <a:gd name="connsiteY27" fmla="*/ 38109 h 1825461"/>
              <a:gd name="connsiteX0" fmla="*/ 0 w 5059365"/>
              <a:gd name="connsiteY0" fmla="*/ 779751 h 1819036"/>
              <a:gd name="connsiteX1" fmla="*/ 109490 w 5059365"/>
              <a:gd name="connsiteY1" fmla="*/ 912623 h 1819036"/>
              <a:gd name="connsiteX2" fmla="*/ 156839 w 5059365"/>
              <a:gd name="connsiteY2" fmla="*/ 1089222 h 1819036"/>
              <a:gd name="connsiteX3" fmla="*/ 234774 w 5059365"/>
              <a:gd name="connsiteY3" fmla="*/ 1266223 h 1819036"/>
              <a:gd name="connsiteX4" fmla="*/ 494856 w 5059365"/>
              <a:gd name="connsiteY4" fmla="*/ 1453957 h 1819036"/>
              <a:gd name="connsiteX5" fmla="*/ 703087 w 5059365"/>
              <a:gd name="connsiteY5" fmla="*/ 1650717 h 1819036"/>
              <a:gd name="connsiteX6" fmla="*/ 991467 w 5059365"/>
              <a:gd name="connsiteY6" fmla="*/ 1799678 h 1819036"/>
              <a:gd name="connsiteX7" fmla="*/ 1278503 w 5059365"/>
              <a:gd name="connsiteY7" fmla="*/ 1818472 h 1819036"/>
              <a:gd name="connsiteX8" fmla="*/ 1477107 w 5059365"/>
              <a:gd name="connsiteY8" fmla="*/ 1811836 h 1819036"/>
              <a:gd name="connsiteX9" fmla="*/ 1673439 w 5059365"/>
              <a:gd name="connsiteY9" fmla="*/ 1798564 h 1819036"/>
              <a:gd name="connsiteX10" fmla="*/ 2016543 w 5059365"/>
              <a:gd name="connsiteY10" fmla="*/ 1802973 h 1819036"/>
              <a:gd name="connsiteX11" fmla="*/ 2243583 w 5059365"/>
              <a:gd name="connsiteY11" fmla="*/ 1793002 h 1819036"/>
              <a:gd name="connsiteX12" fmla="*/ 2578854 w 5059365"/>
              <a:gd name="connsiteY12" fmla="*/ 1753156 h 1819036"/>
              <a:gd name="connsiteX13" fmla="*/ 2862717 w 5059365"/>
              <a:gd name="connsiteY13" fmla="*/ 1699823 h 1819036"/>
              <a:gd name="connsiteX14" fmla="*/ 3112801 w 5059365"/>
              <a:gd name="connsiteY14" fmla="*/ 1655873 h 1819036"/>
              <a:gd name="connsiteX15" fmla="*/ 3338376 w 5059365"/>
              <a:gd name="connsiteY15" fmla="*/ 1604807 h 1819036"/>
              <a:gd name="connsiteX16" fmla="*/ 3463764 w 5059365"/>
              <a:gd name="connsiteY16" fmla="*/ 1562246 h 1819036"/>
              <a:gd name="connsiteX17" fmla="*/ 3697118 w 5059365"/>
              <a:gd name="connsiteY17" fmla="*/ 1491764 h 1819036"/>
              <a:gd name="connsiteX18" fmla="*/ 3916930 w 5059365"/>
              <a:gd name="connsiteY18" fmla="*/ 1397556 h 1819036"/>
              <a:gd name="connsiteX19" fmla="*/ 4150644 w 5059365"/>
              <a:gd name="connsiteY19" fmla="*/ 1283886 h 1819036"/>
              <a:gd name="connsiteX20" fmla="*/ 4329877 w 5059365"/>
              <a:gd name="connsiteY20" fmla="*/ 1161072 h 1819036"/>
              <a:gd name="connsiteX21" fmla="*/ 4490126 w 5059365"/>
              <a:gd name="connsiteY21" fmla="*/ 1019978 h 1819036"/>
              <a:gd name="connsiteX22" fmla="*/ 4641568 w 5059365"/>
              <a:gd name="connsiteY22" fmla="*/ 855785 h 1819036"/>
              <a:gd name="connsiteX23" fmla="*/ 4797356 w 5059365"/>
              <a:gd name="connsiteY23" fmla="*/ 595972 h 1819036"/>
              <a:gd name="connsiteX24" fmla="*/ 4930414 w 5059365"/>
              <a:gd name="connsiteY24" fmla="*/ 316522 h 1819036"/>
              <a:gd name="connsiteX25" fmla="*/ 5012473 w 5059365"/>
              <a:gd name="connsiteY25" fmla="*/ 128954 h 1819036"/>
              <a:gd name="connsiteX26" fmla="*/ 5059365 w 5059365"/>
              <a:gd name="connsiteY26" fmla="*/ 0 h 1819036"/>
              <a:gd name="connsiteX27" fmla="*/ 5059365 w 5059365"/>
              <a:gd name="connsiteY27" fmla="*/ 0 h 1819036"/>
              <a:gd name="connsiteX28" fmla="*/ 5046028 w 5059365"/>
              <a:gd name="connsiteY28" fmla="*/ 38109 h 1819036"/>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494856 w 5059365"/>
              <a:gd name="connsiteY4" fmla="*/ 1453957 h 1820872"/>
              <a:gd name="connsiteX5" fmla="*/ 703087 w 5059365"/>
              <a:gd name="connsiteY5" fmla="*/ 1650717 h 1820872"/>
              <a:gd name="connsiteX6" fmla="*/ 991467 w 5059365"/>
              <a:gd name="connsiteY6" fmla="*/ 1799678 h 1820872"/>
              <a:gd name="connsiteX7" fmla="*/ 1278503 w 5059365"/>
              <a:gd name="connsiteY7" fmla="*/ 1818472 h 1820872"/>
              <a:gd name="connsiteX8" fmla="*/ 1477107 w 5059365"/>
              <a:gd name="connsiteY8" fmla="*/ 1811836 h 1820872"/>
              <a:gd name="connsiteX9" fmla="*/ 1673439 w 5059365"/>
              <a:gd name="connsiteY9" fmla="*/ 1798564 h 1820872"/>
              <a:gd name="connsiteX10" fmla="*/ 2016543 w 5059365"/>
              <a:gd name="connsiteY10" fmla="*/ 1802973 h 1820872"/>
              <a:gd name="connsiteX11" fmla="*/ 2243583 w 5059365"/>
              <a:gd name="connsiteY11" fmla="*/ 1793002 h 1820872"/>
              <a:gd name="connsiteX12" fmla="*/ 2578854 w 5059365"/>
              <a:gd name="connsiteY12" fmla="*/ 1753156 h 1820872"/>
              <a:gd name="connsiteX13" fmla="*/ 2862717 w 5059365"/>
              <a:gd name="connsiteY13" fmla="*/ 1699823 h 1820872"/>
              <a:gd name="connsiteX14" fmla="*/ 3112801 w 5059365"/>
              <a:gd name="connsiteY14" fmla="*/ 1655873 h 1820872"/>
              <a:gd name="connsiteX15" fmla="*/ 3338376 w 5059365"/>
              <a:gd name="connsiteY15" fmla="*/ 1604807 h 1820872"/>
              <a:gd name="connsiteX16" fmla="*/ 3463764 w 5059365"/>
              <a:gd name="connsiteY16" fmla="*/ 1562246 h 1820872"/>
              <a:gd name="connsiteX17" fmla="*/ 3697118 w 5059365"/>
              <a:gd name="connsiteY17" fmla="*/ 1491764 h 1820872"/>
              <a:gd name="connsiteX18" fmla="*/ 3916930 w 5059365"/>
              <a:gd name="connsiteY18" fmla="*/ 1397556 h 1820872"/>
              <a:gd name="connsiteX19" fmla="*/ 4150644 w 5059365"/>
              <a:gd name="connsiteY19" fmla="*/ 1283886 h 1820872"/>
              <a:gd name="connsiteX20" fmla="*/ 4329877 w 5059365"/>
              <a:gd name="connsiteY20" fmla="*/ 1161072 h 1820872"/>
              <a:gd name="connsiteX21" fmla="*/ 4490126 w 5059365"/>
              <a:gd name="connsiteY21" fmla="*/ 1019978 h 1820872"/>
              <a:gd name="connsiteX22" fmla="*/ 4641568 w 5059365"/>
              <a:gd name="connsiteY22" fmla="*/ 855785 h 1820872"/>
              <a:gd name="connsiteX23" fmla="*/ 4797356 w 5059365"/>
              <a:gd name="connsiteY23" fmla="*/ 595972 h 1820872"/>
              <a:gd name="connsiteX24" fmla="*/ 4930414 w 5059365"/>
              <a:gd name="connsiteY24" fmla="*/ 316522 h 1820872"/>
              <a:gd name="connsiteX25" fmla="*/ 5012473 w 5059365"/>
              <a:gd name="connsiteY25" fmla="*/ 128954 h 1820872"/>
              <a:gd name="connsiteX26" fmla="*/ 5059365 w 5059365"/>
              <a:gd name="connsiteY26" fmla="*/ 0 h 1820872"/>
              <a:gd name="connsiteX27" fmla="*/ 5059365 w 5059365"/>
              <a:gd name="connsiteY27" fmla="*/ 0 h 1820872"/>
              <a:gd name="connsiteX28" fmla="*/ 5046028 w 5059365"/>
              <a:gd name="connsiteY28"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494856 w 5059365"/>
              <a:gd name="connsiteY4" fmla="*/ 1453957 h 1820872"/>
              <a:gd name="connsiteX5" fmla="*/ 703087 w 5059365"/>
              <a:gd name="connsiteY5" fmla="*/ 1650717 h 1820872"/>
              <a:gd name="connsiteX6" fmla="*/ 851971 w 5059365"/>
              <a:gd name="connsiteY6" fmla="*/ 1728884 h 1820872"/>
              <a:gd name="connsiteX7" fmla="*/ 991467 w 5059365"/>
              <a:gd name="connsiteY7" fmla="*/ 1799678 h 1820872"/>
              <a:gd name="connsiteX8" fmla="*/ 1278503 w 5059365"/>
              <a:gd name="connsiteY8" fmla="*/ 1818472 h 1820872"/>
              <a:gd name="connsiteX9" fmla="*/ 1477107 w 5059365"/>
              <a:gd name="connsiteY9" fmla="*/ 1811836 h 1820872"/>
              <a:gd name="connsiteX10" fmla="*/ 1673439 w 5059365"/>
              <a:gd name="connsiteY10" fmla="*/ 1798564 h 1820872"/>
              <a:gd name="connsiteX11" fmla="*/ 2016543 w 5059365"/>
              <a:gd name="connsiteY11" fmla="*/ 1802973 h 1820872"/>
              <a:gd name="connsiteX12" fmla="*/ 2243583 w 5059365"/>
              <a:gd name="connsiteY12" fmla="*/ 1793002 h 1820872"/>
              <a:gd name="connsiteX13" fmla="*/ 2578854 w 5059365"/>
              <a:gd name="connsiteY13" fmla="*/ 1753156 h 1820872"/>
              <a:gd name="connsiteX14" fmla="*/ 2862717 w 5059365"/>
              <a:gd name="connsiteY14" fmla="*/ 1699823 h 1820872"/>
              <a:gd name="connsiteX15" fmla="*/ 3112801 w 5059365"/>
              <a:gd name="connsiteY15" fmla="*/ 1655873 h 1820872"/>
              <a:gd name="connsiteX16" fmla="*/ 3338376 w 5059365"/>
              <a:gd name="connsiteY16" fmla="*/ 1604807 h 1820872"/>
              <a:gd name="connsiteX17" fmla="*/ 3463764 w 5059365"/>
              <a:gd name="connsiteY17" fmla="*/ 1562246 h 1820872"/>
              <a:gd name="connsiteX18" fmla="*/ 3697118 w 5059365"/>
              <a:gd name="connsiteY18" fmla="*/ 1491764 h 1820872"/>
              <a:gd name="connsiteX19" fmla="*/ 3916930 w 5059365"/>
              <a:gd name="connsiteY19" fmla="*/ 1397556 h 1820872"/>
              <a:gd name="connsiteX20" fmla="*/ 4150644 w 5059365"/>
              <a:gd name="connsiteY20" fmla="*/ 1283886 h 1820872"/>
              <a:gd name="connsiteX21" fmla="*/ 4329877 w 5059365"/>
              <a:gd name="connsiteY21" fmla="*/ 1161072 h 1820872"/>
              <a:gd name="connsiteX22" fmla="*/ 4490126 w 5059365"/>
              <a:gd name="connsiteY22" fmla="*/ 1019978 h 1820872"/>
              <a:gd name="connsiteX23" fmla="*/ 4641568 w 5059365"/>
              <a:gd name="connsiteY23" fmla="*/ 855785 h 1820872"/>
              <a:gd name="connsiteX24" fmla="*/ 4797356 w 5059365"/>
              <a:gd name="connsiteY24" fmla="*/ 595972 h 1820872"/>
              <a:gd name="connsiteX25" fmla="*/ 4930414 w 5059365"/>
              <a:gd name="connsiteY25" fmla="*/ 316522 h 1820872"/>
              <a:gd name="connsiteX26" fmla="*/ 5012473 w 5059365"/>
              <a:gd name="connsiteY26" fmla="*/ 128954 h 1820872"/>
              <a:gd name="connsiteX27" fmla="*/ 5059365 w 5059365"/>
              <a:gd name="connsiteY27" fmla="*/ 0 h 1820872"/>
              <a:gd name="connsiteX28" fmla="*/ 5059365 w 5059365"/>
              <a:gd name="connsiteY28" fmla="*/ 0 h 1820872"/>
              <a:gd name="connsiteX29" fmla="*/ 5046028 w 5059365"/>
              <a:gd name="connsiteY29"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494856 w 5059365"/>
              <a:gd name="connsiteY4" fmla="*/ 1453957 h 1820872"/>
              <a:gd name="connsiteX5" fmla="*/ 703087 w 5059365"/>
              <a:gd name="connsiteY5" fmla="*/ 1650717 h 1820872"/>
              <a:gd name="connsiteX6" fmla="*/ 851971 w 5059365"/>
              <a:gd name="connsiteY6" fmla="*/ 1728884 h 1820872"/>
              <a:gd name="connsiteX7" fmla="*/ 991467 w 5059365"/>
              <a:gd name="connsiteY7" fmla="*/ 1799678 h 1820872"/>
              <a:gd name="connsiteX8" fmla="*/ 1278503 w 5059365"/>
              <a:gd name="connsiteY8" fmla="*/ 1818472 h 1820872"/>
              <a:gd name="connsiteX9" fmla="*/ 1477107 w 5059365"/>
              <a:gd name="connsiteY9" fmla="*/ 1811836 h 1820872"/>
              <a:gd name="connsiteX10" fmla="*/ 1673439 w 5059365"/>
              <a:gd name="connsiteY10" fmla="*/ 1798564 h 1820872"/>
              <a:gd name="connsiteX11" fmla="*/ 2016543 w 5059365"/>
              <a:gd name="connsiteY11" fmla="*/ 1802973 h 1820872"/>
              <a:gd name="connsiteX12" fmla="*/ 2243583 w 5059365"/>
              <a:gd name="connsiteY12" fmla="*/ 1793002 h 1820872"/>
              <a:gd name="connsiteX13" fmla="*/ 2578854 w 5059365"/>
              <a:gd name="connsiteY13" fmla="*/ 1753156 h 1820872"/>
              <a:gd name="connsiteX14" fmla="*/ 2862717 w 5059365"/>
              <a:gd name="connsiteY14" fmla="*/ 1699823 h 1820872"/>
              <a:gd name="connsiteX15" fmla="*/ 3112801 w 5059365"/>
              <a:gd name="connsiteY15" fmla="*/ 1655873 h 1820872"/>
              <a:gd name="connsiteX16" fmla="*/ 3338376 w 5059365"/>
              <a:gd name="connsiteY16" fmla="*/ 1604807 h 1820872"/>
              <a:gd name="connsiteX17" fmla="*/ 3463764 w 5059365"/>
              <a:gd name="connsiteY17" fmla="*/ 1562246 h 1820872"/>
              <a:gd name="connsiteX18" fmla="*/ 3697118 w 5059365"/>
              <a:gd name="connsiteY18" fmla="*/ 1491764 h 1820872"/>
              <a:gd name="connsiteX19" fmla="*/ 3916930 w 5059365"/>
              <a:gd name="connsiteY19" fmla="*/ 1397556 h 1820872"/>
              <a:gd name="connsiteX20" fmla="*/ 4150644 w 5059365"/>
              <a:gd name="connsiteY20" fmla="*/ 1283886 h 1820872"/>
              <a:gd name="connsiteX21" fmla="*/ 4329877 w 5059365"/>
              <a:gd name="connsiteY21" fmla="*/ 1161072 h 1820872"/>
              <a:gd name="connsiteX22" fmla="*/ 4490126 w 5059365"/>
              <a:gd name="connsiteY22" fmla="*/ 1019978 h 1820872"/>
              <a:gd name="connsiteX23" fmla="*/ 4641568 w 5059365"/>
              <a:gd name="connsiteY23" fmla="*/ 855785 h 1820872"/>
              <a:gd name="connsiteX24" fmla="*/ 4797356 w 5059365"/>
              <a:gd name="connsiteY24" fmla="*/ 595972 h 1820872"/>
              <a:gd name="connsiteX25" fmla="*/ 4930414 w 5059365"/>
              <a:gd name="connsiteY25" fmla="*/ 316522 h 1820872"/>
              <a:gd name="connsiteX26" fmla="*/ 5012473 w 5059365"/>
              <a:gd name="connsiteY26" fmla="*/ 128954 h 1820872"/>
              <a:gd name="connsiteX27" fmla="*/ 5059365 w 5059365"/>
              <a:gd name="connsiteY27" fmla="*/ 0 h 1820872"/>
              <a:gd name="connsiteX28" fmla="*/ 5059365 w 5059365"/>
              <a:gd name="connsiteY28" fmla="*/ 0 h 1820872"/>
              <a:gd name="connsiteX29" fmla="*/ 5046028 w 5059365"/>
              <a:gd name="connsiteY29"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494856 w 5059365"/>
              <a:gd name="connsiteY4" fmla="*/ 1453957 h 1820872"/>
              <a:gd name="connsiteX5" fmla="*/ 567617 w 5059365"/>
              <a:gd name="connsiteY5" fmla="*/ 1549705 h 1820872"/>
              <a:gd name="connsiteX6" fmla="*/ 703087 w 5059365"/>
              <a:gd name="connsiteY6" fmla="*/ 1650717 h 1820872"/>
              <a:gd name="connsiteX7" fmla="*/ 851971 w 5059365"/>
              <a:gd name="connsiteY7" fmla="*/ 1728884 h 1820872"/>
              <a:gd name="connsiteX8" fmla="*/ 991467 w 5059365"/>
              <a:gd name="connsiteY8" fmla="*/ 1799678 h 1820872"/>
              <a:gd name="connsiteX9" fmla="*/ 1278503 w 5059365"/>
              <a:gd name="connsiteY9" fmla="*/ 1818472 h 1820872"/>
              <a:gd name="connsiteX10" fmla="*/ 1477107 w 5059365"/>
              <a:gd name="connsiteY10" fmla="*/ 1811836 h 1820872"/>
              <a:gd name="connsiteX11" fmla="*/ 1673439 w 5059365"/>
              <a:gd name="connsiteY11" fmla="*/ 1798564 h 1820872"/>
              <a:gd name="connsiteX12" fmla="*/ 2016543 w 5059365"/>
              <a:gd name="connsiteY12" fmla="*/ 1802973 h 1820872"/>
              <a:gd name="connsiteX13" fmla="*/ 2243583 w 5059365"/>
              <a:gd name="connsiteY13" fmla="*/ 1793002 h 1820872"/>
              <a:gd name="connsiteX14" fmla="*/ 2578854 w 5059365"/>
              <a:gd name="connsiteY14" fmla="*/ 1753156 h 1820872"/>
              <a:gd name="connsiteX15" fmla="*/ 2862717 w 5059365"/>
              <a:gd name="connsiteY15" fmla="*/ 1699823 h 1820872"/>
              <a:gd name="connsiteX16" fmla="*/ 3112801 w 5059365"/>
              <a:gd name="connsiteY16" fmla="*/ 1655873 h 1820872"/>
              <a:gd name="connsiteX17" fmla="*/ 3338376 w 5059365"/>
              <a:gd name="connsiteY17" fmla="*/ 1604807 h 1820872"/>
              <a:gd name="connsiteX18" fmla="*/ 3463764 w 5059365"/>
              <a:gd name="connsiteY18" fmla="*/ 1562246 h 1820872"/>
              <a:gd name="connsiteX19" fmla="*/ 3697118 w 5059365"/>
              <a:gd name="connsiteY19" fmla="*/ 1491764 h 1820872"/>
              <a:gd name="connsiteX20" fmla="*/ 3916930 w 5059365"/>
              <a:gd name="connsiteY20" fmla="*/ 1397556 h 1820872"/>
              <a:gd name="connsiteX21" fmla="*/ 4150644 w 5059365"/>
              <a:gd name="connsiteY21" fmla="*/ 1283886 h 1820872"/>
              <a:gd name="connsiteX22" fmla="*/ 4329877 w 5059365"/>
              <a:gd name="connsiteY22" fmla="*/ 1161072 h 1820872"/>
              <a:gd name="connsiteX23" fmla="*/ 4490126 w 5059365"/>
              <a:gd name="connsiteY23" fmla="*/ 1019978 h 1820872"/>
              <a:gd name="connsiteX24" fmla="*/ 4641568 w 5059365"/>
              <a:gd name="connsiteY24" fmla="*/ 855785 h 1820872"/>
              <a:gd name="connsiteX25" fmla="*/ 4797356 w 5059365"/>
              <a:gd name="connsiteY25" fmla="*/ 595972 h 1820872"/>
              <a:gd name="connsiteX26" fmla="*/ 4930414 w 5059365"/>
              <a:gd name="connsiteY26" fmla="*/ 316522 h 1820872"/>
              <a:gd name="connsiteX27" fmla="*/ 5012473 w 5059365"/>
              <a:gd name="connsiteY27" fmla="*/ 128954 h 1820872"/>
              <a:gd name="connsiteX28" fmla="*/ 5059365 w 5059365"/>
              <a:gd name="connsiteY28" fmla="*/ 0 h 1820872"/>
              <a:gd name="connsiteX29" fmla="*/ 5059365 w 5059365"/>
              <a:gd name="connsiteY29" fmla="*/ 0 h 1820872"/>
              <a:gd name="connsiteX30" fmla="*/ 5046028 w 5059365"/>
              <a:gd name="connsiteY30"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494856 w 5059365"/>
              <a:gd name="connsiteY4" fmla="*/ 1453957 h 1820872"/>
              <a:gd name="connsiteX5" fmla="*/ 567617 w 5059365"/>
              <a:gd name="connsiteY5" fmla="*/ 1549705 h 1820872"/>
              <a:gd name="connsiteX6" fmla="*/ 703087 w 5059365"/>
              <a:gd name="connsiteY6" fmla="*/ 1650717 h 1820872"/>
              <a:gd name="connsiteX7" fmla="*/ 851971 w 5059365"/>
              <a:gd name="connsiteY7" fmla="*/ 1728884 h 1820872"/>
              <a:gd name="connsiteX8" fmla="*/ 991467 w 5059365"/>
              <a:gd name="connsiteY8" fmla="*/ 1799678 h 1820872"/>
              <a:gd name="connsiteX9" fmla="*/ 1278503 w 5059365"/>
              <a:gd name="connsiteY9" fmla="*/ 1818472 h 1820872"/>
              <a:gd name="connsiteX10" fmla="*/ 1477107 w 5059365"/>
              <a:gd name="connsiteY10" fmla="*/ 1811836 h 1820872"/>
              <a:gd name="connsiteX11" fmla="*/ 1673439 w 5059365"/>
              <a:gd name="connsiteY11" fmla="*/ 1798564 h 1820872"/>
              <a:gd name="connsiteX12" fmla="*/ 2016543 w 5059365"/>
              <a:gd name="connsiteY12" fmla="*/ 1802973 h 1820872"/>
              <a:gd name="connsiteX13" fmla="*/ 2243583 w 5059365"/>
              <a:gd name="connsiteY13" fmla="*/ 1793002 h 1820872"/>
              <a:gd name="connsiteX14" fmla="*/ 2578854 w 5059365"/>
              <a:gd name="connsiteY14" fmla="*/ 1753156 h 1820872"/>
              <a:gd name="connsiteX15" fmla="*/ 2862717 w 5059365"/>
              <a:gd name="connsiteY15" fmla="*/ 1699823 h 1820872"/>
              <a:gd name="connsiteX16" fmla="*/ 3112801 w 5059365"/>
              <a:gd name="connsiteY16" fmla="*/ 1655873 h 1820872"/>
              <a:gd name="connsiteX17" fmla="*/ 3338376 w 5059365"/>
              <a:gd name="connsiteY17" fmla="*/ 1604807 h 1820872"/>
              <a:gd name="connsiteX18" fmla="*/ 3463764 w 5059365"/>
              <a:gd name="connsiteY18" fmla="*/ 1562246 h 1820872"/>
              <a:gd name="connsiteX19" fmla="*/ 3697118 w 5059365"/>
              <a:gd name="connsiteY19" fmla="*/ 1491764 h 1820872"/>
              <a:gd name="connsiteX20" fmla="*/ 3916930 w 5059365"/>
              <a:gd name="connsiteY20" fmla="*/ 1397556 h 1820872"/>
              <a:gd name="connsiteX21" fmla="*/ 4150644 w 5059365"/>
              <a:gd name="connsiteY21" fmla="*/ 1283886 h 1820872"/>
              <a:gd name="connsiteX22" fmla="*/ 4329877 w 5059365"/>
              <a:gd name="connsiteY22" fmla="*/ 1161072 h 1820872"/>
              <a:gd name="connsiteX23" fmla="*/ 4490126 w 5059365"/>
              <a:gd name="connsiteY23" fmla="*/ 1019978 h 1820872"/>
              <a:gd name="connsiteX24" fmla="*/ 4641568 w 5059365"/>
              <a:gd name="connsiteY24" fmla="*/ 855785 h 1820872"/>
              <a:gd name="connsiteX25" fmla="*/ 4797356 w 5059365"/>
              <a:gd name="connsiteY25" fmla="*/ 595972 h 1820872"/>
              <a:gd name="connsiteX26" fmla="*/ 4930414 w 5059365"/>
              <a:gd name="connsiteY26" fmla="*/ 316522 h 1820872"/>
              <a:gd name="connsiteX27" fmla="*/ 5012473 w 5059365"/>
              <a:gd name="connsiteY27" fmla="*/ 128954 h 1820872"/>
              <a:gd name="connsiteX28" fmla="*/ 5059365 w 5059365"/>
              <a:gd name="connsiteY28" fmla="*/ 0 h 1820872"/>
              <a:gd name="connsiteX29" fmla="*/ 5059365 w 5059365"/>
              <a:gd name="connsiteY29" fmla="*/ 0 h 1820872"/>
              <a:gd name="connsiteX30" fmla="*/ 5046028 w 5059365"/>
              <a:gd name="connsiteY30"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378043 w 5059365"/>
              <a:gd name="connsiteY4" fmla="*/ 1380483 h 1820872"/>
              <a:gd name="connsiteX5" fmla="*/ 494856 w 5059365"/>
              <a:gd name="connsiteY5" fmla="*/ 1453957 h 1820872"/>
              <a:gd name="connsiteX6" fmla="*/ 567617 w 5059365"/>
              <a:gd name="connsiteY6" fmla="*/ 1549705 h 1820872"/>
              <a:gd name="connsiteX7" fmla="*/ 703087 w 5059365"/>
              <a:gd name="connsiteY7" fmla="*/ 1650717 h 1820872"/>
              <a:gd name="connsiteX8" fmla="*/ 851971 w 5059365"/>
              <a:gd name="connsiteY8" fmla="*/ 1728884 h 1820872"/>
              <a:gd name="connsiteX9" fmla="*/ 991467 w 5059365"/>
              <a:gd name="connsiteY9" fmla="*/ 1799678 h 1820872"/>
              <a:gd name="connsiteX10" fmla="*/ 1278503 w 5059365"/>
              <a:gd name="connsiteY10" fmla="*/ 1818472 h 1820872"/>
              <a:gd name="connsiteX11" fmla="*/ 1477107 w 5059365"/>
              <a:gd name="connsiteY11" fmla="*/ 1811836 h 1820872"/>
              <a:gd name="connsiteX12" fmla="*/ 1673439 w 5059365"/>
              <a:gd name="connsiteY12" fmla="*/ 1798564 h 1820872"/>
              <a:gd name="connsiteX13" fmla="*/ 2016543 w 5059365"/>
              <a:gd name="connsiteY13" fmla="*/ 1802973 h 1820872"/>
              <a:gd name="connsiteX14" fmla="*/ 2243583 w 5059365"/>
              <a:gd name="connsiteY14" fmla="*/ 1793002 h 1820872"/>
              <a:gd name="connsiteX15" fmla="*/ 2578854 w 5059365"/>
              <a:gd name="connsiteY15" fmla="*/ 1753156 h 1820872"/>
              <a:gd name="connsiteX16" fmla="*/ 2862717 w 5059365"/>
              <a:gd name="connsiteY16" fmla="*/ 1699823 h 1820872"/>
              <a:gd name="connsiteX17" fmla="*/ 3112801 w 5059365"/>
              <a:gd name="connsiteY17" fmla="*/ 1655873 h 1820872"/>
              <a:gd name="connsiteX18" fmla="*/ 3338376 w 5059365"/>
              <a:gd name="connsiteY18" fmla="*/ 1604807 h 1820872"/>
              <a:gd name="connsiteX19" fmla="*/ 3463764 w 5059365"/>
              <a:gd name="connsiteY19" fmla="*/ 1562246 h 1820872"/>
              <a:gd name="connsiteX20" fmla="*/ 3697118 w 5059365"/>
              <a:gd name="connsiteY20" fmla="*/ 1491764 h 1820872"/>
              <a:gd name="connsiteX21" fmla="*/ 3916930 w 5059365"/>
              <a:gd name="connsiteY21" fmla="*/ 1397556 h 1820872"/>
              <a:gd name="connsiteX22" fmla="*/ 4150644 w 5059365"/>
              <a:gd name="connsiteY22" fmla="*/ 1283886 h 1820872"/>
              <a:gd name="connsiteX23" fmla="*/ 4329877 w 5059365"/>
              <a:gd name="connsiteY23" fmla="*/ 1161072 h 1820872"/>
              <a:gd name="connsiteX24" fmla="*/ 4490126 w 5059365"/>
              <a:gd name="connsiteY24" fmla="*/ 1019978 h 1820872"/>
              <a:gd name="connsiteX25" fmla="*/ 4641568 w 5059365"/>
              <a:gd name="connsiteY25" fmla="*/ 855785 h 1820872"/>
              <a:gd name="connsiteX26" fmla="*/ 4797356 w 5059365"/>
              <a:gd name="connsiteY26" fmla="*/ 595972 h 1820872"/>
              <a:gd name="connsiteX27" fmla="*/ 4930414 w 5059365"/>
              <a:gd name="connsiteY27" fmla="*/ 316522 h 1820872"/>
              <a:gd name="connsiteX28" fmla="*/ 5012473 w 5059365"/>
              <a:gd name="connsiteY28" fmla="*/ 128954 h 1820872"/>
              <a:gd name="connsiteX29" fmla="*/ 5059365 w 5059365"/>
              <a:gd name="connsiteY29" fmla="*/ 0 h 1820872"/>
              <a:gd name="connsiteX30" fmla="*/ 5059365 w 5059365"/>
              <a:gd name="connsiteY30" fmla="*/ 0 h 1820872"/>
              <a:gd name="connsiteX31" fmla="*/ 5046028 w 5059365"/>
              <a:gd name="connsiteY31"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378043 w 5059365"/>
              <a:gd name="connsiteY4" fmla="*/ 1380483 h 1820872"/>
              <a:gd name="connsiteX5" fmla="*/ 378047 w 5059365"/>
              <a:gd name="connsiteY5" fmla="*/ 1380480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109490 w 5059365"/>
              <a:gd name="connsiteY1" fmla="*/ 912623 h 1820872"/>
              <a:gd name="connsiteX2" fmla="*/ 156839 w 5059365"/>
              <a:gd name="connsiteY2" fmla="*/ 1089222 h 1820872"/>
              <a:gd name="connsiteX3" fmla="*/ 234774 w 5059365"/>
              <a:gd name="connsiteY3" fmla="*/ 1266223 h 1820872"/>
              <a:gd name="connsiteX4" fmla="*/ 378043 w 5059365"/>
              <a:gd name="connsiteY4" fmla="*/ 1380483 h 1820872"/>
              <a:gd name="connsiteX5" fmla="*/ 378047 w 5059365"/>
              <a:gd name="connsiteY5" fmla="*/ 1380480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156839 w 5059365"/>
              <a:gd name="connsiteY2" fmla="*/ 1089222 h 1820872"/>
              <a:gd name="connsiteX3" fmla="*/ 234774 w 5059365"/>
              <a:gd name="connsiteY3" fmla="*/ 1266223 h 1820872"/>
              <a:gd name="connsiteX4" fmla="*/ 378043 w 5059365"/>
              <a:gd name="connsiteY4" fmla="*/ 1380483 h 1820872"/>
              <a:gd name="connsiteX5" fmla="*/ 378047 w 5059365"/>
              <a:gd name="connsiteY5" fmla="*/ 1380480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109442 w 5059365"/>
              <a:gd name="connsiteY2" fmla="*/ 1089225 h 1820872"/>
              <a:gd name="connsiteX3" fmla="*/ 234774 w 5059365"/>
              <a:gd name="connsiteY3" fmla="*/ 1266223 h 1820872"/>
              <a:gd name="connsiteX4" fmla="*/ 378043 w 5059365"/>
              <a:gd name="connsiteY4" fmla="*/ 1380483 h 1820872"/>
              <a:gd name="connsiteX5" fmla="*/ 378047 w 5059365"/>
              <a:gd name="connsiteY5" fmla="*/ 1380480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109442 w 5059365"/>
              <a:gd name="connsiteY2" fmla="*/ 1089225 h 1820872"/>
              <a:gd name="connsiteX3" fmla="*/ 203176 w 5059365"/>
              <a:gd name="connsiteY3" fmla="*/ 1266225 h 1820872"/>
              <a:gd name="connsiteX4" fmla="*/ 378043 w 5059365"/>
              <a:gd name="connsiteY4" fmla="*/ 1380483 h 1820872"/>
              <a:gd name="connsiteX5" fmla="*/ 378047 w 5059365"/>
              <a:gd name="connsiteY5" fmla="*/ 1380480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109442 w 5059365"/>
              <a:gd name="connsiteY2" fmla="*/ 1089225 h 1820872"/>
              <a:gd name="connsiteX3" fmla="*/ 203176 w 5059365"/>
              <a:gd name="connsiteY3" fmla="*/ 1266225 h 1820872"/>
              <a:gd name="connsiteX4" fmla="*/ 378043 w 5059365"/>
              <a:gd name="connsiteY4" fmla="*/ 1380483 h 1820872"/>
              <a:gd name="connsiteX5" fmla="*/ 314852 w 5059365"/>
              <a:gd name="connsiteY5" fmla="*/ 1400391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109442 w 5059365"/>
              <a:gd name="connsiteY2" fmla="*/ 1089225 h 1820872"/>
              <a:gd name="connsiteX3" fmla="*/ 187375 w 5059365"/>
              <a:gd name="connsiteY3" fmla="*/ 1236364 h 1820872"/>
              <a:gd name="connsiteX4" fmla="*/ 378043 w 5059365"/>
              <a:gd name="connsiteY4" fmla="*/ 1380483 h 1820872"/>
              <a:gd name="connsiteX5" fmla="*/ 314852 w 5059365"/>
              <a:gd name="connsiteY5" fmla="*/ 1400391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87375 w 5059365"/>
              <a:gd name="connsiteY3" fmla="*/ 1236364 h 1820872"/>
              <a:gd name="connsiteX4" fmla="*/ 378043 w 5059365"/>
              <a:gd name="connsiteY4" fmla="*/ 1380483 h 1820872"/>
              <a:gd name="connsiteX5" fmla="*/ 314852 w 5059365"/>
              <a:gd name="connsiteY5" fmla="*/ 1400391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43 w 5059365"/>
              <a:gd name="connsiteY4" fmla="*/ 1380483 h 1820872"/>
              <a:gd name="connsiteX5" fmla="*/ 314852 w 5059365"/>
              <a:gd name="connsiteY5" fmla="*/ 1400391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43 w 5059365"/>
              <a:gd name="connsiteY4" fmla="*/ 1380483 h 1820872"/>
              <a:gd name="connsiteX5" fmla="*/ 235860 w 5059365"/>
              <a:gd name="connsiteY5" fmla="*/ 1310804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39 w 5059365"/>
              <a:gd name="connsiteY4" fmla="*/ 1420304 h 1820872"/>
              <a:gd name="connsiteX5" fmla="*/ 235860 w 5059365"/>
              <a:gd name="connsiteY5" fmla="*/ 1310804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35 w 5059365"/>
              <a:gd name="connsiteY4" fmla="*/ 1420307 h 1820872"/>
              <a:gd name="connsiteX5" fmla="*/ 235860 w 5059365"/>
              <a:gd name="connsiteY5" fmla="*/ 1310804 h 1820872"/>
              <a:gd name="connsiteX6" fmla="*/ 494856 w 5059365"/>
              <a:gd name="connsiteY6" fmla="*/ 1453957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35 w 5059365"/>
              <a:gd name="connsiteY4" fmla="*/ 1420307 h 1820872"/>
              <a:gd name="connsiteX5" fmla="*/ 235860 w 5059365"/>
              <a:gd name="connsiteY5" fmla="*/ 1310804 h 1820872"/>
              <a:gd name="connsiteX6" fmla="*/ 479055 w 5059365"/>
              <a:gd name="connsiteY6" fmla="*/ 1483823 h 1820872"/>
              <a:gd name="connsiteX7" fmla="*/ 567617 w 5059365"/>
              <a:gd name="connsiteY7" fmla="*/ 1549705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20872"/>
              <a:gd name="connsiteX1" fmla="*/ 46297 w 5059365"/>
              <a:gd name="connsiteY1" fmla="*/ 932535 h 1820872"/>
              <a:gd name="connsiteX2" fmla="*/ 93639 w 5059365"/>
              <a:gd name="connsiteY2" fmla="*/ 1069318 h 1820872"/>
              <a:gd name="connsiteX3" fmla="*/ 155776 w 5059365"/>
              <a:gd name="connsiteY3" fmla="*/ 1216458 h 1820872"/>
              <a:gd name="connsiteX4" fmla="*/ 378035 w 5059365"/>
              <a:gd name="connsiteY4" fmla="*/ 1420307 h 1820872"/>
              <a:gd name="connsiteX5" fmla="*/ 235860 w 5059365"/>
              <a:gd name="connsiteY5" fmla="*/ 1310804 h 1820872"/>
              <a:gd name="connsiteX6" fmla="*/ 479055 w 5059365"/>
              <a:gd name="connsiteY6" fmla="*/ 1483823 h 1820872"/>
              <a:gd name="connsiteX7" fmla="*/ 567612 w 5059365"/>
              <a:gd name="connsiteY7" fmla="*/ 1569616 h 1820872"/>
              <a:gd name="connsiteX8" fmla="*/ 703087 w 5059365"/>
              <a:gd name="connsiteY8" fmla="*/ 1650717 h 1820872"/>
              <a:gd name="connsiteX9" fmla="*/ 851971 w 5059365"/>
              <a:gd name="connsiteY9" fmla="*/ 1728884 h 1820872"/>
              <a:gd name="connsiteX10" fmla="*/ 991467 w 5059365"/>
              <a:gd name="connsiteY10" fmla="*/ 1799678 h 1820872"/>
              <a:gd name="connsiteX11" fmla="*/ 1278503 w 5059365"/>
              <a:gd name="connsiteY11" fmla="*/ 1818472 h 1820872"/>
              <a:gd name="connsiteX12" fmla="*/ 1477107 w 5059365"/>
              <a:gd name="connsiteY12" fmla="*/ 1811836 h 1820872"/>
              <a:gd name="connsiteX13" fmla="*/ 1673439 w 5059365"/>
              <a:gd name="connsiteY13" fmla="*/ 1798564 h 1820872"/>
              <a:gd name="connsiteX14" fmla="*/ 2016543 w 5059365"/>
              <a:gd name="connsiteY14" fmla="*/ 1802973 h 1820872"/>
              <a:gd name="connsiteX15" fmla="*/ 2243583 w 5059365"/>
              <a:gd name="connsiteY15" fmla="*/ 1793002 h 1820872"/>
              <a:gd name="connsiteX16" fmla="*/ 2578854 w 5059365"/>
              <a:gd name="connsiteY16" fmla="*/ 1753156 h 1820872"/>
              <a:gd name="connsiteX17" fmla="*/ 2862717 w 5059365"/>
              <a:gd name="connsiteY17" fmla="*/ 1699823 h 1820872"/>
              <a:gd name="connsiteX18" fmla="*/ 3112801 w 5059365"/>
              <a:gd name="connsiteY18" fmla="*/ 1655873 h 1820872"/>
              <a:gd name="connsiteX19" fmla="*/ 3338376 w 5059365"/>
              <a:gd name="connsiteY19" fmla="*/ 1604807 h 1820872"/>
              <a:gd name="connsiteX20" fmla="*/ 3463764 w 5059365"/>
              <a:gd name="connsiteY20" fmla="*/ 1562246 h 1820872"/>
              <a:gd name="connsiteX21" fmla="*/ 3697118 w 5059365"/>
              <a:gd name="connsiteY21" fmla="*/ 1491764 h 1820872"/>
              <a:gd name="connsiteX22" fmla="*/ 3916930 w 5059365"/>
              <a:gd name="connsiteY22" fmla="*/ 1397556 h 1820872"/>
              <a:gd name="connsiteX23" fmla="*/ 4150644 w 5059365"/>
              <a:gd name="connsiteY23" fmla="*/ 1283886 h 1820872"/>
              <a:gd name="connsiteX24" fmla="*/ 4329877 w 5059365"/>
              <a:gd name="connsiteY24" fmla="*/ 1161072 h 1820872"/>
              <a:gd name="connsiteX25" fmla="*/ 4490126 w 5059365"/>
              <a:gd name="connsiteY25" fmla="*/ 1019978 h 1820872"/>
              <a:gd name="connsiteX26" fmla="*/ 4641568 w 5059365"/>
              <a:gd name="connsiteY26" fmla="*/ 855785 h 1820872"/>
              <a:gd name="connsiteX27" fmla="*/ 4797356 w 5059365"/>
              <a:gd name="connsiteY27" fmla="*/ 595972 h 1820872"/>
              <a:gd name="connsiteX28" fmla="*/ 4930414 w 5059365"/>
              <a:gd name="connsiteY28" fmla="*/ 316522 h 1820872"/>
              <a:gd name="connsiteX29" fmla="*/ 5012473 w 5059365"/>
              <a:gd name="connsiteY29" fmla="*/ 128954 h 1820872"/>
              <a:gd name="connsiteX30" fmla="*/ 5059365 w 5059365"/>
              <a:gd name="connsiteY30" fmla="*/ 0 h 1820872"/>
              <a:gd name="connsiteX31" fmla="*/ 5059365 w 5059365"/>
              <a:gd name="connsiteY31" fmla="*/ 0 h 1820872"/>
              <a:gd name="connsiteX32" fmla="*/ 5046028 w 5059365"/>
              <a:gd name="connsiteY32" fmla="*/ 38109 h 1820872"/>
              <a:gd name="connsiteX0" fmla="*/ 0 w 5059365"/>
              <a:gd name="connsiteY0" fmla="*/ 779751 h 1818913"/>
              <a:gd name="connsiteX1" fmla="*/ 46297 w 5059365"/>
              <a:gd name="connsiteY1" fmla="*/ 932535 h 1818913"/>
              <a:gd name="connsiteX2" fmla="*/ 93639 w 5059365"/>
              <a:gd name="connsiteY2" fmla="*/ 1069318 h 1818913"/>
              <a:gd name="connsiteX3" fmla="*/ 155776 w 5059365"/>
              <a:gd name="connsiteY3" fmla="*/ 1216458 h 1818913"/>
              <a:gd name="connsiteX4" fmla="*/ 378035 w 5059365"/>
              <a:gd name="connsiteY4" fmla="*/ 1420307 h 1818913"/>
              <a:gd name="connsiteX5" fmla="*/ 235860 w 5059365"/>
              <a:gd name="connsiteY5" fmla="*/ 1310804 h 1818913"/>
              <a:gd name="connsiteX6" fmla="*/ 479055 w 5059365"/>
              <a:gd name="connsiteY6" fmla="*/ 1483823 h 1818913"/>
              <a:gd name="connsiteX7" fmla="*/ 567612 w 5059365"/>
              <a:gd name="connsiteY7" fmla="*/ 1569616 h 1818913"/>
              <a:gd name="connsiteX8" fmla="*/ 703087 w 5059365"/>
              <a:gd name="connsiteY8" fmla="*/ 1650717 h 1818913"/>
              <a:gd name="connsiteX9" fmla="*/ 851967 w 5059365"/>
              <a:gd name="connsiteY9" fmla="*/ 1728886 h 1818913"/>
              <a:gd name="connsiteX10" fmla="*/ 991467 w 5059365"/>
              <a:gd name="connsiteY10" fmla="*/ 1799678 h 1818913"/>
              <a:gd name="connsiteX11" fmla="*/ 1278503 w 5059365"/>
              <a:gd name="connsiteY11" fmla="*/ 1818472 h 1818913"/>
              <a:gd name="connsiteX12" fmla="*/ 1477107 w 5059365"/>
              <a:gd name="connsiteY12" fmla="*/ 1811836 h 1818913"/>
              <a:gd name="connsiteX13" fmla="*/ 1673439 w 5059365"/>
              <a:gd name="connsiteY13" fmla="*/ 1798564 h 1818913"/>
              <a:gd name="connsiteX14" fmla="*/ 2016543 w 5059365"/>
              <a:gd name="connsiteY14" fmla="*/ 1802973 h 1818913"/>
              <a:gd name="connsiteX15" fmla="*/ 2243583 w 5059365"/>
              <a:gd name="connsiteY15" fmla="*/ 1793002 h 1818913"/>
              <a:gd name="connsiteX16" fmla="*/ 2578854 w 5059365"/>
              <a:gd name="connsiteY16" fmla="*/ 1753156 h 1818913"/>
              <a:gd name="connsiteX17" fmla="*/ 2862717 w 5059365"/>
              <a:gd name="connsiteY17" fmla="*/ 1699823 h 1818913"/>
              <a:gd name="connsiteX18" fmla="*/ 3112801 w 5059365"/>
              <a:gd name="connsiteY18" fmla="*/ 1655873 h 1818913"/>
              <a:gd name="connsiteX19" fmla="*/ 3338376 w 5059365"/>
              <a:gd name="connsiteY19" fmla="*/ 1604807 h 1818913"/>
              <a:gd name="connsiteX20" fmla="*/ 3463764 w 5059365"/>
              <a:gd name="connsiteY20" fmla="*/ 1562246 h 1818913"/>
              <a:gd name="connsiteX21" fmla="*/ 3697118 w 5059365"/>
              <a:gd name="connsiteY21" fmla="*/ 1491764 h 1818913"/>
              <a:gd name="connsiteX22" fmla="*/ 3916930 w 5059365"/>
              <a:gd name="connsiteY22" fmla="*/ 1397556 h 1818913"/>
              <a:gd name="connsiteX23" fmla="*/ 4150644 w 5059365"/>
              <a:gd name="connsiteY23" fmla="*/ 1283886 h 1818913"/>
              <a:gd name="connsiteX24" fmla="*/ 4329877 w 5059365"/>
              <a:gd name="connsiteY24" fmla="*/ 1161072 h 1818913"/>
              <a:gd name="connsiteX25" fmla="*/ 4490126 w 5059365"/>
              <a:gd name="connsiteY25" fmla="*/ 1019978 h 1818913"/>
              <a:gd name="connsiteX26" fmla="*/ 4641568 w 5059365"/>
              <a:gd name="connsiteY26" fmla="*/ 855785 h 1818913"/>
              <a:gd name="connsiteX27" fmla="*/ 4797356 w 5059365"/>
              <a:gd name="connsiteY27" fmla="*/ 595972 h 1818913"/>
              <a:gd name="connsiteX28" fmla="*/ 4930414 w 5059365"/>
              <a:gd name="connsiteY28" fmla="*/ 316522 h 1818913"/>
              <a:gd name="connsiteX29" fmla="*/ 5012473 w 5059365"/>
              <a:gd name="connsiteY29" fmla="*/ 128954 h 1818913"/>
              <a:gd name="connsiteX30" fmla="*/ 5059365 w 5059365"/>
              <a:gd name="connsiteY30" fmla="*/ 0 h 1818913"/>
              <a:gd name="connsiteX31" fmla="*/ 5059365 w 5059365"/>
              <a:gd name="connsiteY31" fmla="*/ 0 h 1818913"/>
              <a:gd name="connsiteX32" fmla="*/ 5046028 w 5059365"/>
              <a:gd name="connsiteY32" fmla="*/ 38109 h 1818913"/>
              <a:gd name="connsiteX0" fmla="*/ 0 w 5059365"/>
              <a:gd name="connsiteY0" fmla="*/ 779751 h 1820715"/>
              <a:gd name="connsiteX1" fmla="*/ 46297 w 5059365"/>
              <a:gd name="connsiteY1" fmla="*/ 932535 h 1820715"/>
              <a:gd name="connsiteX2" fmla="*/ 93639 w 5059365"/>
              <a:gd name="connsiteY2" fmla="*/ 1069318 h 1820715"/>
              <a:gd name="connsiteX3" fmla="*/ 155776 w 5059365"/>
              <a:gd name="connsiteY3" fmla="*/ 1216458 h 1820715"/>
              <a:gd name="connsiteX4" fmla="*/ 378035 w 5059365"/>
              <a:gd name="connsiteY4" fmla="*/ 1420307 h 1820715"/>
              <a:gd name="connsiteX5" fmla="*/ 235860 w 5059365"/>
              <a:gd name="connsiteY5" fmla="*/ 1310804 h 1820715"/>
              <a:gd name="connsiteX6" fmla="*/ 479055 w 5059365"/>
              <a:gd name="connsiteY6" fmla="*/ 1483823 h 1820715"/>
              <a:gd name="connsiteX7" fmla="*/ 567612 w 5059365"/>
              <a:gd name="connsiteY7" fmla="*/ 1569616 h 1820715"/>
              <a:gd name="connsiteX8" fmla="*/ 703087 w 5059365"/>
              <a:gd name="connsiteY8" fmla="*/ 1650717 h 1820715"/>
              <a:gd name="connsiteX9" fmla="*/ 851967 w 5059365"/>
              <a:gd name="connsiteY9" fmla="*/ 1728886 h 1820715"/>
              <a:gd name="connsiteX10" fmla="*/ 1023058 w 5059365"/>
              <a:gd name="connsiteY10" fmla="*/ 1769817 h 1820715"/>
              <a:gd name="connsiteX11" fmla="*/ 1278503 w 5059365"/>
              <a:gd name="connsiteY11" fmla="*/ 1818472 h 1820715"/>
              <a:gd name="connsiteX12" fmla="*/ 1477107 w 5059365"/>
              <a:gd name="connsiteY12" fmla="*/ 1811836 h 1820715"/>
              <a:gd name="connsiteX13" fmla="*/ 1673439 w 5059365"/>
              <a:gd name="connsiteY13" fmla="*/ 1798564 h 1820715"/>
              <a:gd name="connsiteX14" fmla="*/ 2016543 w 5059365"/>
              <a:gd name="connsiteY14" fmla="*/ 1802973 h 1820715"/>
              <a:gd name="connsiteX15" fmla="*/ 2243583 w 5059365"/>
              <a:gd name="connsiteY15" fmla="*/ 1793002 h 1820715"/>
              <a:gd name="connsiteX16" fmla="*/ 2578854 w 5059365"/>
              <a:gd name="connsiteY16" fmla="*/ 1753156 h 1820715"/>
              <a:gd name="connsiteX17" fmla="*/ 2862717 w 5059365"/>
              <a:gd name="connsiteY17" fmla="*/ 1699823 h 1820715"/>
              <a:gd name="connsiteX18" fmla="*/ 3112801 w 5059365"/>
              <a:gd name="connsiteY18" fmla="*/ 1655873 h 1820715"/>
              <a:gd name="connsiteX19" fmla="*/ 3338376 w 5059365"/>
              <a:gd name="connsiteY19" fmla="*/ 1604807 h 1820715"/>
              <a:gd name="connsiteX20" fmla="*/ 3463764 w 5059365"/>
              <a:gd name="connsiteY20" fmla="*/ 1562246 h 1820715"/>
              <a:gd name="connsiteX21" fmla="*/ 3697118 w 5059365"/>
              <a:gd name="connsiteY21" fmla="*/ 1491764 h 1820715"/>
              <a:gd name="connsiteX22" fmla="*/ 3916930 w 5059365"/>
              <a:gd name="connsiteY22" fmla="*/ 1397556 h 1820715"/>
              <a:gd name="connsiteX23" fmla="*/ 4150644 w 5059365"/>
              <a:gd name="connsiteY23" fmla="*/ 1283886 h 1820715"/>
              <a:gd name="connsiteX24" fmla="*/ 4329877 w 5059365"/>
              <a:gd name="connsiteY24" fmla="*/ 1161072 h 1820715"/>
              <a:gd name="connsiteX25" fmla="*/ 4490126 w 5059365"/>
              <a:gd name="connsiteY25" fmla="*/ 1019978 h 1820715"/>
              <a:gd name="connsiteX26" fmla="*/ 4641568 w 5059365"/>
              <a:gd name="connsiteY26" fmla="*/ 855785 h 1820715"/>
              <a:gd name="connsiteX27" fmla="*/ 4797356 w 5059365"/>
              <a:gd name="connsiteY27" fmla="*/ 595972 h 1820715"/>
              <a:gd name="connsiteX28" fmla="*/ 4930414 w 5059365"/>
              <a:gd name="connsiteY28" fmla="*/ 316522 h 1820715"/>
              <a:gd name="connsiteX29" fmla="*/ 5012473 w 5059365"/>
              <a:gd name="connsiteY29" fmla="*/ 128954 h 1820715"/>
              <a:gd name="connsiteX30" fmla="*/ 5059365 w 5059365"/>
              <a:gd name="connsiteY30" fmla="*/ 0 h 1820715"/>
              <a:gd name="connsiteX31" fmla="*/ 5059365 w 5059365"/>
              <a:gd name="connsiteY31" fmla="*/ 0 h 1820715"/>
              <a:gd name="connsiteX32" fmla="*/ 5046028 w 5059365"/>
              <a:gd name="connsiteY32" fmla="*/ 38109 h 1820715"/>
              <a:gd name="connsiteX0" fmla="*/ 0 w 5059365"/>
              <a:gd name="connsiteY0" fmla="*/ 779751 h 1828521"/>
              <a:gd name="connsiteX1" fmla="*/ 46297 w 5059365"/>
              <a:gd name="connsiteY1" fmla="*/ 932535 h 1828521"/>
              <a:gd name="connsiteX2" fmla="*/ 93639 w 5059365"/>
              <a:gd name="connsiteY2" fmla="*/ 1069318 h 1828521"/>
              <a:gd name="connsiteX3" fmla="*/ 155776 w 5059365"/>
              <a:gd name="connsiteY3" fmla="*/ 1216458 h 1828521"/>
              <a:gd name="connsiteX4" fmla="*/ 378035 w 5059365"/>
              <a:gd name="connsiteY4" fmla="*/ 1420307 h 1828521"/>
              <a:gd name="connsiteX5" fmla="*/ 235860 w 5059365"/>
              <a:gd name="connsiteY5" fmla="*/ 1310804 h 1828521"/>
              <a:gd name="connsiteX6" fmla="*/ 479055 w 5059365"/>
              <a:gd name="connsiteY6" fmla="*/ 1483823 h 1828521"/>
              <a:gd name="connsiteX7" fmla="*/ 567612 w 5059365"/>
              <a:gd name="connsiteY7" fmla="*/ 1569616 h 1828521"/>
              <a:gd name="connsiteX8" fmla="*/ 703087 w 5059365"/>
              <a:gd name="connsiteY8" fmla="*/ 1650717 h 1828521"/>
              <a:gd name="connsiteX9" fmla="*/ 851967 w 5059365"/>
              <a:gd name="connsiteY9" fmla="*/ 1728886 h 1828521"/>
              <a:gd name="connsiteX10" fmla="*/ 1023058 w 5059365"/>
              <a:gd name="connsiteY10" fmla="*/ 1769817 h 1828521"/>
              <a:gd name="connsiteX11" fmla="*/ 1278503 w 5059365"/>
              <a:gd name="connsiteY11" fmla="*/ 1818472 h 1828521"/>
              <a:gd name="connsiteX12" fmla="*/ 1477107 w 5059365"/>
              <a:gd name="connsiteY12" fmla="*/ 1811836 h 1828521"/>
              <a:gd name="connsiteX13" fmla="*/ 1641845 w 5059365"/>
              <a:gd name="connsiteY13" fmla="*/ 1828428 h 1828521"/>
              <a:gd name="connsiteX14" fmla="*/ 2016543 w 5059365"/>
              <a:gd name="connsiteY14" fmla="*/ 1802973 h 1828521"/>
              <a:gd name="connsiteX15" fmla="*/ 2243583 w 5059365"/>
              <a:gd name="connsiteY15" fmla="*/ 1793002 h 1828521"/>
              <a:gd name="connsiteX16" fmla="*/ 2578854 w 5059365"/>
              <a:gd name="connsiteY16" fmla="*/ 1753156 h 1828521"/>
              <a:gd name="connsiteX17" fmla="*/ 2862717 w 5059365"/>
              <a:gd name="connsiteY17" fmla="*/ 1699823 h 1828521"/>
              <a:gd name="connsiteX18" fmla="*/ 3112801 w 5059365"/>
              <a:gd name="connsiteY18" fmla="*/ 1655873 h 1828521"/>
              <a:gd name="connsiteX19" fmla="*/ 3338376 w 5059365"/>
              <a:gd name="connsiteY19" fmla="*/ 1604807 h 1828521"/>
              <a:gd name="connsiteX20" fmla="*/ 3463764 w 5059365"/>
              <a:gd name="connsiteY20" fmla="*/ 1562246 h 1828521"/>
              <a:gd name="connsiteX21" fmla="*/ 3697118 w 5059365"/>
              <a:gd name="connsiteY21" fmla="*/ 1491764 h 1828521"/>
              <a:gd name="connsiteX22" fmla="*/ 3916930 w 5059365"/>
              <a:gd name="connsiteY22" fmla="*/ 1397556 h 1828521"/>
              <a:gd name="connsiteX23" fmla="*/ 4150644 w 5059365"/>
              <a:gd name="connsiteY23" fmla="*/ 1283886 h 1828521"/>
              <a:gd name="connsiteX24" fmla="*/ 4329877 w 5059365"/>
              <a:gd name="connsiteY24" fmla="*/ 1161072 h 1828521"/>
              <a:gd name="connsiteX25" fmla="*/ 4490126 w 5059365"/>
              <a:gd name="connsiteY25" fmla="*/ 1019978 h 1828521"/>
              <a:gd name="connsiteX26" fmla="*/ 4641568 w 5059365"/>
              <a:gd name="connsiteY26" fmla="*/ 855785 h 1828521"/>
              <a:gd name="connsiteX27" fmla="*/ 4797356 w 5059365"/>
              <a:gd name="connsiteY27" fmla="*/ 595972 h 1828521"/>
              <a:gd name="connsiteX28" fmla="*/ 4930414 w 5059365"/>
              <a:gd name="connsiteY28" fmla="*/ 316522 h 1828521"/>
              <a:gd name="connsiteX29" fmla="*/ 5012473 w 5059365"/>
              <a:gd name="connsiteY29" fmla="*/ 128954 h 1828521"/>
              <a:gd name="connsiteX30" fmla="*/ 5059365 w 5059365"/>
              <a:gd name="connsiteY30" fmla="*/ 0 h 1828521"/>
              <a:gd name="connsiteX31" fmla="*/ 5059365 w 5059365"/>
              <a:gd name="connsiteY31" fmla="*/ 0 h 1828521"/>
              <a:gd name="connsiteX32" fmla="*/ 5046028 w 5059365"/>
              <a:gd name="connsiteY32" fmla="*/ 38109 h 1828521"/>
              <a:gd name="connsiteX0" fmla="*/ 0 w 5059365"/>
              <a:gd name="connsiteY0" fmla="*/ 779751 h 1828521"/>
              <a:gd name="connsiteX1" fmla="*/ 46297 w 5059365"/>
              <a:gd name="connsiteY1" fmla="*/ 932535 h 1828521"/>
              <a:gd name="connsiteX2" fmla="*/ 93639 w 5059365"/>
              <a:gd name="connsiteY2" fmla="*/ 1069318 h 1828521"/>
              <a:gd name="connsiteX3" fmla="*/ 155776 w 5059365"/>
              <a:gd name="connsiteY3" fmla="*/ 1216458 h 1828521"/>
              <a:gd name="connsiteX4" fmla="*/ 378035 w 5059365"/>
              <a:gd name="connsiteY4" fmla="*/ 1420307 h 1828521"/>
              <a:gd name="connsiteX5" fmla="*/ 235860 w 5059365"/>
              <a:gd name="connsiteY5" fmla="*/ 1310804 h 1828521"/>
              <a:gd name="connsiteX6" fmla="*/ 479055 w 5059365"/>
              <a:gd name="connsiteY6" fmla="*/ 1483823 h 1828521"/>
              <a:gd name="connsiteX7" fmla="*/ 567612 w 5059365"/>
              <a:gd name="connsiteY7" fmla="*/ 1569616 h 1828521"/>
              <a:gd name="connsiteX8" fmla="*/ 703087 w 5059365"/>
              <a:gd name="connsiteY8" fmla="*/ 1650717 h 1828521"/>
              <a:gd name="connsiteX9" fmla="*/ 851967 w 5059365"/>
              <a:gd name="connsiteY9" fmla="*/ 1728886 h 1828521"/>
              <a:gd name="connsiteX10" fmla="*/ 1023058 w 5059365"/>
              <a:gd name="connsiteY10" fmla="*/ 1769817 h 1828521"/>
              <a:gd name="connsiteX11" fmla="*/ 1278503 w 5059365"/>
              <a:gd name="connsiteY11" fmla="*/ 1818472 h 1828521"/>
              <a:gd name="connsiteX12" fmla="*/ 1477107 w 5059365"/>
              <a:gd name="connsiteY12" fmla="*/ 1811836 h 1828521"/>
              <a:gd name="connsiteX13" fmla="*/ 1720832 w 5059365"/>
              <a:gd name="connsiteY13" fmla="*/ 1828428 h 1828521"/>
              <a:gd name="connsiteX14" fmla="*/ 2016543 w 5059365"/>
              <a:gd name="connsiteY14" fmla="*/ 1802973 h 1828521"/>
              <a:gd name="connsiteX15" fmla="*/ 2243583 w 5059365"/>
              <a:gd name="connsiteY15" fmla="*/ 1793002 h 1828521"/>
              <a:gd name="connsiteX16" fmla="*/ 2578854 w 5059365"/>
              <a:gd name="connsiteY16" fmla="*/ 1753156 h 1828521"/>
              <a:gd name="connsiteX17" fmla="*/ 2862717 w 5059365"/>
              <a:gd name="connsiteY17" fmla="*/ 1699823 h 1828521"/>
              <a:gd name="connsiteX18" fmla="*/ 3112801 w 5059365"/>
              <a:gd name="connsiteY18" fmla="*/ 1655873 h 1828521"/>
              <a:gd name="connsiteX19" fmla="*/ 3338376 w 5059365"/>
              <a:gd name="connsiteY19" fmla="*/ 1604807 h 1828521"/>
              <a:gd name="connsiteX20" fmla="*/ 3463764 w 5059365"/>
              <a:gd name="connsiteY20" fmla="*/ 1562246 h 1828521"/>
              <a:gd name="connsiteX21" fmla="*/ 3697118 w 5059365"/>
              <a:gd name="connsiteY21" fmla="*/ 1491764 h 1828521"/>
              <a:gd name="connsiteX22" fmla="*/ 3916930 w 5059365"/>
              <a:gd name="connsiteY22" fmla="*/ 1397556 h 1828521"/>
              <a:gd name="connsiteX23" fmla="*/ 4150644 w 5059365"/>
              <a:gd name="connsiteY23" fmla="*/ 1283886 h 1828521"/>
              <a:gd name="connsiteX24" fmla="*/ 4329877 w 5059365"/>
              <a:gd name="connsiteY24" fmla="*/ 1161072 h 1828521"/>
              <a:gd name="connsiteX25" fmla="*/ 4490126 w 5059365"/>
              <a:gd name="connsiteY25" fmla="*/ 1019978 h 1828521"/>
              <a:gd name="connsiteX26" fmla="*/ 4641568 w 5059365"/>
              <a:gd name="connsiteY26" fmla="*/ 855785 h 1828521"/>
              <a:gd name="connsiteX27" fmla="*/ 4797356 w 5059365"/>
              <a:gd name="connsiteY27" fmla="*/ 595972 h 1828521"/>
              <a:gd name="connsiteX28" fmla="*/ 4930414 w 5059365"/>
              <a:gd name="connsiteY28" fmla="*/ 316522 h 1828521"/>
              <a:gd name="connsiteX29" fmla="*/ 5012473 w 5059365"/>
              <a:gd name="connsiteY29" fmla="*/ 128954 h 1828521"/>
              <a:gd name="connsiteX30" fmla="*/ 5059365 w 5059365"/>
              <a:gd name="connsiteY30" fmla="*/ 0 h 1828521"/>
              <a:gd name="connsiteX31" fmla="*/ 5059365 w 5059365"/>
              <a:gd name="connsiteY31" fmla="*/ 0 h 1828521"/>
              <a:gd name="connsiteX32" fmla="*/ 5046028 w 5059365"/>
              <a:gd name="connsiteY32" fmla="*/ 38109 h 1828521"/>
              <a:gd name="connsiteX0" fmla="*/ 0 w 5059365"/>
              <a:gd name="connsiteY0" fmla="*/ 779751 h 1831744"/>
              <a:gd name="connsiteX1" fmla="*/ 46297 w 5059365"/>
              <a:gd name="connsiteY1" fmla="*/ 932535 h 1831744"/>
              <a:gd name="connsiteX2" fmla="*/ 93639 w 5059365"/>
              <a:gd name="connsiteY2" fmla="*/ 1069318 h 1831744"/>
              <a:gd name="connsiteX3" fmla="*/ 155776 w 5059365"/>
              <a:gd name="connsiteY3" fmla="*/ 1216458 h 1831744"/>
              <a:gd name="connsiteX4" fmla="*/ 378035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2016543 w 5059365"/>
              <a:gd name="connsiteY14" fmla="*/ 1802973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46297 w 5059365"/>
              <a:gd name="connsiteY1" fmla="*/ 932535 h 1831744"/>
              <a:gd name="connsiteX2" fmla="*/ 93639 w 5059365"/>
              <a:gd name="connsiteY2" fmla="*/ 1069318 h 1831744"/>
              <a:gd name="connsiteX3" fmla="*/ 155776 w 5059365"/>
              <a:gd name="connsiteY3" fmla="*/ 1216458 h 1831744"/>
              <a:gd name="connsiteX4" fmla="*/ 378035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46297 w 5059365"/>
              <a:gd name="connsiteY1" fmla="*/ 932535 h 1831744"/>
              <a:gd name="connsiteX2" fmla="*/ 93639 w 5059365"/>
              <a:gd name="connsiteY2" fmla="*/ 1069318 h 1831744"/>
              <a:gd name="connsiteX3" fmla="*/ 139980 w 5059365"/>
              <a:gd name="connsiteY3" fmla="*/ 1196549 h 1831744"/>
              <a:gd name="connsiteX4" fmla="*/ 378035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93639 w 5059365"/>
              <a:gd name="connsiteY2" fmla="*/ 1069318 h 1831744"/>
              <a:gd name="connsiteX3" fmla="*/ 139980 w 5059365"/>
              <a:gd name="connsiteY3" fmla="*/ 1196549 h 1831744"/>
              <a:gd name="connsiteX4" fmla="*/ 378035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78035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79055 w 5059365"/>
              <a:gd name="connsiteY6" fmla="*/ 1483823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5012473 w 5059365"/>
              <a:gd name="connsiteY29" fmla="*/ 128954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4996675 w 5059365"/>
              <a:gd name="connsiteY29" fmla="*/ 178726 h 1831744"/>
              <a:gd name="connsiteX30" fmla="*/ 5059365 w 5059365"/>
              <a:gd name="connsiteY30" fmla="*/ 0 h 1831744"/>
              <a:gd name="connsiteX31" fmla="*/ 5059365 w 5059365"/>
              <a:gd name="connsiteY31" fmla="*/ 0 h 1831744"/>
              <a:gd name="connsiteX32" fmla="*/ 5046028 w 5059365"/>
              <a:gd name="connsiteY32" fmla="*/ 38109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30414 w 5059365"/>
              <a:gd name="connsiteY28" fmla="*/ 316522 h 1831744"/>
              <a:gd name="connsiteX29" fmla="*/ 4996675 w 5059365"/>
              <a:gd name="connsiteY29" fmla="*/ 178726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96675 w 5059365"/>
              <a:gd name="connsiteY29" fmla="*/ 178726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7840 w 5059365"/>
              <a:gd name="connsiteY2" fmla="*/ 1069318 h 1831744"/>
              <a:gd name="connsiteX3" fmla="*/ 139980 w 5059365"/>
              <a:gd name="connsiteY3" fmla="*/ 1196549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7840 w 5059365"/>
              <a:gd name="connsiteY2" fmla="*/ 1069318 h 1831744"/>
              <a:gd name="connsiteX3" fmla="*/ 132247 w 5059365"/>
              <a:gd name="connsiteY3" fmla="*/ 1203860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7840 w 5059365"/>
              <a:gd name="connsiteY2" fmla="*/ 1069318 h 1831744"/>
              <a:gd name="connsiteX3" fmla="*/ 132247 w 5059365"/>
              <a:gd name="connsiteY3" fmla="*/ 1203860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03860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346439 w 5059365"/>
              <a:gd name="connsiteY4" fmla="*/ 1420307 h 1831744"/>
              <a:gd name="connsiteX5" fmla="*/ 235860 w 5059365"/>
              <a:gd name="connsiteY5" fmla="*/ 1310804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346439 w 5059365"/>
              <a:gd name="connsiteY4" fmla="*/ 1420307 h 1831744"/>
              <a:gd name="connsiteX5" fmla="*/ 239726 w 5059365"/>
              <a:gd name="connsiteY5" fmla="*/ 1322988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0156 w 5059365"/>
              <a:gd name="connsiteY4" fmla="*/ 1271665 h 1831744"/>
              <a:gd name="connsiteX5" fmla="*/ 239726 w 5059365"/>
              <a:gd name="connsiteY5" fmla="*/ 1322988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0156 w 5059365"/>
              <a:gd name="connsiteY4" fmla="*/ 1271665 h 1831744"/>
              <a:gd name="connsiteX5" fmla="*/ 293866 w 5059365"/>
              <a:gd name="connsiteY5" fmla="*/ 1376597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4022 w 5059365"/>
              <a:gd name="connsiteY4" fmla="*/ 1286285 h 1831744"/>
              <a:gd name="connsiteX5" fmla="*/ 293866 w 5059365"/>
              <a:gd name="connsiteY5" fmla="*/ 1376597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4022 w 5059365"/>
              <a:gd name="connsiteY4" fmla="*/ 1286285 h 1831744"/>
              <a:gd name="connsiteX5" fmla="*/ 293866 w 5059365"/>
              <a:gd name="connsiteY5" fmla="*/ 1376597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3866 w 5059365"/>
              <a:gd name="connsiteY5" fmla="*/ 1376597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1967 w 5059365"/>
              <a:gd name="connsiteY9" fmla="*/ 1728886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47460 w 5059365"/>
              <a:gd name="connsiteY6" fmla="*/ 1493777 h 1831744"/>
              <a:gd name="connsiteX7" fmla="*/ 567612 w 5059365"/>
              <a:gd name="connsiteY7" fmla="*/ 1569616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47460 w 5059365"/>
              <a:gd name="connsiteY6" fmla="*/ 1493777 h 1831744"/>
              <a:gd name="connsiteX7" fmla="*/ 563745 w 5059365"/>
              <a:gd name="connsiteY7" fmla="*/ 1574490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43592 w 5059365"/>
              <a:gd name="connsiteY6" fmla="*/ 1493777 h 1831744"/>
              <a:gd name="connsiteX7" fmla="*/ 563745 w 5059365"/>
              <a:gd name="connsiteY7" fmla="*/ 1574490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3777 h 1831744"/>
              <a:gd name="connsiteX7" fmla="*/ 563745 w 5059365"/>
              <a:gd name="connsiteY7" fmla="*/ 1574490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1992 w 5059365"/>
              <a:gd name="connsiteY6" fmla="*/ 1498650 h 1831744"/>
              <a:gd name="connsiteX7" fmla="*/ 563745 w 5059365"/>
              <a:gd name="connsiteY7" fmla="*/ 1574490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2401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22881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63764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38376 w 5059365"/>
              <a:gd name="connsiteY19" fmla="*/ 1604807 h 1831744"/>
              <a:gd name="connsiteX20" fmla="*/ 3479233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699823 h 1831744"/>
              <a:gd name="connsiteX18" fmla="*/ 3112801 w 5059365"/>
              <a:gd name="connsiteY18" fmla="*/ 1655873 h 1831744"/>
              <a:gd name="connsiteX19" fmla="*/ 3326776 w 5059365"/>
              <a:gd name="connsiteY19" fmla="*/ 1602371 h 1831744"/>
              <a:gd name="connsiteX20" fmla="*/ 3479233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704697 h 1831744"/>
              <a:gd name="connsiteX18" fmla="*/ 3112801 w 5059365"/>
              <a:gd name="connsiteY18" fmla="*/ 1655873 h 1831744"/>
              <a:gd name="connsiteX19" fmla="*/ 3326776 w 5059365"/>
              <a:gd name="connsiteY19" fmla="*/ 1602371 h 1831744"/>
              <a:gd name="connsiteX20" fmla="*/ 3479233 w 5059365"/>
              <a:gd name="connsiteY20" fmla="*/ 1562246 h 1831744"/>
              <a:gd name="connsiteX21" fmla="*/ 3697118 w 5059365"/>
              <a:gd name="connsiteY21" fmla="*/ 1491764 h 1831744"/>
              <a:gd name="connsiteX22" fmla="*/ 3916930 w 5059365"/>
              <a:gd name="connsiteY22" fmla="*/ 1397556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704697 h 1831744"/>
              <a:gd name="connsiteX18" fmla="*/ 3112801 w 5059365"/>
              <a:gd name="connsiteY18" fmla="*/ 1655873 h 1831744"/>
              <a:gd name="connsiteX19" fmla="*/ 3326776 w 5059365"/>
              <a:gd name="connsiteY19" fmla="*/ 1602371 h 1831744"/>
              <a:gd name="connsiteX20" fmla="*/ 3479233 w 5059365"/>
              <a:gd name="connsiteY20" fmla="*/ 1562246 h 1831744"/>
              <a:gd name="connsiteX21" fmla="*/ 3697118 w 5059365"/>
              <a:gd name="connsiteY21" fmla="*/ 1491764 h 1831744"/>
              <a:gd name="connsiteX22" fmla="*/ 3916930 w 5059365"/>
              <a:gd name="connsiteY22" fmla="*/ 1402429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797356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0 w 5059365"/>
              <a:gd name="connsiteY0" fmla="*/ 779751 h 1831744"/>
              <a:gd name="connsiteX1" fmla="*/ 30498 w 5059365"/>
              <a:gd name="connsiteY1" fmla="*/ 912627 h 1831744"/>
              <a:gd name="connsiteX2" fmla="*/ 70107 w 5059365"/>
              <a:gd name="connsiteY2" fmla="*/ 1066882 h 1831744"/>
              <a:gd name="connsiteX3" fmla="*/ 132247 w 5059365"/>
              <a:gd name="connsiteY3" fmla="*/ 1211170 h 1831744"/>
              <a:gd name="connsiteX4" fmla="*/ 187891 w 5059365"/>
              <a:gd name="connsiteY4" fmla="*/ 1283849 h 1831744"/>
              <a:gd name="connsiteX5" fmla="*/ 290000 w 5059365"/>
              <a:gd name="connsiteY5" fmla="*/ 1381471 h 1831744"/>
              <a:gd name="connsiteX6" fmla="*/ 439725 w 5059365"/>
              <a:gd name="connsiteY6" fmla="*/ 1496214 h 1831744"/>
              <a:gd name="connsiteX7" fmla="*/ 563745 w 5059365"/>
              <a:gd name="connsiteY7" fmla="*/ 1574490 h 1831744"/>
              <a:gd name="connsiteX8" fmla="*/ 703087 w 5059365"/>
              <a:gd name="connsiteY8" fmla="*/ 1650717 h 1831744"/>
              <a:gd name="connsiteX9" fmla="*/ 855833 w 5059365"/>
              <a:gd name="connsiteY9" fmla="*/ 1716702 h 1831744"/>
              <a:gd name="connsiteX10" fmla="*/ 1023058 w 5059365"/>
              <a:gd name="connsiteY10" fmla="*/ 1769817 h 1831744"/>
              <a:gd name="connsiteX11" fmla="*/ 1278503 w 5059365"/>
              <a:gd name="connsiteY11" fmla="*/ 1818472 h 1831744"/>
              <a:gd name="connsiteX12" fmla="*/ 1477107 w 5059365"/>
              <a:gd name="connsiteY12" fmla="*/ 1831744 h 1831744"/>
              <a:gd name="connsiteX13" fmla="*/ 1720832 w 5059365"/>
              <a:gd name="connsiteY13" fmla="*/ 1828428 h 1831744"/>
              <a:gd name="connsiteX14" fmla="*/ 1984949 w 5059365"/>
              <a:gd name="connsiteY14" fmla="*/ 1818008 h 1831744"/>
              <a:gd name="connsiteX15" fmla="*/ 2243583 w 5059365"/>
              <a:gd name="connsiteY15" fmla="*/ 1793002 h 1831744"/>
              <a:gd name="connsiteX16" fmla="*/ 2578854 w 5059365"/>
              <a:gd name="connsiteY16" fmla="*/ 1753156 h 1831744"/>
              <a:gd name="connsiteX17" fmla="*/ 2862717 w 5059365"/>
              <a:gd name="connsiteY17" fmla="*/ 1704697 h 1831744"/>
              <a:gd name="connsiteX18" fmla="*/ 3112801 w 5059365"/>
              <a:gd name="connsiteY18" fmla="*/ 1655873 h 1831744"/>
              <a:gd name="connsiteX19" fmla="*/ 3326776 w 5059365"/>
              <a:gd name="connsiteY19" fmla="*/ 1602371 h 1831744"/>
              <a:gd name="connsiteX20" fmla="*/ 3479233 w 5059365"/>
              <a:gd name="connsiteY20" fmla="*/ 1562246 h 1831744"/>
              <a:gd name="connsiteX21" fmla="*/ 3697118 w 5059365"/>
              <a:gd name="connsiteY21" fmla="*/ 1491764 h 1831744"/>
              <a:gd name="connsiteX22" fmla="*/ 3916930 w 5059365"/>
              <a:gd name="connsiteY22" fmla="*/ 1402429 h 1831744"/>
              <a:gd name="connsiteX23" fmla="*/ 4150644 w 5059365"/>
              <a:gd name="connsiteY23" fmla="*/ 1283886 h 1831744"/>
              <a:gd name="connsiteX24" fmla="*/ 4329877 w 5059365"/>
              <a:gd name="connsiteY24" fmla="*/ 1161072 h 1831744"/>
              <a:gd name="connsiteX25" fmla="*/ 4490126 w 5059365"/>
              <a:gd name="connsiteY25" fmla="*/ 1019978 h 1831744"/>
              <a:gd name="connsiteX26" fmla="*/ 4641568 w 5059365"/>
              <a:gd name="connsiteY26" fmla="*/ 855785 h 1831744"/>
              <a:gd name="connsiteX27" fmla="*/ 4801223 w 5059365"/>
              <a:gd name="connsiteY27" fmla="*/ 595972 h 1831744"/>
              <a:gd name="connsiteX28" fmla="*/ 4914619 w 5059365"/>
              <a:gd name="connsiteY28" fmla="*/ 356339 h 1831744"/>
              <a:gd name="connsiteX29" fmla="*/ 4980877 w 5059365"/>
              <a:gd name="connsiteY29" fmla="*/ 218543 h 1831744"/>
              <a:gd name="connsiteX30" fmla="*/ 5059365 w 5059365"/>
              <a:gd name="connsiteY30" fmla="*/ 0 h 1831744"/>
              <a:gd name="connsiteX31" fmla="*/ 5059365 w 5059365"/>
              <a:gd name="connsiteY31" fmla="*/ 0 h 1831744"/>
              <a:gd name="connsiteX32" fmla="*/ 5030233 w 5059365"/>
              <a:gd name="connsiteY32" fmla="*/ 97835 h 1831744"/>
              <a:gd name="connsiteX0" fmla="*/ -1 w 5120892"/>
              <a:gd name="connsiteY0" fmla="*/ 0 h 2063572"/>
              <a:gd name="connsiteX1" fmla="*/ 92025 w 5120892"/>
              <a:gd name="connsiteY1" fmla="*/ 1144455 h 2063572"/>
              <a:gd name="connsiteX2" fmla="*/ 131634 w 5120892"/>
              <a:gd name="connsiteY2" fmla="*/ 1298710 h 2063572"/>
              <a:gd name="connsiteX3" fmla="*/ 193774 w 5120892"/>
              <a:gd name="connsiteY3" fmla="*/ 1442998 h 2063572"/>
              <a:gd name="connsiteX4" fmla="*/ 249418 w 5120892"/>
              <a:gd name="connsiteY4" fmla="*/ 1515677 h 2063572"/>
              <a:gd name="connsiteX5" fmla="*/ 351527 w 5120892"/>
              <a:gd name="connsiteY5" fmla="*/ 1613299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474283 h 2063572"/>
              <a:gd name="connsiteX2" fmla="*/ 131636 w 5120894"/>
              <a:gd name="connsiteY2" fmla="*/ 1298710 h 2063572"/>
              <a:gd name="connsiteX3" fmla="*/ 193776 w 5120894"/>
              <a:gd name="connsiteY3" fmla="*/ 1442998 h 2063572"/>
              <a:gd name="connsiteX4" fmla="*/ 249420 w 5120894"/>
              <a:gd name="connsiteY4" fmla="*/ 1515677 h 2063572"/>
              <a:gd name="connsiteX5" fmla="*/ 351529 w 5120894"/>
              <a:gd name="connsiteY5" fmla="*/ 1613299 h 2063572"/>
              <a:gd name="connsiteX6" fmla="*/ 501254 w 5120894"/>
              <a:gd name="connsiteY6" fmla="*/ 1728042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474283 h 2063572"/>
              <a:gd name="connsiteX2" fmla="*/ 49595 w 5120892"/>
              <a:gd name="connsiteY2" fmla="*/ 856148 h 2063572"/>
              <a:gd name="connsiteX3" fmla="*/ 193774 w 5120892"/>
              <a:gd name="connsiteY3" fmla="*/ 1442998 h 2063572"/>
              <a:gd name="connsiteX4" fmla="*/ 249418 w 5120892"/>
              <a:gd name="connsiteY4" fmla="*/ 1515677 h 2063572"/>
              <a:gd name="connsiteX5" fmla="*/ 351527 w 5120892"/>
              <a:gd name="connsiteY5" fmla="*/ 1613299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474283 h 2063572"/>
              <a:gd name="connsiteX2" fmla="*/ 49597 w 5120894"/>
              <a:gd name="connsiteY2" fmla="*/ 856148 h 2063572"/>
              <a:gd name="connsiteX3" fmla="*/ 111733 w 5120894"/>
              <a:gd name="connsiteY3" fmla="*/ 1215392 h 2063572"/>
              <a:gd name="connsiteX4" fmla="*/ 249420 w 5120894"/>
              <a:gd name="connsiteY4" fmla="*/ 1515677 h 2063572"/>
              <a:gd name="connsiteX5" fmla="*/ 351529 w 5120894"/>
              <a:gd name="connsiteY5" fmla="*/ 1613299 h 2063572"/>
              <a:gd name="connsiteX6" fmla="*/ 501254 w 5120894"/>
              <a:gd name="connsiteY6" fmla="*/ 1728042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474283 h 2063572"/>
              <a:gd name="connsiteX2" fmla="*/ 49595 w 5120892"/>
              <a:gd name="connsiteY2" fmla="*/ 856148 h 2063572"/>
              <a:gd name="connsiteX3" fmla="*/ 111731 w 5120892"/>
              <a:gd name="connsiteY3" fmla="*/ 1215392 h 2063572"/>
              <a:gd name="connsiteX4" fmla="*/ 208396 w 5120892"/>
              <a:gd name="connsiteY4" fmla="*/ 1465098 h 2063572"/>
              <a:gd name="connsiteX5" fmla="*/ 351527 w 5120892"/>
              <a:gd name="connsiteY5" fmla="*/ 1613299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597 w 5120894"/>
              <a:gd name="connsiteY2" fmla="*/ 856148 h 2063572"/>
              <a:gd name="connsiteX3" fmla="*/ 111733 w 5120894"/>
              <a:gd name="connsiteY3" fmla="*/ 1215392 h 2063572"/>
              <a:gd name="connsiteX4" fmla="*/ 208398 w 5120894"/>
              <a:gd name="connsiteY4" fmla="*/ 1465098 h 2063572"/>
              <a:gd name="connsiteX5" fmla="*/ 351529 w 5120894"/>
              <a:gd name="connsiteY5" fmla="*/ 1613299 h 2063572"/>
              <a:gd name="connsiteX6" fmla="*/ 501254 w 5120894"/>
              <a:gd name="connsiteY6" fmla="*/ 1728042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183452 h 2063572"/>
              <a:gd name="connsiteX2" fmla="*/ 49600 w 5120892"/>
              <a:gd name="connsiteY2" fmla="*/ 476808 h 2063572"/>
              <a:gd name="connsiteX3" fmla="*/ 111731 w 5120892"/>
              <a:gd name="connsiteY3" fmla="*/ 1215392 h 2063572"/>
              <a:gd name="connsiteX4" fmla="*/ 208396 w 5120892"/>
              <a:gd name="connsiteY4" fmla="*/ 1465098 h 2063572"/>
              <a:gd name="connsiteX5" fmla="*/ 351527 w 5120892"/>
              <a:gd name="connsiteY5" fmla="*/ 1613299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602 w 5120894"/>
              <a:gd name="connsiteY2" fmla="*/ 476808 h 2063572"/>
              <a:gd name="connsiteX3" fmla="*/ 70710 w 5120894"/>
              <a:gd name="connsiteY3" fmla="*/ 760181 h 2063572"/>
              <a:gd name="connsiteX4" fmla="*/ 208398 w 5120894"/>
              <a:gd name="connsiteY4" fmla="*/ 1465098 h 2063572"/>
              <a:gd name="connsiteX5" fmla="*/ 351529 w 5120894"/>
              <a:gd name="connsiteY5" fmla="*/ 1613299 h 2063572"/>
              <a:gd name="connsiteX6" fmla="*/ 501254 w 5120894"/>
              <a:gd name="connsiteY6" fmla="*/ 1728042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183452 h 2063572"/>
              <a:gd name="connsiteX2" fmla="*/ 49600 w 5120892"/>
              <a:gd name="connsiteY2" fmla="*/ 476808 h 2063572"/>
              <a:gd name="connsiteX3" fmla="*/ 70708 w 5120892"/>
              <a:gd name="connsiteY3" fmla="*/ 760181 h 2063572"/>
              <a:gd name="connsiteX4" fmla="*/ 146868 w 5120892"/>
              <a:gd name="connsiteY4" fmla="*/ 1085755 h 2063572"/>
              <a:gd name="connsiteX5" fmla="*/ 351527 w 5120892"/>
              <a:gd name="connsiteY5" fmla="*/ 1613299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602 w 5120894"/>
              <a:gd name="connsiteY2" fmla="*/ 476808 h 2063572"/>
              <a:gd name="connsiteX3" fmla="*/ 70710 w 5120894"/>
              <a:gd name="connsiteY3" fmla="*/ 760181 h 2063572"/>
              <a:gd name="connsiteX4" fmla="*/ 146870 w 5120894"/>
              <a:gd name="connsiteY4" fmla="*/ 1085755 h 2063572"/>
              <a:gd name="connsiteX5" fmla="*/ 372040 w 5120894"/>
              <a:gd name="connsiteY5" fmla="*/ 1335114 h 2063572"/>
              <a:gd name="connsiteX6" fmla="*/ 501254 w 5120894"/>
              <a:gd name="connsiteY6" fmla="*/ 1728042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183452 h 2063572"/>
              <a:gd name="connsiteX2" fmla="*/ 49600 w 5120892"/>
              <a:gd name="connsiteY2" fmla="*/ 476808 h 2063572"/>
              <a:gd name="connsiteX3" fmla="*/ 70708 w 5120892"/>
              <a:gd name="connsiteY3" fmla="*/ 760181 h 2063572"/>
              <a:gd name="connsiteX4" fmla="*/ 146868 w 5120892"/>
              <a:gd name="connsiteY4" fmla="*/ 1085755 h 2063572"/>
              <a:gd name="connsiteX5" fmla="*/ 277179 w 5120892"/>
              <a:gd name="connsiteY5" fmla="*/ 1305874 h 2063572"/>
              <a:gd name="connsiteX6" fmla="*/ 501252 w 5120892"/>
              <a:gd name="connsiteY6" fmla="*/ 1728042 h 2063572"/>
              <a:gd name="connsiteX7" fmla="*/ 625272 w 5120892"/>
              <a:gd name="connsiteY7" fmla="*/ 1806318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602 w 5120894"/>
              <a:gd name="connsiteY2" fmla="*/ 476808 h 2063572"/>
              <a:gd name="connsiteX3" fmla="*/ 70710 w 5120894"/>
              <a:gd name="connsiteY3" fmla="*/ 760181 h 2063572"/>
              <a:gd name="connsiteX4" fmla="*/ 146870 w 5120894"/>
              <a:gd name="connsiteY4" fmla="*/ 1085755 h 2063572"/>
              <a:gd name="connsiteX5" fmla="*/ 277181 w 5120894"/>
              <a:gd name="connsiteY5" fmla="*/ 1305874 h 2063572"/>
              <a:gd name="connsiteX6" fmla="*/ 398487 w 5120894"/>
              <a:gd name="connsiteY6" fmla="*/ 1503861 h 2063572"/>
              <a:gd name="connsiteX7" fmla="*/ 625274 w 5120894"/>
              <a:gd name="connsiteY7" fmla="*/ 1806318 h 2063572"/>
              <a:gd name="connsiteX8" fmla="*/ 764616 w 5120894"/>
              <a:gd name="connsiteY8" fmla="*/ 1882545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183452 h 2063572"/>
              <a:gd name="connsiteX2" fmla="*/ 49600 w 5120892"/>
              <a:gd name="connsiteY2" fmla="*/ 476808 h 2063572"/>
              <a:gd name="connsiteX3" fmla="*/ 70708 w 5120892"/>
              <a:gd name="connsiteY3" fmla="*/ 760181 h 2063572"/>
              <a:gd name="connsiteX4" fmla="*/ 146868 w 5120892"/>
              <a:gd name="connsiteY4" fmla="*/ 1085755 h 2063572"/>
              <a:gd name="connsiteX5" fmla="*/ 277179 w 5120892"/>
              <a:gd name="connsiteY5" fmla="*/ 1305874 h 2063572"/>
              <a:gd name="connsiteX6" fmla="*/ 398485 w 5120892"/>
              <a:gd name="connsiteY6" fmla="*/ 1503861 h 2063572"/>
              <a:gd name="connsiteX7" fmla="*/ 554122 w 5120892"/>
              <a:gd name="connsiteY7" fmla="*/ 1664989 h 2063572"/>
              <a:gd name="connsiteX8" fmla="*/ 764614 w 5120892"/>
              <a:gd name="connsiteY8" fmla="*/ 1882545 h 2063572"/>
              <a:gd name="connsiteX9" fmla="*/ 917360 w 5120892"/>
              <a:gd name="connsiteY9" fmla="*/ 1948530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602 w 5120894"/>
              <a:gd name="connsiteY2" fmla="*/ 476808 h 2063572"/>
              <a:gd name="connsiteX3" fmla="*/ 70710 w 5120894"/>
              <a:gd name="connsiteY3" fmla="*/ 760181 h 2063572"/>
              <a:gd name="connsiteX4" fmla="*/ 146870 w 5120894"/>
              <a:gd name="connsiteY4" fmla="*/ 1085755 h 2063572"/>
              <a:gd name="connsiteX5" fmla="*/ 277181 w 5120894"/>
              <a:gd name="connsiteY5" fmla="*/ 1305874 h 2063572"/>
              <a:gd name="connsiteX6" fmla="*/ 398487 w 5120894"/>
              <a:gd name="connsiteY6" fmla="*/ 1503861 h 2063572"/>
              <a:gd name="connsiteX7" fmla="*/ 554124 w 5120894"/>
              <a:gd name="connsiteY7" fmla="*/ 1664989 h 2063572"/>
              <a:gd name="connsiteX8" fmla="*/ 717184 w 5120894"/>
              <a:gd name="connsiteY8" fmla="*/ 1799696 h 2063572"/>
              <a:gd name="connsiteX9" fmla="*/ 917362 w 5120894"/>
              <a:gd name="connsiteY9" fmla="*/ 1948530 h 2063572"/>
              <a:gd name="connsiteX10" fmla="*/ 1084587 w 5120894"/>
              <a:gd name="connsiteY10" fmla="*/ 2001645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3572"/>
              <a:gd name="connsiteX1" fmla="*/ 30492 w 5120892"/>
              <a:gd name="connsiteY1" fmla="*/ 183452 h 2063572"/>
              <a:gd name="connsiteX2" fmla="*/ 49600 w 5120892"/>
              <a:gd name="connsiteY2" fmla="*/ 476808 h 2063572"/>
              <a:gd name="connsiteX3" fmla="*/ 70708 w 5120892"/>
              <a:gd name="connsiteY3" fmla="*/ 760181 h 2063572"/>
              <a:gd name="connsiteX4" fmla="*/ 146868 w 5120892"/>
              <a:gd name="connsiteY4" fmla="*/ 1085755 h 2063572"/>
              <a:gd name="connsiteX5" fmla="*/ 277179 w 5120892"/>
              <a:gd name="connsiteY5" fmla="*/ 1305874 h 2063572"/>
              <a:gd name="connsiteX6" fmla="*/ 398485 w 5120892"/>
              <a:gd name="connsiteY6" fmla="*/ 1503861 h 2063572"/>
              <a:gd name="connsiteX7" fmla="*/ 554122 w 5120892"/>
              <a:gd name="connsiteY7" fmla="*/ 1664989 h 2063572"/>
              <a:gd name="connsiteX8" fmla="*/ 717182 w 5120892"/>
              <a:gd name="connsiteY8" fmla="*/ 1799696 h 2063572"/>
              <a:gd name="connsiteX9" fmla="*/ 917360 w 5120892"/>
              <a:gd name="connsiteY9" fmla="*/ 1899797 h 2063572"/>
              <a:gd name="connsiteX10" fmla="*/ 1084585 w 5120892"/>
              <a:gd name="connsiteY10" fmla="*/ 2001645 h 2063572"/>
              <a:gd name="connsiteX11" fmla="*/ 1340030 w 5120892"/>
              <a:gd name="connsiteY11" fmla="*/ 2050300 h 2063572"/>
              <a:gd name="connsiteX12" fmla="*/ 1538634 w 5120892"/>
              <a:gd name="connsiteY12" fmla="*/ 2063572 h 2063572"/>
              <a:gd name="connsiteX13" fmla="*/ 1782359 w 5120892"/>
              <a:gd name="connsiteY13" fmla="*/ 2060256 h 2063572"/>
              <a:gd name="connsiteX14" fmla="*/ 2046476 w 5120892"/>
              <a:gd name="connsiteY14" fmla="*/ 2049836 h 2063572"/>
              <a:gd name="connsiteX15" fmla="*/ 2305110 w 5120892"/>
              <a:gd name="connsiteY15" fmla="*/ 2024830 h 2063572"/>
              <a:gd name="connsiteX16" fmla="*/ 2640381 w 5120892"/>
              <a:gd name="connsiteY16" fmla="*/ 1984984 h 2063572"/>
              <a:gd name="connsiteX17" fmla="*/ 2924244 w 5120892"/>
              <a:gd name="connsiteY17" fmla="*/ 1936525 h 2063572"/>
              <a:gd name="connsiteX18" fmla="*/ 3174328 w 5120892"/>
              <a:gd name="connsiteY18" fmla="*/ 1887701 h 2063572"/>
              <a:gd name="connsiteX19" fmla="*/ 3388303 w 5120892"/>
              <a:gd name="connsiteY19" fmla="*/ 1834199 h 2063572"/>
              <a:gd name="connsiteX20" fmla="*/ 3540760 w 5120892"/>
              <a:gd name="connsiteY20" fmla="*/ 1794074 h 2063572"/>
              <a:gd name="connsiteX21" fmla="*/ 3758645 w 5120892"/>
              <a:gd name="connsiteY21" fmla="*/ 1723592 h 2063572"/>
              <a:gd name="connsiteX22" fmla="*/ 3978457 w 5120892"/>
              <a:gd name="connsiteY22" fmla="*/ 1634257 h 2063572"/>
              <a:gd name="connsiteX23" fmla="*/ 4212171 w 5120892"/>
              <a:gd name="connsiteY23" fmla="*/ 1515714 h 2063572"/>
              <a:gd name="connsiteX24" fmla="*/ 4391404 w 5120892"/>
              <a:gd name="connsiteY24" fmla="*/ 1392900 h 2063572"/>
              <a:gd name="connsiteX25" fmla="*/ 4551653 w 5120892"/>
              <a:gd name="connsiteY25" fmla="*/ 1251806 h 2063572"/>
              <a:gd name="connsiteX26" fmla="*/ 4703095 w 5120892"/>
              <a:gd name="connsiteY26" fmla="*/ 1087613 h 2063572"/>
              <a:gd name="connsiteX27" fmla="*/ 4862750 w 5120892"/>
              <a:gd name="connsiteY27" fmla="*/ 827800 h 2063572"/>
              <a:gd name="connsiteX28" fmla="*/ 4976146 w 5120892"/>
              <a:gd name="connsiteY28" fmla="*/ 588167 h 2063572"/>
              <a:gd name="connsiteX29" fmla="*/ 5042404 w 5120892"/>
              <a:gd name="connsiteY29" fmla="*/ 450371 h 2063572"/>
              <a:gd name="connsiteX30" fmla="*/ 5120892 w 5120892"/>
              <a:gd name="connsiteY30" fmla="*/ 231828 h 2063572"/>
              <a:gd name="connsiteX31" fmla="*/ 5120892 w 5120892"/>
              <a:gd name="connsiteY31" fmla="*/ 231828 h 2063572"/>
              <a:gd name="connsiteX32" fmla="*/ 5091760 w 5120892"/>
              <a:gd name="connsiteY32" fmla="*/ 329663 h 2063572"/>
              <a:gd name="connsiteX0" fmla="*/ 1 w 5120894"/>
              <a:gd name="connsiteY0" fmla="*/ 0 h 2063572"/>
              <a:gd name="connsiteX1" fmla="*/ 30494 w 5120894"/>
              <a:gd name="connsiteY1" fmla="*/ 183452 h 2063572"/>
              <a:gd name="connsiteX2" fmla="*/ 49602 w 5120894"/>
              <a:gd name="connsiteY2" fmla="*/ 476808 h 2063572"/>
              <a:gd name="connsiteX3" fmla="*/ 70710 w 5120894"/>
              <a:gd name="connsiteY3" fmla="*/ 760181 h 2063572"/>
              <a:gd name="connsiteX4" fmla="*/ 146870 w 5120894"/>
              <a:gd name="connsiteY4" fmla="*/ 1085755 h 2063572"/>
              <a:gd name="connsiteX5" fmla="*/ 277181 w 5120894"/>
              <a:gd name="connsiteY5" fmla="*/ 1305874 h 2063572"/>
              <a:gd name="connsiteX6" fmla="*/ 398487 w 5120894"/>
              <a:gd name="connsiteY6" fmla="*/ 1503861 h 2063572"/>
              <a:gd name="connsiteX7" fmla="*/ 554124 w 5120894"/>
              <a:gd name="connsiteY7" fmla="*/ 1664989 h 2063572"/>
              <a:gd name="connsiteX8" fmla="*/ 717184 w 5120894"/>
              <a:gd name="connsiteY8" fmla="*/ 1799696 h 2063572"/>
              <a:gd name="connsiteX9" fmla="*/ 917362 w 5120894"/>
              <a:gd name="connsiteY9" fmla="*/ 1899797 h 2063572"/>
              <a:gd name="connsiteX10" fmla="*/ 1116208 w 5120894"/>
              <a:gd name="connsiteY10" fmla="*/ 1982152 h 2063572"/>
              <a:gd name="connsiteX11" fmla="*/ 1340032 w 5120894"/>
              <a:gd name="connsiteY11" fmla="*/ 2050300 h 2063572"/>
              <a:gd name="connsiteX12" fmla="*/ 1538636 w 5120894"/>
              <a:gd name="connsiteY12" fmla="*/ 2063572 h 2063572"/>
              <a:gd name="connsiteX13" fmla="*/ 1782361 w 5120894"/>
              <a:gd name="connsiteY13" fmla="*/ 2060256 h 2063572"/>
              <a:gd name="connsiteX14" fmla="*/ 2046478 w 5120894"/>
              <a:gd name="connsiteY14" fmla="*/ 2049836 h 2063572"/>
              <a:gd name="connsiteX15" fmla="*/ 2305112 w 5120894"/>
              <a:gd name="connsiteY15" fmla="*/ 2024830 h 2063572"/>
              <a:gd name="connsiteX16" fmla="*/ 2640383 w 5120894"/>
              <a:gd name="connsiteY16" fmla="*/ 1984984 h 2063572"/>
              <a:gd name="connsiteX17" fmla="*/ 2924246 w 5120894"/>
              <a:gd name="connsiteY17" fmla="*/ 1936525 h 2063572"/>
              <a:gd name="connsiteX18" fmla="*/ 3174330 w 5120894"/>
              <a:gd name="connsiteY18" fmla="*/ 1887701 h 2063572"/>
              <a:gd name="connsiteX19" fmla="*/ 3388305 w 5120894"/>
              <a:gd name="connsiteY19" fmla="*/ 1834199 h 2063572"/>
              <a:gd name="connsiteX20" fmla="*/ 3540762 w 5120894"/>
              <a:gd name="connsiteY20" fmla="*/ 1794074 h 2063572"/>
              <a:gd name="connsiteX21" fmla="*/ 3758647 w 5120894"/>
              <a:gd name="connsiteY21" fmla="*/ 1723592 h 2063572"/>
              <a:gd name="connsiteX22" fmla="*/ 3978459 w 5120894"/>
              <a:gd name="connsiteY22" fmla="*/ 1634257 h 2063572"/>
              <a:gd name="connsiteX23" fmla="*/ 4212173 w 5120894"/>
              <a:gd name="connsiteY23" fmla="*/ 1515714 h 2063572"/>
              <a:gd name="connsiteX24" fmla="*/ 4391406 w 5120894"/>
              <a:gd name="connsiteY24" fmla="*/ 1392900 h 2063572"/>
              <a:gd name="connsiteX25" fmla="*/ 4551655 w 5120894"/>
              <a:gd name="connsiteY25" fmla="*/ 1251806 h 2063572"/>
              <a:gd name="connsiteX26" fmla="*/ 4703097 w 5120894"/>
              <a:gd name="connsiteY26" fmla="*/ 1087613 h 2063572"/>
              <a:gd name="connsiteX27" fmla="*/ 4862752 w 5120894"/>
              <a:gd name="connsiteY27" fmla="*/ 827800 h 2063572"/>
              <a:gd name="connsiteX28" fmla="*/ 4976148 w 5120894"/>
              <a:gd name="connsiteY28" fmla="*/ 588167 h 2063572"/>
              <a:gd name="connsiteX29" fmla="*/ 5042406 w 5120894"/>
              <a:gd name="connsiteY29" fmla="*/ 450371 h 2063572"/>
              <a:gd name="connsiteX30" fmla="*/ 5120894 w 5120894"/>
              <a:gd name="connsiteY30" fmla="*/ 231828 h 2063572"/>
              <a:gd name="connsiteX31" fmla="*/ 5120894 w 5120894"/>
              <a:gd name="connsiteY31" fmla="*/ 231828 h 2063572"/>
              <a:gd name="connsiteX32" fmla="*/ 5091762 w 5120894"/>
              <a:gd name="connsiteY32" fmla="*/ 329663 h 2063572"/>
              <a:gd name="connsiteX0" fmla="*/ -1 w 5120892"/>
              <a:gd name="connsiteY0" fmla="*/ 0 h 2065625"/>
              <a:gd name="connsiteX1" fmla="*/ 30492 w 5120892"/>
              <a:gd name="connsiteY1" fmla="*/ 183452 h 2065625"/>
              <a:gd name="connsiteX2" fmla="*/ 49600 w 5120892"/>
              <a:gd name="connsiteY2" fmla="*/ 476808 h 2065625"/>
              <a:gd name="connsiteX3" fmla="*/ 70708 w 5120892"/>
              <a:gd name="connsiteY3" fmla="*/ 760181 h 2065625"/>
              <a:gd name="connsiteX4" fmla="*/ 146868 w 5120892"/>
              <a:gd name="connsiteY4" fmla="*/ 1085755 h 2065625"/>
              <a:gd name="connsiteX5" fmla="*/ 277179 w 5120892"/>
              <a:gd name="connsiteY5" fmla="*/ 1305874 h 2065625"/>
              <a:gd name="connsiteX6" fmla="*/ 398485 w 5120892"/>
              <a:gd name="connsiteY6" fmla="*/ 1503861 h 2065625"/>
              <a:gd name="connsiteX7" fmla="*/ 554122 w 5120892"/>
              <a:gd name="connsiteY7" fmla="*/ 1664989 h 2065625"/>
              <a:gd name="connsiteX8" fmla="*/ 717182 w 5120892"/>
              <a:gd name="connsiteY8" fmla="*/ 1799696 h 2065625"/>
              <a:gd name="connsiteX9" fmla="*/ 917360 w 5120892"/>
              <a:gd name="connsiteY9" fmla="*/ 1899797 h 2065625"/>
              <a:gd name="connsiteX10" fmla="*/ 1116206 w 5120892"/>
              <a:gd name="connsiteY10" fmla="*/ 1982152 h 2065625"/>
              <a:gd name="connsiteX11" fmla="*/ 1340029 w 5120892"/>
              <a:gd name="connsiteY11" fmla="*/ 2025935 h 2065625"/>
              <a:gd name="connsiteX12" fmla="*/ 1538634 w 5120892"/>
              <a:gd name="connsiteY12" fmla="*/ 2063572 h 2065625"/>
              <a:gd name="connsiteX13" fmla="*/ 1782359 w 5120892"/>
              <a:gd name="connsiteY13" fmla="*/ 2060256 h 2065625"/>
              <a:gd name="connsiteX14" fmla="*/ 2046476 w 5120892"/>
              <a:gd name="connsiteY14" fmla="*/ 2049836 h 2065625"/>
              <a:gd name="connsiteX15" fmla="*/ 2305110 w 5120892"/>
              <a:gd name="connsiteY15" fmla="*/ 2024830 h 2065625"/>
              <a:gd name="connsiteX16" fmla="*/ 2640381 w 5120892"/>
              <a:gd name="connsiteY16" fmla="*/ 1984984 h 2065625"/>
              <a:gd name="connsiteX17" fmla="*/ 2924244 w 5120892"/>
              <a:gd name="connsiteY17" fmla="*/ 1936525 h 2065625"/>
              <a:gd name="connsiteX18" fmla="*/ 3174328 w 5120892"/>
              <a:gd name="connsiteY18" fmla="*/ 1887701 h 2065625"/>
              <a:gd name="connsiteX19" fmla="*/ 3388303 w 5120892"/>
              <a:gd name="connsiteY19" fmla="*/ 1834199 h 2065625"/>
              <a:gd name="connsiteX20" fmla="*/ 3540760 w 5120892"/>
              <a:gd name="connsiteY20" fmla="*/ 1794074 h 2065625"/>
              <a:gd name="connsiteX21" fmla="*/ 3758645 w 5120892"/>
              <a:gd name="connsiteY21" fmla="*/ 1723592 h 2065625"/>
              <a:gd name="connsiteX22" fmla="*/ 3978457 w 5120892"/>
              <a:gd name="connsiteY22" fmla="*/ 1634257 h 2065625"/>
              <a:gd name="connsiteX23" fmla="*/ 4212171 w 5120892"/>
              <a:gd name="connsiteY23" fmla="*/ 1515714 h 2065625"/>
              <a:gd name="connsiteX24" fmla="*/ 4391404 w 5120892"/>
              <a:gd name="connsiteY24" fmla="*/ 1392900 h 2065625"/>
              <a:gd name="connsiteX25" fmla="*/ 4551653 w 5120892"/>
              <a:gd name="connsiteY25" fmla="*/ 1251806 h 2065625"/>
              <a:gd name="connsiteX26" fmla="*/ 4703095 w 5120892"/>
              <a:gd name="connsiteY26" fmla="*/ 1087613 h 2065625"/>
              <a:gd name="connsiteX27" fmla="*/ 4862750 w 5120892"/>
              <a:gd name="connsiteY27" fmla="*/ 827800 h 2065625"/>
              <a:gd name="connsiteX28" fmla="*/ 4976146 w 5120892"/>
              <a:gd name="connsiteY28" fmla="*/ 588167 h 2065625"/>
              <a:gd name="connsiteX29" fmla="*/ 5042404 w 5120892"/>
              <a:gd name="connsiteY29" fmla="*/ 450371 h 2065625"/>
              <a:gd name="connsiteX30" fmla="*/ 5120892 w 5120892"/>
              <a:gd name="connsiteY30" fmla="*/ 231828 h 2065625"/>
              <a:gd name="connsiteX31" fmla="*/ 5120892 w 5120892"/>
              <a:gd name="connsiteY31" fmla="*/ 231828 h 2065625"/>
              <a:gd name="connsiteX32" fmla="*/ 5091760 w 5120892"/>
              <a:gd name="connsiteY32" fmla="*/ 329663 h 2065625"/>
              <a:gd name="connsiteX0" fmla="*/ 1 w 5120894"/>
              <a:gd name="connsiteY0" fmla="*/ 0 h 2060258"/>
              <a:gd name="connsiteX1" fmla="*/ 30494 w 5120894"/>
              <a:gd name="connsiteY1" fmla="*/ 183452 h 2060258"/>
              <a:gd name="connsiteX2" fmla="*/ 49602 w 5120894"/>
              <a:gd name="connsiteY2" fmla="*/ 476808 h 2060258"/>
              <a:gd name="connsiteX3" fmla="*/ 70710 w 5120894"/>
              <a:gd name="connsiteY3" fmla="*/ 760181 h 2060258"/>
              <a:gd name="connsiteX4" fmla="*/ 146870 w 5120894"/>
              <a:gd name="connsiteY4" fmla="*/ 1085755 h 2060258"/>
              <a:gd name="connsiteX5" fmla="*/ 277181 w 5120894"/>
              <a:gd name="connsiteY5" fmla="*/ 1305874 h 2060258"/>
              <a:gd name="connsiteX6" fmla="*/ 398487 w 5120894"/>
              <a:gd name="connsiteY6" fmla="*/ 1503861 h 2060258"/>
              <a:gd name="connsiteX7" fmla="*/ 554124 w 5120894"/>
              <a:gd name="connsiteY7" fmla="*/ 1664989 h 2060258"/>
              <a:gd name="connsiteX8" fmla="*/ 717184 w 5120894"/>
              <a:gd name="connsiteY8" fmla="*/ 1799696 h 2060258"/>
              <a:gd name="connsiteX9" fmla="*/ 917362 w 5120894"/>
              <a:gd name="connsiteY9" fmla="*/ 1899797 h 2060258"/>
              <a:gd name="connsiteX10" fmla="*/ 1116208 w 5120894"/>
              <a:gd name="connsiteY10" fmla="*/ 1982152 h 2060258"/>
              <a:gd name="connsiteX11" fmla="*/ 1340031 w 5120894"/>
              <a:gd name="connsiteY11" fmla="*/ 2025935 h 2060258"/>
              <a:gd name="connsiteX12" fmla="*/ 1570257 w 5120894"/>
              <a:gd name="connsiteY12" fmla="*/ 2048951 h 2060258"/>
              <a:gd name="connsiteX13" fmla="*/ 1782361 w 5120894"/>
              <a:gd name="connsiteY13" fmla="*/ 2060256 h 2060258"/>
              <a:gd name="connsiteX14" fmla="*/ 2046478 w 5120894"/>
              <a:gd name="connsiteY14" fmla="*/ 2049836 h 2060258"/>
              <a:gd name="connsiteX15" fmla="*/ 2305112 w 5120894"/>
              <a:gd name="connsiteY15" fmla="*/ 2024830 h 2060258"/>
              <a:gd name="connsiteX16" fmla="*/ 2640383 w 5120894"/>
              <a:gd name="connsiteY16" fmla="*/ 1984984 h 2060258"/>
              <a:gd name="connsiteX17" fmla="*/ 2924246 w 5120894"/>
              <a:gd name="connsiteY17" fmla="*/ 1936525 h 2060258"/>
              <a:gd name="connsiteX18" fmla="*/ 3174330 w 5120894"/>
              <a:gd name="connsiteY18" fmla="*/ 1887701 h 2060258"/>
              <a:gd name="connsiteX19" fmla="*/ 3388305 w 5120894"/>
              <a:gd name="connsiteY19" fmla="*/ 1834199 h 2060258"/>
              <a:gd name="connsiteX20" fmla="*/ 3540762 w 5120894"/>
              <a:gd name="connsiteY20" fmla="*/ 1794074 h 2060258"/>
              <a:gd name="connsiteX21" fmla="*/ 3758647 w 5120894"/>
              <a:gd name="connsiteY21" fmla="*/ 1723592 h 2060258"/>
              <a:gd name="connsiteX22" fmla="*/ 3978459 w 5120894"/>
              <a:gd name="connsiteY22" fmla="*/ 1634257 h 2060258"/>
              <a:gd name="connsiteX23" fmla="*/ 4212173 w 5120894"/>
              <a:gd name="connsiteY23" fmla="*/ 1515714 h 2060258"/>
              <a:gd name="connsiteX24" fmla="*/ 4391406 w 5120894"/>
              <a:gd name="connsiteY24" fmla="*/ 1392900 h 2060258"/>
              <a:gd name="connsiteX25" fmla="*/ 4551655 w 5120894"/>
              <a:gd name="connsiteY25" fmla="*/ 1251806 h 2060258"/>
              <a:gd name="connsiteX26" fmla="*/ 4703097 w 5120894"/>
              <a:gd name="connsiteY26" fmla="*/ 1087613 h 2060258"/>
              <a:gd name="connsiteX27" fmla="*/ 4862752 w 5120894"/>
              <a:gd name="connsiteY27" fmla="*/ 827800 h 2060258"/>
              <a:gd name="connsiteX28" fmla="*/ 4976148 w 5120894"/>
              <a:gd name="connsiteY28" fmla="*/ 588167 h 2060258"/>
              <a:gd name="connsiteX29" fmla="*/ 5042406 w 5120894"/>
              <a:gd name="connsiteY29" fmla="*/ 450371 h 2060258"/>
              <a:gd name="connsiteX30" fmla="*/ 5120894 w 5120894"/>
              <a:gd name="connsiteY30" fmla="*/ 231828 h 2060258"/>
              <a:gd name="connsiteX31" fmla="*/ 5120894 w 5120894"/>
              <a:gd name="connsiteY31" fmla="*/ 231828 h 2060258"/>
              <a:gd name="connsiteX32" fmla="*/ 5091762 w 5120894"/>
              <a:gd name="connsiteY32" fmla="*/ 329663 h 2060258"/>
              <a:gd name="connsiteX0" fmla="*/ -1 w 5120892"/>
              <a:gd name="connsiteY0" fmla="*/ 0 h 2060409"/>
              <a:gd name="connsiteX1" fmla="*/ 30492 w 5120892"/>
              <a:gd name="connsiteY1" fmla="*/ 183452 h 2060409"/>
              <a:gd name="connsiteX2" fmla="*/ 49600 w 5120892"/>
              <a:gd name="connsiteY2" fmla="*/ 476808 h 2060409"/>
              <a:gd name="connsiteX3" fmla="*/ 70708 w 5120892"/>
              <a:gd name="connsiteY3" fmla="*/ 760181 h 2060409"/>
              <a:gd name="connsiteX4" fmla="*/ 146868 w 5120892"/>
              <a:gd name="connsiteY4" fmla="*/ 1085755 h 2060409"/>
              <a:gd name="connsiteX5" fmla="*/ 277179 w 5120892"/>
              <a:gd name="connsiteY5" fmla="*/ 1305874 h 2060409"/>
              <a:gd name="connsiteX6" fmla="*/ 398485 w 5120892"/>
              <a:gd name="connsiteY6" fmla="*/ 1503861 h 2060409"/>
              <a:gd name="connsiteX7" fmla="*/ 554122 w 5120892"/>
              <a:gd name="connsiteY7" fmla="*/ 1664989 h 2060409"/>
              <a:gd name="connsiteX8" fmla="*/ 717182 w 5120892"/>
              <a:gd name="connsiteY8" fmla="*/ 1799696 h 2060409"/>
              <a:gd name="connsiteX9" fmla="*/ 917360 w 5120892"/>
              <a:gd name="connsiteY9" fmla="*/ 1899797 h 2060409"/>
              <a:gd name="connsiteX10" fmla="*/ 1116206 w 5120892"/>
              <a:gd name="connsiteY10" fmla="*/ 1982152 h 2060409"/>
              <a:gd name="connsiteX11" fmla="*/ 1340029 w 5120892"/>
              <a:gd name="connsiteY11" fmla="*/ 2025935 h 2060409"/>
              <a:gd name="connsiteX12" fmla="*/ 1562349 w 5120892"/>
              <a:gd name="connsiteY12" fmla="*/ 2053825 h 2060409"/>
              <a:gd name="connsiteX13" fmla="*/ 1782359 w 5120892"/>
              <a:gd name="connsiteY13" fmla="*/ 2060256 h 2060409"/>
              <a:gd name="connsiteX14" fmla="*/ 2046476 w 5120892"/>
              <a:gd name="connsiteY14" fmla="*/ 2049836 h 2060409"/>
              <a:gd name="connsiteX15" fmla="*/ 2305110 w 5120892"/>
              <a:gd name="connsiteY15" fmla="*/ 2024830 h 2060409"/>
              <a:gd name="connsiteX16" fmla="*/ 2640381 w 5120892"/>
              <a:gd name="connsiteY16" fmla="*/ 1984984 h 2060409"/>
              <a:gd name="connsiteX17" fmla="*/ 2924244 w 5120892"/>
              <a:gd name="connsiteY17" fmla="*/ 1936525 h 2060409"/>
              <a:gd name="connsiteX18" fmla="*/ 3174328 w 5120892"/>
              <a:gd name="connsiteY18" fmla="*/ 1887701 h 2060409"/>
              <a:gd name="connsiteX19" fmla="*/ 3388303 w 5120892"/>
              <a:gd name="connsiteY19" fmla="*/ 1834199 h 2060409"/>
              <a:gd name="connsiteX20" fmla="*/ 3540760 w 5120892"/>
              <a:gd name="connsiteY20" fmla="*/ 1794074 h 2060409"/>
              <a:gd name="connsiteX21" fmla="*/ 3758645 w 5120892"/>
              <a:gd name="connsiteY21" fmla="*/ 1723592 h 2060409"/>
              <a:gd name="connsiteX22" fmla="*/ 3978457 w 5120892"/>
              <a:gd name="connsiteY22" fmla="*/ 1634257 h 2060409"/>
              <a:gd name="connsiteX23" fmla="*/ 4212171 w 5120892"/>
              <a:gd name="connsiteY23" fmla="*/ 1515714 h 2060409"/>
              <a:gd name="connsiteX24" fmla="*/ 4391404 w 5120892"/>
              <a:gd name="connsiteY24" fmla="*/ 1392900 h 2060409"/>
              <a:gd name="connsiteX25" fmla="*/ 4551653 w 5120892"/>
              <a:gd name="connsiteY25" fmla="*/ 1251806 h 2060409"/>
              <a:gd name="connsiteX26" fmla="*/ 4703095 w 5120892"/>
              <a:gd name="connsiteY26" fmla="*/ 1087613 h 2060409"/>
              <a:gd name="connsiteX27" fmla="*/ 4862750 w 5120892"/>
              <a:gd name="connsiteY27" fmla="*/ 827800 h 2060409"/>
              <a:gd name="connsiteX28" fmla="*/ 4976146 w 5120892"/>
              <a:gd name="connsiteY28" fmla="*/ 588167 h 2060409"/>
              <a:gd name="connsiteX29" fmla="*/ 5042404 w 5120892"/>
              <a:gd name="connsiteY29" fmla="*/ 450371 h 2060409"/>
              <a:gd name="connsiteX30" fmla="*/ 5120892 w 5120892"/>
              <a:gd name="connsiteY30" fmla="*/ 231828 h 2060409"/>
              <a:gd name="connsiteX31" fmla="*/ 5120892 w 5120892"/>
              <a:gd name="connsiteY31" fmla="*/ 231828 h 2060409"/>
              <a:gd name="connsiteX32" fmla="*/ 5091760 w 5120892"/>
              <a:gd name="connsiteY32" fmla="*/ 329663 h 2060409"/>
              <a:gd name="connsiteX0" fmla="*/ 1 w 5120894"/>
              <a:gd name="connsiteY0" fmla="*/ 0 h 2060320"/>
              <a:gd name="connsiteX1" fmla="*/ 30494 w 5120894"/>
              <a:gd name="connsiteY1" fmla="*/ 183452 h 2060320"/>
              <a:gd name="connsiteX2" fmla="*/ 49602 w 5120894"/>
              <a:gd name="connsiteY2" fmla="*/ 476808 h 2060320"/>
              <a:gd name="connsiteX3" fmla="*/ 70710 w 5120894"/>
              <a:gd name="connsiteY3" fmla="*/ 760181 h 2060320"/>
              <a:gd name="connsiteX4" fmla="*/ 146870 w 5120894"/>
              <a:gd name="connsiteY4" fmla="*/ 1085755 h 2060320"/>
              <a:gd name="connsiteX5" fmla="*/ 277181 w 5120894"/>
              <a:gd name="connsiteY5" fmla="*/ 1305874 h 2060320"/>
              <a:gd name="connsiteX6" fmla="*/ 398487 w 5120894"/>
              <a:gd name="connsiteY6" fmla="*/ 1503861 h 2060320"/>
              <a:gd name="connsiteX7" fmla="*/ 554124 w 5120894"/>
              <a:gd name="connsiteY7" fmla="*/ 1664989 h 2060320"/>
              <a:gd name="connsiteX8" fmla="*/ 717184 w 5120894"/>
              <a:gd name="connsiteY8" fmla="*/ 1799696 h 2060320"/>
              <a:gd name="connsiteX9" fmla="*/ 917362 w 5120894"/>
              <a:gd name="connsiteY9" fmla="*/ 1899797 h 2060320"/>
              <a:gd name="connsiteX10" fmla="*/ 1116208 w 5120894"/>
              <a:gd name="connsiteY10" fmla="*/ 1982152 h 2060320"/>
              <a:gd name="connsiteX11" fmla="*/ 1332125 w 5120894"/>
              <a:gd name="connsiteY11" fmla="*/ 2045431 h 2060320"/>
              <a:gd name="connsiteX12" fmla="*/ 1562351 w 5120894"/>
              <a:gd name="connsiteY12" fmla="*/ 2053825 h 2060320"/>
              <a:gd name="connsiteX13" fmla="*/ 1782361 w 5120894"/>
              <a:gd name="connsiteY13" fmla="*/ 2060256 h 2060320"/>
              <a:gd name="connsiteX14" fmla="*/ 2046478 w 5120894"/>
              <a:gd name="connsiteY14" fmla="*/ 2049836 h 2060320"/>
              <a:gd name="connsiteX15" fmla="*/ 2305112 w 5120894"/>
              <a:gd name="connsiteY15" fmla="*/ 2024830 h 2060320"/>
              <a:gd name="connsiteX16" fmla="*/ 2640383 w 5120894"/>
              <a:gd name="connsiteY16" fmla="*/ 1984984 h 2060320"/>
              <a:gd name="connsiteX17" fmla="*/ 2924246 w 5120894"/>
              <a:gd name="connsiteY17" fmla="*/ 1936525 h 2060320"/>
              <a:gd name="connsiteX18" fmla="*/ 3174330 w 5120894"/>
              <a:gd name="connsiteY18" fmla="*/ 1887701 h 2060320"/>
              <a:gd name="connsiteX19" fmla="*/ 3388305 w 5120894"/>
              <a:gd name="connsiteY19" fmla="*/ 1834199 h 2060320"/>
              <a:gd name="connsiteX20" fmla="*/ 3540762 w 5120894"/>
              <a:gd name="connsiteY20" fmla="*/ 1794074 h 2060320"/>
              <a:gd name="connsiteX21" fmla="*/ 3758647 w 5120894"/>
              <a:gd name="connsiteY21" fmla="*/ 1723592 h 2060320"/>
              <a:gd name="connsiteX22" fmla="*/ 3978459 w 5120894"/>
              <a:gd name="connsiteY22" fmla="*/ 1634257 h 2060320"/>
              <a:gd name="connsiteX23" fmla="*/ 4212173 w 5120894"/>
              <a:gd name="connsiteY23" fmla="*/ 1515714 h 2060320"/>
              <a:gd name="connsiteX24" fmla="*/ 4391406 w 5120894"/>
              <a:gd name="connsiteY24" fmla="*/ 1392900 h 2060320"/>
              <a:gd name="connsiteX25" fmla="*/ 4551655 w 5120894"/>
              <a:gd name="connsiteY25" fmla="*/ 1251806 h 2060320"/>
              <a:gd name="connsiteX26" fmla="*/ 4703097 w 5120894"/>
              <a:gd name="connsiteY26" fmla="*/ 1087613 h 2060320"/>
              <a:gd name="connsiteX27" fmla="*/ 4862752 w 5120894"/>
              <a:gd name="connsiteY27" fmla="*/ 827800 h 2060320"/>
              <a:gd name="connsiteX28" fmla="*/ 4976148 w 5120894"/>
              <a:gd name="connsiteY28" fmla="*/ 588167 h 2060320"/>
              <a:gd name="connsiteX29" fmla="*/ 5042406 w 5120894"/>
              <a:gd name="connsiteY29" fmla="*/ 450371 h 2060320"/>
              <a:gd name="connsiteX30" fmla="*/ 5120894 w 5120894"/>
              <a:gd name="connsiteY30" fmla="*/ 231828 h 2060320"/>
              <a:gd name="connsiteX31" fmla="*/ 5120894 w 5120894"/>
              <a:gd name="connsiteY31" fmla="*/ 231828 h 2060320"/>
              <a:gd name="connsiteX32" fmla="*/ 5091762 w 5120894"/>
              <a:gd name="connsiteY32" fmla="*/ 329663 h 2060320"/>
              <a:gd name="connsiteX0" fmla="*/ -1 w 5120892"/>
              <a:gd name="connsiteY0" fmla="*/ 0 h 2060348"/>
              <a:gd name="connsiteX1" fmla="*/ 30492 w 5120892"/>
              <a:gd name="connsiteY1" fmla="*/ 183452 h 2060348"/>
              <a:gd name="connsiteX2" fmla="*/ 49600 w 5120892"/>
              <a:gd name="connsiteY2" fmla="*/ 476808 h 2060348"/>
              <a:gd name="connsiteX3" fmla="*/ 70708 w 5120892"/>
              <a:gd name="connsiteY3" fmla="*/ 760181 h 2060348"/>
              <a:gd name="connsiteX4" fmla="*/ 146868 w 5120892"/>
              <a:gd name="connsiteY4" fmla="*/ 1085755 h 2060348"/>
              <a:gd name="connsiteX5" fmla="*/ 277179 w 5120892"/>
              <a:gd name="connsiteY5" fmla="*/ 1305874 h 2060348"/>
              <a:gd name="connsiteX6" fmla="*/ 398485 w 5120892"/>
              <a:gd name="connsiteY6" fmla="*/ 1503861 h 2060348"/>
              <a:gd name="connsiteX7" fmla="*/ 554122 w 5120892"/>
              <a:gd name="connsiteY7" fmla="*/ 1664989 h 2060348"/>
              <a:gd name="connsiteX8" fmla="*/ 717182 w 5120892"/>
              <a:gd name="connsiteY8" fmla="*/ 1799696 h 2060348"/>
              <a:gd name="connsiteX9" fmla="*/ 917360 w 5120892"/>
              <a:gd name="connsiteY9" fmla="*/ 1899797 h 2060348"/>
              <a:gd name="connsiteX10" fmla="*/ 1116206 w 5120892"/>
              <a:gd name="connsiteY10" fmla="*/ 1982152 h 2060348"/>
              <a:gd name="connsiteX11" fmla="*/ 1332122 w 5120892"/>
              <a:gd name="connsiteY11" fmla="*/ 2035686 h 2060348"/>
              <a:gd name="connsiteX12" fmla="*/ 1562349 w 5120892"/>
              <a:gd name="connsiteY12" fmla="*/ 2053825 h 2060348"/>
              <a:gd name="connsiteX13" fmla="*/ 1782359 w 5120892"/>
              <a:gd name="connsiteY13" fmla="*/ 2060256 h 2060348"/>
              <a:gd name="connsiteX14" fmla="*/ 2046476 w 5120892"/>
              <a:gd name="connsiteY14" fmla="*/ 2049836 h 2060348"/>
              <a:gd name="connsiteX15" fmla="*/ 2305110 w 5120892"/>
              <a:gd name="connsiteY15" fmla="*/ 2024830 h 2060348"/>
              <a:gd name="connsiteX16" fmla="*/ 2640381 w 5120892"/>
              <a:gd name="connsiteY16" fmla="*/ 1984984 h 2060348"/>
              <a:gd name="connsiteX17" fmla="*/ 2924244 w 5120892"/>
              <a:gd name="connsiteY17" fmla="*/ 1936525 h 2060348"/>
              <a:gd name="connsiteX18" fmla="*/ 3174328 w 5120892"/>
              <a:gd name="connsiteY18" fmla="*/ 1887701 h 2060348"/>
              <a:gd name="connsiteX19" fmla="*/ 3388303 w 5120892"/>
              <a:gd name="connsiteY19" fmla="*/ 1834199 h 2060348"/>
              <a:gd name="connsiteX20" fmla="*/ 3540760 w 5120892"/>
              <a:gd name="connsiteY20" fmla="*/ 1794074 h 2060348"/>
              <a:gd name="connsiteX21" fmla="*/ 3758645 w 5120892"/>
              <a:gd name="connsiteY21" fmla="*/ 1723592 h 2060348"/>
              <a:gd name="connsiteX22" fmla="*/ 3978457 w 5120892"/>
              <a:gd name="connsiteY22" fmla="*/ 1634257 h 2060348"/>
              <a:gd name="connsiteX23" fmla="*/ 4212171 w 5120892"/>
              <a:gd name="connsiteY23" fmla="*/ 1515714 h 2060348"/>
              <a:gd name="connsiteX24" fmla="*/ 4391404 w 5120892"/>
              <a:gd name="connsiteY24" fmla="*/ 1392900 h 2060348"/>
              <a:gd name="connsiteX25" fmla="*/ 4551653 w 5120892"/>
              <a:gd name="connsiteY25" fmla="*/ 1251806 h 2060348"/>
              <a:gd name="connsiteX26" fmla="*/ 4703095 w 5120892"/>
              <a:gd name="connsiteY26" fmla="*/ 1087613 h 2060348"/>
              <a:gd name="connsiteX27" fmla="*/ 4862750 w 5120892"/>
              <a:gd name="connsiteY27" fmla="*/ 827800 h 2060348"/>
              <a:gd name="connsiteX28" fmla="*/ 4976146 w 5120892"/>
              <a:gd name="connsiteY28" fmla="*/ 588167 h 2060348"/>
              <a:gd name="connsiteX29" fmla="*/ 5042404 w 5120892"/>
              <a:gd name="connsiteY29" fmla="*/ 450371 h 2060348"/>
              <a:gd name="connsiteX30" fmla="*/ 5120892 w 5120892"/>
              <a:gd name="connsiteY30" fmla="*/ 231828 h 2060348"/>
              <a:gd name="connsiteX31" fmla="*/ 5120892 w 5120892"/>
              <a:gd name="connsiteY31" fmla="*/ 231828 h 2060348"/>
              <a:gd name="connsiteX32" fmla="*/ 5091760 w 5120892"/>
              <a:gd name="connsiteY32" fmla="*/ 329663 h 2060348"/>
              <a:gd name="connsiteX0" fmla="*/ 1 w 5120894"/>
              <a:gd name="connsiteY0" fmla="*/ 0 h 2060372"/>
              <a:gd name="connsiteX1" fmla="*/ 30494 w 5120894"/>
              <a:gd name="connsiteY1" fmla="*/ 183452 h 2060372"/>
              <a:gd name="connsiteX2" fmla="*/ 49602 w 5120894"/>
              <a:gd name="connsiteY2" fmla="*/ 476808 h 2060372"/>
              <a:gd name="connsiteX3" fmla="*/ 70710 w 5120894"/>
              <a:gd name="connsiteY3" fmla="*/ 760181 h 2060372"/>
              <a:gd name="connsiteX4" fmla="*/ 146870 w 5120894"/>
              <a:gd name="connsiteY4" fmla="*/ 1085755 h 2060372"/>
              <a:gd name="connsiteX5" fmla="*/ 277181 w 5120894"/>
              <a:gd name="connsiteY5" fmla="*/ 1305874 h 2060372"/>
              <a:gd name="connsiteX6" fmla="*/ 398487 w 5120894"/>
              <a:gd name="connsiteY6" fmla="*/ 1503861 h 2060372"/>
              <a:gd name="connsiteX7" fmla="*/ 554124 w 5120894"/>
              <a:gd name="connsiteY7" fmla="*/ 1664989 h 2060372"/>
              <a:gd name="connsiteX8" fmla="*/ 717184 w 5120894"/>
              <a:gd name="connsiteY8" fmla="*/ 1799696 h 2060372"/>
              <a:gd name="connsiteX9" fmla="*/ 917362 w 5120894"/>
              <a:gd name="connsiteY9" fmla="*/ 1899797 h 2060372"/>
              <a:gd name="connsiteX10" fmla="*/ 1116208 w 5120894"/>
              <a:gd name="connsiteY10" fmla="*/ 1982152 h 2060372"/>
              <a:gd name="connsiteX11" fmla="*/ 1332124 w 5120894"/>
              <a:gd name="connsiteY11" fmla="*/ 2030815 h 2060372"/>
              <a:gd name="connsiteX12" fmla="*/ 1562351 w 5120894"/>
              <a:gd name="connsiteY12" fmla="*/ 2053825 h 2060372"/>
              <a:gd name="connsiteX13" fmla="*/ 1782361 w 5120894"/>
              <a:gd name="connsiteY13" fmla="*/ 2060256 h 2060372"/>
              <a:gd name="connsiteX14" fmla="*/ 2046478 w 5120894"/>
              <a:gd name="connsiteY14" fmla="*/ 2049836 h 2060372"/>
              <a:gd name="connsiteX15" fmla="*/ 2305112 w 5120894"/>
              <a:gd name="connsiteY15" fmla="*/ 2024830 h 2060372"/>
              <a:gd name="connsiteX16" fmla="*/ 2640383 w 5120894"/>
              <a:gd name="connsiteY16" fmla="*/ 1984984 h 2060372"/>
              <a:gd name="connsiteX17" fmla="*/ 2924246 w 5120894"/>
              <a:gd name="connsiteY17" fmla="*/ 1936525 h 2060372"/>
              <a:gd name="connsiteX18" fmla="*/ 3174330 w 5120894"/>
              <a:gd name="connsiteY18" fmla="*/ 1887701 h 2060372"/>
              <a:gd name="connsiteX19" fmla="*/ 3388305 w 5120894"/>
              <a:gd name="connsiteY19" fmla="*/ 1834199 h 2060372"/>
              <a:gd name="connsiteX20" fmla="*/ 3540762 w 5120894"/>
              <a:gd name="connsiteY20" fmla="*/ 1794074 h 2060372"/>
              <a:gd name="connsiteX21" fmla="*/ 3758647 w 5120894"/>
              <a:gd name="connsiteY21" fmla="*/ 1723592 h 2060372"/>
              <a:gd name="connsiteX22" fmla="*/ 3978459 w 5120894"/>
              <a:gd name="connsiteY22" fmla="*/ 1634257 h 2060372"/>
              <a:gd name="connsiteX23" fmla="*/ 4212173 w 5120894"/>
              <a:gd name="connsiteY23" fmla="*/ 1515714 h 2060372"/>
              <a:gd name="connsiteX24" fmla="*/ 4391406 w 5120894"/>
              <a:gd name="connsiteY24" fmla="*/ 1392900 h 2060372"/>
              <a:gd name="connsiteX25" fmla="*/ 4551655 w 5120894"/>
              <a:gd name="connsiteY25" fmla="*/ 1251806 h 2060372"/>
              <a:gd name="connsiteX26" fmla="*/ 4703097 w 5120894"/>
              <a:gd name="connsiteY26" fmla="*/ 1087613 h 2060372"/>
              <a:gd name="connsiteX27" fmla="*/ 4862752 w 5120894"/>
              <a:gd name="connsiteY27" fmla="*/ 827800 h 2060372"/>
              <a:gd name="connsiteX28" fmla="*/ 4976148 w 5120894"/>
              <a:gd name="connsiteY28" fmla="*/ 588167 h 2060372"/>
              <a:gd name="connsiteX29" fmla="*/ 5042406 w 5120894"/>
              <a:gd name="connsiteY29" fmla="*/ 450371 h 2060372"/>
              <a:gd name="connsiteX30" fmla="*/ 5120894 w 5120894"/>
              <a:gd name="connsiteY30" fmla="*/ 231828 h 2060372"/>
              <a:gd name="connsiteX31" fmla="*/ 5120894 w 5120894"/>
              <a:gd name="connsiteY31" fmla="*/ 231828 h 2060372"/>
              <a:gd name="connsiteX32" fmla="*/ 5091762 w 5120894"/>
              <a:gd name="connsiteY32" fmla="*/ 329663 h 2060372"/>
              <a:gd name="connsiteX0" fmla="*/ -1 w 5120892"/>
              <a:gd name="connsiteY0" fmla="*/ 0 h 2060372"/>
              <a:gd name="connsiteX1" fmla="*/ 30492 w 5120892"/>
              <a:gd name="connsiteY1" fmla="*/ 183452 h 2060372"/>
              <a:gd name="connsiteX2" fmla="*/ 49600 w 5120892"/>
              <a:gd name="connsiteY2" fmla="*/ 476808 h 2060372"/>
              <a:gd name="connsiteX3" fmla="*/ 70708 w 5120892"/>
              <a:gd name="connsiteY3" fmla="*/ 760181 h 2060372"/>
              <a:gd name="connsiteX4" fmla="*/ 146868 w 5120892"/>
              <a:gd name="connsiteY4" fmla="*/ 1085755 h 2060372"/>
              <a:gd name="connsiteX5" fmla="*/ 269279 w 5120892"/>
              <a:gd name="connsiteY5" fmla="*/ 1315621 h 2060372"/>
              <a:gd name="connsiteX6" fmla="*/ 398485 w 5120892"/>
              <a:gd name="connsiteY6" fmla="*/ 1503861 h 2060372"/>
              <a:gd name="connsiteX7" fmla="*/ 554122 w 5120892"/>
              <a:gd name="connsiteY7" fmla="*/ 1664989 h 2060372"/>
              <a:gd name="connsiteX8" fmla="*/ 717182 w 5120892"/>
              <a:gd name="connsiteY8" fmla="*/ 1799696 h 2060372"/>
              <a:gd name="connsiteX9" fmla="*/ 917360 w 5120892"/>
              <a:gd name="connsiteY9" fmla="*/ 1899797 h 2060372"/>
              <a:gd name="connsiteX10" fmla="*/ 1116206 w 5120892"/>
              <a:gd name="connsiteY10" fmla="*/ 1982152 h 2060372"/>
              <a:gd name="connsiteX11" fmla="*/ 1332122 w 5120892"/>
              <a:gd name="connsiteY11" fmla="*/ 2030815 h 2060372"/>
              <a:gd name="connsiteX12" fmla="*/ 1562349 w 5120892"/>
              <a:gd name="connsiteY12" fmla="*/ 2053825 h 2060372"/>
              <a:gd name="connsiteX13" fmla="*/ 1782359 w 5120892"/>
              <a:gd name="connsiteY13" fmla="*/ 2060256 h 2060372"/>
              <a:gd name="connsiteX14" fmla="*/ 2046476 w 5120892"/>
              <a:gd name="connsiteY14" fmla="*/ 2049836 h 2060372"/>
              <a:gd name="connsiteX15" fmla="*/ 2305110 w 5120892"/>
              <a:gd name="connsiteY15" fmla="*/ 2024830 h 2060372"/>
              <a:gd name="connsiteX16" fmla="*/ 2640381 w 5120892"/>
              <a:gd name="connsiteY16" fmla="*/ 1984984 h 2060372"/>
              <a:gd name="connsiteX17" fmla="*/ 2924244 w 5120892"/>
              <a:gd name="connsiteY17" fmla="*/ 1936525 h 2060372"/>
              <a:gd name="connsiteX18" fmla="*/ 3174328 w 5120892"/>
              <a:gd name="connsiteY18" fmla="*/ 1887701 h 2060372"/>
              <a:gd name="connsiteX19" fmla="*/ 3388303 w 5120892"/>
              <a:gd name="connsiteY19" fmla="*/ 1834199 h 2060372"/>
              <a:gd name="connsiteX20" fmla="*/ 3540760 w 5120892"/>
              <a:gd name="connsiteY20" fmla="*/ 1794074 h 2060372"/>
              <a:gd name="connsiteX21" fmla="*/ 3758645 w 5120892"/>
              <a:gd name="connsiteY21" fmla="*/ 1723592 h 2060372"/>
              <a:gd name="connsiteX22" fmla="*/ 3978457 w 5120892"/>
              <a:gd name="connsiteY22" fmla="*/ 1634257 h 2060372"/>
              <a:gd name="connsiteX23" fmla="*/ 4212171 w 5120892"/>
              <a:gd name="connsiteY23" fmla="*/ 1515714 h 2060372"/>
              <a:gd name="connsiteX24" fmla="*/ 4391404 w 5120892"/>
              <a:gd name="connsiteY24" fmla="*/ 1392900 h 2060372"/>
              <a:gd name="connsiteX25" fmla="*/ 4551653 w 5120892"/>
              <a:gd name="connsiteY25" fmla="*/ 1251806 h 2060372"/>
              <a:gd name="connsiteX26" fmla="*/ 4703095 w 5120892"/>
              <a:gd name="connsiteY26" fmla="*/ 1087613 h 2060372"/>
              <a:gd name="connsiteX27" fmla="*/ 4862750 w 5120892"/>
              <a:gd name="connsiteY27" fmla="*/ 827800 h 2060372"/>
              <a:gd name="connsiteX28" fmla="*/ 4976146 w 5120892"/>
              <a:gd name="connsiteY28" fmla="*/ 588167 h 2060372"/>
              <a:gd name="connsiteX29" fmla="*/ 5042404 w 5120892"/>
              <a:gd name="connsiteY29" fmla="*/ 450371 h 2060372"/>
              <a:gd name="connsiteX30" fmla="*/ 5120892 w 5120892"/>
              <a:gd name="connsiteY30" fmla="*/ 231828 h 2060372"/>
              <a:gd name="connsiteX31" fmla="*/ 5120892 w 5120892"/>
              <a:gd name="connsiteY31" fmla="*/ 231828 h 2060372"/>
              <a:gd name="connsiteX32" fmla="*/ 5091760 w 5120892"/>
              <a:gd name="connsiteY32" fmla="*/ 329663 h 2060372"/>
              <a:gd name="connsiteX0" fmla="*/ 1 w 5120894"/>
              <a:gd name="connsiteY0" fmla="*/ 0 h 2060372"/>
              <a:gd name="connsiteX1" fmla="*/ 30494 w 5120894"/>
              <a:gd name="connsiteY1" fmla="*/ 183452 h 2060372"/>
              <a:gd name="connsiteX2" fmla="*/ 49602 w 5120894"/>
              <a:gd name="connsiteY2" fmla="*/ 476808 h 2060372"/>
              <a:gd name="connsiteX3" fmla="*/ 70710 w 5120894"/>
              <a:gd name="connsiteY3" fmla="*/ 760181 h 2060372"/>
              <a:gd name="connsiteX4" fmla="*/ 146870 w 5120894"/>
              <a:gd name="connsiteY4" fmla="*/ 1085755 h 2060372"/>
              <a:gd name="connsiteX5" fmla="*/ 269281 w 5120894"/>
              <a:gd name="connsiteY5" fmla="*/ 1315621 h 2060372"/>
              <a:gd name="connsiteX6" fmla="*/ 398487 w 5120894"/>
              <a:gd name="connsiteY6" fmla="*/ 1503861 h 2060372"/>
              <a:gd name="connsiteX7" fmla="*/ 554124 w 5120894"/>
              <a:gd name="connsiteY7" fmla="*/ 1664989 h 2060372"/>
              <a:gd name="connsiteX8" fmla="*/ 717184 w 5120894"/>
              <a:gd name="connsiteY8" fmla="*/ 1799696 h 2060372"/>
              <a:gd name="connsiteX9" fmla="*/ 917363 w 5120894"/>
              <a:gd name="connsiteY9" fmla="*/ 1904670 h 2060372"/>
              <a:gd name="connsiteX10" fmla="*/ 1116208 w 5120894"/>
              <a:gd name="connsiteY10" fmla="*/ 1982152 h 2060372"/>
              <a:gd name="connsiteX11" fmla="*/ 1332124 w 5120894"/>
              <a:gd name="connsiteY11" fmla="*/ 2030815 h 2060372"/>
              <a:gd name="connsiteX12" fmla="*/ 1562351 w 5120894"/>
              <a:gd name="connsiteY12" fmla="*/ 2053825 h 2060372"/>
              <a:gd name="connsiteX13" fmla="*/ 1782361 w 5120894"/>
              <a:gd name="connsiteY13" fmla="*/ 2060256 h 2060372"/>
              <a:gd name="connsiteX14" fmla="*/ 2046478 w 5120894"/>
              <a:gd name="connsiteY14" fmla="*/ 2049836 h 2060372"/>
              <a:gd name="connsiteX15" fmla="*/ 2305112 w 5120894"/>
              <a:gd name="connsiteY15" fmla="*/ 2024830 h 2060372"/>
              <a:gd name="connsiteX16" fmla="*/ 2640383 w 5120894"/>
              <a:gd name="connsiteY16" fmla="*/ 1984984 h 2060372"/>
              <a:gd name="connsiteX17" fmla="*/ 2924246 w 5120894"/>
              <a:gd name="connsiteY17" fmla="*/ 1936525 h 2060372"/>
              <a:gd name="connsiteX18" fmla="*/ 3174330 w 5120894"/>
              <a:gd name="connsiteY18" fmla="*/ 1887701 h 2060372"/>
              <a:gd name="connsiteX19" fmla="*/ 3388305 w 5120894"/>
              <a:gd name="connsiteY19" fmla="*/ 1834199 h 2060372"/>
              <a:gd name="connsiteX20" fmla="*/ 3540762 w 5120894"/>
              <a:gd name="connsiteY20" fmla="*/ 1794074 h 2060372"/>
              <a:gd name="connsiteX21" fmla="*/ 3758647 w 5120894"/>
              <a:gd name="connsiteY21" fmla="*/ 1723592 h 2060372"/>
              <a:gd name="connsiteX22" fmla="*/ 3978459 w 5120894"/>
              <a:gd name="connsiteY22" fmla="*/ 1634257 h 2060372"/>
              <a:gd name="connsiteX23" fmla="*/ 4212173 w 5120894"/>
              <a:gd name="connsiteY23" fmla="*/ 1515714 h 2060372"/>
              <a:gd name="connsiteX24" fmla="*/ 4391406 w 5120894"/>
              <a:gd name="connsiteY24" fmla="*/ 1392900 h 2060372"/>
              <a:gd name="connsiteX25" fmla="*/ 4551655 w 5120894"/>
              <a:gd name="connsiteY25" fmla="*/ 1251806 h 2060372"/>
              <a:gd name="connsiteX26" fmla="*/ 4703097 w 5120894"/>
              <a:gd name="connsiteY26" fmla="*/ 1087613 h 2060372"/>
              <a:gd name="connsiteX27" fmla="*/ 4862752 w 5120894"/>
              <a:gd name="connsiteY27" fmla="*/ 827800 h 2060372"/>
              <a:gd name="connsiteX28" fmla="*/ 4976148 w 5120894"/>
              <a:gd name="connsiteY28" fmla="*/ 588167 h 2060372"/>
              <a:gd name="connsiteX29" fmla="*/ 5042406 w 5120894"/>
              <a:gd name="connsiteY29" fmla="*/ 450371 h 2060372"/>
              <a:gd name="connsiteX30" fmla="*/ 5120894 w 5120894"/>
              <a:gd name="connsiteY30" fmla="*/ 231828 h 2060372"/>
              <a:gd name="connsiteX31" fmla="*/ 5120894 w 5120894"/>
              <a:gd name="connsiteY31" fmla="*/ 231828 h 2060372"/>
              <a:gd name="connsiteX32" fmla="*/ 5091762 w 5120894"/>
              <a:gd name="connsiteY32" fmla="*/ 329663 h 2060372"/>
              <a:gd name="connsiteX0" fmla="*/ 234672 w 5102675"/>
              <a:gd name="connsiteY0" fmla="*/ 0 h 2191369"/>
              <a:gd name="connsiteX1" fmla="*/ 12275 w 5102675"/>
              <a:gd name="connsiteY1" fmla="*/ 314449 h 2191369"/>
              <a:gd name="connsiteX2" fmla="*/ 31383 w 5102675"/>
              <a:gd name="connsiteY2" fmla="*/ 607805 h 2191369"/>
              <a:gd name="connsiteX3" fmla="*/ 52491 w 5102675"/>
              <a:gd name="connsiteY3" fmla="*/ 891178 h 2191369"/>
              <a:gd name="connsiteX4" fmla="*/ 128651 w 5102675"/>
              <a:gd name="connsiteY4" fmla="*/ 1216752 h 2191369"/>
              <a:gd name="connsiteX5" fmla="*/ 251062 w 5102675"/>
              <a:gd name="connsiteY5" fmla="*/ 1446618 h 2191369"/>
              <a:gd name="connsiteX6" fmla="*/ 380268 w 5102675"/>
              <a:gd name="connsiteY6" fmla="*/ 1634858 h 2191369"/>
              <a:gd name="connsiteX7" fmla="*/ 535905 w 5102675"/>
              <a:gd name="connsiteY7" fmla="*/ 1795986 h 2191369"/>
              <a:gd name="connsiteX8" fmla="*/ 698965 w 5102675"/>
              <a:gd name="connsiteY8" fmla="*/ 1930693 h 2191369"/>
              <a:gd name="connsiteX9" fmla="*/ 899144 w 5102675"/>
              <a:gd name="connsiteY9" fmla="*/ 2035667 h 2191369"/>
              <a:gd name="connsiteX10" fmla="*/ 1097989 w 5102675"/>
              <a:gd name="connsiteY10" fmla="*/ 2113149 h 2191369"/>
              <a:gd name="connsiteX11" fmla="*/ 1313905 w 5102675"/>
              <a:gd name="connsiteY11" fmla="*/ 2161812 h 2191369"/>
              <a:gd name="connsiteX12" fmla="*/ 1544132 w 5102675"/>
              <a:gd name="connsiteY12" fmla="*/ 2184822 h 2191369"/>
              <a:gd name="connsiteX13" fmla="*/ 1764142 w 5102675"/>
              <a:gd name="connsiteY13" fmla="*/ 2191253 h 2191369"/>
              <a:gd name="connsiteX14" fmla="*/ 2028259 w 5102675"/>
              <a:gd name="connsiteY14" fmla="*/ 2180833 h 2191369"/>
              <a:gd name="connsiteX15" fmla="*/ 2286893 w 5102675"/>
              <a:gd name="connsiteY15" fmla="*/ 2155827 h 2191369"/>
              <a:gd name="connsiteX16" fmla="*/ 2622164 w 5102675"/>
              <a:gd name="connsiteY16" fmla="*/ 2115981 h 2191369"/>
              <a:gd name="connsiteX17" fmla="*/ 2906027 w 5102675"/>
              <a:gd name="connsiteY17" fmla="*/ 2067522 h 2191369"/>
              <a:gd name="connsiteX18" fmla="*/ 3156111 w 5102675"/>
              <a:gd name="connsiteY18" fmla="*/ 2018698 h 2191369"/>
              <a:gd name="connsiteX19" fmla="*/ 3370086 w 5102675"/>
              <a:gd name="connsiteY19" fmla="*/ 1965196 h 2191369"/>
              <a:gd name="connsiteX20" fmla="*/ 3522543 w 5102675"/>
              <a:gd name="connsiteY20" fmla="*/ 1925071 h 2191369"/>
              <a:gd name="connsiteX21" fmla="*/ 3740428 w 5102675"/>
              <a:gd name="connsiteY21" fmla="*/ 1854589 h 2191369"/>
              <a:gd name="connsiteX22" fmla="*/ 3960240 w 5102675"/>
              <a:gd name="connsiteY22" fmla="*/ 1765254 h 2191369"/>
              <a:gd name="connsiteX23" fmla="*/ 4193954 w 5102675"/>
              <a:gd name="connsiteY23" fmla="*/ 1646711 h 2191369"/>
              <a:gd name="connsiteX24" fmla="*/ 4373187 w 5102675"/>
              <a:gd name="connsiteY24" fmla="*/ 1523897 h 2191369"/>
              <a:gd name="connsiteX25" fmla="*/ 4533436 w 5102675"/>
              <a:gd name="connsiteY25" fmla="*/ 1382803 h 2191369"/>
              <a:gd name="connsiteX26" fmla="*/ 4684878 w 5102675"/>
              <a:gd name="connsiteY26" fmla="*/ 1218610 h 2191369"/>
              <a:gd name="connsiteX27" fmla="*/ 4844533 w 5102675"/>
              <a:gd name="connsiteY27" fmla="*/ 958797 h 2191369"/>
              <a:gd name="connsiteX28" fmla="*/ 4957929 w 5102675"/>
              <a:gd name="connsiteY28" fmla="*/ 719164 h 2191369"/>
              <a:gd name="connsiteX29" fmla="*/ 5024187 w 5102675"/>
              <a:gd name="connsiteY29" fmla="*/ 581368 h 2191369"/>
              <a:gd name="connsiteX30" fmla="*/ 5102675 w 5102675"/>
              <a:gd name="connsiteY30" fmla="*/ 362825 h 2191369"/>
              <a:gd name="connsiteX31" fmla="*/ 5102675 w 5102675"/>
              <a:gd name="connsiteY31" fmla="*/ 362825 h 2191369"/>
              <a:gd name="connsiteX32" fmla="*/ 5073543 w 5102675"/>
              <a:gd name="connsiteY32" fmla="*/ 460660 h 2191369"/>
              <a:gd name="connsiteX0" fmla="*/ 210419 w 5078422"/>
              <a:gd name="connsiteY0" fmla="*/ 0 h 2191369"/>
              <a:gd name="connsiteX1" fmla="*/ 19631 w 5078422"/>
              <a:gd name="connsiteY1" fmla="*/ 314449 h 2191369"/>
              <a:gd name="connsiteX2" fmla="*/ 7130 w 5078422"/>
              <a:gd name="connsiteY2" fmla="*/ 607805 h 2191369"/>
              <a:gd name="connsiteX3" fmla="*/ 28238 w 5078422"/>
              <a:gd name="connsiteY3" fmla="*/ 891178 h 2191369"/>
              <a:gd name="connsiteX4" fmla="*/ 104398 w 5078422"/>
              <a:gd name="connsiteY4" fmla="*/ 1216752 h 2191369"/>
              <a:gd name="connsiteX5" fmla="*/ 226809 w 5078422"/>
              <a:gd name="connsiteY5" fmla="*/ 1446618 h 2191369"/>
              <a:gd name="connsiteX6" fmla="*/ 356015 w 5078422"/>
              <a:gd name="connsiteY6" fmla="*/ 1634858 h 2191369"/>
              <a:gd name="connsiteX7" fmla="*/ 511652 w 5078422"/>
              <a:gd name="connsiteY7" fmla="*/ 1795986 h 2191369"/>
              <a:gd name="connsiteX8" fmla="*/ 674712 w 5078422"/>
              <a:gd name="connsiteY8" fmla="*/ 1930693 h 2191369"/>
              <a:gd name="connsiteX9" fmla="*/ 874891 w 5078422"/>
              <a:gd name="connsiteY9" fmla="*/ 2035667 h 2191369"/>
              <a:gd name="connsiteX10" fmla="*/ 1073736 w 5078422"/>
              <a:gd name="connsiteY10" fmla="*/ 2113149 h 2191369"/>
              <a:gd name="connsiteX11" fmla="*/ 1289652 w 5078422"/>
              <a:gd name="connsiteY11" fmla="*/ 2161812 h 2191369"/>
              <a:gd name="connsiteX12" fmla="*/ 1519879 w 5078422"/>
              <a:gd name="connsiteY12" fmla="*/ 2184822 h 2191369"/>
              <a:gd name="connsiteX13" fmla="*/ 1739889 w 5078422"/>
              <a:gd name="connsiteY13" fmla="*/ 2191253 h 2191369"/>
              <a:gd name="connsiteX14" fmla="*/ 2004006 w 5078422"/>
              <a:gd name="connsiteY14" fmla="*/ 2180833 h 2191369"/>
              <a:gd name="connsiteX15" fmla="*/ 2262640 w 5078422"/>
              <a:gd name="connsiteY15" fmla="*/ 2155827 h 2191369"/>
              <a:gd name="connsiteX16" fmla="*/ 2597911 w 5078422"/>
              <a:gd name="connsiteY16" fmla="*/ 2115981 h 2191369"/>
              <a:gd name="connsiteX17" fmla="*/ 2881774 w 5078422"/>
              <a:gd name="connsiteY17" fmla="*/ 2067522 h 2191369"/>
              <a:gd name="connsiteX18" fmla="*/ 3131858 w 5078422"/>
              <a:gd name="connsiteY18" fmla="*/ 2018698 h 2191369"/>
              <a:gd name="connsiteX19" fmla="*/ 3345833 w 5078422"/>
              <a:gd name="connsiteY19" fmla="*/ 1965196 h 2191369"/>
              <a:gd name="connsiteX20" fmla="*/ 3498290 w 5078422"/>
              <a:gd name="connsiteY20" fmla="*/ 1925071 h 2191369"/>
              <a:gd name="connsiteX21" fmla="*/ 3716175 w 5078422"/>
              <a:gd name="connsiteY21" fmla="*/ 1854589 h 2191369"/>
              <a:gd name="connsiteX22" fmla="*/ 3935987 w 5078422"/>
              <a:gd name="connsiteY22" fmla="*/ 1765254 h 2191369"/>
              <a:gd name="connsiteX23" fmla="*/ 4169701 w 5078422"/>
              <a:gd name="connsiteY23" fmla="*/ 1646711 h 2191369"/>
              <a:gd name="connsiteX24" fmla="*/ 4348934 w 5078422"/>
              <a:gd name="connsiteY24" fmla="*/ 1523897 h 2191369"/>
              <a:gd name="connsiteX25" fmla="*/ 4509183 w 5078422"/>
              <a:gd name="connsiteY25" fmla="*/ 1382803 h 2191369"/>
              <a:gd name="connsiteX26" fmla="*/ 4660625 w 5078422"/>
              <a:gd name="connsiteY26" fmla="*/ 1218610 h 2191369"/>
              <a:gd name="connsiteX27" fmla="*/ 4820280 w 5078422"/>
              <a:gd name="connsiteY27" fmla="*/ 958797 h 2191369"/>
              <a:gd name="connsiteX28" fmla="*/ 4933676 w 5078422"/>
              <a:gd name="connsiteY28" fmla="*/ 719164 h 2191369"/>
              <a:gd name="connsiteX29" fmla="*/ 4999934 w 5078422"/>
              <a:gd name="connsiteY29" fmla="*/ 581368 h 2191369"/>
              <a:gd name="connsiteX30" fmla="*/ 5078422 w 5078422"/>
              <a:gd name="connsiteY30" fmla="*/ 362825 h 2191369"/>
              <a:gd name="connsiteX31" fmla="*/ 5078422 w 5078422"/>
              <a:gd name="connsiteY31" fmla="*/ 362825 h 2191369"/>
              <a:gd name="connsiteX32" fmla="*/ 5049290 w 5078422"/>
              <a:gd name="connsiteY32" fmla="*/ 460660 h 2191369"/>
              <a:gd name="connsiteX0" fmla="*/ 298146 w 5166149"/>
              <a:gd name="connsiteY0" fmla="*/ 0 h 2191369"/>
              <a:gd name="connsiteX1" fmla="*/ 107358 w 5166149"/>
              <a:gd name="connsiteY1" fmla="*/ 314449 h 2191369"/>
              <a:gd name="connsiteX2" fmla="*/ 25 w 5166149"/>
              <a:gd name="connsiteY2" fmla="*/ 619714 h 2191369"/>
              <a:gd name="connsiteX3" fmla="*/ 115965 w 5166149"/>
              <a:gd name="connsiteY3" fmla="*/ 891178 h 2191369"/>
              <a:gd name="connsiteX4" fmla="*/ 192125 w 5166149"/>
              <a:gd name="connsiteY4" fmla="*/ 1216752 h 2191369"/>
              <a:gd name="connsiteX5" fmla="*/ 314536 w 5166149"/>
              <a:gd name="connsiteY5" fmla="*/ 1446618 h 2191369"/>
              <a:gd name="connsiteX6" fmla="*/ 443742 w 5166149"/>
              <a:gd name="connsiteY6" fmla="*/ 1634858 h 2191369"/>
              <a:gd name="connsiteX7" fmla="*/ 599379 w 5166149"/>
              <a:gd name="connsiteY7" fmla="*/ 1795986 h 2191369"/>
              <a:gd name="connsiteX8" fmla="*/ 762439 w 5166149"/>
              <a:gd name="connsiteY8" fmla="*/ 1930693 h 2191369"/>
              <a:gd name="connsiteX9" fmla="*/ 962618 w 5166149"/>
              <a:gd name="connsiteY9" fmla="*/ 2035667 h 2191369"/>
              <a:gd name="connsiteX10" fmla="*/ 1161463 w 5166149"/>
              <a:gd name="connsiteY10" fmla="*/ 2113149 h 2191369"/>
              <a:gd name="connsiteX11" fmla="*/ 1377379 w 5166149"/>
              <a:gd name="connsiteY11" fmla="*/ 2161812 h 2191369"/>
              <a:gd name="connsiteX12" fmla="*/ 1607606 w 5166149"/>
              <a:gd name="connsiteY12" fmla="*/ 2184822 h 2191369"/>
              <a:gd name="connsiteX13" fmla="*/ 1827616 w 5166149"/>
              <a:gd name="connsiteY13" fmla="*/ 2191253 h 2191369"/>
              <a:gd name="connsiteX14" fmla="*/ 2091733 w 5166149"/>
              <a:gd name="connsiteY14" fmla="*/ 2180833 h 2191369"/>
              <a:gd name="connsiteX15" fmla="*/ 2350367 w 5166149"/>
              <a:gd name="connsiteY15" fmla="*/ 2155827 h 2191369"/>
              <a:gd name="connsiteX16" fmla="*/ 2685638 w 5166149"/>
              <a:gd name="connsiteY16" fmla="*/ 2115981 h 2191369"/>
              <a:gd name="connsiteX17" fmla="*/ 2969501 w 5166149"/>
              <a:gd name="connsiteY17" fmla="*/ 2067522 h 2191369"/>
              <a:gd name="connsiteX18" fmla="*/ 3219585 w 5166149"/>
              <a:gd name="connsiteY18" fmla="*/ 2018698 h 2191369"/>
              <a:gd name="connsiteX19" fmla="*/ 3433560 w 5166149"/>
              <a:gd name="connsiteY19" fmla="*/ 1965196 h 2191369"/>
              <a:gd name="connsiteX20" fmla="*/ 3586017 w 5166149"/>
              <a:gd name="connsiteY20" fmla="*/ 1925071 h 2191369"/>
              <a:gd name="connsiteX21" fmla="*/ 3803902 w 5166149"/>
              <a:gd name="connsiteY21" fmla="*/ 1854589 h 2191369"/>
              <a:gd name="connsiteX22" fmla="*/ 4023714 w 5166149"/>
              <a:gd name="connsiteY22" fmla="*/ 1765254 h 2191369"/>
              <a:gd name="connsiteX23" fmla="*/ 4257428 w 5166149"/>
              <a:gd name="connsiteY23" fmla="*/ 1646711 h 2191369"/>
              <a:gd name="connsiteX24" fmla="*/ 4436661 w 5166149"/>
              <a:gd name="connsiteY24" fmla="*/ 1523897 h 2191369"/>
              <a:gd name="connsiteX25" fmla="*/ 4596910 w 5166149"/>
              <a:gd name="connsiteY25" fmla="*/ 1382803 h 2191369"/>
              <a:gd name="connsiteX26" fmla="*/ 4748352 w 5166149"/>
              <a:gd name="connsiteY26" fmla="*/ 1218610 h 2191369"/>
              <a:gd name="connsiteX27" fmla="*/ 4908007 w 5166149"/>
              <a:gd name="connsiteY27" fmla="*/ 958797 h 2191369"/>
              <a:gd name="connsiteX28" fmla="*/ 5021403 w 5166149"/>
              <a:gd name="connsiteY28" fmla="*/ 719164 h 2191369"/>
              <a:gd name="connsiteX29" fmla="*/ 5087661 w 5166149"/>
              <a:gd name="connsiteY29" fmla="*/ 581368 h 2191369"/>
              <a:gd name="connsiteX30" fmla="*/ 5166149 w 5166149"/>
              <a:gd name="connsiteY30" fmla="*/ 362825 h 2191369"/>
              <a:gd name="connsiteX31" fmla="*/ 5166149 w 5166149"/>
              <a:gd name="connsiteY31" fmla="*/ 362825 h 2191369"/>
              <a:gd name="connsiteX32" fmla="*/ 5137017 w 5166149"/>
              <a:gd name="connsiteY32" fmla="*/ 460660 h 2191369"/>
              <a:gd name="connsiteX0" fmla="*/ 324566 w 5192569"/>
              <a:gd name="connsiteY0" fmla="*/ 0 h 2191369"/>
              <a:gd name="connsiteX1" fmla="*/ 133778 w 5192569"/>
              <a:gd name="connsiteY1" fmla="*/ 314449 h 2191369"/>
              <a:gd name="connsiteX2" fmla="*/ 26445 w 5192569"/>
              <a:gd name="connsiteY2" fmla="*/ 619714 h 2191369"/>
              <a:gd name="connsiteX3" fmla="*/ 15948 w 5192569"/>
              <a:gd name="connsiteY3" fmla="*/ 891180 h 2191369"/>
              <a:gd name="connsiteX4" fmla="*/ 218545 w 5192569"/>
              <a:gd name="connsiteY4" fmla="*/ 1216752 h 2191369"/>
              <a:gd name="connsiteX5" fmla="*/ 340956 w 5192569"/>
              <a:gd name="connsiteY5" fmla="*/ 1446618 h 2191369"/>
              <a:gd name="connsiteX6" fmla="*/ 470162 w 5192569"/>
              <a:gd name="connsiteY6" fmla="*/ 1634858 h 2191369"/>
              <a:gd name="connsiteX7" fmla="*/ 625799 w 5192569"/>
              <a:gd name="connsiteY7" fmla="*/ 1795986 h 2191369"/>
              <a:gd name="connsiteX8" fmla="*/ 788859 w 5192569"/>
              <a:gd name="connsiteY8" fmla="*/ 1930693 h 2191369"/>
              <a:gd name="connsiteX9" fmla="*/ 989038 w 5192569"/>
              <a:gd name="connsiteY9" fmla="*/ 2035667 h 2191369"/>
              <a:gd name="connsiteX10" fmla="*/ 1187883 w 5192569"/>
              <a:gd name="connsiteY10" fmla="*/ 2113149 h 2191369"/>
              <a:gd name="connsiteX11" fmla="*/ 1403799 w 5192569"/>
              <a:gd name="connsiteY11" fmla="*/ 2161812 h 2191369"/>
              <a:gd name="connsiteX12" fmla="*/ 1634026 w 5192569"/>
              <a:gd name="connsiteY12" fmla="*/ 2184822 h 2191369"/>
              <a:gd name="connsiteX13" fmla="*/ 1854036 w 5192569"/>
              <a:gd name="connsiteY13" fmla="*/ 2191253 h 2191369"/>
              <a:gd name="connsiteX14" fmla="*/ 2118153 w 5192569"/>
              <a:gd name="connsiteY14" fmla="*/ 2180833 h 2191369"/>
              <a:gd name="connsiteX15" fmla="*/ 2376787 w 5192569"/>
              <a:gd name="connsiteY15" fmla="*/ 2155827 h 2191369"/>
              <a:gd name="connsiteX16" fmla="*/ 2712058 w 5192569"/>
              <a:gd name="connsiteY16" fmla="*/ 2115981 h 2191369"/>
              <a:gd name="connsiteX17" fmla="*/ 2995921 w 5192569"/>
              <a:gd name="connsiteY17" fmla="*/ 2067522 h 2191369"/>
              <a:gd name="connsiteX18" fmla="*/ 3246005 w 5192569"/>
              <a:gd name="connsiteY18" fmla="*/ 2018698 h 2191369"/>
              <a:gd name="connsiteX19" fmla="*/ 3459980 w 5192569"/>
              <a:gd name="connsiteY19" fmla="*/ 1965196 h 2191369"/>
              <a:gd name="connsiteX20" fmla="*/ 3612437 w 5192569"/>
              <a:gd name="connsiteY20" fmla="*/ 1925071 h 2191369"/>
              <a:gd name="connsiteX21" fmla="*/ 3830322 w 5192569"/>
              <a:gd name="connsiteY21" fmla="*/ 1854589 h 2191369"/>
              <a:gd name="connsiteX22" fmla="*/ 4050134 w 5192569"/>
              <a:gd name="connsiteY22" fmla="*/ 1765254 h 2191369"/>
              <a:gd name="connsiteX23" fmla="*/ 4283848 w 5192569"/>
              <a:gd name="connsiteY23" fmla="*/ 1646711 h 2191369"/>
              <a:gd name="connsiteX24" fmla="*/ 4463081 w 5192569"/>
              <a:gd name="connsiteY24" fmla="*/ 1523897 h 2191369"/>
              <a:gd name="connsiteX25" fmla="*/ 4623330 w 5192569"/>
              <a:gd name="connsiteY25" fmla="*/ 1382803 h 2191369"/>
              <a:gd name="connsiteX26" fmla="*/ 4774772 w 5192569"/>
              <a:gd name="connsiteY26" fmla="*/ 1218610 h 2191369"/>
              <a:gd name="connsiteX27" fmla="*/ 4934427 w 5192569"/>
              <a:gd name="connsiteY27" fmla="*/ 958797 h 2191369"/>
              <a:gd name="connsiteX28" fmla="*/ 5047823 w 5192569"/>
              <a:gd name="connsiteY28" fmla="*/ 719164 h 2191369"/>
              <a:gd name="connsiteX29" fmla="*/ 5114081 w 5192569"/>
              <a:gd name="connsiteY29" fmla="*/ 581368 h 2191369"/>
              <a:gd name="connsiteX30" fmla="*/ 5192569 w 5192569"/>
              <a:gd name="connsiteY30" fmla="*/ 362825 h 2191369"/>
              <a:gd name="connsiteX31" fmla="*/ 5192569 w 5192569"/>
              <a:gd name="connsiteY31" fmla="*/ 362825 h 2191369"/>
              <a:gd name="connsiteX32" fmla="*/ 5163437 w 5192569"/>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333992 w 5185605"/>
              <a:gd name="connsiteY5" fmla="*/ 1446618 h 2191369"/>
              <a:gd name="connsiteX6" fmla="*/ 463198 w 5185605"/>
              <a:gd name="connsiteY6" fmla="*/ 1634858 h 2191369"/>
              <a:gd name="connsiteX7" fmla="*/ 618835 w 5185605"/>
              <a:gd name="connsiteY7" fmla="*/ 1795986 h 2191369"/>
              <a:gd name="connsiteX8" fmla="*/ 781895 w 5185605"/>
              <a:gd name="connsiteY8" fmla="*/ 1930693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618835 w 5185605"/>
              <a:gd name="connsiteY7" fmla="*/ 1795986 h 2191369"/>
              <a:gd name="connsiteX8" fmla="*/ 781895 w 5185605"/>
              <a:gd name="connsiteY8" fmla="*/ 1930693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903329 w 5185605"/>
              <a:gd name="connsiteY7" fmla="*/ 1795988 h 2191369"/>
              <a:gd name="connsiteX8" fmla="*/ 781895 w 5185605"/>
              <a:gd name="connsiteY8" fmla="*/ 1930693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903329 w 5185605"/>
              <a:gd name="connsiteY7" fmla="*/ 1795988 h 2191369"/>
              <a:gd name="connsiteX8" fmla="*/ 1224441 w 5185605"/>
              <a:gd name="connsiteY8" fmla="*/ 1871150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745274 w 5185605"/>
              <a:gd name="connsiteY7" fmla="*/ 1772172 h 2191369"/>
              <a:gd name="connsiteX8" fmla="*/ 1224441 w 5185605"/>
              <a:gd name="connsiteY8" fmla="*/ 1871150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745274 w 5185605"/>
              <a:gd name="connsiteY7" fmla="*/ 1772172 h 2191369"/>
              <a:gd name="connsiteX8" fmla="*/ 1192830 w 5185605"/>
              <a:gd name="connsiteY8" fmla="*/ 1871152 h 2191369"/>
              <a:gd name="connsiteX9" fmla="*/ 982074 w 5185605"/>
              <a:gd name="connsiteY9" fmla="*/ 2035667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191369"/>
              <a:gd name="connsiteX1" fmla="*/ 126814 w 5185605"/>
              <a:gd name="connsiteY1" fmla="*/ 314449 h 2191369"/>
              <a:gd name="connsiteX2" fmla="*/ 19481 w 5185605"/>
              <a:gd name="connsiteY2" fmla="*/ 619714 h 2191369"/>
              <a:gd name="connsiteX3" fmla="*/ 8984 w 5185605"/>
              <a:gd name="connsiteY3" fmla="*/ 891180 h 2191369"/>
              <a:gd name="connsiteX4" fmla="*/ 116749 w 5185605"/>
              <a:gd name="connsiteY4" fmla="*/ 1216754 h 2191369"/>
              <a:gd name="connsiteX5" fmla="*/ 270771 w 5185605"/>
              <a:gd name="connsiteY5" fmla="*/ 1446620 h 2191369"/>
              <a:gd name="connsiteX6" fmla="*/ 463198 w 5185605"/>
              <a:gd name="connsiteY6" fmla="*/ 1634858 h 2191369"/>
              <a:gd name="connsiteX7" fmla="*/ 745274 w 5185605"/>
              <a:gd name="connsiteY7" fmla="*/ 1772172 h 2191369"/>
              <a:gd name="connsiteX8" fmla="*/ 1192830 w 5185605"/>
              <a:gd name="connsiteY8" fmla="*/ 1871152 h 2191369"/>
              <a:gd name="connsiteX9" fmla="*/ 1456231 w 5185605"/>
              <a:gd name="connsiteY9" fmla="*/ 1928488 h 2191369"/>
              <a:gd name="connsiteX10" fmla="*/ 1180919 w 5185605"/>
              <a:gd name="connsiteY10" fmla="*/ 2113149 h 2191369"/>
              <a:gd name="connsiteX11" fmla="*/ 1396835 w 5185605"/>
              <a:gd name="connsiteY11" fmla="*/ 2161812 h 2191369"/>
              <a:gd name="connsiteX12" fmla="*/ 1627062 w 5185605"/>
              <a:gd name="connsiteY12" fmla="*/ 2184822 h 2191369"/>
              <a:gd name="connsiteX13" fmla="*/ 1847072 w 5185605"/>
              <a:gd name="connsiteY13" fmla="*/ 2191253 h 2191369"/>
              <a:gd name="connsiteX14" fmla="*/ 2111189 w 5185605"/>
              <a:gd name="connsiteY14" fmla="*/ 2180833 h 2191369"/>
              <a:gd name="connsiteX15" fmla="*/ 2369823 w 5185605"/>
              <a:gd name="connsiteY15" fmla="*/ 2155827 h 2191369"/>
              <a:gd name="connsiteX16" fmla="*/ 2705094 w 5185605"/>
              <a:gd name="connsiteY16" fmla="*/ 2115981 h 2191369"/>
              <a:gd name="connsiteX17" fmla="*/ 2988957 w 5185605"/>
              <a:gd name="connsiteY17" fmla="*/ 2067522 h 2191369"/>
              <a:gd name="connsiteX18" fmla="*/ 3239041 w 5185605"/>
              <a:gd name="connsiteY18" fmla="*/ 2018698 h 2191369"/>
              <a:gd name="connsiteX19" fmla="*/ 3453016 w 5185605"/>
              <a:gd name="connsiteY19" fmla="*/ 1965196 h 2191369"/>
              <a:gd name="connsiteX20" fmla="*/ 3605473 w 5185605"/>
              <a:gd name="connsiteY20" fmla="*/ 1925071 h 2191369"/>
              <a:gd name="connsiteX21" fmla="*/ 3823358 w 5185605"/>
              <a:gd name="connsiteY21" fmla="*/ 1854589 h 2191369"/>
              <a:gd name="connsiteX22" fmla="*/ 4043170 w 5185605"/>
              <a:gd name="connsiteY22" fmla="*/ 1765254 h 2191369"/>
              <a:gd name="connsiteX23" fmla="*/ 4276884 w 5185605"/>
              <a:gd name="connsiteY23" fmla="*/ 1646711 h 2191369"/>
              <a:gd name="connsiteX24" fmla="*/ 4456117 w 5185605"/>
              <a:gd name="connsiteY24" fmla="*/ 1523897 h 2191369"/>
              <a:gd name="connsiteX25" fmla="*/ 4616366 w 5185605"/>
              <a:gd name="connsiteY25" fmla="*/ 1382803 h 2191369"/>
              <a:gd name="connsiteX26" fmla="*/ 4767808 w 5185605"/>
              <a:gd name="connsiteY26" fmla="*/ 1218610 h 2191369"/>
              <a:gd name="connsiteX27" fmla="*/ 4927463 w 5185605"/>
              <a:gd name="connsiteY27" fmla="*/ 958797 h 2191369"/>
              <a:gd name="connsiteX28" fmla="*/ 5040859 w 5185605"/>
              <a:gd name="connsiteY28" fmla="*/ 719164 h 2191369"/>
              <a:gd name="connsiteX29" fmla="*/ 5107117 w 5185605"/>
              <a:gd name="connsiteY29" fmla="*/ 581368 h 2191369"/>
              <a:gd name="connsiteX30" fmla="*/ 5185605 w 5185605"/>
              <a:gd name="connsiteY30" fmla="*/ 362825 h 2191369"/>
              <a:gd name="connsiteX31" fmla="*/ 5185605 w 5185605"/>
              <a:gd name="connsiteY31" fmla="*/ 362825 h 2191369"/>
              <a:gd name="connsiteX32" fmla="*/ 5156473 w 5185605"/>
              <a:gd name="connsiteY32" fmla="*/ 460660 h 2191369"/>
              <a:gd name="connsiteX0" fmla="*/ 317602 w 5185605"/>
              <a:gd name="connsiteY0" fmla="*/ 0 h 2204017"/>
              <a:gd name="connsiteX1" fmla="*/ 126814 w 5185605"/>
              <a:gd name="connsiteY1" fmla="*/ 314449 h 2204017"/>
              <a:gd name="connsiteX2" fmla="*/ 19481 w 5185605"/>
              <a:gd name="connsiteY2" fmla="*/ 619714 h 2204017"/>
              <a:gd name="connsiteX3" fmla="*/ 8984 w 5185605"/>
              <a:gd name="connsiteY3" fmla="*/ 891180 h 2204017"/>
              <a:gd name="connsiteX4" fmla="*/ 116749 w 5185605"/>
              <a:gd name="connsiteY4" fmla="*/ 1216754 h 2204017"/>
              <a:gd name="connsiteX5" fmla="*/ 270771 w 5185605"/>
              <a:gd name="connsiteY5" fmla="*/ 1446620 h 2204017"/>
              <a:gd name="connsiteX6" fmla="*/ 463198 w 5185605"/>
              <a:gd name="connsiteY6" fmla="*/ 1634858 h 2204017"/>
              <a:gd name="connsiteX7" fmla="*/ 745274 w 5185605"/>
              <a:gd name="connsiteY7" fmla="*/ 1772172 h 2204017"/>
              <a:gd name="connsiteX8" fmla="*/ 1192830 w 5185605"/>
              <a:gd name="connsiteY8" fmla="*/ 1871152 h 2204017"/>
              <a:gd name="connsiteX9" fmla="*/ 1456231 w 5185605"/>
              <a:gd name="connsiteY9" fmla="*/ 1928488 h 2204017"/>
              <a:gd name="connsiteX10" fmla="*/ 1180919 w 5185605"/>
              <a:gd name="connsiteY10" fmla="*/ 2113149 h 2204017"/>
              <a:gd name="connsiteX11" fmla="*/ 1839379 w 5185605"/>
              <a:gd name="connsiteY11" fmla="*/ 1959361 h 2204017"/>
              <a:gd name="connsiteX12" fmla="*/ 1627062 w 5185605"/>
              <a:gd name="connsiteY12" fmla="*/ 2184822 h 2204017"/>
              <a:gd name="connsiteX13" fmla="*/ 1847072 w 5185605"/>
              <a:gd name="connsiteY13" fmla="*/ 2191253 h 2204017"/>
              <a:gd name="connsiteX14" fmla="*/ 2111189 w 5185605"/>
              <a:gd name="connsiteY14" fmla="*/ 2180833 h 2204017"/>
              <a:gd name="connsiteX15" fmla="*/ 2369823 w 5185605"/>
              <a:gd name="connsiteY15" fmla="*/ 2155827 h 2204017"/>
              <a:gd name="connsiteX16" fmla="*/ 2705094 w 5185605"/>
              <a:gd name="connsiteY16" fmla="*/ 2115981 h 2204017"/>
              <a:gd name="connsiteX17" fmla="*/ 2988957 w 5185605"/>
              <a:gd name="connsiteY17" fmla="*/ 2067522 h 2204017"/>
              <a:gd name="connsiteX18" fmla="*/ 3239041 w 5185605"/>
              <a:gd name="connsiteY18" fmla="*/ 2018698 h 2204017"/>
              <a:gd name="connsiteX19" fmla="*/ 3453016 w 5185605"/>
              <a:gd name="connsiteY19" fmla="*/ 1965196 h 2204017"/>
              <a:gd name="connsiteX20" fmla="*/ 3605473 w 5185605"/>
              <a:gd name="connsiteY20" fmla="*/ 1925071 h 2204017"/>
              <a:gd name="connsiteX21" fmla="*/ 3823358 w 5185605"/>
              <a:gd name="connsiteY21" fmla="*/ 1854589 h 2204017"/>
              <a:gd name="connsiteX22" fmla="*/ 4043170 w 5185605"/>
              <a:gd name="connsiteY22" fmla="*/ 1765254 h 2204017"/>
              <a:gd name="connsiteX23" fmla="*/ 4276884 w 5185605"/>
              <a:gd name="connsiteY23" fmla="*/ 1646711 h 2204017"/>
              <a:gd name="connsiteX24" fmla="*/ 4456117 w 5185605"/>
              <a:gd name="connsiteY24" fmla="*/ 1523897 h 2204017"/>
              <a:gd name="connsiteX25" fmla="*/ 4616366 w 5185605"/>
              <a:gd name="connsiteY25" fmla="*/ 1382803 h 2204017"/>
              <a:gd name="connsiteX26" fmla="*/ 4767808 w 5185605"/>
              <a:gd name="connsiteY26" fmla="*/ 1218610 h 2204017"/>
              <a:gd name="connsiteX27" fmla="*/ 4927463 w 5185605"/>
              <a:gd name="connsiteY27" fmla="*/ 958797 h 2204017"/>
              <a:gd name="connsiteX28" fmla="*/ 5040859 w 5185605"/>
              <a:gd name="connsiteY28" fmla="*/ 719164 h 2204017"/>
              <a:gd name="connsiteX29" fmla="*/ 5107117 w 5185605"/>
              <a:gd name="connsiteY29" fmla="*/ 581368 h 2204017"/>
              <a:gd name="connsiteX30" fmla="*/ 5185605 w 5185605"/>
              <a:gd name="connsiteY30" fmla="*/ 362825 h 2204017"/>
              <a:gd name="connsiteX31" fmla="*/ 5185605 w 5185605"/>
              <a:gd name="connsiteY31" fmla="*/ 362825 h 2204017"/>
              <a:gd name="connsiteX32" fmla="*/ 5156473 w 5185605"/>
              <a:gd name="connsiteY32" fmla="*/ 460660 h 2204017"/>
              <a:gd name="connsiteX0" fmla="*/ 317602 w 5185605"/>
              <a:gd name="connsiteY0" fmla="*/ 0 h 2204017"/>
              <a:gd name="connsiteX1" fmla="*/ 126814 w 5185605"/>
              <a:gd name="connsiteY1" fmla="*/ 314449 h 2204017"/>
              <a:gd name="connsiteX2" fmla="*/ 19481 w 5185605"/>
              <a:gd name="connsiteY2" fmla="*/ 619714 h 2204017"/>
              <a:gd name="connsiteX3" fmla="*/ 8984 w 5185605"/>
              <a:gd name="connsiteY3" fmla="*/ 891180 h 2204017"/>
              <a:gd name="connsiteX4" fmla="*/ 116749 w 5185605"/>
              <a:gd name="connsiteY4" fmla="*/ 1216754 h 2204017"/>
              <a:gd name="connsiteX5" fmla="*/ 270771 w 5185605"/>
              <a:gd name="connsiteY5" fmla="*/ 1446620 h 2204017"/>
              <a:gd name="connsiteX6" fmla="*/ 463198 w 5185605"/>
              <a:gd name="connsiteY6" fmla="*/ 1634858 h 2204017"/>
              <a:gd name="connsiteX7" fmla="*/ 745274 w 5185605"/>
              <a:gd name="connsiteY7" fmla="*/ 1772172 h 2204017"/>
              <a:gd name="connsiteX8" fmla="*/ 1192830 w 5185605"/>
              <a:gd name="connsiteY8" fmla="*/ 1871152 h 2204017"/>
              <a:gd name="connsiteX9" fmla="*/ 1456231 w 5185605"/>
              <a:gd name="connsiteY9" fmla="*/ 1928488 h 2204017"/>
              <a:gd name="connsiteX10" fmla="*/ 1591854 w 5185605"/>
              <a:gd name="connsiteY10" fmla="*/ 1958334 h 2204017"/>
              <a:gd name="connsiteX11" fmla="*/ 1839379 w 5185605"/>
              <a:gd name="connsiteY11" fmla="*/ 1959361 h 2204017"/>
              <a:gd name="connsiteX12" fmla="*/ 1627062 w 5185605"/>
              <a:gd name="connsiteY12" fmla="*/ 2184822 h 2204017"/>
              <a:gd name="connsiteX13" fmla="*/ 1847072 w 5185605"/>
              <a:gd name="connsiteY13" fmla="*/ 2191253 h 2204017"/>
              <a:gd name="connsiteX14" fmla="*/ 2111189 w 5185605"/>
              <a:gd name="connsiteY14" fmla="*/ 2180833 h 2204017"/>
              <a:gd name="connsiteX15" fmla="*/ 2369823 w 5185605"/>
              <a:gd name="connsiteY15" fmla="*/ 2155827 h 2204017"/>
              <a:gd name="connsiteX16" fmla="*/ 2705094 w 5185605"/>
              <a:gd name="connsiteY16" fmla="*/ 2115981 h 2204017"/>
              <a:gd name="connsiteX17" fmla="*/ 2988957 w 5185605"/>
              <a:gd name="connsiteY17" fmla="*/ 2067522 h 2204017"/>
              <a:gd name="connsiteX18" fmla="*/ 3239041 w 5185605"/>
              <a:gd name="connsiteY18" fmla="*/ 2018698 h 2204017"/>
              <a:gd name="connsiteX19" fmla="*/ 3453016 w 5185605"/>
              <a:gd name="connsiteY19" fmla="*/ 1965196 h 2204017"/>
              <a:gd name="connsiteX20" fmla="*/ 3605473 w 5185605"/>
              <a:gd name="connsiteY20" fmla="*/ 1925071 h 2204017"/>
              <a:gd name="connsiteX21" fmla="*/ 3823358 w 5185605"/>
              <a:gd name="connsiteY21" fmla="*/ 1854589 h 2204017"/>
              <a:gd name="connsiteX22" fmla="*/ 4043170 w 5185605"/>
              <a:gd name="connsiteY22" fmla="*/ 1765254 h 2204017"/>
              <a:gd name="connsiteX23" fmla="*/ 4276884 w 5185605"/>
              <a:gd name="connsiteY23" fmla="*/ 1646711 h 2204017"/>
              <a:gd name="connsiteX24" fmla="*/ 4456117 w 5185605"/>
              <a:gd name="connsiteY24" fmla="*/ 1523897 h 2204017"/>
              <a:gd name="connsiteX25" fmla="*/ 4616366 w 5185605"/>
              <a:gd name="connsiteY25" fmla="*/ 1382803 h 2204017"/>
              <a:gd name="connsiteX26" fmla="*/ 4767808 w 5185605"/>
              <a:gd name="connsiteY26" fmla="*/ 1218610 h 2204017"/>
              <a:gd name="connsiteX27" fmla="*/ 4927463 w 5185605"/>
              <a:gd name="connsiteY27" fmla="*/ 958797 h 2204017"/>
              <a:gd name="connsiteX28" fmla="*/ 5040859 w 5185605"/>
              <a:gd name="connsiteY28" fmla="*/ 719164 h 2204017"/>
              <a:gd name="connsiteX29" fmla="*/ 5107117 w 5185605"/>
              <a:gd name="connsiteY29" fmla="*/ 581368 h 2204017"/>
              <a:gd name="connsiteX30" fmla="*/ 5185605 w 5185605"/>
              <a:gd name="connsiteY30" fmla="*/ 362825 h 2204017"/>
              <a:gd name="connsiteX31" fmla="*/ 5185605 w 5185605"/>
              <a:gd name="connsiteY31" fmla="*/ 362825 h 2204017"/>
              <a:gd name="connsiteX32" fmla="*/ 5156473 w 5185605"/>
              <a:gd name="connsiteY32" fmla="*/ 460660 h 2204017"/>
              <a:gd name="connsiteX0" fmla="*/ 317602 w 5185605"/>
              <a:gd name="connsiteY0" fmla="*/ 0 h 2204017"/>
              <a:gd name="connsiteX1" fmla="*/ 126814 w 5185605"/>
              <a:gd name="connsiteY1" fmla="*/ 314449 h 2204017"/>
              <a:gd name="connsiteX2" fmla="*/ 19481 w 5185605"/>
              <a:gd name="connsiteY2" fmla="*/ 619714 h 2204017"/>
              <a:gd name="connsiteX3" fmla="*/ 8984 w 5185605"/>
              <a:gd name="connsiteY3" fmla="*/ 891180 h 2204017"/>
              <a:gd name="connsiteX4" fmla="*/ 116749 w 5185605"/>
              <a:gd name="connsiteY4" fmla="*/ 1216754 h 2204017"/>
              <a:gd name="connsiteX5" fmla="*/ 270771 w 5185605"/>
              <a:gd name="connsiteY5" fmla="*/ 1446620 h 2204017"/>
              <a:gd name="connsiteX6" fmla="*/ 463198 w 5185605"/>
              <a:gd name="connsiteY6" fmla="*/ 1634858 h 2204017"/>
              <a:gd name="connsiteX7" fmla="*/ 745274 w 5185605"/>
              <a:gd name="connsiteY7" fmla="*/ 1772172 h 2204017"/>
              <a:gd name="connsiteX8" fmla="*/ 1192830 w 5185605"/>
              <a:gd name="connsiteY8" fmla="*/ 1871152 h 2204017"/>
              <a:gd name="connsiteX9" fmla="*/ 1456231 w 5185605"/>
              <a:gd name="connsiteY9" fmla="*/ 1928488 h 2204017"/>
              <a:gd name="connsiteX10" fmla="*/ 1839379 w 5185605"/>
              <a:gd name="connsiteY10" fmla="*/ 1959361 h 2204017"/>
              <a:gd name="connsiteX11" fmla="*/ 1627062 w 5185605"/>
              <a:gd name="connsiteY11" fmla="*/ 2184822 h 2204017"/>
              <a:gd name="connsiteX12" fmla="*/ 1847072 w 5185605"/>
              <a:gd name="connsiteY12" fmla="*/ 2191253 h 2204017"/>
              <a:gd name="connsiteX13" fmla="*/ 2111189 w 5185605"/>
              <a:gd name="connsiteY13" fmla="*/ 2180833 h 2204017"/>
              <a:gd name="connsiteX14" fmla="*/ 2369823 w 5185605"/>
              <a:gd name="connsiteY14" fmla="*/ 2155827 h 2204017"/>
              <a:gd name="connsiteX15" fmla="*/ 2705094 w 5185605"/>
              <a:gd name="connsiteY15" fmla="*/ 2115981 h 2204017"/>
              <a:gd name="connsiteX16" fmla="*/ 2988957 w 5185605"/>
              <a:gd name="connsiteY16" fmla="*/ 2067522 h 2204017"/>
              <a:gd name="connsiteX17" fmla="*/ 3239041 w 5185605"/>
              <a:gd name="connsiteY17" fmla="*/ 2018698 h 2204017"/>
              <a:gd name="connsiteX18" fmla="*/ 3453016 w 5185605"/>
              <a:gd name="connsiteY18" fmla="*/ 1965196 h 2204017"/>
              <a:gd name="connsiteX19" fmla="*/ 3605473 w 5185605"/>
              <a:gd name="connsiteY19" fmla="*/ 1925071 h 2204017"/>
              <a:gd name="connsiteX20" fmla="*/ 3823358 w 5185605"/>
              <a:gd name="connsiteY20" fmla="*/ 1854589 h 2204017"/>
              <a:gd name="connsiteX21" fmla="*/ 4043170 w 5185605"/>
              <a:gd name="connsiteY21" fmla="*/ 1765254 h 2204017"/>
              <a:gd name="connsiteX22" fmla="*/ 4276884 w 5185605"/>
              <a:gd name="connsiteY22" fmla="*/ 1646711 h 2204017"/>
              <a:gd name="connsiteX23" fmla="*/ 4456117 w 5185605"/>
              <a:gd name="connsiteY23" fmla="*/ 1523897 h 2204017"/>
              <a:gd name="connsiteX24" fmla="*/ 4616366 w 5185605"/>
              <a:gd name="connsiteY24" fmla="*/ 1382803 h 2204017"/>
              <a:gd name="connsiteX25" fmla="*/ 4767808 w 5185605"/>
              <a:gd name="connsiteY25" fmla="*/ 1218610 h 2204017"/>
              <a:gd name="connsiteX26" fmla="*/ 4927463 w 5185605"/>
              <a:gd name="connsiteY26" fmla="*/ 958797 h 2204017"/>
              <a:gd name="connsiteX27" fmla="*/ 5040859 w 5185605"/>
              <a:gd name="connsiteY27" fmla="*/ 719164 h 2204017"/>
              <a:gd name="connsiteX28" fmla="*/ 5107117 w 5185605"/>
              <a:gd name="connsiteY28" fmla="*/ 581368 h 2204017"/>
              <a:gd name="connsiteX29" fmla="*/ 5185605 w 5185605"/>
              <a:gd name="connsiteY29" fmla="*/ 362825 h 2204017"/>
              <a:gd name="connsiteX30" fmla="*/ 5185605 w 5185605"/>
              <a:gd name="connsiteY30" fmla="*/ 362825 h 2204017"/>
              <a:gd name="connsiteX31" fmla="*/ 5156473 w 5185605"/>
              <a:gd name="connsiteY31" fmla="*/ 460660 h 2204017"/>
              <a:gd name="connsiteX0" fmla="*/ 317602 w 5185605"/>
              <a:gd name="connsiteY0" fmla="*/ 0 h 2191253"/>
              <a:gd name="connsiteX1" fmla="*/ 126814 w 5185605"/>
              <a:gd name="connsiteY1" fmla="*/ 314449 h 2191253"/>
              <a:gd name="connsiteX2" fmla="*/ 19481 w 5185605"/>
              <a:gd name="connsiteY2" fmla="*/ 619714 h 2191253"/>
              <a:gd name="connsiteX3" fmla="*/ 8984 w 5185605"/>
              <a:gd name="connsiteY3" fmla="*/ 891180 h 2191253"/>
              <a:gd name="connsiteX4" fmla="*/ 116749 w 5185605"/>
              <a:gd name="connsiteY4" fmla="*/ 1216754 h 2191253"/>
              <a:gd name="connsiteX5" fmla="*/ 270771 w 5185605"/>
              <a:gd name="connsiteY5" fmla="*/ 1446620 h 2191253"/>
              <a:gd name="connsiteX6" fmla="*/ 463198 w 5185605"/>
              <a:gd name="connsiteY6" fmla="*/ 1634858 h 2191253"/>
              <a:gd name="connsiteX7" fmla="*/ 745274 w 5185605"/>
              <a:gd name="connsiteY7" fmla="*/ 1772172 h 2191253"/>
              <a:gd name="connsiteX8" fmla="*/ 1192830 w 5185605"/>
              <a:gd name="connsiteY8" fmla="*/ 1871152 h 2191253"/>
              <a:gd name="connsiteX9" fmla="*/ 1456231 w 5185605"/>
              <a:gd name="connsiteY9" fmla="*/ 1928488 h 2191253"/>
              <a:gd name="connsiteX10" fmla="*/ 1839379 w 5185605"/>
              <a:gd name="connsiteY10" fmla="*/ 1959361 h 2191253"/>
              <a:gd name="connsiteX11" fmla="*/ 1847072 w 5185605"/>
              <a:gd name="connsiteY11" fmla="*/ 2191253 h 2191253"/>
              <a:gd name="connsiteX12" fmla="*/ 2111189 w 5185605"/>
              <a:gd name="connsiteY12" fmla="*/ 2180833 h 2191253"/>
              <a:gd name="connsiteX13" fmla="*/ 2369823 w 5185605"/>
              <a:gd name="connsiteY13" fmla="*/ 2155827 h 2191253"/>
              <a:gd name="connsiteX14" fmla="*/ 2705094 w 5185605"/>
              <a:gd name="connsiteY14" fmla="*/ 2115981 h 2191253"/>
              <a:gd name="connsiteX15" fmla="*/ 2988957 w 5185605"/>
              <a:gd name="connsiteY15" fmla="*/ 2067522 h 2191253"/>
              <a:gd name="connsiteX16" fmla="*/ 3239041 w 5185605"/>
              <a:gd name="connsiteY16" fmla="*/ 2018698 h 2191253"/>
              <a:gd name="connsiteX17" fmla="*/ 3453016 w 5185605"/>
              <a:gd name="connsiteY17" fmla="*/ 1965196 h 2191253"/>
              <a:gd name="connsiteX18" fmla="*/ 3605473 w 5185605"/>
              <a:gd name="connsiteY18" fmla="*/ 1925071 h 2191253"/>
              <a:gd name="connsiteX19" fmla="*/ 3823358 w 5185605"/>
              <a:gd name="connsiteY19" fmla="*/ 1854589 h 2191253"/>
              <a:gd name="connsiteX20" fmla="*/ 4043170 w 5185605"/>
              <a:gd name="connsiteY20" fmla="*/ 1765254 h 2191253"/>
              <a:gd name="connsiteX21" fmla="*/ 4276884 w 5185605"/>
              <a:gd name="connsiteY21" fmla="*/ 1646711 h 2191253"/>
              <a:gd name="connsiteX22" fmla="*/ 4456117 w 5185605"/>
              <a:gd name="connsiteY22" fmla="*/ 1523897 h 2191253"/>
              <a:gd name="connsiteX23" fmla="*/ 4616366 w 5185605"/>
              <a:gd name="connsiteY23" fmla="*/ 1382803 h 2191253"/>
              <a:gd name="connsiteX24" fmla="*/ 4767808 w 5185605"/>
              <a:gd name="connsiteY24" fmla="*/ 1218610 h 2191253"/>
              <a:gd name="connsiteX25" fmla="*/ 4927463 w 5185605"/>
              <a:gd name="connsiteY25" fmla="*/ 958797 h 2191253"/>
              <a:gd name="connsiteX26" fmla="*/ 5040859 w 5185605"/>
              <a:gd name="connsiteY26" fmla="*/ 719164 h 2191253"/>
              <a:gd name="connsiteX27" fmla="*/ 5107117 w 5185605"/>
              <a:gd name="connsiteY27" fmla="*/ 581368 h 2191253"/>
              <a:gd name="connsiteX28" fmla="*/ 5185605 w 5185605"/>
              <a:gd name="connsiteY28" fmla="*/ 362825 h 2191253"/>
              <a:gd name="connsiteX29" fmla="*/ 5185605 w 5185605"/>
              <a:gd name="connsiteY29" fmla="*/ 362825 h 2191253"/>
              <a:gd name="connsiteX30" fmla="*/ 5156473 w 5185605"/>
              <a:gd name="connsiteY30" fmla="*/ 460660 h 2191253"/>
              <a:gd name="connsiteX0" fmla="*/ 317602 w 5185605"/>
              <a:gd name="connsiteY0" fmla="*/ 0 h 2180833"/>
              <a:gd name="connsiteX1" fmla="*/ 126814 w 5185605"/>
              <a:gd name="connsiteY1" fmla="*/ 314449 h 2180833"/>
              <a:gd name="connsiteX2" fmla="*/ 19481 w 5185605"/>
              <a:gd name="connsiteY2" fmla="*/ 619714 h 2180833"/>
              <a:gd name="connsiteX3" fmla="*/ 8984 w 5185605"/>
              <a:gd name="connsiteY3" fmla="*/ 891180 h 2180833"/>
              <a:gd name="connsiteX4" fmla="*/ 116749 w 5185605"/>
              <a:gd name="connsiteY4" fmla="*/ 1216754 h 2180833"/>
              <a:gd name="connsiteX5" fmla="*/ 270771 w 5185605"/>
              <a:gd name="connsiteY5" fmla="*/ 1446620 h 2180833"/>
              <a:gd name="connsiteX6" fmla="*/ 463198 w 5185605"/>
              <a:gd name="connsiteY6" fmla="*/ 1634858 h 2180833"/>
              <a:gd name="connsiteX7" fmla="*/ 745274 w 5185605"/>
              <a:gd name="connsiteY7" fmla="*/ 1772172 h 2180833"/>
              <a:gd name="connsiteX8" fmla="*/ 1192830 w 5185605"/>
              <a:gd name="connsiteY8" fmla="*/ 1871152 h 2180833"/>
              <a:gd name="connsiteX9" fmla="*/ 1456231 w 5185605"/>
              <a:gd name="connsiteY9" fmla="*/ 1928488 h 2180833"/>
              <a:gd name="connsiteX10" fmla="*/ 1839379 w 5185605"/>
              <a:gd name="connsiteY10" fmla="*/ 1959361 h 2180833"/>
              <a:gd name="connsiteX11" fmla="*/ 2111189 w 5185605"/>
              <a:gd name="connsiteY11" fmla="*/ 2180833 h 2180833"/>
              <a:gd name="connsiteX12" fmla="*/ 2369823 w 5185605"/>
              <a:gd name="connsiteY12" fmla="*/ 2155827 h 2180833"/>
              <a:gd name="connsiteX13" fmla="*/ 2705094 w 5185605"/>
              <a:gd name="connsiteY13" fmla="*/ 2115981 h 2180833"/>
              <a:gd name="connsiteX14" fmla="*/ 2988957 w 5185605"/>
              <a:gd name="connsiteY14" fmla="*/ 2067522 h 2180833"/>
              <a:gd name="connsiteX15" fmla="*/ 3239041 w 5185605"/>
              <a:gd name="connsiteY15" fmla="*/ 2018698 h 2180833"/>
              <a:gd name="connsiteX16" fmla="*/ 3453016 w 5185605"/>
              <a:gd name="connsiteY16" fmla="*/ 1965196 h 2180833"/>
              <a:gd name="connsiteX17" fmla="*/ 3605473 w 5185605"/>
              <a:gd name="connsiteY17" fmla="*/ 1925071 h 2180833"/>
              <a:gd name="connsiteX18" fmla="*/ 3823358 w 5185605"/>
              <a:gd name="connsiteY18" fmla="*/ 1854589 h 2180833"/>
              <a:gd name="connsiteX19" fmla="*/ 4043170 w 5185605"/>
              <a:gd name="connsiteY19" fmla="*/ 1765254 h 2180833"/>
              <a:gd name="connsiteX20" fmla="*/ 4276884 w 5185605"/>
              <a:gd name="connsiteY20" fmla="*/ 1646711 h 2180833"/>
              <a:gd name="connsiteX21" fmla="*/ 4456117 w 5185605"/>
              <a:gd name="connsiteY21" fmla="*/ 1523897 h 2180833"/>
              <a:gd name="connsiteX22" fmla="*/ 4616366 w 5185605"/>
              <a:gd name="connsiteY22" fmla="*/ 1382803 h 2180833"/>
              <a:gd name="connsiteX23" fmla="*/ 4767808 w 5185605"/>
              <a:gd name="connsiteY23" fmla="*/ 1218610 h 2180833"/>
              <a:gd name="connsiteX24" fmla="*/ 4927463 w 5185605"/>
              <a:gd name="connsiteY24" fmla="*/ 958797 h 2180833"/>
              <a:gd name="connsiteX25" fmla="*/ 5040859 w 5185605"/>
              <a:gd name="connsiteY25" fmla="*/ 719164 h 2180833"/>
              <a:gd name="connsiteX26" fmla="*/ 5107117 w 5185605"/>
              <a:gd name="connsiteY26" fmla="*/ 581368 h 2180833"/>
              <a:gd name="connsiteX27" fmla="*/ 5185605 w 5185605"/>
              <a:gd name="connsiteY27" fmla="*/ 362825 h 2180833"/>
              <a:gd name="connsiteX28" fmla="*/ 5185605 w 5185605"/>
              <a:gd name="connsiteY28" fmla="*/ 362825 h 2180833"/>
              <a:gd name="connsiteX29" fmla="*/ 5156473 w 5185605"/>
              <a:gd name="connsiteY29" fmla="*/ 460660 h 2180833"/>
              <a:gd name="connsiteX0" fmla="*/ 317602 w 5185605"/>
              <a:gd name="connsiteY0" fmla="*/ 0 h 2155827"/>
              <a:gd name="connsiteX1" fmla="*/ 126814 w 5185605"/>
              <a:gd name="connsiteY1" fmla="*/ 314449 h 2155827"/>
              <a:gd name="connsiteX2" fmla="*/ 19481 w 5185605"/>
              <a:gd name="connsiteY2" fmla="*/ 619714 h 2155827"/>
              <a:gd name="connsiteX3" fmla="*/ 8984 w 5185605"/>
              <a:gd name="connsiteY3" fmla="*/ 891180 h 2155827"/>
              <a:gd name="connsiteX4" fmla="*/ 116749 w 5185605"/>
              <a:gd name="connsiteY4" fmla="*/ 1216754 h 2155827"/>
              <a:gd name="connsiteX5" fmla="*/ 270771 w 5185605"/>
              <a:gd name="connsiteY5" fmla="*/ 1446620 h 2155827"/>
              <a:gd name="connsiteX6" fmla="*/ 463198 w 5185605"/>
              <a:gd name="connsiteY6" fmla="*/ 1634858 h 2155827"/>
              <a:gd name="connsiteX7" fmla="*/ 745274 w 5185605"/>
              <a:gd name="connsiteY7" fmla="*/ 1772172 h 2155827"/>
              <a:gd name="connsiteX8" fmla="*/ 1192830 w 5185605"/>
              <a:gd name="connsiteY8" fmla="*/ 1871152 h 2155827"/>
              <a:gd name="connsiteX9" fmla="*/ 1456231 w 5185605"/>
              <a:gd name="connsiteY9" fmla="*/ 1928488 h 2155827"/>
              <a:gd name="connsiteX10" fmla="*/ 1839379 w 5185605"/>
              <a:gd name="connsiteY10" fmla="*/ 1959361 h 2155827"/>
              <a:gd name="connsiteX11" fmla="*/ 2206018 w 5185605"/>
              <a:gd name="connsiteY11" fmla="*/ 1990292 h 2155827"/>
              <a:gd name="connsiteX12" fmla="*/ 2369823 w 5185605"/>
              <a:gd name="connsiteY12" fmla="*/ 2155827 h 2155827"/>
              <a:gd name="connsiteX13" fmla="*/ 2705094 w 5185605"/>
              <a:gd name="connsiteY13" fmla="*/ 2115981 h 2155827"/>
              <a:gd name="connsiteX14" fmla="*/ 2988957 w 5185605"/>
              <a:gd name="connsiteY14" fmla="*/ 2067522 h 2155827"/>
              <a:gd name="connsiteX15" fmla="*/ 3239041 w 5185605"/>
              <a:gd name="connsiteY15" fmla="*/ 2018698 h 2155827"/>
              <a:gd name="connsiteX16" fmla="*/ 3453016 w 5185605"/>
              <a:gd name="connsiteY16" fmla="*/ 1965196 h 2155827"/>
              <a:gd name="connsiteX17" fmla="*/ 3605473 w 5185605"/>
              <a:gd name="connsiteY17" fmla="*/ 1925071 h 2155827"/>
              <a:gd name="connsiteX18" fmla="*/ 3823358 w 5185605"/>
              <a:gd name="connsiteY18" fmla="*/ 1854589 h 2155827"/>
              <a:gd name="connsiteX19" fmla="*/ 4043170 w 5185605"/>
              <a:gd name="connsiteY19" fmla="*/ 1765254 h 2155827"/>
              <a:gd name="connsiteX20" fmla="*/ 4276884 w 5185605"/>
              <a:gd name="connsiteY20" fmla="*/ 1646711 h 2155827"/>
              <a:gd name="connsiteX21" fmla="*/ 4456117 w 5185605"/>
              <a:gd name="connsiteY21" fmla="*/ 1523897 h 2155827"/>
              <a:gd name="connsiteX22" fmla="*/ 4616366 w 5185605"/>
              <a:gd name="connsiteY22" fmla="*/ 1382803 h 2155827"/>
              <a:gd name="connsiteX23" fmla="*/ 4767808 w 5185605"/>
              <a:gd name="connsiteY23" fmla="*/ 1218610 h 2155827"/>
              <a:gd name="connsiteX24" fmla="*/ 4927463 w 5185605"/>
              <a:gd name="connsiteY24" fmla="*/ 958797 h 2155827"/>
              <a:gd name="connsiteX25" fmla="*/ 5040859 w 5185605"/>
              <a:gd name="connsiteY25" fmla="*/ 719164 h 2155827"/>
              <a:gd name="connsiteX26" fmla="*/ 5107117 w 5185605"/>
              <a:gd name="connsiteY26" fmla="*/ 581368 h 2155827"/>
              <a:gd name="connsiteX27" fmla="*/ 5185605 w 5185605"/>
              <a:gd name="connsiteY27" fmla="*/ 362825 h 2155827"/>
              <a:gd name="connsiteX28" fmla="*/ 5185605 w 5185605"/>
              <a:gd name="connsiteY28" fmla="*/ 362825 h 2155827"/>
              <a:gd name="connsiteX29" fmla="*/ 5156473 w 5185605"/>
              <a:gd name="connsiteY29" fmla="*/ 460660 h 2155827"/>
              <a:gd name="connsiteX0" fmla="*/ 317602 w 5185605"/>
              <a:gd name="connsiteY0" fmla="*/ 0 h 2155827"/>
              <a:gd name="connsiteX1" fmla="*/ 126814 w 5185605"/>
              <a:gd name="connsiteY1" fmla="*/ 314449 h 2155827"/>
              <a:gd name="connsiteX2" fmla="*/ 19481 w 5185605"/>
              <a:gd name="connsiteY2" fmla="*/ 619714 h 2155827"/>
              <a:gd name="connsiteX3" fmla="*/ 8984 w 5185605"/>
              <a:gd name="connsiteY3" fmla="*/ 891180 h 2155827"/>
              <a:gd name="connsiteX4" fmla="*/ 116749 w 5185605"/>
              <a:gd name="connsiteY4" fmla="*/ 1216754 h 2155827"/>
              <a:gd name="connsiteX5" fmla="*/ 270771 w 5185605"/>
              <a:gd name="connsiteY5" fmla="*/ 1446620 h 2155827"/>
              <a:gd name="connsiteX6" fmla="*/ 463198 w 5185605"/>
              <a:gd name="connsiteY6" fmla="*/ 1634858 h 2155827"/>
              <a:gd name="connsiteX7" fmla="*/ 745274 w 5185605"/>
              <a:gd name="connsiteY7" fmla="*/ 1772172 h 2155827"/>
              <a:gd name="connsiteX8" fmla="*/ 1192830 w 5185605"/>
              <a:gd name="connsiteY8" fmla="*/ 1871152 h 2155827"/>
              <a:gd name="connsiteX9" fmla="*/ 1456231 w 5185605"/>
              <a:gd name="connsiteY9" fmla="*/ 1928488 h 2155827"/>
              <a:gd name="connsiteX10" fmla="*/ 1839379 w 5185605"/>
              <a:gd name="connsiteY10" fmla="*/ 1959361 h 2155827"/>
              <a:gd name="connsiteX11" fmla="*/ 2206018 w 5185605"/>
              <a:gd name="connsiteY11" fmla="*/ 1990292 h 2155827"/>
              <a:gd name="connsiteX12" fmla="*/ 2369822 w 5185605"/>
              <a:gd name="connsiteY12" fmla="*/ 2155827 h 2155827"/>
              <a:gd name="connsiteX13" fmla="*/ 2705094 w 5185605"/>
              <a:gd name="connsiteY13" fmla="*/ 2115981 h 2155827"/>
              <a:gd name="connsiteX14" fmla="*/ 2988957 w 5185605"/>
              <a:gd name="connsiteY14" fmla="*/ 2067522 h 2155827"/>
              <a:gd name="connsiteX15" fmla="*/ 3239041 w 5185605"/>
              <a:gd name="connsiteY15" fmla="*/ 2018698 h 2155827"/>
              <a:gd name="connsiteX16" fmla="*/ 3453016 w 5185605"/>
              <a:gd name="connsiteY16" fmla="*/ 1965196 h 2155827"/>
              <a:gd name="connsiteX17" fmla="*/ 3605473 w 5185605"/>
              <a:gd name="connsiteY17" fmla="*/ 1925071 h 2155827"/>
              <a:gd name="connsiteX18" fmla="*/ 3823358 w 5185605"/>
              <a:gd name="connsiteY18" fmla="*/ 1854589 h 2155827"/>
              <a:gd name="connsiteX19" fmla="*/ 4043170 w 5185605"/>
              <a:gd name="connsiteY19" fmla="*/ 1765254 h 2155827"/>
              <a:gd name="connsiteX20" fmla="*/ 4276884 w 5185605"/>
              <a:gd name="connsiteY20" fmla="*/ 1646711 h 2155827"/>
              <a:gd name="connsiteX21" fmla="*/ 4456117 w 5185605"/>
              <a:gd name="connsiteY21" fmla="*/ 1523897 h 2155827"/>
              <a:gd name="connsiteX22" fmla="*/ 4616366 w 5185605"/>
              <a:gd name="connsiteY22" fmla="*/ 1382803 h 2155827"/>
              <a:gd name="connsiteX23" fmla="*/ 4767808 w 5185605"/>
              <a:gd name="connsiteY23" fmla="*/ 1218610 h 2155827"/>
              <a:gd name="connsiteX24" fmla="*/ 4927463 w 5185605"/>
              <a:gd name="connsiteY24" fmla="*/ 958797 h 2155827"/>
              <a:gd name="connsiteX25" fmla="*/ 5040859 w 5185605"/>
              <a:gd name="connsiteY25" fmla="*/ 719164 h 2155827"/>
              <a:gd name="connsiteX26" fmla="*/ 5107117 w 5185605"/>
              <a:gd name="connsiteY26" fmla="*/ 581368 h 2155827"/>
              <a:gd name="connsiteX27" fmla="*/ 5185605 w 5185605"/>
              <a:gd name="connsiteY27" fmla="*/ 362825 h 2155827"/>
              <a:gd name="connsiteX28" fmla="*/ 5185605 w 5185605"/>
              <a:gd name="connsiteY28" fmla="*/ 362825 h 2155827"/>
              <a:gd name="connsiteX29" fmla="*/ 5156473 w 5185605"/>
              <a:gd name="connsiteY29" fmla="*/ 460660 h 2155827"/>
              <a:gd name="connsiteX0" fmla="*/ 317602 w 5185605"/>
              <a:gd name="connsiteY0" fmla="*/ 0 h 2115981"/>
              <a:gd name="connsiteX1" fmla="*/ 126814 w 5185605"/>
              <a:gd name="connsiteY1" fmla="*/ 314449 h 2115981"/>
              <a:gd name="connsiteX2" fmla="*/ 19481 w 5185605"/>
              <a:gd name="connsiteY2" fmla="*/ 619714 h 2115981"/>
              <a:gd name="connsiteX3" fmla="*/ 8984 w 5185605"/>
              <a:gd name="connsiteY3" fmla="*/ 891180 h 2115981"/>
              <a:gd name="connsiteX4" fmla="*/ 116749 w 5185605"/>
              <a:gd name="connsiteY4" fmla="*/ 1216754 h 2115981"/>
              <a:gd name="connsiteX5" fmla="*/ 270771 w 5185605"/>
              <a:gd name="connsiteY5" fmla="*/ 1446620 h 2115981"/>
              <a:gd name="connsiteX6" fmla="*/ 463198 w 5185605"/>
              <a:gd name="connsiteY6" fmla="*/ 1634858 h 2115981"/>
              <a:gd name="connsiteX7" fmla="*/ 745274 w 5185605"/>
              <a:gd name="connsiteY7" fmla="*/ 1772172 h 2115981"/>
              <a:gd name="connsiteX8" fmla="*/ 1192830 w 5185605"/>
              <a:gd name="connsiteY8" fmla="*/ 1871152 h 2115981"/>
              <a:gd name="connsiteX9" fmla="*/ 1456231 w 5185605"/>
              <a:gd name="connsiteY9" fmla="*/ 1928488 h 2115981"/>
              <a:gd name="connsiteX10" fmla="*/ 1839379 w 5185605"/>
              <a:gd name="connsiteY10" fmla="*/ 1959361 h 2115981"/>
              <a:gd name="connsiteX11" fmla="*/ 2206018 w 5185605"/>
              <a:gd name="connsiteY11" fmla="*/ 1990292 h 2115981"/>
              <a:gd name="connsiteX12" fmla="*/ 2705094 w 5185605"/>
              <a:gd name="connsiteY12" fmla="*/ 2115981 h 2115981"/>
              <a:gd name="connsiteX13" fmla="*/ 2988957 w 5185605"/>
              <a:gd name="connsiteY13" fmla="*/ 2067522 h 2115981"/>
              <a:gd name="connsiteX14" fmla="*/ 3239041 w 5185605"/>
              <a:gd name="connsiteY14" fmla="*/ 2018698 h 2115981"/>
              <a:gd name="connsiteX15" fmla="*/ 3453016 w 5185605"/>
              <a:gd name="connsiteY15" fmla="*/ 1965196 h 2115981"/>
              <a:gd name="connsiteX16" fmla="*/ 3605473 w 5185605"/>
              <a:gd name="connsiteY16" fmla="*/ 1925071 h 2115981"/>
              <a:gd name="connsiteX17" fmla="*/ 3823358 w 5185605"/>
              <a:gd name="connsiteY17" fmla="*/ 1854589 h 2115981"/>
              <a:gd name="connsiteX18" fmla="*/ 4043170 w 5185605"/>
              <a:gd name="connsiteY18" fmla="*/ 1765254 h 2115981"/>
              <a:gd name="connsiteX19" fmla="*/ 4276884 w 5185605"/>
              <a:gd name="connsiteY19" fmla="*/ 1646711 h 2115981"/>
              <a:gd name="connsiteX20" fmla="*/ 4456117 w 5185605"/>
              <a:gd name="connsiteY20" fmla="*/ 1523897 h 2115981"/>
              <a:gd name="connsiteX21" fmla="*/ 4616366 w 5185605"/>
              <a:gd name="connsiteY21" fmla="*/ 1382803 h 2115981"/>
              <a:gd name="connsiteX22" fmla="*/ 4767808 w 5185605"/>
              <a:gd name="connsiteY22" fmla="*/ 1218610 h 2115981"/>
              <a:gd name="connsiteX23" fmla="*/ 4927463 w 5185605"/>
              <a:gd name="connsiteY23" fmla="*/ 958797 h 2115981"/>
              <a:gd name="connsiteX24" fmla="*/ 5040859 w 5185605"/>
              <a:gd name="connsiteY24" fmla="*/ 719164 h 2115981"/>
              <a:gd name="connsiteX25" fmla="*/ 5107117 w 5185605"/>
              <a:gd name="connsiteY25" fmla="*/ 581368 h 2115981"/>
              <a:gd name="connsiteX26" fmla="*/ 5185605 w 5185605"/>
              <a:gd name="connsiteY26" fmla="*/ 362825 h 2115981"/>
              <a:gd name="connsiteX27" fmla="*/ 5185605 w 5185605"/>
              <a:gd name="connsiteY27" fmla="*/ 362825 h 2115981"/>
              <a:gd name="connsiteX28" fmla="*/ 5156473 w 5185605"/>
              <a:gd name="connsiteY28" fmla="*/ 460660 h 2115981"/>
              <a:gd name="connsiteX0" fmla="*/ 317602 w 5185605"/>
              <a:gd name="connsiteY0" fmla="*/ 0 h 2127892"/>
              <a:gd name="connsiteX1" fmla="*/ 126814 w 5185605"/>
              <a:gd name="connsiteY1" fmla="*/ 314449 h 2127892"/>
              <a:gd name="connsiteX2" fmla="*/ 19481 w 5185605"/>
              <a:gd name="connsiteY2" fmla="*/ 619714 h 2127892"/>
              <a:gd name="connsiteX3" fmla="*/ 8984 w 5185605"/>
              <a:gd name="connsiteY3" fmla="*/ 891180 h 2127892"/>
              <a:gd name="connsiteX4" fmla="*/ 116749 w 5185605"/>
              <a:gd name="connsiteY4" fmla="*/ 1216754 h 2127892"/>
              <a:gd name="connsiteX5" fmla="*/ 270771 w 5185605"/>
              <a:gd name="connsiteY5" fmla="*/ 1446620 h 2127892"/>
              <a:gd name="connsiteX6" fmla="*/ 463198 w 5185605"/>
              <a:gd name="connsiteY6" fmla="*/ 1634858 h 2127892"/>
              <a:gd name="connsiteX7" fmla="*/ 745274 w 5185605"/>
              <a:gd name="connsiteY7" fmla="*/ 1772172 h 2127892"/>
              <a:gd name="connsiteX8" fmla="*/ 1192830 w 5185605"/>
              <a:gd name="connsiteY8" fmla="*/ 1871152 h 2127892"/>
              <a:gd name="connsiteX9" fmla="*/ 1456231 w 5185605"/>
              <a:gd name="connsiteY9" fmla="*/ 1928488 h 2127892"/>
              <a:gd name="connsiteX10" fmla="*/ 1839379 w 5185605"/>
              <a:gd name="connsiteY10" fmla="*/ 1959361 h 2127892"/>
              <a:gd name="connsiteX11" fmla="*/ 2206018 w 5185605"/>
              <a:gd name="connsiteY11" fmla="*/ 1990292 h 2127892"/>
              <a:gd name="connsiteX12" fmla="*/ 2641878 w 5185605"/>
              <a:gd name="connsiteY12" fmla="*/ 2127892 h 2127892"/>
              <a:gd name="connsiteX13" fmla="*/ 2988957 w 5185605"/>
              <a:gd name="connsiteY13" fmla="*/ 2067522 h 2127892"/>
              <a:gd name="connsiteX14" fmla="*/ 3239041 w 5185605"/>
              <a:gd name="connsiteY14" fmla="*/ 2018698 h 2127892"/>
              <a:gd name="connsiteX15" fmla="*/ 3453016 w 5185605"/>
              <a:gd name="connsiteY15" fmla="*/ 1965196 h 2127892"/>
              <a:gd name="connsiteX16" fmla="*/ 3605473 w 5185605"/>
              <a:gd name="connsiteY16" fmla="*/ 1925071 h 2127892"/>
              <a:gd name="connsiteX17" fmla="*/ 3823358 w 5185605"/>
              <a:gd name="connsiteY17" fmla="*/ 1854589 h 2127892"/>
              <a:gd name="connsiteX18" fmla="*/ 4043170 w 5185605"/>
              <a:gd name="connsiteY18" fmla="*/ 1765254 h 2127892"/>
              <a:gd name="connsiteX19" fmla="*/ 4276884 w 5185605"/>
              <a:gd name="connsiteY19" fmla="*/ 1646711 h 2127892"/>
              <a:gd name="connsiteX20" fmla="*/ 4456117 w 5185605"/>
              <a:gd name="connsiteY20" fmla="*/ 1523897 h 2127892"/>
              <a:gd name="connsiteX21" fmla="*/ 4616366 w 5185605"/>
              <a:gd name="connsiteY21" fmla="*/ 1382803 h 2127892"/>
              <a:gd name="connsiteX22" fmla="*/ 4767808 w 5185605"/>
              <a:gd name="connsiteY22" fmla="*/ 1218610 h 2127892"/>
              <a:gd name="connsiteX23" fmla="*/ 4927463 w 5185605"/>
              <a:gd name="connsiteY23" fmla="*/ 958797 h 2127892"/>
              <a:gd name="connsiteX24" fmla="*/ 5040859 w 5185605"/>
              <a:gd name="connsiteY24" fmla="*/ 719164 h 2127892"/>
              <a:gd name="connsiteX25" fmla="*/ 5107117 w 5185605"/>
              <a:gd name="connsiteY25" fmla="*/ 581368 h 2127892"/>
              <a:gd name="connsiteX26" fmla="*/ 5185605 w 5185605"/>
              <a:gd name="connsiteY26" fmla="*/ 362825 h 2127892"/>
              <a:gd name="connsiteX27" fmla="*/ 5185605 w 5185605"/>
              <a:gd name="connsiteY27" fmla="*/ 362825 h 2127892"/>
              <a:gd name="connsiteX28" fmla="*/ 5156473 w 5185605"/>
              <a:gd name="connsiteY28" fmla="*/ 460660 h 2127892"/>
              <a:gd name="connsiteX0" fmla="*/ 317602 w 5185605"/>
              <a:gd name="connsiteY0" fmla="*/ 0 h 2127892"/>
              <a:gd name="connsiteX1" fmla="*/ 126814 w 5185605"/>
              <a:gd name="connsiteY1" fmla="*/ 314449 h 2127892"/>
              <a:gd name="connsiteX2" fmla="*/ 19481 w 5185605"/>
              <a:gd name="connsiteY2" fmla="*/ 619714 h 2127892"/>
              <a:gd name="connsiteX3" fmla="*/ 8984 w 5185605"/>
              <a:gd name="connsiteY3" fmla="*/ 891180 h 2127892"/>
              <a:gd name="connsiteX4" fmla="*/ 116749 w 5185605"/>
              <a:gd name="connsiteY4" fmla="*/ 1216754 h 2127892"/>
              <a:gd name="connsiteX5" fmla="*/ 270771 w 5185605"/>
              <a:gd name="connsiteY5" fmla="*/ 1446620 h 2127892"/>
              <a:gd name="connsiteX6" fmla="*/ 463198 w 5185605"/>
              <a:gd name="connsiteY6" fmla="*/ 1634858 h 2127892"/>
              <a:gd name="connsiteX7" fmla="*/ 745274 w 5185605"/>
              <a:gd name="connsiteY7" fmla="*/ 1772172 h 2127892"/>
              <a:gd name="connsiteX8" fmla="*/ 1192830 w 5185605"/>
              <a:gd name="connsiteY8" fmla="*/ 1871152 h 2127892"/>
              <a:gd name="connsiteX9" fmla="*/ 1456231 w 5185605"/>
              <a:gd name="connsiteY9" fmla="*/ 1928488 h 2127892"/>
              <a:gd name="connsiteX10" fmla="*/ 1839379 w 5185605"/>
              <a:gd name="connsiteY10" fmla="*/ 1959361 h 2127892"/>
              <a:gd name="connsiteX11" fmla="*/ 2206018 w 5185605"/>
              <a:gd name="connsiteY11" fmla="*/ 1990292 h 2127892"/>
              <a:gd name="connsiteX12" fmla="*/ 2641878 w 5185605"/>
              <a:gd name="connsiteY12" fmla="*/ 2127892 h 2127892"/>
              <a:gd name="connsiteX13" fmla="*/ 2988957 w 5185605"/>
              <a:gd name="connsiteY13" fmla="*/ 2067522 h 2127892"/>
              <a:gd name="connsiteX14" fmla="*/ 3239041 w 5185605"/>
              <a:gd name="connsiteY14" fmla="*/ 2018698 h 2127892"/>
              <a:gd name="connsiteX15" fmla="*/ 3453016 w 5185605"/>
              <a:gd name="connsiteY15" fmla="*/ 1965196 h 2127892"/>
              <a:gd name="connsiteX16" fmla="*/ 3605473 w 5185605"/>
              <a:gd name="connsiteY16" fmla="*/ 1925071 h 2127892"/>
              <a:gd name="connsiteX17" fmla="*/ 3823358 w 5185605"/>
              <a:gd name="connsiteY17" fmla="*/ 1854589 h 2127892"/>
              <a:gd name="connsiteX18" fmla="*/ 4043170 w 5185605"/>
              <a:gd name="connsiteY18" fmla="*/ 1765254 h 2127892"/>
              <a:gd name="connsiteX19" fmla="*/ 4276884 w 5185605"/>
              <a:gd name="connsiteY19" fmla="*/ 1646711 h 2127892"/>
              <a:gd name="connsiteX20" fmla="*/ 4456117 w 5185605"/>
              <a:gd name="connsiteY20" fmla="*/ 1523897 h 2127892"/>
              <a:gd name="connsiteX21" fmla="*/ 4616366 w 5185605"/>
              <a:gd name="connsiteY21" fmla="*/ 1382803 h 2127892"/>
              <a:gd name="connsiteX22" fmla="*/ 4767808 w 5185605"/>
              <a:gd name="connsiteY22" fmla="*/ 1218610 h 2127892"/>
              <a:gd name="connsiteX23" fmla="*/ 4927463 w 5185605"/>
              <a:gd name="connsiteY23" fmla="*/ 958797 h 2127892"/>
              <a:gd name="connsiteX24" fmla="*/ 5040859 w 5185605"/>
              <a:gd name="connsiteY24" fmla="*/ 719164 h 2127892"/>
              <a:gd name="connsiteX25" fmla="*/ 5185605 w 5185605"/>
              <a:gd name="connsiteY25" fmla="*/ 362825 h 2127892"/>
              <a:gd name="connsiteX26" fmla="*/ 5185605 w 5185605"/>
              <a:gd name="connsiteY26" fmla="*/ 362825 h 2127892"/>
              <a:gd name="connsiteX27" fmla="*/ 5156473 w 5185605"/>
              <a:gd name="connsiteY27" fmla="*/ 460660 h 2127892"/>
              <a:gd name="connsiteX0" fmla="*/ 317602 w 5185605"/>
              <a:gd name="connsiteY0" fmla="*/ 0 h 2127892"/>
              <a:gd name="connsiteX1" fmla="*/ 126814 w 5185605"/>
              <a:gd name="connsiteY1" fmla="*/ 314449 h 2127892"/>
              <a:gd name="connsiteX2" fmla="*/ 19481 w 5185605"/>
              <a:gd name="connsiteY2" fmla="*/ 619714 h 2127892"/>
              <a:gd name="connsiteX3" fmla="*/ 8984 w 5185605"/>
              <a:gd name="connsiteY3" fmla="*/ 891180 h 2127892"/>
              <a:gd name="connsiteX4" fmla="*/ 116749 w 5185605"/>
              <a:gd name="connsiteY4" fmla="*/ 1216754 h 2127892"/>
              <a:gd name="connsiteX5" fmla="*/ 270771 w 5185605"/>
              <a:gd name="connsiteY5" fmla="*/ 1446620 h 2127892"/>
              <a:gd name="connsiteX6" fmla="*/ 463198 w 5185605"/>
              <a:gd name="connsiteY6" fmla="*/ 1634858 h 2127892"/>
              <a:gd name="connsiteX7" fmla="*/ 745274 w 5185605"/>
              <a:gd name="connsiteY7" fmla="*/ 1772172 h 2127892"/>
              <a:gd name="connsiteX8" fmla="*/ 1192830 w 5185605"/>
              <a:gd name="connsiteY8" fmla="*/ 1871152 h 2127892"/>
              <a:gd name="connsiteX9" fmla="*/ 1456231 w 5185605"/>
              <a:gd name="connsiteY9" fmla="*/ 1928488 h 2127892"/>
              <a:gd name="connsiteX10" fmla="*/ 1839379 w 5185605"/>
              <a:gd name="connsiteY10" fmla="*/ 1959361 h 2127892"/>
              <a:gd name="connsiteX11" fmla="*/ 2206018 w 5185605"/>
              <a:gd name="connsiteY11" fmla="*/ 1990292 h 2127892"/>
              <a:gd name="connsiteX12" fmla="*/ 2641878 w 5185605"/>
              <a:gd name="connsiteY12" fmla="*/ 2127892 h 2127892"/>
              <a:gd name="connsiteX13" fmla="*/ 2988957 w 5185605"/>
              <a:gd name="connsiteY13" fmla="*/ 2067522 h 2127892"/>
              <a:gd name="connsiteX14" fmla="*/ 3239041 w 5185605"/>
              <a:gd name="connsiteY14" fmla="*/ 2018698 h 2127892"/>
              <a:gd name="connsiteX15" fmla="*/ 3453016 w 5185605"/>
              <a:gd name="connsiteY15" fmla="*/ 1965196 h 2127892"/>
              <a:gd name="connsiteX16" fmla="*/ 3605473 w 5185605"/>
              <a:gd name="connsiteY16" fmla="*/ 1925071 h 2127892"/>
              <a:gd name="connsiteX17" fmla="*/ 3823358 w 5185605"/>
              <a:gd name="connsiteY17" fmla="*/ 1854589 h 2127892"/>
              <a:gd name="connsiteX18" fmla="*/ 4043170 w 5185605"/>
              <a:gd name="connsiteY18" fmla="*/ 1765254 h 2127892"/>
              <a:gd name="connsiteX19" fmla="*/ 4276884 w 5185605"/>
              <a:gd name="connsiteY19" fmla="*/ 1646711 h 2127892"/>
              <a:gd name="connsiteX20" fmla="*/ 4456117 w 5185605"/>
              <a:gd name="connsiteY20" fmla="*/ 1523897 h 2127892"/>
              <a:gd name="connsiteX21" fmla="*/ 4616366 w 5185605"/>
              <a:gd name="connsiteY21" fmla="*/ 1382803 h 2127892"/>
              <a:gd name="connsiteX22" fmla="*/ 4767808 w 5185605"/>
              <a:gd name="connsiteY22" fmla="*/ 1218610 h 2127892"/>
              <a:gd name="connsiteX23" fmla="*/ 4927463 w 5185605"/>
              <a:gd name="connsiteY23" fmla="*/ 958797 h 2127892"/>
              <a:gd name="connsiteX24" fmla="*/ 5040859 w 5185605"/>
              <a:gd name="connsiteY24" fmla="*/ 719164 h 2127892"/>
              <a:gd name="connsiteX25" fmla="*/ 5185605 w 5185605"/>
              <a:gd name="connsiteY25" fmla="*/ 362825 h 2127892"/>
              <a:gd name="connsiteX26" fmla="*/ 5185605 w 5185605"/>
              <a:gd name="connsiteY26" fmla="*/ 362825 h 2127892"/>
              <a:gd name="connsiteX0" fmla="*/ 317602 w 5185605"/>
              <a:gd name="connsiteY0" fmla="*/ 0 h 2127892"/>
              <a:gd name="connsiteX1" fmla="*/ 126814 w 5185605"/>
              <a:gd name="connsiteY1" fmla="*/ 314449 h 2127892"/>
              <a:gd name="connsiteX2" fmla="*/ 19481 w 5185605"/>
              <a:gd name="connsiteY2" fmla="*/ 619714 h 2127892"/>
              <a:gd name="connsiteX3" fmla="*/ 8984 w 5185605"/>
              <a:gd name="connsiteY3" fmla="*/ 891180 h 2127892"/>
              <a:gd name="connsiteX4" fmla="*/ 116749 w 5185605"/>
              <a:gd name="connsiteY4" fmla="*/ 1216754 h 2127892"/>
              <a:gd name="connsiteX5" fmla="*/ 270771 w 5185605"/>
              <a:gd name="connsiteY5" fmla="*/ 1446620 h 2127892"/>
              <a:gd name="connsiteX6" fmla="*/ 463198 w 5185605"/>
              <a:gd name="connsiteY6" fmla="*/ 1634858 h 2127892"/>
              <a:gd name="connsiteX7" fmla="*/ 745274 w 5185605"/>
              <a:gd name="connsiteY7" fmla="*/ 1772172 h 2127892"/>
              <a:gd name="connsiteX8" fmla="*/ 1192830 w 5185605"/>
              <a:gd name="connsiteY8" fmla="*/ 1871152 h 2127892"/>
              <a:gd name="connsiteX9" fmla="*/ 1456231 w 5185605"/>
              <a:gd name="connsiteY9" fmla="*/ 1928488 h 2127892"/>
              <a:gd name="connsiteX10" fmla="*/ 1839379 w 5185605"/>
              <a:gd name="connsiteY10" fmla="*/ 1959361 h 2127892"/>
              <a:gd name="connsiteX11" fmla="*/ 2206018 w 5185605"/>
              <a:gd name="connsiteY11" fmla="*/ 1990292 h 2127892"/>
              <a:gd name="connsiteX12" fmla="*/ 2641878 w 5185605"/>
              <a:gd name="connsiteY12" fmla="*/ 2127892 h 2127892"/>
              <a:gd name="connsiteX13" fmla="*/ 2988957 w 5185605"/>
              <a:gd name="connsiteY13" fmla="*/ 2067522 h 2127892"/>
              <a:gd name="connsiteX14" fmla="*/ 3239041 w 5185605"/>
              <a:gd name="connsiteY14" fmla="*/ 2018698 h 2127892"/>
              <a:gd name="connsiteX15" fmla="*/ 3453016 w 5185605"/>
              <a:gd name="connsiteY15" fmla="*/ 1965196 h 2127892"/>
              <a:gd name="connsiteX16" fmla="*/ 3605473 w 5185605"/>
              <a:gd name="connsiteY16" fmla="*/ 1925071 h 2127892"/>
              <a:gd name="connsiteX17" fmla="*/ 3823358 w 5185605"/>
              <a:gd name="connsiteY17" fmla="*/ 1854589 h 2127892"/>
              <a:gd name="connsiteX18" fmla="*/ 4043170 w 5185605"/>
              <a:gd name="connsiteY18" fmla="*/ 1765254 h 2127892"/>
              <a:gd name="connsiteX19" fmla="*/ 4276884 w 5185605"/>
              <a:gd name="connsiteY19" fmla="*/ 1646711 h 2127892"/>
              <a:gd name="connsiteX20" fmla="*/ 4456117 w 5185605"/>
              <a:gd name="connsiteY20" fmla="*/ 1523897 h 2127892"/>
              <a:gd name="connsiteX21" fmla="*/ 4616366 w 5185605"/>
              <a:gd name="connsiteY21" fmla="*/ 1382803 h 2127892"/>
              <a:gd name="connsiteX22" fmla="*/ 4767808 w 5185605"/>
              <a:gd name="connsiteY22" fmla="*/ 1218610 h 2127892"/>
              <a:gd name="connsiteX23" fmla="*/ 4927463 w 5185605"/>
              <a:gd name="connsiteY23" fmla="*/ 958797 h 2127892"/>
              <a:gd name="connsiteX24" fmla="*/ 5040859 w 5185605"/>
              <a:gd name="connsiteY24" fmla="*/ 719164 h 2127892"/>
              <a:gd name="connsiteX25" fmla="*/ 5185605 w 5185605"/>
              <a:gd name="connsiteY25" fmla="*/ 362825 h 2127892"/>
              <a:gd name="connsiteX26" fmla="*/ 5185605 w 5185605"/>
              <a:gd name="connsiteY26" fmla="*/ 779639 h 2127892"/>
              <a:gd name="connsiteX0" fmla="*/ 317602 w 5185605"/>
              <a:gd name="connsiteY0" fmla="*/ 0 h 2127892"/>
              <a:gd name="connsiteX1" fmla="*/ 126814 w 5185605"/>
              <a:gd name="connsiteY1" fmla="*/ 314449 h 2127892"/>
              <a:gd name="connsiteX2" fmla="*/ 19481 w 5185605"/>
              <a:gd name="connsiteY2" fmla="*/ 619714 h 2127892"/>
              <a:gd name="connsiteX3" fmla="*/ 8984 w 5185605"/>
              <a:gd name="connsiteY3" fmla="*/ 891180 h 2127892"/>
              <a:gd name="connsiteX4" fmla="*/ 116749 w 5185605"/>
              <a:gd name="connsiteY4" fmla="*/ 1216754 h 2127892"/>
              <a:gd name="connsiteX5" fmla="*/ 270771 w 5185605"/>
              <a:gd name="connsiteY5" fmla="*/ 1446620 h 2127892"/>
              <a:gd name="connsiteX6" fmla="*/ 463198 w 5185605"/>
              <a:gd name="connsiteY6" fmla="*/ 1634858 h 2127892"/>
              <a:gd name="connsiteX7" fmla="*/ 745274 w 5185605"/>
              <a:gd name="connsiteY7" fmla="*/ 1772172 h 2127892"/>
              <a:gd name="connsiteX8" fmla="*/ 1192830 w 5185605"/>
              <a:gd name="connsiteY8" fmla="*/ 1871152 h 2127892"/>
              <a:gd name="connsiteX9" fmla="*/ 1456231 w 5185605"/>
              <a:gd name="connsiteY9" fmla="*/ 1928488 h 2127892"/>
              <a:gd name="connsiteX10" fmla="*/ 1839379 w 5185605"/>
              <a:gd name="connsiteY10" fmla="*/ 1959361 h 2127892"/>
              <a:gd name="connsiteX11" fmla="*/ 2206018 w 5185605"/>
              <a:gd name="connsiteY11" fmla="*/ 1990292 h 2127892"/>
              <a:gd name="connsiteX12" fmla="*/ 2641878 w 5185605"/>
              <a:gd name="connsiteY12" fmla="*/ 2127892 h 2127892"/>
              <a:gd name="connsiteX13" fmla="*/ 2988957 w 5185605"/>
              <a:gd name="connsiteY13" fmla="*/ 2067522 h 2127892"/>
              <a:gd name="connsiteX14" fmla="*/ 3239041 w 5185605"/>
              <a:gd name="connsiteY14" fmla="*/ 2018698 h 2127892"/>
              <a:gd name="connsiteX15" fmla="*/ 3453016 w 5185605"/>
              <a:gd name="connsiteY15" fmla="*/ 1965196 h 2127892"/>
              <a:gd name="connsiteX16" fmla="*/ 3605473 w 5185605"/>
              <a:gd name="connsiteY16" fmla="*/ 1925071 h 2127892"/>
              <a:gd name="connsiteX17" fmla="*/ 3823358 w 5185605"/>
              <a:gd name="connsiteY17" fmla="*/ 1854589 h 2127892"/>
              <a:gd name="connsiteX18" fmla="*/ 4043170 w 5185605"/>
              <a:gd name="connsiteY18" fmla="*/ 1765254 h 2127892"/>
              <a:gd name="connsiteX19" fmla="*/ 4276884 w 5185605"/>
              <a:gd name="connsiteY19" fmla="*/ 1646711 h 2127892"/>
              <a:gd name="connsiteX20" fmla="*/ 4456117 w 5185605"/>
              <a:gd name="connsiteY20" fmla="*/ 1523897 h 2127892"/>
              <a:gd name="connsiteX21" fmla="*/ 4616366 w 5185605"/>
              <a:gd name="connsiteY21" fmla="*/ 1382803 h 2127892"/>
              <a:gd name="connsiteX22" fmla="*/ 4767808 w 5185605"/>
              <a:gd name="connsiteY22" fmla="*/ 1218610 h 2127892"/>
              <a:gd name="connsiteX23" fmla="*/ 4927463 w 5185605"/>
              <a:gd name="connsiteY23" fmla="*/ 958797 h 2127892"/>
              <a:gd name="connsiteX24" fmla="*/ 5040859 w 5185605"/>
              <a:gd name="connsiteY24" fmla="*/ 719164 h 2127892"/>
              <a:gd name="connsiteX25" fmla="*/ 5185605 w 5185605"/>
              <a:gd name="connsiteY25" fmla="*/ 779639 h 2127892"/>
              <a:gd name="connsiteX0" fmla="*/ 317602 w 5248826"/>
              <a:gd name="connsiteY0" fmla="*/ 0 h 2127892"/>
              <a:gd name="connsiteX1" fmla="*/ 126814 w 5248826"/>
              <a:gd name="connsiteY1" fmla="*/ 314449 h 2127892"/>
              <a:gd name="connsiteX2" fmla="*/ 19481 w 5248826"/>
              <a:gd name="connsiteY2" fmla="*/ 619714 h 2127892"/>
              <a:gd name="connsiteX3" fmla="*/ 8984 w 5248826"/>
              <a:gd name="connsiteY3" fmla="*/ 891180 h 2127892"/>
              <a:gd name="connsiteX4" fmla="*/ 116749 w 5248826"/>
              <a:gd name="connsiteY4" fmla="*/ 1216754 h 2127892"/>
              <a:gd name="connsiteX5" fmla="*/ 270771 w 5248826"/>
              <a:gd name="connsiteY5" fmla="*/ 1446620 h 2127892"/>
              <a:gd name="connsiteX6" fmla="*/ 463198 w 5248826"/>
              <a:gd name="connsiteY6" fmla="*/ 1634858 h 2127892"/>
              <a:gd name="connsiteX7" fmla="*/ 745274 w 5248826"/>
              <a:gd name="connsiteY7" fmla="*/ 1772172 h 2127892"/>
              <a:gd name="connsiteX8" fmla="*/ 1192830 w 5248826"/>
              <a:gd name="connsiteY8" fmla="*/ 1871152 h 2127892"/>
              <a:gd name="connsiteX9" fmla="*/ 1456231 w 5248826"/>
              <a:gd name="connsiteY9" fmla="*/ 1928488 h 2127892"/>
              <a:gd name="connsiteX10" fmla="*/ 1839379 w 5248826"/>
              <a:gd name="connsiteY10" fmla="*/ 1959361 h 2127892"/>
              <a:gd name="connsiteX11" fmla="*/ 2206018 w 5248826"/>
              <a:gd name="connsiteY11" fmla="*/ 1990292 h 2127892"/>
              <a:gd name="connsiteX12" fmla="*/ 2641878 w 5248826"/>
              <a:gd name="connsiteY12" fmla="*/ 2127892 h 2127892"/>
              <a:gd name="connsiteX13" fmla="*/ 2988957 w 5248826"/>
              <a:gd name="connsiteY13" fmla="*/ 2067522 h 2127892"/>
              <a:gd name="connsiteX14" fmla="*/ 3239041 w 5248826"/>
              <a:gd name="connsiteY14" fmla="*/ 2018698 h 2127892"/>
              <a:gd name="connsiteX15" fmla="*/ 3453016 w 5248826"/>
              <a:gd name="connsiteY15" fmla="*/ 1965196 h 2127892"/>
              <a:gd name="connsiteX16" fmla="*/ 3605473 w 5248826"/>
              <a:gd name="connsiteY16" fmla="*/ 1925071 h 2127892"/>
              <a:gd name="connsiteX17" fmla="*/ 3823358 w 5248826"/>
              <a:gd name="connsiteY17" fmla="*/ 1854589 h 2127892"/>
              <a:gd name="connsiteX18" fmla="*/ 4043170 w 5248826"/>
              <a:gd name="connsiteY18" fmla="*/ 1765254 h 2127892"/>
              <a:gd name="connsiteX19" fmla="*/ 4276884 w 5248826"/>
              <a:gd name="connsiteY19" fmla="*/ 1646711 h 2127892"/>
              <a:gd name="connsiteX20" fmla="*/ 4456117 w 5248826"/>
              <a:gd name="connsiteY20" fmla="*/ 1523897 h 2127892"/>
              <a:gd name="connsiteX21" fmla="*/ 4616366 w 5248826"/>
              <a:gd name="connsiteY21" fmla="*/ 1382803 h 2127892"/>
              <a:gd name="connsiteX22" fmla="*/ 4767808 w 5248826"/>
              <a:gd name="connsiteY22" fmla="*/ 1218610 h 2127892"/>
              <a:gd name="connsiteX23" fmla="*/ 4927463 w 5248826"/>
              <a:gd name="connsiteY23" fmla="*/ 958797 h 2127892"/>
              <a:gd name="connsiteX24" fmla="*/ 5040859 w 5248826"/>
              <a:gd name="connsiteY24" fmla="*/ 719164 h 2127892"/>
              <a:gd name="connsiteX25" fmla="*/ 5248826 w 5248826"/>
              <a:gd name="connsiteY25" fmla="*/ 946365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767808 w 5533320"/>
              <a:gd name="connsiteY22" fmla="*/ 1218610 h 2127892"/>
              <a:gd name="connsiteX23" fmla="*/ 4927463 w 5533320"/>
              <a:gd name="connsiteY23" fmla="*/ 958797 h 2127892"/>
              <a:gd name="connsiteX24" fmla="*/ 5040859 w 5533320"/>
              <a:gd name="connsiteY24" fmla="*/ 719164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767808 w 5533320"/>
              <a:gd name="connsiteY22" fmla="*/ 1218610 h 2127892"/>
              <a:gd name="connsiteX23" fmla="*/ 4927463 w 5533320"/>
              <a:gd name="connsiteY23" fmla="*/ 958797 h 2127892"/>
              <a:gd name="connsiteX24" fmla="*/ 5230525 w 5533320"/>
              <a:gd name="connsiteY24" fmla="*/ 885891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767808 w 5533320"/>
              <a:gd name="connsiteY22" fmla="*/ 1218610 h 2127892"/>
              <a:gd name="connsiteX23" fmla="*/ 4927469 w 5533320"/>
              <a:gd name="connsiteY23" fmla="*/ 1054071 h 2127892"/>
              <a:gd name="connsiteX24" fmla="*/ 5230525 w 5533320"/>
              <a:gd name="connsiteY24" fmla="*/ 885891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767808 w 5533320"/>
              <a:gd name="connsiteY22" fmla="*/ 1218610 h 2127892"/>
              <a:gd name="connsiteX23" fmla="*/ 5148748 w 5533320"/>
              <a:gd name="connsiteY23" fmla="*/ 1089800 h 2127892"/>
              <a:gd name="connsiteX24" fmla="*/ 5230525 w 5533320"/>
              <a:gd name="connsiteY24" fmla="*/ 885891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767808 w 5533320"/>
              <a:gd name="connsiteY22" fmla="*/ 1218610 h 2127892"/>
              <a:gd name="connsiteX23" fmla="*/ 5148748 w 5533320"/>
              <a:gd name="connsiteY23" fmla="*/ 1089800 h 2127892"/>
              <a:gd name="connsiteX24" fmla="*/ 5451805 w 5533320"/>
              <a:gd name="connsiteY24" fmla="*/ 945438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957475 w 5533320"/>
              <a:gd name="connsiteY22" fmla="*/ 1266248 h 2127892"/>
              <a:gd name="connsiteX23" fmla="*/ 5148748 w 5533320"/>
              <a:gd name="connsiteY23" fmla="*/ 1089800 h 2127892"/>
              <a:gd name="connsiteX24" fmla="*/ 5451805 w 5533320"/>
              <a:gd name="connsiteY24" fmla="*/ 945438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616366 w 5533320"/>
              <a:gd name="connsiteY21" fmla="*/ 1382803 h 2127892"/>
              <a:gd name="connsiteX22" fmla="*/ 4957475 w 5533320"/>
              <a:gd name="connsiteY22" fmla="*/ 1266248 h 2127892"/>
              <a:gd name="connsiteX23" fmla="*/ 5243583 w 5533320"/>
              <a:gd name="connsiteY23" fmla="*/ 1089802 h 2127892"/>
              <a:gd name="connsiteX24" fmla="*/ 5451805 w 5533320"/>
              <a:gd name="connsiteY24" fmla="*/ 945438 h 2127892"/>
              <a:gd name="connsiteX25" fmla="*/ 5533320 w 5533320"/>
              <a:gd name="connsiteY25" fmla="*/ 803457 h 2127892"/>
              <a:gd name="connsiteX0" fmla="*/ 317602 w 5533320"/>
              <a:gd name="connsiteY0" fmla="*/ 0 h 2127892"/>
              <a:gd name="connsiteX1" fmla="*/ 126814 w 5533320"/>
              <a:gd name="connsiteY1" fmla="*/ 314449 h 2127892"/>
              <a:gd name="connsiteX2" fmla="*/ 19481 w 5533320"/>
              <a:gd name="connsiteY2" fmla="*/ 619714 h 2127892"/>
              <a:gd name="connsiteX3" fmla="*/ 8984 w 5533320"/>
              <a:gd name="connsiteY3" fmla="*/ 891180 h 2127892"/>
              <a:gd name="connsiteX4" fmla="*/ 116749 w 5533320"/>
              <a:gd name="connsiteY4" fmla="*/ 1216754 h 2127892"/>
              <a:gd name="connsiteX5" fmla="*/ 270771 w 5533320"/>
              <a:gd name="connsiteY5" fmla="*/ 1446620 h 2127892"/>
              <a:gd name="connsiteX6" fmla="*/ 463198 w 5533320"/>
              <a:gd name="connsiteY6" fmla="*/ 1634858 h 2127892"/>
              <a:gd name="connsiteX7" fmla="*/ 745274 w 5533320"/>
              <a:gd name="connsiteY7" fmla="*/ 1772172 h 2127892"/>
              <a:gd name="connsiteX8" fmla="*/ 1192830 w 5533320"/>
              <a:gd name="connsiteY8" fmla="*/ 1871152 h 2127892"/>
              <a:gd name="connsiteX9" fmla="*/ 1456231 w 5533320"/>
              <a:gd name="connsiteY9" fmla="*/ 1928488 h 2127892"/>
              <a:gd name="connsiteX10" fmla="*/ 1839379 w 5533320"/>
              <a:gd name="connsiteY10" fmla="*/ 1959361 h 2127892"/>
              <a:gd name="connsiteX11" fmla="*/ 2206018 w 5533320"/>
              <a:gd name="connsiteY11" fmla="*/ 1990292 h 2127892"/>
              <a:gd name="connsiteX12" fmla="*/ 2641878 w 5533320"/>
              <a:gd name="connsiteY12" fmla="*/ 2127892 h 2127892"/>
              <a:gd name="connsiteX13" fmla="*/ 2988957 w 5533320"/>
              <a:gd name="connsiteY13" fmla="*/ 2067522 h 2127892"/>
              <a:gd name="connsiteX14" fmla="*/ 3239041 w 5533320"/>
              <a:gd name="connsiteY14" fmla="*/ 2018698 h 2127892"/>
              <a:gd name="connsiteX15" fmla="*/ 3453016 w 5533320"/>
              <a:gd name="connsiteY15" fmla="*/ 1965196 h 2127892"/>
              <a:gd name="connsiteX16" fmla="*/ 3605473 w 5533320"/>
              <a:gd name="connsiteY16" fmla="*/ 1925071 h 2127892"/>
              <a:gd name="connsiteX17" fmla="*/ 3823358 w 5533320"/>
              <a:gd name="connsiteY17" fmla="*/ 1854589 h 2127892"/>
              <a:gd name="connsiteX18" fmla="*/ 4043170 w 5533320"/>
              <a:gd name="connsiteY18" fmla="*/ 1765254 h 2127892"/>
              <a:gd name="connsiteX19" fmla="*/ 4276884 w 5533320"/>
              <a:gd name="connsiteY19" fmla="*/ 1646711 h 2127892"/>
              <a:gd name="connsiteX20" fmla="*/ 4456117 w 5533320"/>
              <a:gd name="connsiteY20" fmla="*/ 1523897 h 2127892"/>
              <a:gd name="connsiteX21" fmla="*/ 4742814 w 5533320"/>
              <a:gd name="connsiteY21" fmla="*/ 1442350 h 2127892"/>
              <a:gd name="connsiteX22" fmla="*/ 4957475 w 5533320"/>
              <a:gd name="connsiteY22" fmla="*/ 1266248 h 2127892"/>
              <a:gd name="connsiteX23" fmla="*/ 5243583 w 5533320"/>
              <a:gd name="connsiteY23" fmla="*/ 1089802 h 2127892"/>
              <a:gd name="connsiteX24" fmla="*/ 5451805 w 5533320"/>
              <a:gd name="connsiteY24" fmla="*/ 945438 h 2127892"/>
              <a:gd name="connsiteX25" fmla="*/ 5533320 w 5533320"/>
              <a:gd name="connsiteY25" fmla="*/ 803457 h 2127892"/>
              <a:gd name="connsiteX0" fmla="*/ 317602 w 5533320"/>
              <a:gd name="connsiteY0" fmla="*/ 0 h 2127894"/>
              <a:gd name="connsiteX1" fmla="*/ 126814 w 5533320"/>
              <a:gd name="connsiteY1" fmla="*/ 314449 h 2127894"/>
              <a:gd name="connsiteX2" fmla="*/ 19481 w 5533320"/>
              <a:gd name="connsiteY2" fmla="*/ 619714 h 2127894"/>
              <a:gd name="connsiteX3" fmla="*/ 8984 w 5533320"/>
              <a:gd name="connsiteY3" fmla="*/ 891180 h 2127894"/>
              <a:gd name="connsiteX4" fmla="*/ 116749 w 5533320"/>
              <a:gd name="connsiteY4" fmla="*/ 1216754 h 2127894"/>
              <a:gd name="connsiteX5" fmla="*/ 270771 w 5533320"/>
              <a:gd name="connsiteY5" fmla="*/ 1446620 h 2127894"/>
              <a:gd name="connsiteX6" fmla="*/ 463198 w 5533320"/>
              <a:gd name="connsiteY6" fmla="*/ 1634858 h 2127894"/>
              <a:gd name="connsiteX7" fmla="*/ 745274 w 5533320"/>
              <a:gd name="connsiteY7" fmla="*/ 1772172 h 2127894"/>
              <a:gd name="connsiteX8" fmla="*/ 1192830 w 5533320"/>
              <a:gd name="connsiteY8" fmla="*/ 1871152 h 2127894"/>
              <a:gd name="connsiteX9" fmla="*/ 1456231 w 5533320"/>
              <a:gd name="connsiteY9" fmla="*/ 1928488 h 2127894"/>
              <a:gd name="connsiteX10" fmla="*/ 1839379 w 5533320"/>
              <a:gd name="connsiteY10" fmla="*/ 1959361 h 2127894"/>
              <a:gd name="connsiteX11" fmla="*/ 2206018 w 5533320"/>
              <a:gd name="connsiteY11" fmla="*/ 1990292 h 2127894"/>
              <a:gd name="connsiteX12" fmla="*/ 2641884 w 5533320"/>
              <a:gd name="connsiteY12" fmla="*/ 2127894 h 2127894"/>
              <a:gd name="connsiteX13" fmla="*/ 2988957 w 5533320"/>
              <a:gd name="connsiteY13" fmla="*/ 2067522 h 2127894"/>
              <a:gd name="connsiteX14" fmla="*/ 3239041 w 5533320"/>
              <a:gd name="connsiteY14" fmla="*/ 2018698 h 2127894"/>
              <a:gd name="connsiteX15" fmla="*/ 3453016 w 5533320"/>
              <a:gd name="connsiteY15" fmla="*/ 1965196 h 2127894"/>
              <a:gd name="connsiteX16" fmla="*/ 3605473 w 5533320"/>
              <a:gd name="connsiteY16" fmla="*/ 1925071 h 2127894"/>
              <a:gd name="connsiteX17" fmla="*/ 3823358 w 5533320"/>
              <a:gd name="connsiteY17" fmla="*/ 1854589 h 2127894"/>
              <a:gd name="connsiteX18" fmla="*/ 4043170 w 5533320"/>
              <a:gd name="connsiteY18" fmla="*/ 1765254 h 2127894"/>
              <a:gd name="connsiteX19" fmla="*/ 4276884 w 5533320"/>
              <a:gd name="connsiteY19" fmla="*/ 1646711 h 2127894"/>
              <a:gd name="connsiteX20" fmla="*/ 4456117 w 5533320"/>
              <a:gd name="connsiteY20" fmla="*/ 1523897 h 2127894"/>
              <a:gd name="connsiteX21" fmla="*/ 4742814 w 5533320"/>
              <a:gd name="connsiteY21" fmla="*/ 1442350 h 2127894"/>
              <a:gd name="connsiteX22" fmla="*/ 4957475 w 5533320"/>
              <a:gd name="connsiteY22" fmla="*/ 1266248 h 2127894"/>
              <a:gd name="connsiteX23" fmla="*/ 5243583 w 5533320"/>
              <a:gd name="connsiteY23" fmla="*/ 1089802 h 2127894"/>
              <a:gd name="connsiteX24" fmla="*/ 5451805 w 5533320"/>
              <a:gd name="connsiteY24" fmla="*/ 945438 h 2127894"/>
              <a:gd name="connsiteX25" fmla="*/ 5533320 w 5533320"/>
              <a:gd name="connsiteY25" fmla="*/ 803457 h 2127894"/>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192830 w 5533320"/>
              <a:gd name="connsiteY8" fmla="*/ 1871152 h 2130953"/>
              <a:gd name="connsiteX9" fmla="*/ 1456231 w 5533320"/>
              <a:gd name="connsiteY9" fmla="*/ 1928488 h 2130953"/>
              <a:gd name="connsiteX10" fmla="*/ 1839379 w 5533320"/>
              <a:gd name="connsiteY10" fmla="*/ 1959361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456117 w 5533320"/>
              <a:gd name="connsiteY20" fmla="*/ 1523897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192830 w 5533320"/>
              <a:gd name="connsiteY8" fmla="*/ 1871152 h 2130953"/>
              <a:gd name="connsiteX9" fmla="*/ 1456231 w 5533320"/>
              <a:gd name="connsiteY9" fmla="*/ 1928488 h 2130953"/>
              <a:gd name="connsiteX10" fmla="*/ 1712938 w 5533320"/>
              <a:gd name="connsiteY10" fmla="*/ 2006999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456117 w 5533320"/>
              <a:gd name="connsiteY20" fmla="*/ 1523897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192830 w 5533320"/>
              <a:gd name="connsiteY8" fmla="*/ 1871152 h 2130953"/>
              <a:gd name="connsiteX9" fmla="*/ 1329788 w 5533320"/>
              <a:gd name="connsiteY9" fmla="*/ 1988035 h 2130953"/>
              <a:gd name="connsiteX10" fmla="*/ 1712938 w 5533320"/>
              <a:gd name="connsiteY10" fmla="*/ 2006999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456117 w 5533320"/>
              <a:gd name="connsiteY20" fmla="*/ 1523897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12938 w 5533320"/>
              <a:gd name="connsiteY10" fmla="*/ 2006999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456117 w 5533320"/>
              <a:gd name="connsiteY20" fmla="*/ 1523897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456117 w 5533320"/>
              <a:gd name="connsiteY20" fmla="*/ 1523897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76884 w 5533320"/>
              <a:gd name="connsiteY19" fmla="*/ 1646711 h 2130953"/>
              <a:gd name="connsiteX20" fmla="*/ 4519343 w 5533320"/>
              <a:gd name="connsiteY20" fmla="*/ 1571535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43170 w 5533320"/>
              <a:gd name="connsiteY18" fmla="*/ 1765254 h 2130953"/>
              <a:gd name="connsiteX19" fmla="*/ 4245278 w 5533320"/>
              <a:gd name="connsiteY19" fmla="*/ 1718167 h 2130953"/>
              <a:gd name="connsiteX20" fmla="*/ 4519343 w 5533320"/>
              <a:gd name="connsiteY20" fmla="*/ 1571535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823358 w 5533320"/>
              <a:gd name="connsiteY17" fmla="*/ 1854589 h 2130953"/>
              <a:gd name="connsiteX18" fmla="*/ 4074786 w 5533320"/>
              <a:gd name="connsiteY18" fmla="*/ 1860528 h 2130953"/>
              <a:gd name="connsiteX19" fmla="*/ 4245278 w 5533320"/>
              <a:gd name="connsiteY19" fmla="*/ 1718167 h 2130953"/>
              <a:gd name="connsiteX20" fmla="*/ 4519343 w 5533320"/>
              <a:gd name="connsiteY20" fmla="*/ 1571535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3 w 5533320"/>
              <a:gd name="connsiteY16" fmla="*/ 1925071 h 2130953"/>
              <a:gd name="connsiteX17" fmla="*/ 3728533 w 5533320"/>
              <a:gd name="connsiteY17" fmla="*/ 2021316 h 2130953"/>
              <a:gd name="connsiteX18" fmla="*/ 4074786 w 5533320"/>
              <a:gd name="connsiteY18" fmla="*/ 1860528 h 2130953"/>
              <a:gd name="connsiteX19" fmla="*/ 4245278 w 5533320"/>
              <a:gd name="connsiteY19" fmla="*/ 1718167 h 2130953"/>
              <a:gd name="connsiteX20" fmla="*/ 4519343 w 5533320"/>
              <a:gd name="connsiteY20" fmla="*/ 1571535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30953"/>
              <a:gd name="connsiteX1" fmla="*/ 126814 w 5533320"/>
              <a:gd name="connsiteY1" fmla="*/ 314449 h 2130953"/>
              <a:gd name="connsiteX2" fmla="*/ 19481 w 5533320"/>
              <a:gd name="connsiteY2" fmla="*/ 619714 h 2130953"/>
              <a:gd name="connsiteX3" fmla="*/ 8984 w 5533320"/>
              <a:gd name="connsiteY3" fmla="*/ 891180 h 2130953"/>
              <a:gd name="connsiteX4" fmla="*/ 116749 w 5533320"/>
              <a:gd name="connsiteY4" fmla="*/ 1216754 h 2130953"/>
              <a:gd name="connsiteX5" fmla="*/ 270771 w 5533320"/>
              <a:gd name="connsiteY5" fmla="*/ 1446620 h 2130953"/>
              <a:gd name="connsiteX6" fmla="*/ 463198 w 5533320"/>
              <a:gd name="connsiteY6" fmla="*/ 1634858 h 2130953"/>
              <a:gd name="connsiteX7" fmla="*/ 745274 w 5533320"/>
              <a:gd name="connsiteY7" fmla="*/ 1772172 h 2130953"/>
              <a:gd name="connsiteX8" fmla="*/ 1066385 w 5533320"/>
              <a:gd name="connsiteY8" fmla="*/ 1883063 h 2130953"/>
              <a:gd name="connsiteX9" fmla="*/ 1329788 w 5533320"/>
              <a:gd name="connsiteY9" fmla="*/ 1988035 h 2130953"/>
              <a:gd name="connsiteX10" fmla="*/ 1744548 w 5533320"/>
              <a:gd name="connsiteY10" fmla="*/ 2078455 h 2130953"/>
              <a:gd name="connsiteX11" fmla="*/ 2174407 w 5533320"/>
              <a:gd name="connsiteY11" fmla="*/ 2121291 h 2130953"/>
              <a:gd name="connsiteX12" fmla="*/ 2641884 w 5533320"/>
              <a:gd name="connsiteY12" fmla="*/ 2127894 h 2130953"/>
              <a:gd name="connsiteX13" fmla="*/ 2988957 w 5533320"/>
              <a:gd name="connsiteY13" fmla="*/ 2067522 h 2130953"/>
              <a:gd name="connsiteX14" fmla="*/ 3239041 w 5533320"/>
              <a:gd name="connsiteY14" fmla="*/ 2018698 h 2130953"/>
              <a:gd name="connsiteX15" fmla="*/ 3453016 w 5533320"/>
              <a:gd name="connsiteY15" fmla="*/ 1965196 h 2130953"/>
              <a:gd name="connsiteX16" fmla="*/ 3605479 w 5533320"/>
              <a:gd name="connsiteY16" fmla="*/ 1925073 h 2130953"/>
              <a:gd name="connsiteX17" fmla="*/ 3728533 w 5533320"/>
              <a:gd name="connsiteY17" fmla="*/ 2021316 h 2130953"/>
              <a:gd name="connsiteX18" fmla="*/ 4074786 w 5533320"/>
              <a:gd name="connsiteY18" fmla="*/ 1860528 h 2130953"/>
              <a:gd name="connsiteX19" fmla="*/ 4245278 w 5533320"/>
              <a:gd name="connsiteY19" fmla="*/ 1718167 h 2130953"/>
              <a:gd name="connsiteX20" fmla="*/ 4519343 w 5533320"/>
              <a:gd name="connsiteY20" fmla="*/ 1571535 h 2130953"/>
              <a:gd name="connsiteX21" fmla="*/ 4742814 w 5533320"/>
              <a:gd name="connsiteY21" fmla="*/ 1442350 h 2130953"/>
              <a:gd name="connsiteX22" fmla="*/ 4957475 w 5533320"/>
              <a:gd name="connsiteY22" fmla="*/ 1266248 h 2130953"/>
              <a:gd name="connsiteX23" fmla="*/ 5243583 w 5533320"/>
              <a:gd name="connsiteY23" fmla="*/ 1089802 h 2130953"/>
              <a:gd name="connsiteX24" fmla="*/ 5451805 w 5533320"/>
              <a:gd name="connsiteY24" fmla="*/ 945438 h 2130953"/>
              <a:gd name="connsiteX25" fmla="*/ 5533320 w 5533320"/>
              <a:gd name="connsiteY25" fmla="*/ 803457 h 2130953"/>
              <a:gd name="connsiteX0" fmla="*/ 317602 w 5533320"/>
              <a:gd name="connsiteY0" fmla="*/ 0 h 2175721"/>
              <a:gd name="connsiteX1" fmla="*/ 126814 w 5533320"/>
              <a:gd name="connsiteY1" fmla="*/ 314449 h 2175721"/>
              <a:gd name="connsiteX2" fmla="*/ 19481 w 5533320"/>
              <a:gd name="connsiteY2" fmla="*/ 619714 h 2175721"/>
              <a:gd name="connsiteX3" fmla="*/ 8984 w 5533320"/>
              <a:gd name="connsiteY3" fmla="*/ 891180 h 2175721"/>
              <a:gd name="connsiteX4" fmla="*/ 116749 w 5533320"/>
              <a:gd name="connsiteY4" fmla="*/ 1216754 h 2175721"/>
              <a:gd name="connsiteX5" fmla="*/ 270771 w 5533320"/>
              <a:gd name="connsiteY5" fmla="*/ 1446620 h 2175721"/>
              <a:gd name="connsiteX6" fmla="*/ 463198 w 5533320"/>
              <a:gd name="connsiteY6" fmla="*/ 1634858 h 2175721"/>
              <a:gd name="connsiteX7" fmla="*/ 745274 w 5533320"/>
              <a:gd name="connsiteY7" fmla="*/ 1772172 h 2175721"/>
              <a:gd name="connsiteX8" fmla="*/ 1066385 w 5533320"/>
              <a:gd name="connsiteY8" fmla="*/ 1883063 h 2175721"/>
              <a:gd name="connsiteX9" fmla="*/ 1329788 w 5533320"/>
              <a:gd name="connsiteY9" fmla="*/ 1988035 h 2175721"/>
              <a:gd name="connsiteX10" fmla="*/ 1744548 w 5533320"/>
              <a:gd name="connsiteY10" fmla="*/ 2078455 h 2175721"/>
              <a:gd name="connsiteX11" fmla="*/ 2174407 w 5533320"/>
              <a:gd name="connsiteY11" fmla="*/ 2121291 h 2175721"/>
              <a:gd name="connsiteX12" fmla="*/ 2641884 w 5533320"/>
              <a:gd name="connsiteY12" fmla="*/ 2127894 h 2175721"/>
              <a:gd name="connsiteX13" fmla="*/ 2988957 w 5533320"/>
              <a:gd name="connsiteY13" fmla="*/ 2067522 h 2175721"/>
              <a:gd name="connsiteX14" fmla="*/ 3239041 w 5533320"/>
              <a:gd name="connsiteY14" fmla="*/ 2018698 h 2175721"/>
              <a:gd name="connsiteX15" fmla="*/ 3453016 w 5533320"/>
              <a:gd name="connsiteY15" fmla="*/ 1965196 h 2175721"/>
              <a:gd name="connsiteX16" fmla="*/ 3542264 w 5533320"/>
              <a:gd name="connsiteY16" fmla="*/ 2175164 h 2175721"/>
              <a:gd name="connsiteX17" fmla="*/ 3728533 w 5533320"/>
              <a:gd name="connsiteY17" fmla="*/ 2021316 h 2175721"/>
              <a:gd name="connsiteX18" fmla="*/ 4074786 w 5533320"/>
              <a:gd name="connsiteY18" fmla="*/ 1860528 h 2175721"/>
              <a:gd name="connsiteX19" fmla="*/ 4245278 w 5533320"/>
              <a:gd name="connsiteY19" fmla="*/ 1718167 h 2175721"/>
              <a:gd name="connsiteX20" fmla="*/ 4519343 w 5533320"/>
              <a:gd name="connsiteY20" fmla="*/ 1571535 h 2175721"/>
              <a:gd name="connsiteX21" fmla="*/ 4742814 w 5533320"/>
              <a:gd name="connsiteY21" fmla="*/ 1442350 h 2175721"/>
              <a:gd name="connsiteX22" fmla="*/ 4957475 w 5533320"/>
              <a:gd name="connsiteY22" fmla="*/ 1266248 h 2175721"/>
              <a:gd name="connsiteX23" fmla="*/ 5243583 w 5533320"/>
              <a:gd name="connsiteY23" fmla="*/ 1089802 h 2175721"/>
              <a:gd name="connsiteX24" fmla="*/ 5451805 w 5533320"/>
              <a:gd name="connsiteY24" fmla="*/ 945438 h 2175721"/>
              <a:gd name="connsiteX25" fmla="*/ 5533320 w 5533320"/>
              <a:gd name="connsiteY25" fmla="*/ 803457 h 2175721"/>
              <a:gd name="connsiteX0" fmla="*/ 317602 w 5533320"/>
              <a:gd name="connsiteY0" fmla="*/ 0 h 2185880"/>
              <a:gd name="connsiteX1" fmla="*/ 126814 w 5533320"/>
              <a:gd name="connsiteY1" fmla="*/ 314449 h 2185880"/>
              <a:gd name="connsiteX2" fmla="*/ 19481 w 5533320"/>
              <a:gd name="connsiteY2" fmla="*/ 619714 h 2185880"/>
              <a:gd name="connsiteX3" fmla="*/ 8984 w 5533320"/>
              <a:gd name="connsiteY3" fmla="*/ 891180 h 2185880"/>
              <a:gd name="connsiteX4" fmla="*/ 116749 w 5533320"/>
              <a:gd name="connsiteY4" fmla="*/ 1216754 h 2185880"/>
              <a:gd name="connsiteX5" fmla="*/ 270771 w 5533320"/>
              <a:gd name="connsiteY5" fmla="*/ 1446620 h 2185880"/>
              <a:gd name="connsiteX6" fmla="*/ 463198 w 5533320"/>
              <a:gd name="connsiteY6" fmla="*/ 1634858 h 2185880"/>
              <a:gd name="connsiteX7" fmla="*/ 745274 w 5533320"/>
              <a:gd name="connsiteY7" fmla="*/ 1772172 h 2185880"/>
              <a:gd name="connsiteX8" fmla="*/ 1066385 w 5533320"/>
              <a:gd name="connsiteY8" fmla="*/ 1883063 h 2185880"/>
              <a:gd name="connsiteX9" fmla="*/ 1329788 w 5533320"/>
              <a:gd name="connsiteY9" fmla="*/ 1988035 h 2185880"/>
              <a:gd name="connsiteX10" fmla="*/ 1744548 w 5533320"/>
              <a:gd name="connsiteY10" fmla="*/ 2078455 h 2185880"/>
              <a:gd name="connsiteX11" fmla="*/ 2174407 w 5533320"/>
              <a:gd name="connsiteY11" fmla="*/ 2121291 h 2185880"/>
              <a:gd name="connsiteX12" fmla="*/ 2641884 w 5533320"/>
              <a:gd name="connsiteY12" fmla="*/ 2127894 h 2185880"/>
              <a:gd name="connsiteX13" fmla="*/ 2988957 w 5533320"/>
              <a:gd name="connsiteY13" fmla="*/ 2067522 h 2185880"/>
              <a:gd name="connsiteX14" fmla="*/ 3239041 w 5533320"/>
              <a:gd name="connsiteY14" fmla="*/ 2018698 h 2185880"/>
              <a:gd name="connsiteX15" fmla="*/ 3294965 w 5533320"/>
              <a:gd name="connsiteY15" fmla="*/ 2155740 h 2185880"/>
              <a:gd name="connsiteX16" fmla="*/ 3542264 w 5533320"/>
              <a:gd name="connsiteY16" fmla="*/ 2175164 h 2185880"/>
              <a:gd name="connsiteX17" fmla="*/ 3728533 w 5533320"/>
              <a:gd name="connsiteY17" fmla="*/ 2021316 h 2185880"/>
              <a:gd name="connsiteX18" fmla="*/ 4074786 w 5533320"/>
              <a:gd name="connsiteY18" fmla="*/ 1860528 h 2185880"/>
              <a:gd name="connsiteX19" fmla="*/ 4245278 w 5533320"/>
              <a:gd name="connsiteY19" fmla="*/ 1718167 h 2185880"/>
              <a:gd name="connsiteX20" fmla="*/ 4519343 w 5533320"/>
              <a:gd name="connsiteY20" fmla="*/ 1571535 h 2185880"/>
              <a:gd name="connsiteX21" fmla="*/ 4742814 w 5533320"/>
              <a:gd name="connsiteY21" fmla="*/ 1442350 h 2185880"/>
              <a:gd name="connsiteX22" fmla="*/ 4957475 w 5533320"/>
              <a:gd name="connsiteY22" fmla="*/ 1266248 h 2185880"/>
              <a:gd name="connsiteX23" fmla="*/ 5243583 w 5533320"/>
              <a:gd name="connsiteY23" fmla="*/ 1089802 h 2185880"/>
              <a:gd name="connsiteX24" fmla="*/ 5451805 w 5533320"/>
              <a:gd name="connsiteY24" fmla="*/ 945438 h 2185880"/>
              <a:gd name="connsiteX25" fmla="*/ 5533320 w 5533320"/>
              <a:gd name="connsiteY25" fmla="*/ 803457 h 2185880"/>
              <a:gd name="connsiteX0" fmla="*/ 317602 w 5533320"/>
              <a:gd name="connsiteY0" fmla="*/ 0 h 2291258"/>
              <a:gd name="connsiteX1" fmla="*/ 126814 w 5533320"/>
              <a:gd name="connsiteY1" fmla="*/ 314449 h 2291258"/>
              <a:gd name="connsiteX2" fmla="*/ 19481 w 5533320"/>
              <a:gd name="connsiteY2" fmla="*/ 619714 h 2291258"/>
              <a:gd name="connsiteX3" fmla="*/ 8984 w 5533320"/>
              <a:gd name="connsiteY3" fmla="*/ 891180 h 2291258"/>
              <a:gd name="connsiteX4" fmla="*/ 116749 w 5533320"/>
              <a:gd name="connsiteY4" fmla="*/ 1216754 h 2291258"/>
              <a:gd name="connsiteX5" fmla="*/ 270771 w 5533320"/>
              <a:gd name="connsiteY5" fmla="*/ 1446620 h 2291258"/>
              <a:gd name="connsiteX6" fmla="*/ 463198 w 5533320"/>
              <a:gd name="connsiteY6" fmla="*/ 1634858 h 2291258"/>
              <a:gd name="connsiteX7" fmla="*/ 745274 w 5533320"/>
              <a:gd name="connsiteY7" fmla="*/ 1772172 h 2291258"/>
              <a:gd name="connsiteX8" fmla="*/ 1066385 w 5533320"/>
              <a:gd name="connsiteY8" fmla="*/ 1883063 h 2291258"/>
              <a:gd name="connsiteX9" fmla="*/ 1329788 w 5533320"/>
              <a:gd name="connsiteY9" fmla="*/ 1988035 h 2291258"/>
              <a:gd name="connsiteX10" fmla="*/ 1744548 w 5533320"/>
              <a:gd name="connsiteY10" fmla="*/ 2078455 h 2291258"/>
              <a:gd name="connsiteX11" fmla="*/ 2174407 w 5533320"/>
              <a:gd name="connsiteY11" fmla="*/ 2121291 h 2291258"/>
              <a:gd name="connsiteX12" fmla="*/ 2641884 w 5533320"/>
              <a:gd name="connsiteY12" fmla="*/ 2127894 h 2291258"/>
              <a:gd name="connsiteX13" fmla="*/ 2988957 w 5533320"/>
              <a:gd name="connsiteY13" fmla="*/ 2067522 h 2291258"/>
              <a:gd name="connsiteX14" fmla="*/ 3239041 w 5533320"/>
              <a:gd name="connsiteY14" fmla="*/ 2018698 h 2291258"/>
              <a:gd name="connsiteX15" fmla="*/ 3200140 w 5533320"/>
              <a:gd name="connsiteY15" fmla="*/ 2286741 h 2291258"/>
              <a:gd name="connsiteX16" fmla="*/ 3542264 w 5533320"/>
              <a:gd name="connsiteY16" fmla="*/ 2175164 h 2291258"/>
              <a:gd name="connsiteX17" fmla="*/ 3728533 w 5533320"/>
              <a:gd name="connsiteY17" fmla="*/ 2021316 h 2291258"/>
              <a:gd name="connsiteX18" fmla="*/ 4074786 w 5533320"/>
              <a:gd name="connsiteY18" fmla="*/ 1860528 h 2291258"/>
              <a:gd name="connsiteX19" fmla="*/ 4245278 w 5533320"/>
              <a:gd name="connsiteY19" fmla="*/ 1718167 h 2291258"/>
              <a:gd name="connsiteX20" fmla="*/ 4519343 w 5533320"/>
              <a:gd name="connsiteY20" fmla="*/ 1571535 h 2291258"/>
              <a:gd name="connsiteX21" fmla="*/ 4742814 w 5533320"/>
              <a:gd name="connsiteY21" fmla="*/ 1442350 h 2291258"/>
              <a:gd name="connsiteX22" fmla="*/ 4957475 w 5533320"/>
              <a:gd name="connsiteY22" fmla="*/ 1266248 h 2291258"/>
              <a:gd name="connsiteX23" fmla="*/ 5243583 w 5533320"/>
              <a:gd name="connsiteY23" fmla="*/ 1089802 h 2291258"/>
              <a:gd name="connsiteX24" fmla="*/ 5451805 w 5533320"/>
              <a:gd name="connsiteY24" fmla="*/ 945438 h 2291258"/>
              <a:gd name="connsiteX25" fmla="*/ 5533320 w 5533320"/>
              <a:gd name="connsiteY25" fmla="*/ 803457 h 2291258"/>
              <a:gd name="connsiteX0" fmla="*/ 317602 w 5533320"/>
              <a:gd name="connsiteY0" fmla="*/ 0 h 2399788"/>
              <a:gd name="connsiteX1" fmla="*/ 126814 w 5533320"/>
              <a:gd name="connsiteY1" fmla="*/ 314449 h 2399788"/>
              <a:gd name="connsiteX2" fmla="*/ 19481 w 5533320"/>
              <a:gd name="connsiteY2" fmla="*/ 619714 h 2399788"/>
              <a:gd name="connsiteX3" fmla="*/ 8984 w 5533320"/>
              <a:gd name="connsiteY3" fmla="*/ 891180 h 2399788"/>
              <a:gd name="connsiteX4" fmla="*/ 116749 w 5533320"/>
              <a:gd name="connsiteY4" fmla="*/ 1216754 h 2399788"/>
              <a:gd name="connsiteX5" fmla="*/ 270771 w 5533320"/>
              <a:gd name="connsiteY5" fmla="*/ 1446620 h 2399788"/>
              <a:gd name="connsiteX6" fmla="*/ 463198 w 5533320"/>
              <a:gd name="connsiteY6" fmla="*/ 1634858 h 2399788"/>
              <a:gd name="connsiteX7" fmla="*/ 745274 w 5533320"/>
              <a:gd name="connsiteY7" fmla="*/ 1772172 h 2399788"/>
              <a:gd name="connsiteX8" fmla="*/ 1066385 w 5533320"/>
              <a:gd name="connsiteY8" fmla="*/ 1883063 h 2399788"/>
              <a:gd name="connsiteX9" fmla="*/ 1329788 w 5533320"/>
              <a:gd name="connsiteY9" fmla="*/ 1988035 h 2399788"/>
              <a:gd name="connsiteX10" fmla="*/ 1744548 w 5533320"/>
              <a:gd name="connsiteY10" fmla="*/ 2078455 h 2399788"/>
              <a:gd name="connsiteX11" fmla="*/ 2174407 w 5533320"/>
              <a:gd name="connsiteY11" fmla="*/ 2121291 h 2399788"/>
              <a:gd name="connsiteX12" fmla="*/ 2641884 w 5533320"/>
              <a:gd name="connsiteY12" fmla="*/ 2127894 h 2399788"/>
              <a:gd name="connsiteX13" fmla="*/ 2988957 w 5533320"/>
              <a:gd name="connsiteY13" fmla="*/ 2067522 h 2399788"/>
              <a:gd name="connsiteX14" fmla="*/ 2638442 w 5533320"/>
              <a:gd name="connsiteY14" fmla="*/ 2399788 h 2399788"/>
              <a:gd name="connsiteX15" fmla="*/ 3200140 w 5533320"/>
              <a:gd name="connsiteY15" fmla="*/ 2286741 h 2399788"/>
              <a:gd name="connsiteX16" fmla="*/ 3542264 w 5533320"/>
              <a:gd name="connsiteY16" fmla="*/ 2175164 h 2399788"/>
              <a:gd name="connsiteX17" fmla="*/ 3728533 w 5533320"/>
              <a:gd name="connsiteY17" fmla="*/ 2021316 h 2399788"/>
              <a:gd name="connsiteX18" fmla="*/ 4074786 w 5533320"/>
              <a:gd name="connsiteY18" fmla="*/ 1860528 h 2399788"/>
              <a:gd name="connsiteX19" fmla="*/ 4245278 w 5533320"/>
              <a:gd name="connsiteY19" fmla="*/ 1718167 h 2399788"/>
              <a:gd name="connsiteX20" fmla="*/ 4519343 w 5533320"/>
              <a:gd name="connsiteY20" fmla="*/ 1571535 h 2399788"/>
              <a:gd name="connsiteX21" fmla="*/ 4742814 w 5533320"/>
              <a:gd name="connsiteY21" fmla="*/ 1442350 h 2399788"/>
              <a:gd name="connsiteX22" fmla="*/ 4957475 w 5533320"/>
              <a:gd name="connsiteY22" fmla="*/ 1266248 h 2399788"/>
              <a:gd name="connsiteX23" fmla="*/ 5243583 w 5533320"/>
              <a:gd name="connsiteY23" fmla="*/ 1089802 h 2399788"/>
              <a:gd name="connsiteX24" fmla="*/ 5451805 w 5533320"/>
              <a:gd name="connsiteY24" fmla="*/ 945438 h 2399788"/>
              <a:gd name="connsiteX25" fmla="*/ 5533320 w 5533320"/>
              <a:gd name="connsiteY25" fmla="*/ 803457 h 2399788"/>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1066385 w 5533320"/>
              <a:gd name="connsiteY8" fmla="*/ 1883063 h 2404116"/>
              <a:gd name="connsiteX9" fmla="*/ 1329788 w 5533320"/>
              <a:gd name="connsiteY9" fmla="*/ 1988035 h 2404116"/>
              <a:gd name="connsiteX10" fmla="*/ 1744548 w 5533320"/>
              <a:gd name="connsiteY10" fmla="*/ 2078455 h 2404116"/>
              <a:gd name="connsiteX11" fmla="*/ 2174407 w 5533320"/>
              <a:gd name="connsiteY11" fmla="*/ 2121291 h 2404116"/>
              <a:gd name="connsiteX12" fmla="*/ 2641884 w 5533320"/>
              <a:gd name="connsiteY12" fmla="*/ 2127894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1066385 w 5533320"/>
              <a:gd name="connsiteY8" fmla="*/ 1883063 h 2404116"/>
              <a:gd name="connsiteX9" fmla="*/ 1329788 w 5533320"/>
              <a:gd name="connsiteY9" fmla="*/ 1988035 h 2404116"/>
              <a:gd name="connsiteX10" fmla="*/ 1744548 w 5533320"/>
              <a:gd name="connsiteY10" fmla="*/ 2078455 h 2404116"/>
              <a:gd name="connsiteX11" fmla="*/ 2174407 w 5533320"/>
              <a:gd name="connsiteY11" fmla="*/ 2121291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1066385 w 5533320"/>
              <a:gd name="connsiteY8" fmla="*/ 1883063 h 2404116"/>
              <a:gd name="connsiteX9" fmla="*/ 1329788 w 5533320"/>
              <a:gd name="connsiteY9" fmla="*/ 1988035 h 2404116"/>
              <a:gd name="connsiteX10" fmla="*/ 1744548 w 5533320"/>
              <a:gd name="connsiteY10" fmla="*/ 2078455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1066385 w 5533320"/>
              <a:gd name="connsiteY8" fmla="*/ 1883063 h 2404116"/>
              <a:gd name="connsiteX9" fmla="*/ 1329788 w 5533320"/>
              <a:gd name="connsiteY9" fmla="*/ 1988035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1066385 w 5533320"/>
              <a:gd name="connsiteY8" fmla="*/ 1883063 h 2404116"/>
              <a:gd name="connsiteX9" fmla="*/ 1171735 w 5533320"/>
              <a:gd name="connsiteY9" fmla="*/ 2035672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63198 w 5533320"/>
              <a:gd name="connsiteY6" fmla="*/ 1634858 h 2404116"/>
              <a:gd name="connsiteX7" fmla="*/ 745274 w 5533320"/>
              <a:gd name="connsiteY7" fmla="*/ 1772172 h 2404116"/>
              <a:gd name="connsiteX8" fmla="*/ 908332 w 5533320"/>
              <a:gd name="connsiteY8" fmla="*/ 1906883 h 2404116"/>
              <a:gd name="connsiteX9" fmla="*/ 1171735 w 5533320"/>
              <a:gd name="connsiteY9" fmla="*/ 2035672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45274 w 5533320"/>
              <a:gd name="connsiteY7" fmla="*/ 1772172 h 2404116"/>
              <a:gd name="connsiteX8" fmla="*/ 908332 w 5533320"/>
              <a:gd name="connsiteY8" fmla="*/ 1906883 h 2404116"/>
              <a:gd name="connsiteX9" fmla="*/ 1171735 w 5533320"/>
              <a:gd name="connsiteY9" fmla="*/ 2035672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13664 w 5533320"/>
              <a:gd name="connsiteY7" fmla="*/ 1867446 h 2404116"/>
              <a:gd name="connsiteX8" fmla="*/ 908332 w 5533320"/>
              <a:gd name="connsiteY8" fmla="*/ 1906883 h 2404116"/>
              <a:gd name="connsiteX9" fmla="*/ 1171735 w 5533320"/>
              <a:gd name="connsiteY9" fmla="*/ 2035672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13664 w 5533320"/>
              <a:gd name="connsiteY7" fmla="*/ 1867446 h 2404116"/>
              <a:gd name="connsiteX8" fmla="*/ 971551 w 5533320"/>
              <a:gd name="connsiteY8" fmla="*/ 2014066 h 2404116"/>
              <a:gd name="connsiteX9" fmla="*/ 1171735 w 5533320"/>
              <a:gd name="connsiteY9" fmla="*/ 2035672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13664 w 5533320"/>
              <a:gd name="connsiteY7" fmla="*/ 1867446 h 2404116"/>
              <a:gd name="connsiteX8" fmla="*/ 971551 w 5533320"/>
              <a:gd name="connsiteY8" fmla="*/ 2014066 h 2404116"/>
              <a:gd name="connsiteX9" fmla="*/ 1298176 w 5533320"/>
              <a:gd name="connsiteY9" fmla="*/ 2154764 h 2404116"/>
              <a:gd name="connsiteX10" fmla="*/ 1491666 w 5533320"/>
              <a:gd name="connsiteY10" fmla="*/ 2138002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13664 w 5533320"/>
              <a:gd name="connsiteY7" fmla="*/ 1867446 h 2404116"/>
              <a:gd name="connsiteX8" fmla="*/ 971551 w 5533320"/>
              <a:gd name="connsiteY8" fmla="*/ 2014066 h 2404116"/>
              <a:gd name="connsiteX9" fmla="*/ 1298176 w 5533320"/>
              <a:gd name="connsiteY9" fmla="*/ 2154764 h 2404116"/>
              <a:gd name="connsiteX10" fmla="*/ 1554886 w 5533320"/>
              <a:gd name="connsiteY10" fmla="*/ 2269004 h 2404116"/>
              <a:gd name="connsiteX11" fmla="*/ 1795081 w 5533320"/>
              <a:gd name="connsiteY11" fmla="*/ 2288019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04116"/>
              <a:gd name="connsiteX1" fmla="*/ 126814 w 5533320"/>
              <a:gd name="connsiteY1" fmla="*/ 314449 h 2404116"/>
              <a:gd name="connsiteX2" fmla="*/ 19481 w 5533320"/>
              <a:gd name="connsiteY2" fmla="*/ 619714 h 2404116"/>
              <a:gd name="connsiteX3" fmla="*/ 8984 w 5533320"/>
              <a:gd name="connsiteY3" fmla="*/ 891180 h 2404116"/>
              <a:gd name="connsiteX4" fmla="*/ 116749 w 5533320"/>
              <a:gd name="connsiteY4" fmla="*/ 1216754 h 2404116"/>
              <a:gd name="connsiteX5" fmla="*/ 270771 w 5533320"/>
              <a:gd name="connsiteY5" fmla="*/ 1446620 h 2404116"/>
              <a:gd name="connsiteX6" fmla="*/ 494807 w 5533320"/>
              <a:gd name="connsiteY6" fmla="*/ 1694404 h 2404116"/>
              <a:gd name="connsiteX7" fmla="*/ 713664 w 5533320"/>
              <a:gd name="connsiteY7" fmla="*/ 1867446 h 2404116"/>
              <a:gd name="connsiteX8" fmla="*/ 971551 w 5533320"/>
              <a:gd name="connsiteY8" fmla="*/ 2014066 h 2404116"/>
              <a:gd name="connsiteX9" fmla="*/ 1298176 w 5533320"/>
              <a:gd name="connsiteY9" fmla="*/ 2154764 h 2404116"/>
              <a:gd name="connsiteX10" fmla="*/ 1554886 w 5533320"/>
              <a:gd name="connsiteY10" fmla="*/ 2269004 h 2404116"/>
              <a:gd name="connsiteX11" fmla="*/ 1921522 w 5533320"/>
              <a:gd name="connsiteY11" fmla="*/ 2383293 h 2404116"/>
              <a:gd name="connsiteX12" fmla="*/ 2230947 w 5533320"/>
              <a:gd name="connsiteY12" fmla="*/ 2354167 h 2404116"/>
              <a:gd name="connsiteX13" fmla="*/ 2638442 w 5533320"/>
              <a:gd name="connsiteY13" fmla="*/ 2399788 h 2404116"/>
              <a:gd name="connsiteX14" fmla="*/ 3200140 w 5533320"/>
              <a:gd name="connsiteY14" fmla="*/ 2286741 h 2404116"/>
              <a:gd name="connsiteX15" fmla="*/ 3542264 w 5533320"/>
              <a:gd name="connsiteY15" fmla="*/ 2175164 h 2404116"/>
              <a:gd name="connsiteX16" fmla="*/ 3728533 w 5533320"/>
              <a:gd name="connsiteY16" fmla="*/ 2021316 h 2404116"/>
              <a:gd name="connsiteX17" fmla="*/ 4074786 w 5533320"/>
              <a:gd name="connsiteY17" fmla="*/ 1860528 h 2404116"/>
              <a:gd name="connsiteX18" fmla="*/ 4245278 w 5533320"/>
              <a:gd name="connsiteY18" fmla="*/ 1718167 h 2404116"/>
              <a:gd name="connsiteX19" fmla="*/ 4519343 w 5533320"/>
              <a:gd name="connsiteY19" fmla="*/ 1571535 h 2404116"/>
              <a:gd name="connsiteX20" fmla="*/ 4742814 w 5533320"/>
              <a:gd name="connsiteY20" fmla="*/ 1442350 h 2404116"/>
              <a:gd name="connsiteX21" fmla="*/ 4957475 w 5533320"/>
              <a:gd name="connsiteY21" fmla="*/ 1266248 h 2404116"/>
              <a:gd name="connsiteX22" fmla="*/ 5243583 w 5533320"/>
              <a:gd name="connsiteY22" fmla="*/ 1089802 h 2404116"/>
              <a:gd name="connsiteX23" fmla="*/ 5451805 w 5533320"/>
              <a:gd name="connsiteY23" fmla="*/ 945438 h 2404116"/>
              <a:gd name="connsiteX24" fmla="*/ 5533320 w 5533320"/>
              <a:gd name="connsiteY24" fmla="*/ 803457 h 2404116"/>
              <a:gd name="connsiteX0" fmla="*/ 317602 w 5533320"/>
              <a:gd name="connsiteY0" fmla="*/ 0 h 2437614"/>
              <a:gd name="connsiteX1" fmla="*/ 126814 w 5533320"/>
              <a:gd name="connsiteY1" fmla="*/ 314449 h 2437614"/>
              <a:gd name="connsiteX2" fmla="*/ 19481 w 5533320"/>
              <a:gd name="connsiteY2" fmla="*/ 619714 h 2437614"/>
              <a:gd name="connsiteX3" fmla="*/ 8984 w 5533320"/>
              <a:gd name="connsiteY3" fmla="*/ 891180 h 2437614"/>
              <a:gd name="connsiteX4" fmla="*/ 116749 w 5533320"/>
              <a:gd name="connsiteY4" fmla="*/ 1216754 h 2437614"/>
              <a:gd name="connsiteX5" fmla="*/ 270771 w 5533320"/>
              <a:gd name="connsiteY5" fmla="*/ 1446620 h 2437614"/>
              <a:gd name="connsiteX6" fmla="*/ 494807 w 5533320"/>
              <a:gd name="connsiteY6" fmla="*/ 1694404 h 2437614"/>
              <a:gd name="connsiteX7" fmla="*/ 713664 w 5533320"/>
              <a:gd name="connsiteY7" fmla="*/ 1867446 h 2437614"/>
              <a:gd name="connsiteX8" fmla="*/ 971551 w 5533320"/>
              <a:gd name="connsiteY8" fmla="*/ 2014066 h 2437614"/>
              <a:gd name="connsiteX9" fmla="*/ 1298176 w 5533320"/>
              <a:gd name="connsiteY9" fmla="*/ 2154764 h 2437614"/>
              <a:gd name="connsiteX10" fmla="*/ 1554886 w 5533320"/>
              <a:gd name="connsiteY10" fmla="*/ 2269004 h 2437614"/>
              <a:gd name="connsiteX11" fmla="*/ 1921522 w 5533320"/>
              <a:gd name="connsiteY11" fmla="*/ 2383293 h 2437614"/>
              <a:gd name="connsiteX12" fmla="*/ 2294169 w 5533320"/>
              <a:gd name="connsiteY12" fmla="*/ 2437532 h 2437614"/>
              <a:gd name="connsiteX13" fmla="*/ 2638442 w 5533320"/>
              <a:gd name="connsiteY13" fmla="*/ 2399788 h 2437614"/>
              <a:gd name="connsiteX14" fmla="*/ 3200140 w 5533320"/>
              <a:gd name="connsiteY14" fmla="*/ 2286741 h 2437614"/>
              <a:gd name="connsiteX15" fmla="*/ 3542264 w 5533320"/>
              <a:gd name="connsiteY15" fmla="*/ 2175164 h 2437614"/>
              <a:gd name="connsiteX16" fmla="*/ 3728533 w 5533320"/>
              <a:gd name="connsiteY16" fmla="*/ 2021316 h 2437614"/>
              <a:gd name="connsiteX17" fmla="*/ 4074786 w 5533320"/>
              <a:gd name="connsiteY17" fmla="*/ 1860528 h 2437614"/>
              <a:gd name="connsiteX18" fmla="*/ 4245278 w 5533320"/>
              <a:gd name="connsiteY18" fmla="*/ 1718167 h 2437614"/>
              <a:gd name="connsiteX19" fmla="*/ 4519343 w 5533320"/>
              <a:gd name="connsiteY19" fmla="*/ 1571535 h 2437614"/>
              <a:gd name="connsiteX20" fmla="*/ 4742814 w 5533320"/>
              <a:gd name="connsiteY20" fmla="*/ 1442350 h 2437614"/>
              <a:gd name="connsiteX21" fmla="*/ 4957475 w 5533320"/>
              <a:gd name="connsiteY21" fmla="*/ 1266248 h 2437614"/>
              <a:gd name="connsiteX22" fmla="*/ 5243583 w 5533320"/>
              <a:gd name="connsiteY22" fmla="*/ 1089802 h 2437614"/>
              <a:gd name="connsiteX23" fmla="*/ 5451805 w 5533320"/>
              <a:gd name="connsiteY23" fmla="*/ 945438 h 2437614"/>
              <a:gd name="connsiteX24" fmla="*/ 5533320 w 5533320"/>
              <a:gd name="connsiteY24" fmla="*/ 803457 h 2437614"/>
              <a:gd name="connsiteX0" fmla="*/ 317602 w 5533320"/>
              <a:gd name="connsiteY0" fmla="*/ 0 h 2437812"/>
              <a:gd name="connsiteX1" fmla="*/ 126814 w 5533320"/>
              <a:gd name="connsiteY1" fmla="*/ 314449 h 2437812"/>
              <a:gd name="connsiteX2" fmla="*/ 19481 w 5533320"/>
              <a:gd name="connsiteY2" fmla="*/ 619714 h 2437812"/>
              <a:gd name="connsiteX3" fmla="*/ 8984 w 5533320"/>
              <a:gd name="connsiteY3" fmla="*/ 891180 h 2437812"/>
              <a:gd name="connsiteX4" fmla="*/ 116749 w 5533320"/>
              <a:gd name="connsiteY4" fmla="*/ 1216754 h 2437812"/>
              <a:gd name="connsiteX5" fmla="*/ 270771 w 5533320"/>
              <a:gd name="connsiteY5" fmla="*/ 1446620 h 2437812"/>
              <a:gd name="connsiteX6" fmla="*/ 494807 w 5533320"/>
              <a:gd name="connsiteY6" fmla="*/ 1694404 h 2437812"/>
              <a:gd name="connsiteX7" fmla="*/ 713664 w 5533320"/>
              <a:gd name="connsiteY7" fmla="*/ 1867446 h 2437812"/>
              <a:gd name="connsiteX8" fmla="*/ 971551 w 5533320"/>
              <a:gd name="connsiteY8" fmla="*/ 2014066 h 2437812"/>
              <a:gd name="connsiteX9" fmla="*/ 1298176 w 5533320"/>
              <a:gd name="connsiteY9" fmla="*/ 2154764 h 2437812"/>
              <a:gd name="connsiteX10" fmla="*/ 1554886 w 5533320"/>
              <a:gd name="connsiteY10" fmla="*/ 2269004 h 2437812"/>
              <a:gd name="connsiteX11" fmla="*/ 1921522 w 5533320"/>
              <a:gd name="connsiteY11" fmla="*/ 2383293 h 2437812"/>
              <a:gd name="connsiteX12" fmla="*/ 2294169 w 5533320"/>
              <a:gd name="connsiteY12" fmla="*/ 2437532 h 2437812"/>
              <a:gd name="connsiteX13" fmla="*/ 2764883 w 5533320"/>
              <a:gd name="connsiteY13" fmla="*/ 2411699 h 2437812"/>
              <a:gd name="connsiteX14" fmla="*/ 3200140 w 5533320"/>
              <a:gd name="connsiteY14" fmla="*/ 2286741 h 2437812"/>
              <a:gd name="connsiteX15" fmla="*/ 3542264 w 5533320"/>
              <a:gd name="connsiteY15" fmla="*/ 2175164 h 2437812"/>
              <a:gd name="connsiteX16" fmla="*/ 3728533 w 5533320"/>
              <a:gd name="connsiteY16" fmla="*/ 2021316 h 2437812"/>
              <a:gd name="connsiteX17" fmla="*/ 4074786 w 5533320"/>
              <a:gd name="connsiteY17" fmla="*/ 1860528 h 2437812"/>
              <a:gd name="connsiteX18" fmla="*/ 4245278 w 5533320"/>
              <a:gd name="connsiteY18" fmla="*/ 1718167 h 2437812"/>
              <a:gd name="connsiteX19" fmla="*/ 4519343 w 5533320"/>
              <a:gd name="connsiteY19" fmla="*/ 1571535 h 2437812"/>
              <a:gd name="connsiteX20" fmla="*/ 4742814 w 5533320"/>
              <a:gd name="connsiteY20" fmla="*/ 1442350 h 2437812"/>
              <a:gd name="connsiteX21" fmla="*/ 4957475 w 5533320"/>
              <a:gd name="connsiteY21" fmla="*/ 1266248 h 2437812"/>
              <a:gd name="connsiteX22" fmla="*/ 5243583 w 5533320"/>
              <a:gd name="connsiteY22" fmla="*/ 1089802 h 2437812"/>
              <a:gd name="connsiteX23" fmla="*/ 5451805 w 5533320"/>
              <a:gd name="connsiteY23" fmla="*/ 945438 h 2437812"/>
              <a:gd name="connsiteX24" fmla="*/ 5533320 w 5533320"/>
              <a:gd name="connsiteY24" fmla="*/ 803457 h 2437812"/>
              <a:gd name="connsiteX0" fmla="*/ 317602 w 5533320"/>
              <a:gd name="connsiteY0" fmla="*/ 0 h 2473434"/>
              <a:gd name="connsiteX1" fmla="*/ 126814 w 5533320"/>
              <a:gd name="connsiteY1" fmla="*/ 314449 h 2473434"/>
              <a:gd name="connsiteX2" fmla="*/ 19481 w 5533320"/>
              <a:gd name="connsiteY2" fmla="*/ 619714 h 2473434"/>
              <a:gd name="connsiteX3" fmla="*/ 8984 w 5533320"/>
              <a:gd name="connsiteY3" fmla="*/ 891180 h 2473434"/>
              <a:gd name="connsiteX4" fmla="*/ 116749 w 5533320"/>
              <a:gd name="connsiteY4" fmla="*/ 1216754 h 2473434"/>
              <a:gd name="connsiteX5" fmla="*/ 270771 w 5533320"/>
              <a:gd name="connsiteY5" fmla="*/ 1446620 h 2473434"/>
              <a:gd name="connsiteX6" fmla="*/ 494807 w 5533320"/>
              <a:gd name="connsiteY6" fmla="*/ 1694404 h 2473434"/>
              <a:gd name="connsiteX7" fmla="*/ 713664 w 5533320"/>
              <a:gd name="connsiteY7" fmla="*/ 1867446 h 2473434"/>
              <a:gd name="connsiteX8" fmla="*/ 971551 w 5533320"/>
              <a:gd name="connsiteY8" fmla="*/ 2014066 h 2473434"/>
              <a:gd name="connsiteX9" fmla="*/ 1298176 w 5533320"/>
              <a:gd name="connsiteY9" fmla="*/ 2154764 h 2473434"/>
              <a:gd name="connsiteX10" fmla="*/ 1554886 w 5533320"/>
              <a:gd name="connsiteY10" fmla="*/ 2269004 h 2473434"/>
              <a:gd name="connsiteX11" fmla="*/ 1921522 w 5533320"/>
              <a:gd name="connsiteY11" fmla="*/ 2383293 h 2473434"/>
              <a:gd name="connsiteX12" fmla="*/ 2389003 w 5533320"/>
              <a:gd name="connsiteY12" fmla="*/ 2473259 h 2473434"/>
              <a:gd name="connsiteX13" fmla="*/ 2764883 w 5533320"/>
              <a:gd name="connsiteY13" fmla="*/ 2411699 h 2473434"/>
              <a:gd name="connsiteX14" fmla="*/ 3200140 w 5533320"/>
              <a:gd name="connsiteY14" fmla="*/ 2286741 h 2473434"/>
              <a:gd name="connsiteX15" fmla="*/ 3542264 w 5533320"/>
              <a:gd name="connsiteY15" fmla="*/ 2175164 h 2473434"/>
              <a:gd name="connsiteX16" fmla="*/ 3728533 w 5533320"/>
              <a:gd name="connsiteY16" fmla="*/ 2021316 h 2473434"/>
              <a:gd name="connsiteX17" fmla="*/ 4074786 w 5533320"/>
              <a:gd name="connsiteY17" fmla="*/ 1860528 h 2473434"/>
              <a:gd name="connsiteX18" fmla="*/ 4245278 w 5533320"/>
              <a:gd name="connsiteY18" fmla="*/ 1718167 h 2473434"/>
              <a:gd name="connsiteX19" fmla="*/ 4519343 w 5533320"/>
              <a:gd name="connsiteY19" fmla="*/ 1571535 h 2473434"/>
              <a:gd name="connsiteX20" fmla="*/ 4742814 w 5533320"/>
              <a:gd name="connsiteY20" fmla="*/ 1442350 h 2473434"/>
              <a:gd name="connsiteX21" fmla="*/ 4957475 w 5533320"/>
              <a:gd name="connsiteY21" fmla="*/ 1266248 h 2473434"/>
              <a:gd name="connsiteX22" fmla="*/ 5243583 w 5533320"/>
              <a:gd name="connsiteY22" fmla="*/ 1089802 h 2473434"/>
              <a:gd name="connsiteX23" fmla="*/ 5451805 w 5533320"/>
              <a:gd name="connsiteY23" fmla="*/ 945438 h 2473434"/>
              <a:gd name="connsiteX24" fmla="*/ 5533320 w 5533320"/>
              <a:gd name="connsiteY24" fmla="*/ 803457 h 2473434"/>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728533 w 5533320"/>
              <a:gd name="connsiteY16" fmla="*/ 2021316 h 2425976"/>
              <a:gd name="connsiteX17" fmla="*/ 4074786 w 5533320"/>
              <a:gd name="connsiteY17" fmla="*/ 1860528 h 2425976"/>
              <a:gd name="connsiteX18" fmla="*/ 4245278 w 5533320"/>
              <a:gd name="connsiteY18" fmla="*/ 1718167 h 2425976"/>
              <a:gd name="connsiteX19" fmla="*/ 4519343 w 5533320"/>
              <a:gd name="connsiteY19" fmla="*/ 1571535 h 2425976"/>
              <a:gd name="connsiteX20" fmla="*/ 4742814 w 5533320"/>
              <a:gd name="connsiteY20" fmla="*/ 1442350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074786 w 5533320"/>
              <a:gd name="connsiteY17" fmla="*/ 1860528 h 2425976"/>
              <a:gd name="connsiteX18" fmla="*/ 4245278 w 5533320"/>
              <a:gd name="connsiteY18" fmla="*/ 1718167 h 2425976"/>
              <a:gd name="connsiteX19" fmla="*/ 4519343 w 5533320"/>
              <a:gd name="connsiteY19" fmla="*/ 1571535 h 2425976"/>
              <a:gd name="connsiteX20" fmla="*/ 4742814 w 5533320"/>
              <a:gd name="connsiteY20" fmla="*/ 1442350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245278 w 5533320"/>
              <a:gd name="connsiteY18" fmla="*/ 1718167 h 2425976"/>
              <a:gd name="connsiteX19" fmla="*/ 4519343 w 5533320"/>
              <a:gd name="connsiteY19" fmla="*/ 1571535 h 2425976"/>
              <a:gd name="connsiteX20" fmla="*/ 4742814 w 5533320"/>
              <a:gd name="connsiteY20" fmla="*/ 1442350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340108 w 5533320"/>
              <a:gd name="connsiteY18" fmla="*/ 1718167 h 2425976"/>
              <a:gd name="connsiteX19" fmla="*/ 4519343 w 5533320"/>
              <a:gd name="connsiteY19" fmla="*/ 1571535 h 2425976"/>
              <a:gd name="connsiteX20" fmla="*/ 4742814 w 5533320"/>
              <a:gd name="connsiteY20" fmla="*/ 1442350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340108 w 5533320"/>
              <a:gd name="connsiteY18" fmla="*/ 1718167 h 2425976"/>
              <a:gd name="connsiteX19" fmla="*/ 4645785 w 5533320"/>
              <a:gd name="connsiteY19" fmla="*/ 1583445 h 2425976"/>
              <a:gd name="connsiteX20" fmla="*/ 4742814 w 5533320"/>
              <a:gd name="connsiteY20" fmla="*/ 1442350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340108 w 5533320"/>
              <a:gd name="connsiteY18" fmla="*/ 1718167 h 2425976"/>
              <a:gd name="connsiteX19" fmla="*/ 4645785 w 5533320"/>
              <a:gd name="connsiteY19" fmla="*/ 1583445 h 2425976"/>
              <a:gd name="connsiteX20" fmla="*/ 4869256 w 5533320"/>
              <a:gd name="connsiteY20" fmla="*/ 1466168 h 2425976"/>
              <a:gd name="connsiteX21" fmla="*/ 4957475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340108 w 5533320"/>
              <a:gd name="connsiteY18" fmla="*/ 1718167 h 2425976"/>
              <a:gd name="connsiteX19" fmla="*/ 4645785 w 5533320"/>
              <a:gd name="connsiteY19" fmla="*/ 1583445 h 2425976"/>
              <a:gd name="connsiteX20" fmla="*/ 4869256 w 5533320"/>
              <a:gd name="connsiteY20" fmla="*/ 1466168 h 2425976"/>
              <a:gd name="connsiteX21" fmla="*/ 5083917 w 5533320"/>
              <a:gd name="connsiteY21" fmla="*/ 1266248 h 2425976"/>
              <a:gd name="connsiteX22" fmla="*/ 5243583 w 5533320"/>
              <a:gd name="connsiteY22" fmla="*/ 1089802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340108 w 5533320"/>
              <a:gd name="connsiteY18" fmla="*/ 1718167 h 2425976"/>
              <a:gd name="connsiteX19" fmla="*/ 4645785 w 5533320"/>
              <a:gd name="connsiteY19" fmla="*/ 1583445 h 2425976"/>
              <a:gd name="connsiteX20" fmla="*/ 4869256 w 5533320"/>
              <a:gd name="connsiteY20" fmla="*/ 1466168 h 2425976"/>
              <a:gd name="connsiteX21" fmla="*/ 5083917 w 5533320"/>
              <a:gd name="connsiteY21" fmla="*/ 1266248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106399 w 5533320"/>
              <a:gd name="connsiteY17" fmla="*/ 1860528 h 2425976"/>
              <a:gd name="connsiteX18" fmla="*/ 4434941 w 5533320"/>
              <a:gd name="connsiteY18" fmla="*/ 1789621 h 2425976"/>
              <a:gd name="connsiteX19" fmla="*/ 4645785 w 5533320"/>
              <a:gd name="connsiteY19" fmla="*/ 1583445 h 2425976"/>
              <a:gd name="connsiteX20" fmla="*/ 4869256 w 5533320"/>
              <a:gd name="connsiteY20" fmla="*/ 1466168 h 2425976"/>
              <a:gd name="connsiteX21" fmla="*/ 5083917 w 5533320"/>
              <a:gd name="connsiteY21" fmla="*/ 1266248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34941 w 5533320"/>
              <a:gd name="connsiteY18" fmla="*/ 1789621 h 2425976"/>
              <a:gd name="connsiteX19" fmla="*/ 4645785 w 5533320"/>
              <a:gd name="connsiteY19" fmla="*/ 1583445 h 2425976"/>
              <a:gd name="connsiteX20" fmla="*/ 4869256 w 5533320"/>
              <a:gd name="connsiteY20" fmla="*/ 1466168 h 2425976"/>
              <a:gd name="connsiteX21" fmla="*/ 5083917 w 5533320"/>
              <a:gd name="connsiteY21" fmla="*/ 1266248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34941 w 5533320"/>
              <a:gd name="connsiteY18" fmla="*/ 1789621 h 2425976"/>
              <a:gd name="connsiteX19" fmla="*/ 4709008 w 5533320"/>
              <a:gd name="connsiteY19" fmla="*/ 1631081 h 2425976"/>
              <a:gd name="connsiteX20" fmla="*/ 4869256 w 5533320"/>
              <a:gd name="connsiteY20" fmla="*/ 1466168 h 2425976"/>
              <a:gd name="connsiteX21" fmla="*/ 5083917 w 5533320"/>
              <a:gd name="connsiteY21" fmla="*/ 1266248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34941 w 5533320"/>
              <a:gd name="connsiteY18" fmla="*/ 1789621 h 2425976"/>
              <a:gd name="connsiteX19" fmla="*/ 4709008 w 5533320"/>
              <a:gd name="connsiteY19" fmla="*/ 1631081 h 2425976"/>
              <a:gd name="connsiteX20" fmla="*/ 4869256 w 5533320"/>
              <a:gd name="connsiteY20" fmla="*/ 1466168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34941 w 5533320"/>
              <a:gd name="connsiteY18" fmla="*/ 1789621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34941 w 5533320"/>
              <a:gd name="connsiteY18" fmla="*/ 1789621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23366 w 5533320"/>
              <a:gd name="connsiteY16" fmla="*/ 2045135 h 2425976"/>
              <a:gd name="connsiteX17" fmla="*/ 4201230 w 5533320"/>
              <a:gd name="connsiteY17" fmla="*/ 1943891 h 2425976"/>
              <a:gd name="connsiteX18" fmla="*/ 4491247 w 5533320"/>
              <a:gd name="connsiteY18" fmla="*/ 1786086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42264 w 5533320"/>
              <a:gd name="connsiteY15" fmla="*/ 2175164 h 2425976"/>
              <a:gd name="connsiteX16" fmla="*/ 3879673 w 5533320"/>
              <a:gd name="connsiteY16" fmla="*/ 2076955 h 2425976"/>
              <a:gd name="connsiteX17" fmla="*/ 4201230 w 5533320"/>
              <a:gd name="connsiteY17" fmla="*/ 1943891 h 2425976"/>
              <a:gd name="connsiteX18" fmla="*/ 4491247 w 5533320"/>
              <a:gd name="connsiteY18" fmla="*/ 1786086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0 w 5533320"/>
              <a:gd name="connsiteY14" fmla="*/ 2286741 h 2425976"/>
              <a:gd name="connsiteX15" fmla="*/ 3561032 w 5533320"/>
              <a:gd name="connsiteY15" fmla="*/ 2192842 h 2425976"/>
              <a:gd name="connsiteX16" fmla="*/ 3879673 w 5533320"/>
              <a:gd name="connsiteY16" fmla="*/ 2076955 h 2425976"/>
              <a:gd name="connsiteX17" fmla="*/ 4201230 w 5533320"/>
              <a:gd name="connsiteY17" fmla="*/ 1943891 h 2425976"/>
              <a:gd name="connsiteX18" fmla="*/ 4491247 w 5533320"/>
              <a:gd name="connsiteY18" fmla="*/ 1786086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25976"/>
              <a:gd name="connsiteX1" fmla="*/ 126814 w 5533320"/>
              <a:gd name="connsiteY1" fmla="*/ 314449 h 2425976"/>
              <a:gd name="connsiteX2" fmla="*/ 19481 w 5533320"/>
              <a:gd name="connsiteY2" fmla="*/ 619714 h 2425976"/>
              <a:gd name="connsiteX3" fmla="*/ 8984 w 5533320"/>
              <a:gd name="connsiteY3" fmla="*/ 891180 h 2425976"/>
              <a:gd name="connsiteX4" fmla="*/ 116749 w 5533320"/>
              <a:gd name="connsiteY4" fmla="*/ 1216754 h 2425976"/>
              <a:gd name="connsiteX5" fmla="*/ 270771 w 5533320"/>
              <a:gd name="connsiteY5" fmla="*/ 1446620 h 2425976"/>
              <a:gd name="connsiteX6" fmla="*/ 494807 w 5533320"/>
              <a:gd name="connsiteY6" fmla="*/ 1694404 h 2425976"/>
              <a:gd name="connsiteX7" fmla="*/ 713664 w 5533320"/>
              <a:gd name="connsiteY7" fmla="*/ 1867446 h 2425976"/>
              <a:gd name="connsiteX8" fmla="*/ 971551 w 5533320"/>
              <a:gd name="connsiteY8" fmla="*/ 2014066 h 2425976"/>
              <a:gd name="connsiteX9" fmla="*/ 1298176 w 5533320"/>
              <a:gd name="connsiteY9" fmla="*/ 2154764 h 2425976"/>
              <a:gd name="connsiteX10" fmla="*/ 1554886 w 5533320"/>
              <a:gd name="connsiteY10" fmla="*/ 2269004 h 2425976"/>
              <a:gd name="connsiteX11" fmla="*/ 1921522 w 5533320"/>
              <a:gd name="connsiteY11" fmla="*/ 2383293 h 2425976"/>
              <a:gd name="connsiteX12" fmla="*/ 2389002 w 5533320"/>
              <a:gd name="connsiteY12" fmla="*/ 2425625 h 2425976"/>
              <a:gd name="connsiteX13" fmla="*/ 2764883 w 5533320"/>
              <a:gd name="connsiteY13" fmla="*/ 2411699 h 2425976"/>
              <a:gd name="connsiteX14" fmla="*/ 3200141 w 5533320"/>
              <a:gd name="connsiteY14" fmla="*/ 2307954 h 2425976"/>
              <a:gd name="connsiteX15" fmla="*/ 3561032 w 5533320"/>
              <a:gd name="connsiteY15" fmla="*/ 2192842 h 2425976"/>
              <a:gd name="connsiteX16" fmla="*/ 3879673 w 5533320"/>
              <a:gd name="connsiteY16" fmla="*/ 2076955 h 2425976"/>
              <a:gd name="connsiteX17" fmla="*/ 4201230 w 5533320"/>
              <a:gd name="connsiteY17" fmla="*/ 1943891 h 2425976"/>
              <a:gd name="connsiteX18" fmla="*/ 4491247 w 5533320"/>
              <a:gd name="connsiteY18" fmla="*/ 1786086 h 2425976"/>
              <a:gd name="connsiteX19" fmla="*/ 4709008 w 5533320"/>
              <a:gd name="connsiteY19" fmla="*/ 1631081 h 2425976"/>
              <a:gd name="connsiteX20" fmla="*/ 4934948 w 5533320"/>
              <a:gd name="connsiteY20" fmla="*/ 1469703 h 2425976"/>
              <a:gd name="connsiteX21" fmla="*/ 5115527 w 5533320"/>
              <a:gd name="connsiteY21" fmla="*/ 1325793 h 2425976"/>
              <a:gd name="connsiteX22" fmla="*/ 5306807 w 5533320"/>
              <a:gd name="connsiteY22" fmla="*/ 1125529 h 2425976"/>
              <a:gd name="connsiteX23" fmla="*/ 5451805 w 5533320"/>
              <a:gd name="connsiteY23" fmla="*/ 945438 h 2425976"/>
              <a:gd name="connsiteX24" fmla="*/ 5533320 w 5533320"/>
              <a:gd name="connsiteY24" fmla="*/ 803457 h 2425976"/>
              <a:gd name="connsiteX0" fmla="*/ 317602 w 5533320"/>
              <a:gd name="connsiteY0" fmla="*/ 0 h 2433414"/>
              <a:gd name="connsiteX1" fmla="*/ 126814 w 5533320"/>
              <a:gd name="connsiteY1" fmla="*/ 314449 h 2433414"/>
              <a:gd name="connsiteX2" fmla="*/ 19481 w 5533320"/>
              <a:gd name="connsiteY2" fmla="*/ 619714 h 2433414"/>
              <a:gd name="connsiteX3" fmla="*/ 8984 w 5533320"/>
              <a:gd name="connsiteY3" fmla="*/ 891180 h 2433414"/>
              <a:gd name="connsiteX4" fmla="*/ 116749 w 5533320"/>
              <a:gd name="connsiteY4" fmla="*/ 1216754 h 2433414"/>
              <a:gd name="connsiteX5" fmla="*/ 270771 w 5533320"/>
              <a:gd name="connsiteY5" fmla="*/ 1446620 h 2433414"/>
              <a:gd name="connsiteX6" fmla="*/ 494807 w 5533320"/>
              <a:gd name="connsiteY6" fmla="*/ 1694404 h 2433414"/>
              <a:gd name="connsiteX7" fmla="*/ 713664 w 5533320"/>
              <a:gd name="connsiteY7" fmla="*/ 1867446 h 2433414"/>
              <a:gd name="connsiteX8" fmla="*/ 971551 w 5533320"/>
              <a:gd name="connsiteY8" fmla="*/ 2014066 h 2433414"/>
              <a:gd name="connsiteX9" fmla="*/ 1298176 w 5533320"/>
              <a:gd name="connsiteY9" fmla="*/ 2154764 h 2433414"/>
              <a:gd name="connsiteX10" fmla="*/ 1554886 w 5533320"/>
              <a:gd name="connsiteY10" fmla="*/ 2269004 h 2433414"/>
              <a:gd name="connsiteX11" fmla="*/ 1921522 w 5533320"/>
              <a:gd name="connsiteY11" fmla="*/ 2383293 h 2433414"/>
              <a:gd name="connsiteX12" fmla="*/ 2389002 w 5533320"/>
              <a:gd name="connsiteY12" fmla="*/ 2425625 h 2433414"/>
              <a:gd name="connsiteX13" fmla="*/ 2764883 w 5533320"/>
              <a:gd name="connsiteY13" fmla="*/ 2411699 h 2433414"/>
              <a:gd name="connsiteX14" fmla="*/ 3200141 w 5533320"/>
              <a:gd name="connsiteY14" fmla="*/ 2307954 h 2433414"/>
              <a:gd name="connsiteX15" fmla="*/ 3561032 w 5533320"/>
              <a:gd name="connsiteY15" fmla="*/ 2192842 h 2433414"/>
              <a:gd name="connsiteX16" fmla="*/ 3879673 w 5533320"/>
              <a:gd name="connsiteY16" fmla="*/ 2076955 h 2433414"/>
              <a:gd name="connsiteX17" fmla="*/ 4201230 w 5533320"/>
              <a:gd name="connsiteY17" fmla="*/ 1943891 h 2433414"/>
              <a:gd name="connsiteX18" fmla="*/ 4491247 w 5533320"/>
              <a:gd name="connsiteY18" fmla="*/ 1786086 h 2433414"/>
              <a:gd name="connsiteX19" fmla="*/ 4709008 w 5533320"/>
              <a:gd name="connsiteY19" fmla="*/ 1631081 h 2433414"/>
              <a:gd name="connsiteX20" fmla="*/ 4934948 w 5533320"/>
              <a:gd name="connsiteY20" fmla="*/ 1469703 h 2433414"/>
              <a:gd name="connsiteX21" fmla="*/ 5115527 w 5533320"/>
              <a:gd name="connsiteY21" fmla="*/ 1325793 h 2433414"/>
              <a:gd name="connsiteX22" fmla="*/ 5306807 w 5533320"/>
              <a:gd name="connsiteY22" fmla="*/ 1125529 h 2433414"/>
              <a:gd name="connsiteX23" fmla="*/ 5451805 w 5533320"/>
              <a:gd name="connsiteY23" fmla="*/ 945438 h 2433414"/>
              <a:gd name="connsiteX24" fmla="*/ 5533320 w 5533320"/>
              <a:gd name="connsiteY24" fmla="*/ 803457 h 2433414"/>
              <a:gd name="connsiteX0" fmla="*/ 317602 w 5533320"/>
              <a:gd name="connsiteY0" fmla="*/ 0 h 2433414"/>
              <a:gd name="connsiteX1" fmla="*/ 126814 w 5533320"/>
              <a:gd name="connsiteY1" fmla="*/ 314449 h 2433414"/>
              <a:gd name="connsiteX2" fmla="*/ 19481 w 5533320"/>
              <a:gd name="connsiteY2" fmla="*/ 619714 h 2433414"/>
              <a:gd name="connsiteX3" fmla="*/ 8984 w 5533320"/>
              <a:gd name="connsiteY3" fmla="*/ 891180 h 2433414"/>
              <a:gd name="connsiteX4" fmla="*/ 116749 w 5533320"/>
              <a:gd name="connsiteY4" fmla="*/ 1216754 h 2433414"/>
              <a:gd name="connsiteX5" fmla="*/ 270771 w 5533320"/>
              <a:gd name="connsiteY5" fmla="*/ 1446620 h 2433414"/>
              <a:gd name="connsiteX6" fmla="*/ 494807 w 5533320"/>
              <a:gd name="connsiteY6" fmla="*/ 1694404 h 2433414"/>
              <a:gd name="connsiteX7" fmla="*/ 713664 w 5533320"/>
              <a:gd name="connsiteY7" fmla="*/ 1867446 h 2433414"/>
              <a:gd name="connsiteX8" fmla="*/ 971551 w 5533320"/>
              <a:gd name="connsiteY8" fmla="*/ 2014066 h 2433414"/>
              <a:gd name="connsiteX9" fmla="*/ 1298176 w 5533320"/>
              <a:gd name="connsiteY9" fmla="*/ 2154764 h 2433414"/>
              <a:gd name="connsiteX10" fmla="*/ 1554886 w 5533320"/>
              <a:gd name="connsiteY10" fmla="*/ 2269004 h 2433414"/>
              <a:gd name="connsiteX11" fmla="*/ 1921522 w 5533320"/>
              <a:gd name="connsiteY11" fmla="*/ 2383293 h 2433414"/>
              <a:gd name="connsiteX12" fmla="*/ 2389002 w 5533320"/>
              <a:gd name="connsiteY12" fmla="*/ 2425625 h 2433414"/>
              <a:gd name="connsiteX13" fmla="*/ 2764883 w 5533320"/>
              <a:gd name="connsiteY13" fmla="*/ 2411699 h 2433414"/>
              <a:gd name="connsiteX14" fmla="*/ 3200141 w 5533320"/>
              <a:gd name="connsiteY14" fmla="*/ 2307954 h 2433414"/>
              <a:gd name="connsiteX15" fmla="*/ 3561032 w 5533320"/>
              <a:gd name="connsiteY15" fmla="*/ 2192842 h 2433414"/>
              <a:gd name="connsiteX16" fmla="*/ 3879673 w 5533320"/>
              <a:gd name="connsiteY16" fmla="*/ 2076955 h 2433414"/>
              <a:gd name="connsiteX17" fmla="*/ 4201230 w 5533320"/>
              <a:gd name="connsiteY17" fmla="*/ 1943891 h 2433414"/>
              <a:gd name="connsiteX18" fmla="*/ 4491247 w 5533320"/>
              <a:gd name="connsiteY18" fmla="*/ 1786086 h 2433414"/>
              <a:gd name="connsiteX19" fmla="*/ 4709008 w 5533320"/>
              <a:gd name="connsiteY19" fmla="*/ 1631081 h 2433414"/>
              <a:gd name="connsiteX20" fmla="*/ 4934948 w 5533320"/>
              <a:gd name="connsiteY20" fmla="*/ 1469703 h 2433414"/>
              <a:gd name="connsiteX21" fmla="*/ 5115527 w 5533320"/>
              <a:gd name="connsiteY21" fmla="*/ 1325793 h 2433414"/>
              <a:gd name="connsiteX22" fmla="*/ 5306807 w 5533320"/>
              <a:gd name="connsiteY22" fmla="*/ 1125529 h 2433414"/>
              <a:gd name="connsiteX23" fmla="*/ 5451805 w 5533320"/>
              <a:gd name="connsiteY23" fmla="*/ 945438 h 2433414"/>
              <a:gd name="connsiteX24" fmla="*/ 5533320 w 5533320"/>
              <a:gd name="connsiteY24" fmla="*/ 803457 h 2433414"/>
              <a:gd name="connsiteX0" fmla="*/ 317602 w 5533320"/>
              <a:gd name="connsiteY0" fmla="*/ 0 h 2428628"/>
              <a:gd name="connsiteX1" fmla="*/ 126814 w 5533320"/>
              <a:gd name="connsiteY1" fmla="*/ 314449 h 2428628"/>
              <a:gd name="connsiteX2" fmla="*/ 19481 w 5533320"/>
              <a:gd name="connsiteY2" fmla="*/ 619714 h 2428628"/>
              <a:gd name="connsiteX3" fmla="*/ 8984 w 5533320"/>
              <a:gd name="connsiteY3" fmla="*/ 891180 h 2428628"/>
              <a:gd name="connsiteX4" fmla="*/ 116749 w 5533320"/>
              <a:gd name="connsiteY4" fmla="*/ 1216754 h 2428628"/>
              <a:gd name="connsiteX5" fmla="*/ 270771 w 5533320"/>
              <a:gd name="connsiteY5" fmla="*/ 1446620 h 2428628"/>
              <a:gd name="connsiteX6" fmla="*/ 494807 w 5533320"/>
              <a:gd name="connsiteY6" fmla="*/ 1694404 h 2428628"/>
              <a:gd name="connsiteX7" fmla="*/ 713664 w 5533320"/>
              <a:gd name="connsiteY7" fmla="*/ 1867446 h 2428628"/>
              <a:gd name="connsiteX8" fmla="*/ 971551 w 5533320"/>
              <a:gd name="connsiteY8" fmla="*/ 2014066 h 2428628"/>
              <a:gd name="connsiteX9" fmla="*/ 1298176 w 5533320"/>
              <a:gd name="connsiteY9" fmla="*/ 2154764 h 2428628"/>
              <a:gd name="connsiteX10" fmla="*/ 1554886 w 5533320"/>
              <a:gd name="connsiteY10" fmla="*/ 2269004 h 2428628"/>
              <a:gd name="connsiteX11" fmla="*/ 1921522 w 5533320"/>
              <a:gd name="connsiteY11" fmla="*/ 2383293 h 2428628"/>
              <a:gd name="connsiteX12" fmla="*/ 2389002 w 5533320"/>
              <a:gd name="connsiteY12" fmla="*/ 2425625 h 2428628"/>
              <a:gd name="connsiteX13" fmla="*/ 2764883 w 5533320"/>
              <a:gd name="connsiteY13" fmla="*/ 2411699 h 2428628"/>
              <a:gd name="connsiteX14" fmla="*/ 3200141 w 5533320"/>
              <a:gd name="connsiteY14" fmla="*/ 2307954 h 2428628"/>
              <a:gd name="connsiteX15" fmla="*/ 3561032 w 5533320"/>
              <a:gd name="connsiteY15" fmla="*/ 2192842 h 2428628"/>
              <a:gd name="connsiteX16" fmla="*/ 3879673 w 5533320"/>
              <a:gd name="connsiteY16" fmla="*/ 2076955 h 2428628"/>
              <a:gd name="connsiteX17" fmla="*/ 4201230 w 5533320"/>
              <a:gd name="connsiteY17" fmla="*/ 1943891 h 2428628"/>
              <a:gd name="connsiteX18" fmla="*/ 4491247 w 5533320"/>
              <a:gd name="connsiteY18" fmla="*/ 1786086 h 2428628"/>
              <a:gd name="connsiteX19" fmla="*/ 4709008 w 5533320"/>
              <a:gd name="connsiteY19" fmla="*/ 1631081 h 2428628"/>
              <a:gd name="connsiteX20" fmla="*/ 4934948 w 5533320"/>
              <a:gd name="connsiteY20" fmla="*/ 1469703 h 2428628"/>
              <a:gd name="connsiteX21" fmla="*/ 5115527 w 5533320"/>
              <a:gd name="connsiteY21" fmla="*/ 1325793 h 2428628"/>
              <a:gd name="connsiteX22" fmla="*/ 5306807 w 5533320"/>
              <a:gd name="connsiteY22" fmla="*/ 1125529 h 2428628"/>
              <a:gd name="connsiteX23" fmla="*/ 5451805 w 5533320"/>
              <a:gd name="connsiteY23" fmla="*/ 945438 h 2428628"/>
              <a:gd name="connsiteX24" fmla="*/ 5533320 w 5533320"/>
              <a:gd name="connsiteY24" fmla="*/ 803457 h 2428628"/>
              <a:gd name="connsiteX0" fmla="*/ 317602 w 5533320"/>
              <a:gd name="connsiteY0" fmla="*/ 0 h 2428628"/>
              <a:gd name="connsiteX1" fmla="*/ 126814 w 5533320"/>
              <a:gd name="connsiteY1" fmla="*/ 314449 h 2428628"/>
              <a:gd name="connsiteX2" fmla="*/ 19481 w 5533320"/>
              <a:gd name="connsiteY2" fmla="*/ 619714 h 2428628"/>
              <a:gd name="connsiteX3" fmla="*/ 8984 w 5533320"/>
              <a:gd name="connsiteY3" fmla="*/ 891180 h 2428628"/>
              <a:gd name="connsiteX4" fmla="*/ 116749 w 5533320"/>
              <a:gd name="connsiteY4" fmla="*/ 1216754 h 2428628"/>
              <a:gd name="connsiteX5" fmla="*/ 270771 w 5533320"/>
              <a:gd name="connsiteY5" fmla="*/ 1446620 h 2428628"/>
              <a:gd name="connsiteX6" fmla="*/ 494807 w 5533320"/>
              <a:gd name="connsiteY6" fmla="*/ 1694404 h 2428628"/>
              <a:gd name="connsiteX7" fmla="*/ 713664 w 5533320"/>
              <a:gd name="connsiteY7" fmla="*/ 1867446 h 2428628"/>
              <a:gd name="connsiteX8" fmla="*/ 971551 w 5533320"/>
              <a:gd name="connsiteY8" fmla="*/ 2014066 h 2428628"/>
              <a:gd name="connsiteX9" fmla="*/ 1288793 w 5533320"/>
              <a:gd name="connsiteY9" fmla="*/ 2161835 h 2428628"/>
              <a:gd name="connsiteX10" fmla="*/ 1554886 w 5533320"/>
              <a:gd name="connsiteY10" fmla="*/ 2269004 h 2428628"/>
              <a:gd name="connsiteX11" fmla="*/ 1921522 w 5533320"/>
              <a:gd name="connsiteY11" fmla="*/ 2383293 h 2428628"/>
              <a:gd name="connsiteX12" fmla="*/ 2389002 w 5533320"/>
              <a:gd name="connsiteY12" fmla="*/ 2425625 h 2428628"/>
              <a:gd name="connsiteX13" fmla="*/ 2764883 w 5533320"/>
              <a:gd name="connsiteY13" fmla="*/ 2411699 h 2428628"/>
              <a:gd name="connsiteX14" fmla="*/ 3200141 w 5533320"/>
              <a:gd name="connsiteY14" fmla="*/ 2307954 h 2428628"/>
              <a:gd name="connsiteX15" fmla="*/ 3561032 w 5533320"/>
              <a:gd name="connsiteY15" fmla="*/ 2192842 h 2428628"/>
              <a:gd name="connsiteX16" fmla="*/ 3879673 w 5533320"/>
              <a:gd name="connsiteY16" fmla="*/ 2076955 h 2428628"/>
              <a:gd name="connsiteX17" fmla="*/ 4201230 w 5533320"/>
              <a:gd name="connsiteY17" fmla="*/ 1943891 h 2428628"/>
              <a:gd name="connsiteX18" fmla="*/ 4491247 w 5533320"/>
              <a:gd name="connsiteY18" fmla="*/ 1786086 h 2428628"/>
              <a:gd name="connsiteX19" fmla="*/ 4709008 w 5533320"/>
              <a:gd name="connsiteY19" fmla="*/ 1631081 h 2428628"/>
              <a:gd name="connsiteX20" fmla="*/ 4934948 w 5533320"/>
              <a:gd name="connsiteY20" fmla="*/ 1469703 h 2428628"/>
              <a:gd name="connsiteX21" fmla="*/ 5115527 w 5533320"/>
              <a:gd name="connsiteY21" fmla="*/ 1325793 h 2428628"/>
              <a:gd name="connsiteX22" fmla="*/ 5306807 w 5533320"/>
              <a:gd name="connsiteY22" fmla="*/ 1125529 h 2428628"/>
              <a:gd name="connsiteX23" fmla="*/ 5451805 w 5533320"/>
              <a:gd name="connsiteY23" fmla="*/ 945438 h 2428628"/>
              <a:gd name="connsiteX24" fmla="*/ 5533320 w 5533320"/>
              <a:gd name="connsiteY24" fmla="*/ 803457 h 2428628"/>
              <a:gd name="connsiteX0" fmla="*/ 317602 w 5533320"/>
              <a:gd name="connsiteY0" fmla="*/ 0 h 2429295"/>
              <a:gd name="connsiteX1" fmla="*/ 126814 w 5533320"/>
              <a:gd name="connsiteY1" fmla="*/ 314449 h 2429295"/>
              <a:gd name="connsiteX2" fmla="*/ 19481 w 5533320"/>
              <a:gd name="connsiteY2" fmla="*/ 619714 h 2429295"/>
              <a:gd name="connsiteX3" fmla="*/ 8984 w 5533320"/>
              <a:gd name="connsiteY3" fmla="*/ 891180 h 2429295"/>
              <a:gd name="connsiteX4" fmla="*/ 116749 w 5533320"/>
              <a:gd name="connsiteY4" fmla="*/ 1216754 h 2429295"/>
              <a:gd name="connsiteX5" fmla="*/ 270771 w 5533320"/>
              <a:gd name="connsiteY5" fmla="*/ 1446620 h 2429295"/>
              <a:gd name="connsiteX6" fmla="*/ 494807 w 5533320"/>
              <a:gd name="connsiteY6" fmla="*/ 1694404 h 2429295"/>
              <a:gd name="connsiteX7" fmla="*/ 713664 w 5533320"/>
              <a:gd name="connsiteY7" fmla="*/ 1867446 h 2429295"/>
              <a:gd name="connsiteX8" fmla="*/ 971551 w 5533320"/>
              <a:gd name="connsiteY8" fmla="*/ 2014066 h 2429295"/>
              <a:gd name="connsiteX9" fmla="*/ 1288793 w 5533320"/>
              <a:gd name="connsiteY9" fmla="*/ 2161835 h 2429295"/>
              <a:gd name="connsiteX10" fmla="*/ 1554886 w 5533320"/>
              <a:gd name="connsiteY10" fmla="*/ 2269004 h 2429295"/>
              <a:gd name="connsiteX11" fmla="*/ 1725743 w 5533320"/>
              <a:gd name="connsiteY11" fmla="*/ 2333599 h 2429295"/>
              <a:gd name="connsiteX12" fmla="*/ 1921522 w 5533320"/>
              <a:gd name="connsiteY12" fmla="*/ 2383293 h 2429295"/>
              <a:gd name="connsiteX13" fmla="*/ 2389002 w 5533320"/>
              <a:gd name="connsiteY13" fmla="*/ 2425625 h 2429295"/>
              <a:gd name="connsiteX14" fmla="*/ 2764883 w 5533320"/>
              <a:gd name="connsiteY14" fmla="*/ 2411699 h 2429295"/>
              <a:gd name="connsiteX15" fmla="*/ 3200141 w 5533320"/>
              <a:gd name="connsiteY15" fmla="*/ 2307954 h 2429295"/>
              <a:gd name="connsiteX16" fmla="*/ 3561032 w 5533320"/>
              <a:gd name="connsiteY16" fmla="*/ 2192842 h 2429295"/>
              <a:gd name="connsiteX17" fmla="*/ 3879673 w 5533320"/>
              <a:gd name="connsiteY17" fmla="*/ 2076955 h 2429295"/>
              <a:gd name="connsiteX18" fmla="*/ 4201230 w 5533320"/>
              <a:gd name="connsiteY18" fmla="*/ 1943891 h 2429295"/>
              <a:gd name="connsiteX19" fmla="*/ 4491247 w 5533320"/>
              <a:gd name="connsiteY19" fmla="*/ 1786086 h 2429295"/>
              <a:gd name="connsiteX20" fmla="*/ 4709008 w 5533320"/>
              <a:gd name="connsiteY20" fmla="*/ 1631081 h 2429295"/>
              <a:gd name="connsiteX21" fmla="*/ 4934948 w 5533320"/>
              <a:gd name="connsiteY21" fmla="*/ 1469703 h 2429295"/>
              <a:gd name="connsiteX22" fmla="*/ 5115527 w 5533320"/>
              <a:gd name="connsiteY22" fmla="*/ 1325793 h 2429295"/>
              <a:gd name="connsiteX23" fmla="*/ 5306807 w 5533320"/>
              <a:gd name="connsiteY23" fmla="*/ 1125529 h 2429295"/>
              <a:gd name="connsiteX24" fmla="*/ 5451805 w 5533320"/>
              <a:gd name="connsiteY24" fmla="*/ 945438 h 2429295"/>
              <a:gd name="connsiteX25" fmla="*/ 5533320 w 5533320"/>
              <a:gd name="connsiteY25" fmla="*/ 803457 h 2429295"/>
              <a:gd name="connsiteX0" fmla="*/ 317602 w 5533320"/>
              <a:gd name="connsiteY0" fmla="*/ 0 h 2431367"/>
              <a:gd name="connsiteX1" fmla="*/ 126814 w 5533320"/>
              <a:gd name="connsiteY1" fmla="*/ 314449 h 2431367"/>
              <a:gd name="connsiteX2" fmla="*/ 19481 w 5533320"/>
              <a:gd name="connsiteY2" fmla="*/ 619714 h 2431367"/>
              <a:gd name="connsiteX3" fmla="*/ 8984 w 5533320"/>
              <a:gd name="connsiteY3" fmla="*/ 891180 h 2431367"/>
              <a:gd name="connsiteX4" fmla="*/ 116749 w 5533320"/>
              <a:gd name="connsiteY4" fmla="*/ 1216754 h 2431367"/>
              <a:gd name="connsiteX5" fmla="*/ 270771 w 5533320"/>
              <a:gd name="connsiteY5" fmla="*/ 1446620 h 2431367"/>
              <a:gd name="connsiteX6" fmla="*/ 494807 w 5533320"/>
              <a:gd name="connsiteY6" fmla="*/ 1694404 h 2431367"/>
              <a:gd name="connsiteX7" fmla="*/ 713664 w 5533320"/>
              <a:gd name="connsiteY7" fmla="*/ 1867446 h 2431367"/>
              <a:gd name="connsiteX8" fmla="*/ 971551 w 5533320"/>
              <a:gd name="connsiteY8" fmla="*/ 2014066 h 2431367"/>
              <a:gd name="connsiteX9" fmla="*/ 1288793 w 5533320"/>
              <a:gd name="connsiteY9" fmla="*/ 2161835 h 2431367"/>
              <a:gd name="connsiteX10" fmla="*/ 1554886 w 5533320"/>
              <a:gd name="connsiteY10" fmla="*/ 2269004 h 2431367"/>
              <a:gd name="connsiteX11" fmla="*/ 1725743 w 5533320"/>
              <a:gd name="connsiteY11" fmla="*/ 2333599 h 2431367"/>
              <a:gd name="connsiteX12" fmla="*/ 1921522 w 5533320"/>
              <a:gd name="connsiteY12" fmla="*/ 2383293 h 2431367"/>
              <a:gd name="connsiteX13" fmla="*/ 2148038 w 5533320"/>
              <a:gd name="connsiteY13" fmla="*/ 2418451 h 2431367"/>
              <a:gd name="connsiteX14" fmla="*/ 2389002 w 5533320"/>
              <a:gd name="connsiteY14" fmla="*/ 2425625 h 2431367"/>
              <a:gd name="connsiteX15" fmla="*/ 2764883 w 5533320"/>
              <a:gd name="connsiteY15" fmla="*/ 2411699 h 2431367"/>
              <a:gd name="connsiteX16" fmla="*/ 3200141 w 5533320"/>
              <a:gd name="connsiteY16" fmla="*/ 2307954 h 2431367"/>
              <a:gd name="connsiteX17" fmla="*/ 3561032 w 5533320"/>
              <a:gd name="connsiteY17" fmla="*/ 2192842 h 2431367"/>
              <a:gd name="connsiteX18" fmla="*/ 3879673 w 5533320"/>
              <a:gd name="connsiteY18" fmla="*/ 2076955 h 2431367"/>
              <a:gd name="connsiteX19" fmla="*/ 4201230 w 5533320"/>
              <a:gd name="connsiteY19" fmla="*/ 1943891 h 2431367"/>
              <a:gd name="connsiteX20" fmla="*/ 4491247 w 5533320"/>
              <a:gd name="connsiteY20" fmla="*/ 1786086 h 2431367"/>
              <a:gd name="connsiteX21" fmla="*/ 4709008 w 5533320"/>
              <a:gd name="connsiteY21" fmla="*/ 1631081 h 2431367"/>
              <a:gd name="connsiteX22" fmla="*/ 4934948 w 5533320"/>
              <a:gd name="connsiteY22" fmla="*/ 1469703 h 2431367"/>
              <a:gd name="connsiteX23" fmla="*/ 5115527 w 5533320"/>
              <a:gd name="connsiteY23" fmla="*/ 1325793 h 2431367"/>
              <a:gd name="connsiteX24" fmla="*/ 5306807 w 5533320"/>
              <a:gd name="connsiteY24" fmla="*/ 1125529 h 2431367"/>
              <a:gd name="connsiteX25" fmla="*/ 5451805 w 5533320"/>
              <a:gd name="connsiteY25" fmla="*/ 945438 h 2431367"/>
              <a:gd name="connsiteX26" fmla="*/ 5533320 w 5533320"/>
              <a:gd name="connsiteY26" fmla="*/ 803457 h 2431367"/>
              <a:gd name="connsiteX0" fmla="*/ 317602 w 5533320"/>
              <a:gd name="connsiteY0" fmla="*/ 0 h 2429764"/>
              <a:gd name="connsiteX1" fmla="*/ 126814 w 5533320"/>
              <a:gd name="connsiteY1" fmla="*/ 314449 h 2429764"/>
              <a:gd name="connsiteX2" fmla="*/ 19481 w 5533320"/>
              <a:gd name="connsiteY2" fmla="*/ 619714 h 2429764"/>
              <a:gd name="connsiteX3" fmla="*/ 8984 w 5533320"/>
              <a:gd name="connsiteY3" fmla="*/ 891180 h 2429764"/>
              <a:gd name="connsiteX4" fmla="*/ 116749 w 5533320"/>
              <a:gd name="connsiteY4" fmla="*/ 1216754 h 2429764"/>
              <a:gd name="connsiteX5" fmla="*/ 270771 w 5533320"/>
              <a:gd name="connsiteY5" fmla="*/ 1446620 h 2429764"/>
              <a:gd name="connsiteX6" fmla="*/ 494807 w 5533320"/>
              <a:gd name="connsiteY6" fmla="*/ 1694404 h 2429764"/>
              <a:gd name="connsiteX7" fmla="*/ 713664 w 5533320"/>
              <a:gd name="connsiteY7" fmla="*/ 1867446 h 2429764"/>
              <a:gd name="connsiteX8" fmla="*/ 971551 w 5533320"/>
              <a:gd name="connsiteY8" fmla="*/ 2014066 h 2429764"/>
              <a:gd name="connsiteX9" fmla="*/ 1288793 w 5533320"/>
              <a:gd name="connsiteY9" fmla="*/ 2161835 h 2429764"/>
              <a:gd name="connsiteX10" fmla="*/ 1554886 w 5533320"/>
              <a:gd name="connsiteY10" fmla="*/ 2269004 h 2429764"/>
              <a:gd name="connsiteX11" fmla="*/ 1725743 w 5533320"/>
              <a:gd name="connsiteY11" fmla="*/ 2333599 h 2429764"/>
              <a:gd name="connsiteX12" fmla="*/ 1921522 w 5533320"/>
              <a:gd name="connsiteY12" fmla="*/ 2383293 h 2429764"/>
              <a:gd name="connsiteX13" fmla="*/ 2148038 w 5533320"/>
              <a:gd name="connsiteY13" fmla="*/ 2418451 h 2429764"/>
              <a:gd name="connsiteX14" fmla="*/ 2389002 w 5533320"/>
              <a:gd name="connsiteY14" fmla="*/ 2425625 h 2429764"/>
              <a:gd name="connsiteX15" fmla="*/ 2589104 w 5533320"/>
              <a:gd name="connsiteY15" fmla="*/ 2429057 h 2429764"/>
              <a:gd name="connsiteX16" fmla="*/ 2764883 w 5533320"/>
              <a:gd name="connsiteY16" fmla="*/ 2411699 h 2429764"/>
              <a:gd name="connsiteX17" fmla="*/ 3200141 w 5533320"/>
              <a:gd name="connsiteY17" fmla="*/ 2307954 h 2429764"/>
              <a:gd name="connsiteX18" fmla="*/ 3561032 w 5533320"/>
              <a:gd name="connsiteY18" fmla="*/ 2192842 h 2429764"/>
              <a:gd name="connsiteX19" fmla="*/ 3879673 w 5533320"/>
              <a:gd name="connsiteY19" fmla="*/ 2076955 h 2429764"/>
              <a:gd name="connsiteX20" fmla="*/ 4201230 w 5533320"/>
              <a:gd name="connsiteY20" fmla="*/ 1943891 h 2429764"/>
              <a:gd name="connsiteX21" fmla="*/ 4491247 w 5533320"/>
              <a:gd name="connsiteY21" fmla="*/ 1786086 h 2429764"/>
              <a:gd name="connsiteX22" fmla="*/ 4709008 w 5533320"/>
              <a:gd name="connsiteY22" fmla="*/ 1631081 h 2429764"/>
              <a:gd name="connsiteX23" fmla="*/ 4934948 w 5533320"/>
              <a:gd name="connsiteY23" fmla="*/ 1469703 h 2429764"/>
              <a:gd name="connsiteX24" fmla="*/ 5115527 w 5533320"/>
              <a:gd name="connsiteY24" fmla="*/ 1325793 h 2429764"/>
              <a:gd name="connsiteX25" fmla="*/ 5306807 w 5533320"/>
              <a:gd name="connsiteY25" fmla="*/ 1125529 h 2429764"/>
              <a:gd name="connsiteX26" fmla="*/ 5451805 w 5533320"/>
              <a:gd name="connsiteY26" fmla="*/ 945438 h 2429764"/>
              <a:gd name="connsiteX27" fmla="*/ 5533320 w 5533320"/>
              <a:gd name="connsiteY27" fmla="*/ 803457 h 2429764"/>
              <a:gd name="connsiteX0" fmla="*/ 317602 w 5533320"/>
              <a:gd name="connsiteY0" fmla="*/ 0 h 2429764"/>
              <a:gd name="connsiteX1" fmla="*/ 126814 w 5533320"/>
              <a:gd name="connsiteY1" fmla="*/ 314449 h 2429764"/>
              <a:gd name="connsiteX2" fmla="*/ 19481 w 5533320"/>
              <a:gd name="connsiteY2" fmla="*/ 619714 h 2429764"/>
              <a:gd name="connsiteX3" fmla="*/ 8984 w 5533320"/>
              <a:gd name="connsiteY3" fmla="*/ 891180 h 2429764"/>
              <a:gd name="connsiteX4" fmla="*/ 116749 w 5533320"/>
              <a:gd name="connsiteY4" fmla="*/ 1216754 h 2429764"/>
              <a:gd name="connsiteX5" fmla="*/ 270771 w 5533320"/>
              <a:gd name="connsiteY5" fmla="*/ 1446620 h 2429764"/>
              <a:gd name="connsiteX6" fmla="*/ 494807 w 5533320"/>
              <a:gd name="connsiteY6" fmla="*/ 1694404 h 2429764"/>
              <a:gd name="connsiteX7" fmla="*/ 713664 w 5533320"/>
              <a:gd name="connsiteY7" fmla="*/ 1867446 h 2429764"/>
              <a:gd name="connsiteX8" fmla="*/ 971551 w 5533320"/>
              <a:gd name="connsiteY8" fmla="*/ 2014066 h 2429764"/>
              <a:gd name="connsiteX9" fmla="*/ 1288793 w 5533320"/>
              <a:gd name="connsiteY9" fmla="*/ 2161835 h 2429764"/>
              <a:gd name="connsiteX10" fmla="*/ 1554886 w 5533320"/>
              <a:gd name="connsiteY10" fmla="*/ 2269004 h 2429764"/>
              <a:gd name="connsiteX11" fmla="*/ 1725743 w 5533320"/>
              <a:gd name="connsiteY11" fmla="*/ 2333599 h 2429764"/>
              <a:gd name="connsiteX12" fmla="*/ 1921522 w 5533320"/>
              <a:gd name="connsiteY12" fmla="*/ 2383293 h 2429764"/>
              <a:gd name="connsiteX13" fmla="*/ 2148038 w 5533320"/>
              <a:gd name="connsiteY13" fmla="*/ 2418451 h 2429764"/>
              <a:gd name="connsiteX14" fmla="*/ 2389002 w 5533320"/>
              <a:gd name="connsiteY14" fmla="*/ 2425625 h 2429764"/>
              <a:gd name="connsiteX15" fmla="*/ 2589104 w 5533320"/>
              <a:gd name="connsiteY15" fmla="*/ 2429057 h 2429764"/>
              <a:gd name="connsiteX16" fmla="*/ 2764883 w 5533320"/>
              <a:gd name="connsiteY16" fmla="*/ 2411699 h 2429764"/>
              <a:gd name="connsiteX17" fmla="*/ 3020785 w 5533320"/>
              <a:gd name="connsiteY17" fmla="*/ 2354812 h 2429764"/>
              <a:gd name="connsiteX18" fmla="*/ 3200141 w 5533320"/>
              <a:gd name="connsiteY18" fmla="*/ 2307954 h 2429764"/>
              <a:gd name="connsiteX19" fmla="*/ 3561032 w 5533320"/>
              <a:gd name="connsiteY19" fmla="*/ 2192842 h 2429764"/>
              <a:gd name="connsiteX20" fmla="*/ 3879673 w 5533320"/>
              <a:gd name="connsiteY20" fmla="*/ 2076955 h 2429764"/>
              <a:gd name="connsiteX21" fmla="*/ 4201230 w 5533320"/>
              <a:gd name="connsiteY21" fmla="*/ 1943891 h 2429764"/>
              <a:gd name="connsiteX22" fmla="*/ 4491247 w 5533320"/>
              <a:gd name="connsiteY22" fmla="*/ 1786086 h 2429764"/>
              <a:gd name="connsiteX23" fmla="*/ 4709008 w 5533320"/>
              <a:gd name="connsiteY23" fmla="*/ 1631081 h 2429764"/>
              <a:gd name="connsiteX24" fmla="*/ 4934948 w 5533320"/>
              <a:gd name="connsiteY24" fmla="*/ 1469703 h 2429764"/>
              <a:gd name="connsiteX25" fmla="*/ 5115527 w 5533320"/>
              <a:gd name="connsiteY25" fmla="*/ 1325793 h 2429764"/>
              <a:gd name="connsiteX26" fmla="*/ 5306807 w 5533320"/>
              <a:gd name="connsiteY26" fmla="*/ 1125529 h 2429764"/>
              <a:gd name="connsiteX27" fmla="*/ 5451805 w 5533320"/>
              <a:gd name="connsiteY27" fmla="*/ 945438 h 2429764"/>
              <a:gd name="connsiteX28" fmla="*/ 5533320 w 5533320"/>
              <a:gd name="connsiteY28" fmla="*/ 803457 h 2429764"/>
              <a:gd name="connsiteX0" fmla="*/ 317602 w 5533320"/>
              <a:gd name="connsiteY0" fmla="*/ 0 h 2439972"/>
              <a:gd name="connsiteX1" fmla="*/ 126814 w 5533320"/>
              <a:gd name="connsiteY1" fmla="*/ 314449 h 2439972"/>
              <a:gd name="connsiteX2" fmla="*/ 19481 w 5533320"/>
              <a:gd name="connsiteY2" fmla="*/ 619714 h 2439972"/>
              <a:gd name="connsiteX3" fmla="*/ 8984 w 5533320"/>
              <a:gd name="connsiteY3" fmla="*/ 891180 h 2439972"/>
              <a:gd name="connsiteX4" fmla="*/ 116749 w 5533320"/>
              <a:gd name="connsiteY4" fmla="*/ 1216754 h 2439972"/>
              <a:gd name="connsiteX5" fmla="*/ 270771 w 5533320"/>
              <a:gd name="connsiteY5" fmla="*/ 1446620 h 2439972"/>
              <a:gd name="connsiteX6" fmla="*/ 494807 w 5533320"/>
              <a:gd name="connsiteY6" fmla="*/ 1694404 h 2439972"/>
              <a:gd name="connsiteX7" fmla="*/ 713664 w 5533320"/>
              <a:gd name="connsiteY7" fmla="*/ 1867446 h 2439972"/>
              <a:gd name="connsiteX8" fmla="*/ 971551 w 5533320"/>
              <a:gd name="connsiteY8" fmla="*/ 2014066 h 2439972"/>
              <a:gd name="connsiteX9" fmla="*/ 1288793 w 5533320"/>
              <a:gd name="connsiteY9" fmla="*/ 2161835 h 2439972"/>
              <a:gd name="connsiteX10" fmla="*/ 1554886 w 5533320"/>
              <a:gd name="connsiteY10" fmla="*/ 2269004 h 2439972"/>
              <a:gd name="connsiteX11" fmla="*/ 1725743 w 5533320"/>
              <a:gd name="connsiteY11" fmla="*/ 2333599 h 2439972"/>
              <a:gd name="connsiteX12" fmla="*/ 1921522 w 5533320"/>
              <a:gd name="connsiteY12" fmla="*/ 2383293 h 2439972"/>
              <a:gd name="connsiteX13" fmla="*/ 2148038 w 5533320"/>
              <a:gd name="connsiteY13" fmla="*/ 2418451 h 2439972"/>
              <a:gd name="connsiteX14" fmla="*/ 2389003 w 5533320"/>
              <a:gd name="connsiteY14" fmla="*/ 2439767 h 2439972"/>
              <a:gd name="connsiteX15" fmla="*/ 2589104 w 5533320"/>
              <a:gd name="connsiteY15" fmla="*/ 2429057 h 2439972"/>
              <a:gd name="connsiteX16" fmla="*/ 2764883 w 5533320"/>
              <a:gd name="connsiteY16" fmla="*/ 2411699 h 2439972"/>
              <a:gd name="connsiteX17" fmla="*/ 3020785 w 5533320"/>
              <a:gd name="connsiteY17" fmla="*/ 2354812 h 2439972"/>
              <a:gd name="connsiteX18" fmla="*/ 3200141 w 5533320"/>
              <a:gd name="connsiteY18" fmla="*/ 2307954 h 2439972"/>
              <a:gd name="connsiteX19" fmla="*/ 3561032 w 5533320"/>
              <a:gd name="connsiteY19" fmla="*/ 2192842 h 2439972"/>
              <a:gd name="connsiteX20" fmla="*/ 3879673 w 5533320"/>
              <a:gd name="connsiteY20" fmla="*/ 2076955 h 2439972"/>
              <a:gd name="connsiteX21" fmla="*/ 4201230 w 5533320"/>
              <a:gd name="connsiteY21" fmla="*/ 1943891 h 2439972"/>
              <a:gd name="connsiteX22" fmla="*/ 4491247 w 5533320"/>
              <a:gd name="connsiteY22" fmla="*/ 1786086 h 2439972"/>
              <a:gd name="connsiteX23" fmla="*/ 4709008 w 5533320"/>
              <a:gd name="connsiteY23" fmla="*/ 1631081 h 2439972"/>
              <a:gd name="connsiteX24" fmla="*/ 4934948 w 5533320"/>
              <a:gd name="connsiteY24" fmla="*/ 1469703 h 2439972"/>
              <a:gd name="connsiteX25" fmla="*/ 5115527 w 5533320"/>
              <a:gd name="connsiteY25" fmla="*/ 1325793 h 2439972"/>
              <a:gd name="connsiteX26" fmla="*/ 5306807 w 5533320"/>
              <a:gd name="connsiteY26" fmla="*/ 1125529 h 2439972"/>
              <a:gd name="connsiteX27" fmla="*/ 5451805 w 5533320"/>
              <a:gd name="connsiteY27" fmla="*/ 945438 h 2439972"/>
              <a:gd name="connsiteX28" fmla="*/ 5533320 w 5533320"/>
              <a:gd name="connsiteY28" fmla="*/ 803457 h 2439972"/>
              <a:gd name="connsiteX0" fmla="*/ 317602 w 5533320"/>
              <a:gd name="connsiteY0" fmla="*/ 0 h 2436529"/>
              <a:gd name="connsiteX1" fmla="*/ 126814 w 5533320"/>
              <a:gd name="connsiteY1" fmla="*/ 314449 h 2436529"/>
              <a:gd name="connsiteX2" fmla="*/ 19481 w 5533320"/>
              <a:gd name="connsiteY2" fmla="*/ 619714 h 2436529"/>
              <a:gd name="connsiteX3" fmla="*/ 8984 w 5533320"/>
              <a:gd name="connsiteY3" fmla="*/ 891180 h 2436529"/>
              <a:gd name="connsiteX4" fmla="*/ 116749 w 5533320"/>
              <a:gd name="connsiteY4" fmla="*/ 1216754 h 2436529"/>
              <a:gd name="connsiteX5" fmla="*/ 270771 w 5533320"/>
              <a:gd name="connsiteY5" fmla="*/ 1446620 h 2436529"/>
              <a:gd name="connsiteX6" fmla="*/ 494807 w 5533320"/>
              <a:gd name="connsiteY6" fmla="*/ 1694404 h 2436529"/>
              <a:gd name="connsiteX7" fmla="*/ 713664 w 5533320"/>
              <a:gd name="connsiteY7" fmla="*/ 1867446 h 2436529"/>
              <a:gd name="connsiteX8" fmla="*/ 971551 w 5533320"/>
              <a:gd name="connsiteY8" fmla="*/ 2014066 h 2436529"/>
              <a:gd name="connsiteX9" fmla="*/ 1288793 w 5533320"/>
              <a:gd name="connsiteY9" fmla="*/ 2161835 h 2436529"/>
              <a:gd name="connsiteX10" fmla="*/ 1554886 w 5533320"/>
              <a:gd name="connsiteY10" fmla="*/ 2269004 h 2436529"/>
              <a:gd name="connsiteX11" fmla="*/ 1725743 w 5533320"/>
              <a:gd name="connsiteY11" fmla="*/ 2333599 h 2436529"/>
              <a:gd name="connsiteX12" fmla="*/ 1921522 w 5533320"/>
              <a:gd name="connsiteY12" fmla="*/ 2383293 h 2436529"/>
              <a:gd name="connsiteX13" fmla="*/ 2148038 w 5533320"/>
              <a:gd name="connsiteY13" fmla="*/ 2418451 h 2436529"/>
              <a:gd name="connsiteX14" fmla="*/ 2389002 w 5533320"/>
              <a:gd name="connsiteY14" fmla="*/ 2436233 h 2436529"/>
              <a:gd name="connsiteX15" fmla="*/ 2589104 w 5533320"/>
              <a:gd name="connsiteY15" fmla="*/ 2429057 h 2436529"/>
              <a:gd name="connsiteX16" fmla="*/ 2764883 w 5533320"/>
              <a:gd name="connsiteY16" fmla="*/ 2411699 h 2436529"/>
              <a:gd name="connsiteX17" fmla="*/ 3020785 w 5533320"/>
              <a:gd name="connsiteY17" fmla="*/ 2354812 h 2436529"/>
              <a:gd name="connsiteX18" fmla="*/ 3200141 w 5533320"/>
              <a:gd name="connsiteY18" fmla="*/ 2307954 h 2436529"/>
              <a:gd name="connsiteX19" fmla="*/ 3561032 w 5533320"/>
              <a:gd name="connsiteY19" fmla="*/ 2192842 h 2436529"/>
              <a:gd name="connsiteX20" fmla="*/ 3879673 w 5533320"/>
              <a:gd name="connsiteY20" fmla="*/ 2076955 h 2436529"/>
              <a:gd name="connsiteX21" fmla="*/ 4201230 w 5533320"/>
              <a:gd name="connsiteY21" fmla="*/ 1943891 h 2436529"/>
              <a:gd name="connsiteX22" fmla="*/ 4491247 w 5533320"/>
              <a:gd name="connsiteY22" fmla="*/ 1786086 h 2436529"/>
              <a:gd name="connsiteX23" fmla="*/ 4709008 w 5533320"/>
              <a:gd name="connsiteY23" fmla="*/ 1631081 h 2436529"/>
              <a:gd name="connsiteX24" fmla="*/ 4934948 w 5533320"/>
              <a:gd name="connsiteY24" fmla="*/ 1469703 h 2436529"/>
              <a:gd name="connsiteX25" fmla="*/ 5115527 w 5533320"/>
              <a:gd name="connsiteY25" fmla="*/ 1325793 h 2436529"/>
              <a:gd name="connsiteX26" fmla="*/ 5306807 w 5533320"/>
              <a:gd name="connsiteY26" fmla="*/ 1125529 h 2436529"/>
              <a:gd name="connsiteX27" fmla="*/ 5451805 w 5533320"/>
              <a:gd name="connsiteY27" fmla="*/ 945438 h 2436529"/>
              <a:gd name="connsiteX28" fmla="*/ 5533320 w 5533320"/>
              <a:gd name="connsiteY28" fmla="*/ 803457 h 2436529"/>
              <a:gd name="connsiteX0" fmla="*/ 317602 w 5533320"/>
              <a:gd name="connsiteY0" fmla="*/ 0 h 2436529"/>
              <a:gd name="connsiteX1" fmla="*/ 126814 w 5533320"/>
              <a:gd name="connsiteY1" fmla="*/ 314449 h 2436529"/>
              <a:gd name="connsiteX2" fmla="*/ 19481 w 5533320"/>
              <a:gd name="connsiteY2" fmla="*/ 619714 h 2436529"/>
              <a:gd name="connsiteX3" fmla="*/ 8984 w 5533320"/>
              <a:gd name="connsiteY3" fmla="*/ 891180 h 2436529"/>
              <a:gd name="connsiteX4" fmla="*/ 116749 w 5533320"/>
              <a:gd name="connsiteY4" fmla="*/ 1216754 h 2436529"/>
              <a:gd name="connsiteX5" fmla="*/ 270771 w 5533320"/>
              <a:gd name="connsiteY5" fmla="*/ 1446620 h 2436529"/>
              <a:gd name="connsiteX6" fmla="*/ 494807 w 5533320"/>
              <a:gd name="connsiteY6" fmla="*/ 1694404 h 2436529"/>
              <a:gd name="connsiteX7" fmla="*/ 713664 w 5533320"/>
              <a:gd name="connsiteY7" fmla="*/ 1867446 h 2436529"/>
              <a:gd name="connsiteX8" fmla="*/ 971551 w 5533320"/>
              <a:gd name="connsiteY8" fmla="*/ 2014066 h 2436529"/>
              <a:gd name="connsiteX9" fmla="*/ 1288793 w 5533320"/>
              <a:gd name="connsiteY9" fmla="*/ 2161835 h 2436529"/>
              <a:gd name="connsiteX10" fmla="*/ 1554886 w 5533320"/>
              <a:gd name="connsiteY10" fmla="*/ 2269004 h 2436529"/>
              <a:gd name="connsiteX11" fmla="*/ 1725743 w 5533320"/>
              <a:gd name="connsiteY11" fmla="*/ 2333599 h 2436529"/>
              <a:gd name="connsiteX12" fmla="*/ 1921522 w 5533320"/>
              <a:gd name="connsiteY12" fmla="*/ 2383293 h 2436529"/>
              <a:gd name="connsiteX13" fmla="*/ 2148038 w 5533320"/>
              <a:gd name="connsiteY13" fmla="*/ 2418451 h 2436529"/>
              <a:gd name="connsiteX14" fmla="*/ 2389002 w 5533320"/>
              <a:gd name="connsiteY14" fmla="*/ 2436233 h 2436529"/>
              <a:gd name="connsiteX15" fmla="*/ 2589104 w 5533320"/>
              <a:gd name="connsiteY15" fmla="*/ 2429057 h 2436529"/>
              <a:gd name="connsiteX16" fmla="*/ 2764883 w 5533320"/>
              <a:gd name="connsiteY16" fmla="*/ 2411699 h 2436529"/>
              <a:gd name="connsiteX17" fmla="*/ 3020785 w 5533320"/>
              <a:gd name="connsiteY17" fmla="*/ 2354812 h 2436529"/>
              <a:gd name="connsiteX18" fmla="*/ 3200141 w 5533320"/>
              <a:gd name="connsiteY18" fmla="*/ 2307954 h 2436529"/>
              <a:gd name="connsiteX19" fmla="*/ 3561032 w 5533320"/>
              <a:gd name="connsiteY19" fmla="*/ 2192842 h 2436529"/>
              <a:gd name="connsiteX20" fmla="*/ 3879673 w 5533320"/>
              <a:gd name="connsiteY20" fmla="*/ 2076955 h 2436529"/>
              <a:gd name="connsiteX21" fmla="*/ 4201230 w 5533320"/>
              <a:gd name="connsiteY21" fmla="*/ 1943891 h 2436529"/>
              <a:gd name="connsiteX22" fmla="*/ 4491247 w 5533320"/>
              <a:gd name="connsiteY22" fmla="*/ 1786086 h 2436529"/>
              <a:gd name="connsiteX23" fmla="*/ 4718396 w 5533320"/>
              <a:gd name="connsiteY23" fmla="*/ 1634619 h 2436529"/>
              <a:gd name="connsiteX24" fmla="*/ 4934948 w 5533320"/>
              <a:gd name="connsiteY24" fmla="*/ 1469703 h 2436529"/>
              <a:gd name="connsiteX25" fmla="*/ 5115527 w 5533320"/>
              <a:gd name="connsiteY25" fmla="*/ 1325793 h 2436529"/>
              <a:gd name="connsiteX26" fmla="*/ 5306807 w 5533320"/>
              <a:gd name="connsiteY26" fmla="*/ 1125529 h 2436529"/>
              <a:gd name="connsiteX27" fmla="*/ 5451805 w 5533320"/>
              <a:gd name="connsiteY27" fmla="*/ 945438 h 2436529"/>
              <a:gd name="connsiteX28" fmla="*/ 5533320 w 5533320"/>
              <a:gd name="connsiteY28" fmla="*/ 803457 h 2436529"/>
              <a:gd name="connsiteX0" fmla="*/ 317602 w 5533320"/>
              <a:gd name="connsiteY0" fmla="*/ 0 h 2436529"/>
              <a:gd name="connsiteX1" fmla="*/ 126814 w 5533320"/>
              <a:gd name="connsiteY1" fmla="*/ 314449 h 2436529"/>
              <a:gd name="connsiteX2" fmla="*/ 19481 w 5533320"/>
              <a:gd name="connsiteY2" fmla="*/ 619714 h 2436529"/>
              <a:gd name="connsiteX3" fmla="*/ 8984 w 5533320"/>
              <a:gd name="connsiteY3" fmla="*/ 891180 h 2436529"/>
              <a:gd name="connsiteX4" fmla="*/ 116749 w 5533320"/>
              <a:gd name="connsiteY4" fmla="*/ 1216754 h 2436529"/>
              <a:gd name="connsiteX5" fmla="*/ 270771 w 5533320"/>
              <a:gd name="connsiteY5" fmla="*/ 1446620 h 2436529"/>
              <a:gd name="connsiteX6" fmla="*/ 494807 w 5533320"/>
              <a:gd name="connsiteY6" fmla="*/ 1694404 h 2436529"/>
              <a:gd name="connsiteX7" fmla="*/ 713664 w 5533320"/>
              <a:gd name="connsiteY7" fmla="*/ 1867446 h 2436529"/>
              <a:gd name="connsiteX8" fmla="*/ 971551 w 5533320"/>
              <a:gd name="connsiteY8" fmla="*/ 2014066 h 2436529"/>
              <a:gd name="connsiteX9" fmla="*/ 1270024 w 5533320"/>
              <a:gd name="connsiteY9" fmla="*/ 2161837 h 2436529"/>
              <a:gd name="connsiteX10" fmla="*/ 1554886 w 5533320"/>
              <a:gd name="connsiteY10" fmla="*/ 2269004 h 2436529"/>
              <a:gd name="connsiteX11" fmla="*/ 1725743 w 5533320"/>
              <a:gd name="connsiteY11" fmla="*/ 2333599 h 2436529"/>
              <a:gd name="connsiteX12" fmla="*/ 1921522 w 5533320"/>
              <a:gd name="connsiteY12" fmla="*/ 2383293 h 2436529"/>
              <a:gd name="connsiteX13" fmla="*/ 2148038 w 5533320"/>
              <a:gd name="connsiteY13" fmla="*/ 2418451 h 2436529"/>
              <a:gd name="connsiteX14" fmla="*/ 2389002 w 5533320"/>
              <a:gd name="connsiteY14" fmla="*/ 2436233 h 2436529"/>
              <a:gd name="connsiteX15" fmla="*/ 2589104 w 5533320"/>
              <a:gd name="connsiteY15" fmla="*/ 2429057 h 2436529"/>
              <a:gd name="connsiteX16" fmla="*/ 2764883 w 5533320"/>
              <a:gd name="connsiteY16" fmla="*/ 2411699 h 2436529"/>
              <a:gd name="connsiteX17" fmla="*/ 3020785 w 5533320"/>
              <a:gd name="connsiteY17" fmla="*/ 2354812 h 2436529"/>
              <a:gd name="connsiteX18" fmla="*/ 3200141 w 5533320"/>
              <a:gd name="connsiteY18" fmla="*/ 2307954 h 2436529"/>
              <a:gd name="connsiteX19" fmla="*/ 3561032 w 5533320"/>
              <a:gd name="connsiteY19" fmla="*/ 2192842 h 2436529"/>
              <a:gd name="connsiteX20" fmla="*/ 3879673 w 5533320"/>
              <a:gd name="connsiteY20" fmla="*/ 2076955 h 2436529"/>
              <a:gd name="connsiteX21" fmla="*/ 4201230 w 5533320"/>
              <a:gd name="connsiteY21" fmla="*/ 1943891 h 2436529"/>
              <a:gd name="connsiteX22" fmla="*/ 4491247 w 5533320"/>
              <a:gd name="connsiteY22" fmla="*/ 1786086 h 2436529"/>
              <a:gd name="connsiteX23" fmla="*/ 4718396 w 5533320"/>
              <a:gd name="connsiteY23" fmla="*/ 1634619 h 2436529"/>
              <a:gd name="connsiteX24" fmla="*/ 4934948 w 5533320"/>
              <a:gd name="connsiteY24" fmla="*/ 1469703 h 2436529"/>
              <a:gd name="connsiteX25" fmla="*/ 5115527 w 5533320"/>
              <a:gd name="connsiteY25" fmla="*/ 1325793 h 2436529"/>
              <a:gd name="connsiteX26" fmla="*/ 5306807 w 5533320"/>
              <a:gd name="connsiteY26" fmla="*/ 1125529 h 2436529"/>
              <a:gd name="connsiteX27" fmla="*/ 5451805 w 5533320"/>
              <a:gd name="connsiteY27" fmla="*/ 945438 h 2436529"/>
              <a:gd name="connsiteX28" fmla="*/ 5533320 w 5533320"/>
              <a:gd name="connsiteY28" fmla="*/ 803457 h 2436529"/>
              <a:gd name="connsiteX0" fmla="*/ 317602 w 5533320"/>
              <a:gd name="connsiteY0" fmla="*/ 0 h 2436529"/>
              <a:gd name="connsiteX1" fmla="*/ 126814 w 5533320"/>
              <a:gd name="connsiteY1" fmla="*/ 314449 h 2436529"/>
              <a:gd name="connsiteX2" fmla="*/ 19481 w 5533320"/>
              <a:gd name="connsiteY2" fmla="*/ 619714 h 2436529"/>
              <a:gd name="connsiteX3" fmla="*/ 8984 w 5533320"/>
              <a:gd name="connsiteY3" fmla="*/ 891180 h 2436529"/>
              <a:gd name="connsiteX4" fmla="*/ 116749 w 5533320"/>
              <a:gd name="connsiteY4" fmla="*/ 1216754 h 2436529"/>
              <a:gd name="connsiteX5" fmla="*/ 270771 w 5533320"/>
              <a:gd name="connsiteY5" fmla="*/ 1446620 h 2436529"/>
              <a:gd name="connsiteX6" fmla="*/ 494807 w 5533320"/>
              <a:gd name="connsiteY6" fmla="*/ 1694404 h 2436529"/>
              <a:gd name="connsiteX7" fmla="*/ 713664 w 5533320"/>
              <a:gd name="connsiteY7" fmla="*/ 1867446 h 2436529"/>
              <a:gd name="connsiteX8" fmla="*/ 971551 w 5533320"/>
              <a:gd name="connsiteY8" fmla="*/ 2014066 h 2436529"/>
              <a:gd name="connsiteX9" fmla="*/ 1270024 w 5533320"/>
              <a:gd name="connsiteY9" fmla="*/ 2161837 h 2436529"/>
              <a:gd name="connsiteX10" fmla="*/ 1554886 w 5533320"/>
              <a:gd name="connsiteY10" fmla="*/ 2269004 h 2436529"/>
              <a:gd name="connsiteX11" fmla="*/ 1753894 w 5533320"/>
              <a:gd name="connsiteY11" fmla="*/ 2326530 h 2436529"/>
              <a:gd name="connsiteX12" fmla="*/ 1921522 w 5533320"/>
              <a:gd name="connsiteY12" fmla="*/ 2383293 h 2436529"/>
              <a:gd name="connsiteX13" fmla="*/ 2148038 w 5533320"/>
              <a:gd name="connsiteY13" fmla="*/ 2418451 h 2436529"/>
              <a:gd name="connsiteX14" fmla="*/ 2389002 w 5533320"/>
              <a:gd name="connsiteY14" fmla="*/ 2436233 h 2436529"/>
              <a:gd name="connsiteX15" fmla="*/ 2589104 w 5533320"/>
              <a:gd name="connsiteY15" fmla="*/ 2429057 h 2436529"/>
              <a:gd name="connsiteX16" fmla="*/ 2764883 w 5533320"/>
              <a:gd name="connsiteY16" fmla="*/ 2411699 h 2436529"/>
              <a:gd name="connsiteX17" fmla="*/ 3020785 w 5533320"/>
              <a:gd name="connsiteY17" fmla="*/ 2354812 h 2436529"/>
              <a:gd name="connsiteX18" fmla="*/ 3200141 w 5533320"/>
              <a:gd name="connsiteY18" fmla="*/ 2307954 h 2436529"/>
              <a:gd name="connsiteX19" fmla="*/ 3561032 w 5533320"/>
              <a:gd name="connsiteY19" fmla="*/ 2192842 h 2436529"/>
              <a:gd name="connsiteX20" fmla="*/ 3879673 w 5533320"/>
              <a:gd name="connsiteY20" fmla="*/ 2076955 h 2436529"/>
              <a:gd name="connsiteX21" fmla="*/ 4201230 w 5533320"/>
              <a:gd name="connsiteY21" fmla="*/ 1943891 h 2436529"/>
              <a:gd name="connsiteX22" fmla="*/ 4491247 w 5533320"/>
              <a:gd name="connsiteY22" fmla="*/ 1786086 h 2436529"/>
              <a:gd name="connsiteX23" fmla="*/ 4718396 w 5533320"/>
              <a:gd name="connsiteY23" fmla="*/ 1634619 h 2436529"/>
              <a:gd name="connsiteX24" fmla="*/ 4934948 w 5533320"/>
              <a:gd name="connsiteY24" fmla="*/ 1469703 h 2436529"/>
              <a:gd name="connsiteX25" fmla="*/ 5115527 w 5533320"/>
              <a:gd name="connsiteY25" fmla="*/ 1325793 h 2436529"/>
              <a:gd name="connsiteX26" fmla="*/ 5306807 w 5533320"/>
              <a:gd name="connsiteY26" fmla="*/ 1125529 h 2436529"/>
              <a:gd name="connsiteX27" fmla="*/ 5451805 w 5533320"/>
              <a:gd name="connsiteY27" fmla="*/ 945438 h 2436529"/>
              <a:gd name="connsiteX28" fmla="*/ 5533320 w 5533320"/>
              <a:gd name="connsiteY28" fmla="*/ 803457 h 2436529"/>
              <a:gd name="connsiteX0" fmla="*/ 317602 w 5533320"/>
              <a:gd name="connsiteY0" fmla="*/ 0 h 2436529"/>
              <a:gd name="connsiteX1" fmla="*/ 126814 w 5533320"/>
              <a:gd name="connsiteY1" fmla="*/ 314449 h 2436529"/>
              <a:gd name="connsiteX2" fmla="*/ 19481 w 5533320"/>
              <a:gd name="connsiteY2" fmla="*/ 619714 h 2436529"/>
              <a:gd name="connsiteX3" fmla="*/ 8984 w 5533320"/>
              <a:gd name="connsiteY3" fmla="*/ 891180 h 2436529"/>
              <a:gd name="connsiteX4" fmla="*/ 116749 w 5533320"/>
              <a:gd name="connsiteY4" fmla="*/ 1216754 h 2436529"/>
              <a:gd name="connsiteX5" fmla="*/ 270771 w 5533320"/>
              <a:gd name="connsiteY5" fmla="*/ 1446620 h 2436529"/>
              <a:gd name="connsiteX6" fmla="*/ 494807 w 5533320"/>
              <a:gd name="connsiteY6" fmla="*/ 1694404 h 2436529"/>
              <a:gd name="connsiteX7" fmla="*/ 713664 w 5533320"/>
              <a:gd name="connsiteY7" fmla="*/ 1867446 h 2436529"/>
              <a:gd name="connsiteX8" fmla="*/ 971551 w 5533320"/>
              <a:gd name="connsiteY8" fmla="*/ 2014066 h 2436529"/>
              <a:gd name="connsiteX9" fmla="*/ 1270024 w 5533320"/>
              <a:gd name="connsiteY9" fmla="*/ 2161837 h 2436529"/>
              <a:gd name="connsiteX10" fmla="*/ 1554886 w 5533320"/>
              <a:gd name="connsiteY10" fmla="*/ 2269004 h 2436529"/>
              <a:gd name="connsiteX11" fmla="*/ 1753894 w 5533320"/>
              <a:gd name="connsiteY11" fmla="*/ 2326530 h 2436529"/>
              <a:gd name="connsiteX12" fmla="*/ 1930907 w 5533320"/>
              <a:gd name="connsiteY12" fmla="*/ 2372689 h 2436529"/>
              <a:gd name="connsiteX13" fmla="*/ 2148038 w 5533320"/>
              <a:gd name="connsiteY13" fmla="*/ 2418451 h 2436529"/>
              <a:gd name="connsiteX14" fmla="*/ 2389002 w 5533320"/>
              <a:gd name="connsiteY14" fmla="*/ 2436233 h 2436529"/>
              <a:gd name="connsiteX15" fmla="*/ 2589104 w 5533320"/>
              <a:gd name="connsiteY15" fmla="*/ 2429057 h 2436529"/>
              <a:gd name="connsiteX16" fmla="*/ 2764883 w 5533320"/>
              <a:gd name="connsiteY16" fmla="*/ 2411699 h 2436529"/>
              <a:gd name="connsiteX17" fmla="*/ 3020785 w 5533320"/>
              <a:gd name="connsiteY17" fmla="*/ 2354812 h 2436529"/>
              <a:gd name="connsiteX18" fmla="*/ 3200141 w 5533320"/>
              <a:gd name="connsiteY18" fmla="*/ 2307954 h 2436529"/>
              <a:gd name="connsiteX19" fmla="*/ 3561032 w 5533320"/>
              <a:gd name="connsiteY19" fmla="*/ 2192842 h 2436529"/>
              <a:gd name="connsiteX20" fmla="*/ 3879673 w 5533320"/>
              <a:gd name="connsiteY20" fmla="*/ 2076955 h 2436529"/>
              <a:gd name="connsiteX21" fmla="*/ 4201230 w 5533320"/>
              <a:gd name="connsiteY21" fmla="*/ 1943891 h 2436529"/>
              <a:gd name="connsiteX22" fmla="*/ 4491247 w 5533320"/>
              <a:gd name="connsiteY22" fmla="*/ 1786086 h 2436529"/>
              <a:gd name="connsiteX23" fmla="*/ 4718396 w 5533320"/>
              <a:gd name="connsiteY23" fmla="*/ 1634619 h 2436529"/>
              <a:gd name="connsiteX24" fmla="*/ 4934948 w 5533320"/>
              <a:gd name="connsiteY24" fmla="*/ 1469703 h 2436529"/>
              <a:gd name="connsiteX25" fmla="*/ 5115527 w 5533320"/>
              <a:gd name="connsiteY25" fmla="*/ 1325793 h 2436529"/>
              <a:gd name="connsiteX26" fmla="*/ 5306807 w 5533320"/>
              <a:gd name="connsiteY26" fmla="*/ 1125529 h 2436529"/>
              <a:gd name="connsiteX27" fmla="*/ 5451805 w 5533320"/>
              <a:gd name="connsiteY27" fmla="*/ 945438 h 2436529"/>
              <a:gd name="connsiteX28" fmla="*/ 5533320 w 5533320"/>
              <a:gd name="connsiteY28" fmla="*/ 803457 h 2436529"/>
              <a:gd name="connsiteX0" fmla="*/ 317602 w 5533320"/>
              <a:gd name="connsiteY0" fmla="*/ 0 h 2437521"/>
              <a:gd name="connsiteX1" fmla="*/ 126814 w 5533320"/>
              <a:gd name="connsiteY1" fmla="*/ 314449 h 2437521"/>
              <a:gd name="connsiteX2" fmla="*/ 19481 w 5533320"/>
              <a:gd name="connsiteY2" fmla="*/ 619714 h 2437521"/>
              <a:gd name="connsiteX3" fmla="*/ 8984 w 5533320"/>
              <a:gd name="connsiteY3" fmla="*/ 891180 h 2437521"/>
              <a:gd name="connsiteX4" fmla="*/ 116749 w 5533320"/>
              <a:gd name="connsiteY4" fmla="*/ 1216754 h 2437521"/>
              <a:gd name="connsiteX5" fmla="*/ 270771 w 5533320"/>
              <a:gd name="connsiteY5" fmla="*/ 1446620 h 2437521"/>
              <a:gd name="connsiteX6" fmla="*/ 494807 w 5533320"/>
              <a:gd name="connsiteY6" fmla="*/ 1694404 h 2437521"/>
              <a:gd name="connsiteX7" fmla="*/ 713664 w 5533320"/>
              <a:gd name="connsiteY7" fmla="*/ 1867446 h 2437521"/>
              <a:gd name="connsiteX8" fmla="*/ 971551 w 5533320"/>
              <a:gd name="connsiteY8" fmla="*/ 2014066 h 2437521"/>
              <a:gd name="connsiteX9" fmla="*/ 1270024 w 5533320"/>
              <a:gd name="connsiteY9" fmla="*/ 2161837 h 2437521"/>
              <a:gd name="connsiteX10" fmla="*/ 1554886 w 5533320"/>
              <a:gd name="connsiteY10" fmla="*/ 2269004 h 2437521"/>
              <a:gd name="connsiteX11" fmla="*/ 1753894 w 5533320"/>
              <a:gd name="connsiteY11" fmla="*/ 2326530 h 2437521"/>
              <a:gd name="connsiteX12" fmla="*/ 1930907 w 5533320"/>
              <a:gd name="connsiteY12" fmla="*/ 2372689 h 2437521"/>
              <a:gd name="connsiteX13" fmla="*/ 2157420 w 5533320"/>
              <a:gd name="connsiteY13" fmla="*/ 2400776 h 2437521"/>
              <a:gd name="connsiteX14" fmla="*/ 2389002 w 5533320"/>
              <a:gd name="connsiteY14" fmla="*/ 2436233 h 2437521"/>
              <a:gd name="connsiteX15" fmla="*/ 2589104 w 5533320"/>
              <a:gd name="connsiteY15" fmla="*/ 2429057 h 2437521"/>
              <a:gd name="connsiteX16" fmla="*/ 2764883 w 5533320"/>
              <a:gd name="connsiteY16" fmla="*/ 2411699 h 2437521"/>
              <a:gd name="connsiteX17" fmla="*/ 3020785 w 5533320"/>
              <a:gd name="connsiteY17" fmla="*/ 2354812 h 2437521"/>
              <a:gd name="connsiteX18" fmla="*/ 3200141 w 5533320"/>
              <a:gd name="connsiteY18" fmla="*/ 2307954 h 2437521"/>
              <a:gd name="connsiteX19" fmla="*/ 3561032 w 5533320"/>
              <a:gd name="connsiteY19" fmla="*/ 2192842 h 2437521"/>
              <a:gd name="connsiteX20" fmla="*/ 3879673 w 5533320"/>
              <a:gd name="connsiteY20" fmla="*/ 2076955 h 2437521"/>
              <a:gd name="connsiteX21" fmla="*/ 4201230 w 5533320"/>
              <a:gd name="connsiteY21" fmla="*/ 1943891 h 2437521"/>
              <a:gd name="connsiteX22" fmla="*/ 4491247 w 5533320"/>
              <a:gd name="connsiteY22" fmla="*/ 1786086 h 2437521"/>
              <a:gd name="connsiteX23" fmla="*/ 4718396 w 5533320"/>
              <a:gd name="connsiteY23" fmla="*/ 1634619 h 2437521"/>
              <a:gd name="connsiteX24" fmla="*/ 4934948 w 5533320"/>
              <a:gd name="connsiteY24" fmla="*/ 1469703 h 2437521"/>
              <a:gd name="connsiteX25" fmla="*/ 5115527 w 5533320"/>
              <a:gd name="connsiteY25" fmla="*/ 1325793 h 2437521"/>
              <a:gd name="connsiteX26" fmla="*/ 5306807 w 5533320"/>
              <a:gd name="connsiteY26" fmla="*/ 1125529 h 2437521"/>
              <a:gd name="connsiteX27" fmla="*/ 5451805 w 5533320"/>
              <a:gd name="connsiteY27" fmla="*/ 945438 h 2437521"/>
              <a:gd name="connsiteX28" fmla="*/ 5533320 w 5533320"/>
              <a:gd name="connsiteY28" fmla="*/ 803457 h 2437521"/>
              <a:gd name="connsiteX0" fmla="*/ 317602 w 5533320"/>
              <a:gd name="connsiteY0" fmla="*/ 0 h 2429680"/>
              <a:gd name="connsiteX1" fmla="*/ 126814 w 5533320"/>
              <a:gd name="connsiteY1" fmla="*/ 314449 h 2429680"/>
              <a:gd name="connsiteX2" fmla="*/ 19481 w 5533320"/>
              <a:gd name="connsiteY2" fmla="*/ 619714 h 2429680"/>
              <a:gd name="connsiteX3" fmla="*/ 8984 w 5533320"/>
              <a:gd name="connsiteY3" fmla="*/ 891180 h 2429680"/>
              <a:gd name="connsiteX4" fmla="*/ 116749 w 5533320"/>
              <a:gd name="connsiteY4" fmla="*/ 1216754 h 2429680"/>
              <a:gd name="connsiteX5" fmla="*/ 270771 w 5533320"/>
              <a:gd name="connsiteY5" fmla="*/ 1446620 h 2429680"/>
              <a:gd name="connsiteX6" fmla="*/ 494807 w 5533320"/>
              <a:gd name="connsiteY6" fmla="*/ 1694404 h 2429680"/>
              <a:gd name="connsiteX7" fmla="*/ 713664 w 5533320"/>
              <a:gd name="connsiteY7" fmla="*/ 1867446 h 2429680"/>
              <a:gd name="connsiteX8" fmla="*/ 971551 w 5533320"/>
              <a:gd name="connsiteY8" fmla="*/ 2014066 h 2429680"/>
              <a:gd name="connsiteX9" fmla="*/ 1270024 w 5533320"/>
              <a:gd name="connsiteY9" fmla="*/ 2161837 h 2429680"/>
              <a:gd name="connsiteX10" fmla="*/ 1554886 w 5533320"/>
              <a:gd name="connsiteY10" fmla="*/ 2269004 h 2429680"/>
              <a:gd name="connsiteX11" fmla="*/ 1753894 w 5533320"/>
              <a:gd name="connsiteY11" fmla="*/ 2326530 h 2429680"/>
              <a:gd name="connsiteX12" fmla="*/ 1930907 w 5533320"/>
              <a:gd name="connsiteY12" fmla="*/ 2372689 h 2429680"/>
              <a:gd name="connsiteX13" fmla="*/ 2157420 w 5533320"/>
              <a:gd name="connsiteY13" fmla="*/ 2400776 h 2429680"/>
              <a:gd name="connsiteX14" fmla="*/ 2407771 w 5533320"/>
              <a:gd name="connsiteY14" fmla="*/ 2422093 h 2429680"/>
              <a:gd name="connsiteX15" fmla="*/ 2589104 w 5533320"/>
              <a:gd name="connsiteY15" fmla="*/ 2429057 h 2429680"/>
              <a:gd name="connsiteX16" fmla="*/ 2764883 w 5533320"/>
              <a:gd name="connsiteY16" fmla="*/ 2411699 h 2429680"/>
              <a:gd name="connsiteX17" fmla="*/ 3020785 w 5533320"/>
              <a:gd name="connsiteY17" fmla="*/ 2354812 h 2429680"/>
              <a:gd name="connsiteX18" fmla="*/ 3200141 w 5533320"/>
              <a:gd name="connsiteY18" fmla="*/ 2307954 h 2429680"/>
              <a:gd name="connsiteX19" fmla="*/ 3561032 w 5533320"/>
              <a:gd name="connsiteY19" fmla="*/ 2192842 h 2429680"/>
              <a:gd name="connsiteX20" fmla="*/ 3879673 w 5533320"/>
              <a:gd name="connsiteY20" fmla="*/ 2076955 h 2429680"/>
              <a:gd name="connsiteX21" fmla="*/ 4201230 w 5533320"/>
              <a:gd name="connsiteY21" fmla="*/ 1943891 h 2429680"/>
              <a:gd name="connsiteX22" fmla="*/ 4491247 w 5533320"/>
              <a:gd name="connsiteY22" fmla="*/ 1786086 h 2429680"/>
              <a:gd name="connsiteX23" fmla="*/ 4718396 w 5533320"/>
              <a:gd name="connsiteY23" fmla="*/ 1634619 h 2429680"/>
              <a:gd name="connsiteX24" fmla="*/ 4934948 w 5533320"/>
              <a:gd name="connsiteY24" fmla="*/ 1469703 h 2429680"/>
              <a:gd name="connsiteX25" fmla="*/ 5115527 w 5533320"/>
              <a:gd name="connsiteY25" fmla="*/ 1325793 h 2429680"/>
              <a:gd name="connsiteX26" fmla="*/ 5306807 w 5533320"/>
              <a:gd name="connsiteY26" fmla="*/ 1125529 h 2429680"/>
              <a:gd name="connsiteX27" fmla="*/ 5451805 w 5533320"/>
              <a:gd name="connsiteY27" fmla="*/ 945438 h 2429680"/>
              <a:gd name="connsiteX28" fmla="*/ 5533320 w 5533320"/>
              <a:gd name="connsiteY28" fmla="*/ 803457 h 2429680"/>
              <a:gd name="connsiteX0" fmla="*/ 317602 w 5533320"/>
              <a:gd name="connsiteY0" fmla="*/ 0 h 2426587"/>
              <a:gd name="connsiteX1" fmla="*/ 126814 w 5533320"/>
              <a:gd name="connsiteY1" fmla="*/ 314449 h 2426587"/>
              <a:gd name="connsiteX2" fmla="*/ 19481 w 5533320"/>
              <a:gd name="connsiteY2" fmla="*/ 619714 h 2426587"/>
              <a:gd name="connsiteX3" fmla="*/ 8984 w 5533320"/>
              <a:gd name="connsiteY3" fmla="*/ 891180 h 2426587"/>
              <a:gd name="connsiteX4" fmla="*/ 116749 w 5533320"/>
              <a:gd name="connsiteY4" fmla="*/ 1216754 h 2426587"/>
              <a:gd name="connsiteX5" fmla="*/ 270771 w 5533320"/>
              <a:gd name="connsiteY5" fmla="*/ 1446620 h 2426587"/>
              <a:gd name="connsiteX6" fmla="*/ 494807 w 5533320"/>
              <a:gd name="connsiteY6" fmla="*/ 1694404 h 2426587"/>
              <a:gd name="connsiteX7" fmla="*/ 713664 w 5533320"/>
              <a:gd name="connsiteY7" fmla="*/ 1867446 h 2426587"/>
              <a:gd name="connsiteX8" fmla="*/ 971551 w 5533320"/>
              <a:gd name="connsiteY8" fmla="*/ 2014066 h 2426587"/>
              <a:gd name="connsiteX9" fmla="*/ 1270024 w 5533320"/>
              <a:gd name="connsiteY9" fmla="*/ 2161837 h 2426587"/>
              <a:gd name="connsiteX10" fmla="*/ 1554886 w 5533320"/>
              <a:gd name="connsiteY10" fmla="*/ 2269004 h 2426587"/>
              <a:gd name="connsiteX11" fmla="*/ 1753894 w 5533320"/>
              <a:gd name="connsiteY11" fmla="*/ 2326530 h 2426587"/>
              <a:gd name="connsiteX12" fmla="*/ 1930907 w 5533320"/>
              <a:gd name="connsiteY12" fmla="*/ 2372689 h 2426587"/>
              <a:gd name="connsiteX13" fmla="*/ 2157420 w 5533320"/>
              <a:gd name="connsiteY13" fmla="*/ 2400776 h 2426587"/>
              <a:gd name="connsiteX14" fmla="*/ 2407771 w 5533320"/>
              <a:gd name="connsiteY14" fmla="*/ 2422093 h 2426587"/>
              <a:gd name="connsiteX15" fmla="*/ 2589103 w 5533320"/>
              <a:gd name="connsiteY15" fmla="*/ 2425524 h 2426587"/>
              <a:gd name="connsiteX16" fmla="*/ 2764883 w 5533320"/>
              <a:gd name="connsiteY16" fmla="*/ 2411699 h 2426587"/>
              <a:gd name="connsiteX17" fmla="*/ 3020785 w 5533320"/>
              <a:gd name="connsiteY17" fmla="*/ 2354812 h 2426587"/>
              <a:gd name="connsiteX18" fmla="*/ 3200141 w 5533320"/>
              <a:gd name="connsiteY18" fmla="*/ 2307954 h 2426587"/>
              <a:gd name="connsiteX19" fmla="*/ 3561032 w 5533320"/>
              <a:gd name="connsiteY19" fmla="*/ 2192842 h 2426587"/>
              <a:gd name="connsiteX20" fmla="*/ 3879673 w 5533320"/>
              <a:gd name="connsiteY20" fmla="*/ 2076955 h 2426587"/>
              <a:gd name="connsiteX21" fmla="*/ 4201230 w 5533320"/>
              <a:gd name="connsiteY21" fmla="*/ 1943891 h 2426587"/>
              <a:gd name="connsiteX22" fmla="*/ 4491247 w 5533320"/>
              <a:gd name="connsiteY22" fmla="*/ 1786086 h 2426587"/>
              <a:gd name="connsiteX23" fmla="*/ 4718396 w 5533320"/>
              <a:gd name="connsiteY23" fmla="*/ 1634619 h 2426587"/>
              <a:gd name="connsiteX24" fmla="*/ 4934948 w 5533320"/>
              <a:gd name="connsiteY24" fmla="*/ 1469703 h 2426587"/>
              <a:gd name="connsiteX25" fmla="*/ 5115527 w 5533320"/>
              <a:gd name="connsiteY25" fmla="*/ 1325793 h 2426587"/>
              <a:gd name="connsiteX26" fmla="*/ 5306807 w 5533320"/>
              <a:gd name="connsiteY26" fmla="*/ 1125529 h 2426587"/>
              <a:gd name="connsiteX27" fmla="*/ 5451805 w 5533320"/>
              <a:gd name="connsiteY27" fmla="*/ 945438 h 2426587"/>
              <a:gd name="connsiteX28" fmla="*/ 5533320 w 5533320"/>
              <a:gd name="connsiteY28" fmla="*/ 803457 h 2426587"/>
              <a:gd name="connsiteX0" fmla="*/ 317602 w 5533320"/>
              <a:gd name="connsiteY0" fmla="*/ 0 h 2426587"/>
              <a:gd name="connsiteX1" fmla="*/ 126814 w 5533320"/>
              <a:gd name="connsiteY1" fmla="*/ 314449 h 2426587"/>
              <a:gd name="connsiteX2" fmla="*/ 19481 w 5533320"/>
              <a:gd name="connsiteY2" fmla="*/ 619714 h 2426587"/>
              <a:gd name="connsiteX3" fmla="*/ 8984 w 5533320"/>
              <a:gd name="connsiteY3" fmla="*/ 891180 h 2426587"/>
              <a:gd name="connsiteX4" fmla="*/ 116749 w 5533320"/>
              <a:gd name="connsiteY4" fmla="*/ 1216754 h 2426587"/>
              <a:gd name="connsiteX5" fmla="*/ 270771 w 5533320"/>
              <a:gd name="connsiteY5" fmla="*/ 1446620 h 2426587"/>
              <a:gd name="connsiteX6" fmla="*/ 494807 w 5533320"/>
              <a:gd name="connsiteY6" fmla="*/ 1694404 h 2426587"/>
              <a:gd name="connsiteX7" fmla="*/ 713664 w 5533320"/>
              <a:gd name="connsiteY7" fmla="*/ 1867446 h 2426587"/>
              <a:gd name="connsiteX8" fmla="*/ 971551 w 5533320"/>
              <a:gd name="connsiteY8" fmla="*/ 2014066 h 2426587"/>
              <a:gd name="connsiteX9" fmla="*/ 1270024 w 5533320"/>
              <a:gd name="connsiteY9" fmla="*/ 2161837 h 2426587"/>
              <a:gd name="connsiteX10" fmla="*/ 1554886 w 5533320"/>
              <a:gd name="connsiteY10" fmla="*/ 2269004 h 2426587"/>
              <a:gd name="connsiteX11" fmla="*/ 1753894 w 5533320"/>
              <a:gd name="connsiteY11" fmla="*/ 2326530 h 2426587"/>
              <a:gd name="connsiteX12" fmla="*/ 1930907 w 5533320"/>
              <a:gd name="connsiteY12" fmla="*/ 2372689 h 2426587"/>
              <a:gd name="connsiteX13" fmla="*/ 2157420 w 5533320"/>
              <a:gd name="connsiteY13" fmla="*/ 2400776 h 2426587"/>
              <a:gd name="connsiteX14" fmla="*/ 2407771 w 5533320"/>
              <a:gd name="connsiteY14" fmla="*/ 2422093 h 2426587"/>
              <a:gd name="connsiteX15" fmla="*/ 2589103 w 5533320"/>
              <a:gd name="connsiteY15" fmla="*/ 2425524 h 2426587"/>
              <a:gd name="connsiteX16" fmla="*/ 2774268 w 5533320"/>
              <a:gd name="connsiteY16" fmla="*/ 2394024 h 2426587"/>
              <a:gd name="connsiteX17" fmla="*/ 3020785 w 5533320"/>
              <a:gd name="connsiteY17" fmla="*/ 2354812 h 2426587"/>
              <a:gd name="connsiteX18" fmla="*/ 3200141 w 5533320"/>
              <a:gd name="connsiteY18" fmla="*/ 2307954 h 2426587"/>
              <a:gd name="connsiteX19" fmla="*/ 3561032 w 5533320"/>
              <a:gd name="connsiteY19" fmla="*/ 2192842 h 2426587"/>
              <a:gd name="connsiteX20" fmla="*/ 3879673 w 5533320"/>
              <a:gd name="connsiteY20" fmla="*/ 2076955 h 2426587"/>
              <a:gd name="connsiteX21" fmla="*/ 4201230 w 5533320"/>
              <a:gd name="connsiteY21" fmla="*/ 1943891 h 2426587"/>
              <a:gd name="connsiteX22" fmla="*/ 4491247 w 5533320"/>
              <a:gd name="connsiteY22" fmla="*/ 1786086 h 2426587"/>
              <a:gd name="connsiteX23" fmla="*/ 4718396 w 5533320"/>
              <a:gd name="connsiteY23" fmla="*/ 1634619 h 2426587"/>
              <a:gd name="connsiteX24" fmla="*/ 4934948 w 5533320"/>
              <a:gd name="connsiteY24" fmla="*/ 1469703 h 2426587"/>
              <a:gd name="connsiteX25" fmla="*/ 5115527 w 5533320"/>
              <a:gd name="connsiteY25" fmla="*/ 1325793 h 2426587"/>
              <a:gd name="connsiteX26" fmla="*/ 5306807 w 5533320"/>
              <a:gd name="connsiteY26" fmla="*/ 1125529 h 2426587"/>
              <a:gd name="connsiteX27" fmla="*/ 5451805 w 5533320"/>
              <a:gd name="connsiteY27" fmla="*/ 945438 h 2426587"/>
              <a:gd name="connsiteX28" fmla="*/ 5533320 w 5533320"/>
              <a:gd name="connsiteY28" fmla="*/ 803457 h 2426587"/>
              <a:gd name="connsiteX0" fmla="*/ 317602 w 5533320"/>
              <a:gd name="connsiteY0" fmla="*/ 0 h 2422093"/>
              <a:gd name="connsiteX1" fmla="*/ 126814 w 5533320"/>
              <a:gd name="connsiteY1" fmla="*/ 314449 h 2422093"/>
              <a:gd name="connsiteX2" fmla="*/ 19481 w 5533320"/>
              <a:gd name="connsiteY2" fmla="*/ 619714 h 2422093"/>
              <a:gd name="connsiteX3" fmla="*/ 8984 w 5533320"/>
              <a:gd name="connsiteY3" fmla="*/ 891180 h 2422093"/>
              <a:gd name="connsiteX4" fmla="*/ 116749 w 5533320"/>
              <a:gd name="connsiteY4" fmla="*/ 1216754 h 2422093"/>
              <a:gd name="connsiteX5" fmla="*/ 270771 w 5533320"/>
              <a:gd name="connsiteY5" fmla="*/ 1446620 h 2422093"/>
              <a:gd name="connsiteX6" fmla="*/ 494807 w 5533320"/>
              <a:gd name="connsiteY6" fmla="*/ 1694404 h 2422093"/>
              <a:gd name="connsiteX7" fmla="*/ 713664 w 5533320"/>
              <a:gd name="connsiteY7" fmla="*/ 1867446 h 2422093"/>
              <a:gd name="connsiteX8" fmla="*/ 971551 w 5533320"/>
              <a:gd name="connsiteY8" fmla="*/ 2014066 h 2422093"/>
              <a:gd name="connsiteX9" fmla="*/ 1270024 w 5533320"/>
              <a:gd name="connsiteY9" fmla="*/ 2161837 h 2422093"/>
              <a:gd name="connsiteX10" fmla="*/ 1554886 w 5533320"/>
              <a:gd name="connsiteY10" fmla="*/ 2269004 h 2422093"/>
              <a:gd name="connsiteX11" fmla="*/ 1753894 w 5533320"/>
              <a:gd name="connsiteY11" fmla="*/ 2326530 h 2422093"/>
              <a:gd name="connsiteX12" fmla="*/ 1930907 w 5533320"/>
              <a:gd name="connsiteY12" fmla="*/ 2372689 h 2422093"/>
              <a:gd name="connsiteX13" fmla="*/ 2157420 w 5533320"/>
              <a:gd name="connsiteY13" fmla="*/ 2400776 h 2422093"/>
              <a:gd name="connsiteX14" fmla="*/ 2407771 w 5533320"/>
              <a:gd name="connsiteY14" fmla="*/ 2422093 h 2422093"/>
              <a:gd name="connsiteX15" fmla="*/ 2579720 w 5533320"/>
              <a:gd name="connsiteY15" fmla="*/ 2414919 h 2422093"/>
              <a:gd name="connsiteX16" fmla="*/ 2774268 w 5533320"/>
              <a:gd name="connsiteY16" fmla="*/ 2394024 h 2422093"/>
              <a:gd name="connsiteX17" fmla="*/ 3020785 w 5533320"/>
              <a:gd name="connsiteY17" fmla="*/ 2354812 h 2422093"/>
              <a:gd name="connsiteX18" fmla="*/ 3200141 w 5533320"/>
              <a:gd name="connsiteY18" fmla="*/ 2307954 h 2422093"/>
              <a:gd name="connsiteX19" fmla="*/ 3561032 w 5533320"/>
              <a:gd name="connsiteY19" fmla="*/ 2192842 h 2422093"/>
              <a:gd name="connsiteX20" fmla="*/ 3879673 w 5533320"/>
              <a:gd name="connsiteY20" fmla="*/ 2076955 h 2422093"/>
              <a:gd name="connsiteX21" fmla="*/ 4201230 w 5533320"/>
              <a:gd name="connsiteY21" fmla="*/ 1943891 h 2422093"/>
              <a:gd name="connsiteX22" fmla="*/ 4491247 w 5533320"/>
              <a:gd name="connsiteY22" fmla="*/ 1786086 h 2422093"/>
              <a:gd name="connsiteX23" fmla="*/ 4718396 w 5533320"/>
              <a:gd name="connsiteY23" fmla="*/ 1634619 h 2422093"/>
              <a:gd name="connsiteX24" fmla="*/ 4934948 w 5533320"/>
              <a:gd name="connsiteY24" fmla="*/ 1469703 h 2422093"/>
              <a:gd name="connsiteX25" fmla="*/ 5115527 w 5533320"/>
              <a:gd name="connsiteY25" fmla="*/ 1325793 h 2422093"/>
              <a:gd name="connsiteX26" fmla="*/ 5306807 w 5533320"/>
              <a:gd name="connsiteY26" fmla="*/ 1125529 h 2422093"/>
              <a:gd name="connsiteX27" fmla="*/ 5451805 w 5533320"/>
              <a:gd name="connsiteY27" fmla="*/ 945438 h 2422093"/>
              <a:gd name="connsiteX28" fmla="*/ 5533320 w 5533320"/>
              <a:gd name="connsiteY28" fmla="*/ 803457 h 2422093"/>
              <a:gd name="connsiteX0" fmla="*/ 317602 w 5533320"/>
              <a:gd name="connsiteY0" fmla="*/ 0 h 2414919"/>
              <a:gd name="connsiteX1" fmla="*/ 126814 w 5533320"/>
              <a:gd name="connsiteY1" fmla="*/ 314449 h 2414919"/>
              <a:gd name="connsiteX2" fmla="*/ 19481 w 5533320"/>
              <a:gd name="connsiteY2" fmla="*/ 619714 h 2414919"/>
              <a:gd name="connsiteX3" fmla="*/ 8984 w 5533320"/>
              <a:gd name="connsiteY3" fmla="*/ 891180 h 2414919"/>
              <a:gd name="connsiteX4" fmla="*/ 116749 w 5533320"/>
              <a:gd name="connsiteY4" fmla="*/ 1216754 h 2414919"/>
              <a:gd name="connsiteX5" fmla="*/ 270771 w 5533320"/>
              <a:gd name="connsiteY5" fmla="*/ 1446620 h 2414919"/>
              <a:gd name="connsiteX6" fmla="*/ 494807 w 5533320"/>
              <a:gd name="connsiteY6" fmla="*/ 1694404 h 2414919"/>
              <a:gd name="connsiteX7" fmla="*/ 713664 w 5533320"/>
              <a:gd name="connsiteY7" fmla="*/ 1867446 h 2414919"/>
              <a:gd name="connsiteX8" fmla="*/ 971551 w 5533320"/>
              <a:gd name="connsiteY8" fmla="*/ 2014066 h 2414919"/>
              <a:gd name="connsiteX9" fmla="*/ 1270024 w 5533320"/>
              <a:gd name="connsiteY9" fmla="*/ 2161837 h 2414919"/>
              <a:gd name="connsiteX10" fmla="*/ 1554886 w 5533320"/>
              <a:gd name="connsiteY10" fmla="*/ 2269004 h 2414919"/>
              <a:gd name="connsiteX11" fmla="*/ 1753894 w 5533320"/>
              <a:gd name="connsiteY11" fmla="*/ 2326530 h 2414919"/>
              <a:gd name="connsiteX12" fmla="*/ 1930907 w 5533320"/>
              <a:gd name="connsiteY12" fmla="*/ 2372689 h 2414919"/>
              <a:gd name="connsiteX13" fmla="*/ 2157420 w 5533320"/>
              <a:gd name="connsiteY13" fmla="*/ 2400776 h 2414919"/>
              <a:gd name="connsiteX14" fmla="*/ 2407771 w 5533320"/>
              <a:gd name="connsiteY14" fmla="*/ 2411489 h 2414919"/>
              <a:gd name="connsiteX15" fmla="*/ 2579720 w 5533320"/>
              <a:gd name="connsiteY15" fmla="*/ 2414919 h 2414919"/>
              <a:gd name="connsiteX16" fmla="*/ 2774268 w 5533320"/>
              <a:gd name="connsiteY16" fmla="*/ 2394024 h 2414919"/>
              <a:gd name="connsiteX17" fmla="*/ 3020785 w 5533320"/>
              <a:gd name="connsiteY17" fmla="*/ 2354812 h 2414919"/>
              <a:gd name="connsiteX18" fmla="*/ 3200141 w 5533320"/>
              <a:gd name="connsiteY18" fmla="*/ 2307954 h 2414919"/>
              <a:gd name="connsiteX19" fmla="*/ 3561032 w 5533320"/>
              <a:gd name="connsiteY19" fmla="*/ 2192842 h 2414919"/>
              <a:gd name="connsiteX20" fmla="*/ 3879673 w 5533320"/>
              <a:gd name="connsiteY20" fmla="*/ 2076955 h 2414919"/>
              <a:gd name="connsiteX21" fmla="*/ 4201230 w 5533320"/>
              <a:gd name="connsiteY21" fmla="*/ 1943891 h 2414919"/>
              <a:gd name="connsiteX22" fmla="*/ 4491247 w 5533320"/>
              <a:gd name="connsiteY22" fmla="*/ 1786086 h 2414919"/>
              <a:gd name="connsiteX23" fmla="*/ 4718396 w 5533320"/>
              <a:gd name="connsiteY23" fmla="*/ 1634619 h 2414919"/>
              <a:gd name="connsiteX24" fmla="*/ 4934948 w 5533320"/>
              <a:gd name="connsiteY24" fmla="*/ 1469703 h 2414919"/>
              <a:gd name="connsiteX25" fmla="*/ 5115527 w 5533320"/>
              <a:gd name="connsiteY25" fmla="*/ 1325793 h 2414919"/>
              <a:gd name="connsiteX26" fmla="*/ 5306807 w 5533320"/>
              <a:gd name="connsiteY26" fmla="*/ 1125529 h 2414919"/>
              <a:gd name="connsiteX27" fmla="*/ 5451805 w 5533320"/>
              <a:gd name="connsiteY27" fmla="*/ 945438 h 2414919"/>
              <a:gd name="connsiteX28" fmla="*/ 5533320 w 5533320"/>
              <a:gd name="connsiteY28" fmla="*/ 803457 h 2414919"/>
              <a:gd name="connsiteX0" fmla="*/ 317602 w 5533320"/>
              <a:gd name="connsiteY0" fmla="*/ 0 h 2414919"/>
              <a:gd name="connsiteX1" fmla="*/ 126814 w 5533320"/>
              <a:gd name="connsiteY1" fmla="*/ 314449 h 2414919"/>
              <a:gd name="connsiteX2" fmla="*/ 19481 w 5533320"/>
              <a:gd name="connsiteY2" fmla="*/ 619714 h 2414919"/>
              <a:gd name="connsiteX3" fmla="*/ 8984 w 5533320"/>
              <a:gd name="connsiteY3" fmla="*/ 891180 h 2414919"/>
              <a:gd name="connsiteX4" fmla="*/ 116749 w 5533320"/>
              <a:gd name="connsiteY4" fmla="*/ 1216754 h 2414919"/>
              <a:gd name="connsiteX5" fmla="*/ 270771 w 5533320"/>
              <a:gd name="connsiteY5" fmla="*/ 1446620 h 2414919"/>
              <a:gd name="connsiteX6" fmla="*/ 494807 w 5533320"/>
              <a:gd name="connsiteY6" fmla="*/ 1694404 h 2414919"/>
              <a:gd name="connsiteX7" fmla="*/ 713664 w 5533320"/>
              <a:gd name="connsiteY7" fmla="*/ 1867446 h 2414919"/>
              <a:gd name="connsiteX8" fmla="*/ 971551 w 5533320"/>
              <a:gd name="connsiteY8" fmla="*/ 2014066 h 2414919"/>
              <a:gd name="connsiteX9" fmla="*/ 1270024 w 5533320"/>
              <a:gd name="connsiteY9" fmla="*/ 2161837 h 2414919"/>
              <a:gd name="connsiteX10" fmla="*/ 1554886 w 5533320"/>
              <a:gd name="connsiteY10" fmla="*/ 2269004 h 2414919"/>
              <a:gd name="connsiteX11" fmla="*/ 1753894 w 5533320"/>
              <a:gd name="connsiteY11" fmla="*/ 2326530 h 2414919"/>
              <a:gd name="connsiteX12" fmla="*/ 1930907 w 5533320"/>
              <a:gd name="connsiteY12" fmla="*/ 2372689 h 2414919"/>
              <a:gd name="connsiteX13" fmla="*/ 2157420 w 5533320"/>
              <a:gd name="connsiteY13" fmla="*/ 2400776 h 2414919"/>
              <a:gd name="connsiteX14" fmla="*/ 2407771 w 5533320"/>
              <a:gd name="connsiteY14" fmla="*/ 2411489 h 2414919"/>
              <a:gd name="connsiteX15" fmla="*/ 2579720 w 5533320"/>
              <a:gd name="connsiteY15" fmla="*/ 2414919 h 2414919"/>
              <a:gd name="connsiteX16" fmla="*/ 2673562 w 5533320"/>
              <a:gd name="connsiteY16" fmla="*/ 2407844 h 2414919"/>
              <a:gd name="connsiteX17" fmla="*/ 2774268 w 5533320"/>
              <a:gd name="connsiteY17" fmla="*/ 2394024 h 2414919"/>
              <a:gd name="connsiteX18" fmla="*/ 3020785 w 5533320"/>
              <a:gd name="connsiteY18" fmla="*/ 2354812 h 2414919"/>
              <a:gd name="connsiteX19" fmla="*/ 3200141 w 5533320"/>
              <a:gd name="connsiteY19" fmla="*/ 2307954 h 2414919"/>
              <a:gd name="connsiteX20" fmla="*/ 3561032 w 5533320"/>
              <a:gd name="connsiteY20" fmla="*/ 2192842 h 2414919"/>
              <a:gd name="connsiteX21" fmla="*/ 3879673 w 5533320"/>
              <a:gd name="connsiteY21" fmla="*/ 2076955 h 2414919"/>
              <a:gd name="connsiteX22" fmla="*/ 4201230 w 5533320"/>
              <a:gd name="connsiteY22" fmla="*/ 1943891 h 2414919"/>
              <a:gd name="connsiteX23" fmla="*/ 4491247 w 5533320"/>
              <a:gd name="connsiteY23" fmla="*/ 1786086 h 2414919"/>
              <a:gd name="connsiteX24" fmla="*/ 4718396 w 5533320"/>
              <a:gd name="connsiteY24" fmla="*/ 1634619 h 2414919"/>
              <a:gd name="connsiteX25" fmla="*/ 4934948 w 5533320"/>
              <a:gd name="connsiteY25" fmla="*/ 1469703 h 2414919"/>
              <a:gd name="connsiteX26" fmla="*/ 5115527 w 5533320"/>
              <a:gd name="connsiteY26" fmla="*/ 1325793 h 2414919"/>
              <a:gd name="connsiteX27" fmla="*/ 5306807 w 5533320"/>
              <a:gd name="connsiteY27" fmla="*/ 1125529 h 2414919"/>
              <a:gd name="connsiteX28" fmla="*/ 5451805 w 5533320"/>
              <a:gd name="connsiteY28" fmla="*/ 945438 h 2414919"/>
              <a:gd name="connsiteX29" fmla="*/ 5533320 w 5533320"/>
              <a:gd name="connsiteY29" fmla="*/ 803457 h 2414919"/>
              <a:gd name="connsiteX0" fmla="*/ 317602 w 5533320"/>
              <a:gd name="connsiteY0" fmla="*/ 0 h 2414919"/>
              <a:gd name="connsiteX1" fmla="*/ 126814 w 5533320"/>
              <a:gd name="connsiteY1" fmla="*/ 314449 h 2414919"/>
              <a:gd name="connsiteX2" fmla="*/ 19481 w 5533320"/>
              <a:gd name="connsiteY2" fmla="*/ 619714 h 2414919"/>
              <a:gd name="connsiteX3" fmla="*/ 8984 w 5533320"/>
              <a:gd name="connsiteY3" fmla="*/ 891180 h 2414919"/>
              <a:gd name="connsiteX4" fmla="*/ 116749 w 5533320"/>
              <a:gd name="connsiteY4" fmla="*/ 1216754 h 2414919"/>
              <a:gd name="connsiteX5" fmla="*/ 270771 w 5533320"/>
              <a:gd name="connsiteY5" fmla="*/ 1446620 h 2414919"/>
              <a:gd name="connsiteX6" fmla="*/ 494807 w 5533320"/>
              <a:gd name="connsiteY6" fmla="*/ 1694404 h 2414919"/>
              <a:gd name="connsiteX7" fmla="*/ 713664 w 5533320"/>
              <a:gd name="connsiteY7" fmla="*/ 1867446 h 2414919"/>
              <a:gd name="connsiteX8" fmla="*/ 971551 w 5533320"/>
              <a:gd name="connsiteY8" fmla="*/ 2014066 h 2414919"/>
              <a:gd name="connsiteX9" fmla="*/ 1270024 w 5533320"/>
              <a:gd name="connsiteY9" fmla="*/ 2161837 h 2414919"/>
              <a:gd name="connsiteX10" fmla="*/ 1554886 w 5533320"/>
              <a:gd name="connsiteY10" fmla="*/ 2269004 h 2414919"/>
              <a:gd name="connsiteX11" fmla="*/ 1753894 w 5533320"/>
              <a:gd name="connsiteY11" fmla="*/ 2326530 h 2414919"/>
              <a:gd name="connsiteX12" fmla="*/ 1930907 w 5533320"/>
              <a:gd name="connsiteY12" fmla="*/ 2372689 h 2414919"/>
              <a:gd name="connsiteX13" fmla="*/ 2157420 w 5533320"/>
              <a:gd name="connsiteY13" fmla="*/ 2400776 h 2414919"/>
              <a:gd name="connsiteX14" fmla="*/ 2407771 w 5533320"/>
              <a:gd name="connsiteY14" fmla="*/ 2411489 h 2414919"/>
              <a:gd name="connsiteX15" fmla="*/ 2495260 w 5533320"/>
              <a:gd name="connsiteY15" fmla="*/ 2414915 h 2414919"/>
              <a:gd name="connsiteX16" fmla="*/ 2579720 w 5533320"/>
              <a:gd name="connsiteY16" fmla="*/ 2414919 h 2414919"/>
              <a:gd name="connsiteX17" fmla="*/ 2673562 w 5533320"/>
              <a:gd name="connsiteY17" fmla="*/ 2407844 h 2414919"/>
              <a:gd name="connsiteX18" fmla="*/ 2774268 w 5533320"/>
              <a:gd name="connsiteY18" fmla="*/ 2394024 h 2414919"/>
              <a:gd name="connsiteX19" fmla="*/ 3020785 w 5533320"/>
              <a:gd name="connsiteY19" fmla="*/ 2354812 h 2414919"/>
              <a:gd name="connsiteX20" fmla="*/ 3200141 w 5533320"/>
              <a:gd name="connsiteY20" fmla="*/ 2307954 h 2414919"/>
              <a:gd name="connsiteX21" fmla="*/ 3561032 w 5533320"/>
              <a:gd name="connsiteY21" fmla="*/ 2192842 h 2414919"/>
              <a:gd name="connsiteX22" fmla="*/ 3879673 w 5533320"/>
              <a:gd name="connsiteY22" fmla="*/ 2076955 h 2414919"/>
              <a:gd name="connsiteX23" fmla="*/ 4201230 w 5533320"/>
              <a:gd name="connsiteY23" fmla="*/ 1943891 h 2414919"/>
              <a:gd name="connsiteX24" fmla="*/ 4491247 w 5533320"/>
              <a:gd name="connsiteY24" fmla="*/ 1786086 h 2414919"/>
              <a:gd name="connsiteX25" fmla="*/ 4718396 w 5533320"/>
              <a:gd name="connsiteY25" fmla="*/ 1634619 h 2414919"/>
              <a:gd name="connsiteX26" fmla="*/ 4934948 w 5533320"/>
              <a:gd name="connsiteY26" fmla="*/ 1469703 h 2414919"/>
              <a:gd name="connsiteX27" fmla="*/ 5115527 w 5533320"/>
              <a:gd name="connsiteY27" fmla="*/ 1325793 h 2414919"/>
              <a:gd name="connsiteX28" fmla="*/ 5306807 w 5533320"/>
              <a:gd name="connsiteY28" fmla="*/ 1125529 h 2414919"/>
              <a:gd name="connsiteX29" fmla="*/ 5451805 w 5533320"/>
              <a:gd name="connsiteY29" fmla="*/ 945438 h 2414919"/>
              <a:gd name="connsiteX30" fmla="*/ 5533320 w 5533320"/>
              <a:gd name="connsiteY30" fmla="*/ 803457 h 2414919"/>
              <a:gd name="connsiteX0" fmla="*/ 317602 w 5533320"/>
              <a:gd name="connsiteY0" fmla="*/ 0 h 2414919"/>
              <a:gd name="connsiteX1" fmla="*/ 126814 w 5533320"/>
              <a:gd name="connsiteY1" fmla="*/ 314449 h 2414919"/>
              <a:gd name="connsiteX2" fmla="*/ 19481 w 5533320"/>
              <a:gd name="connsiteY2" fmla="*/ 619714 h 2414919"/>
              <a:gd name="connsiteX3" fmla="*/ 8984 w 5533320"/>
              <a:gd name="connsiteY3" fmla="*/ 891180 h 2414919"/>
              <a:gd name="connsiteX4" fmla="*/ 116749 w 5533320"/>
              <a:gd name="connsiteY4" fmla="*/ 1216754 h 2414919"/>
              <a:gd name="connsiteX5" fmla="*/ 270771 w 5533320"/>
              <a:gd name="connsiteY5" fmla="*/ 1446620 h 2414919"/>
              <a:gd name="connsiteX6" fmla="*/ 494807 w 5533320"/>
              <a:gd name="connsiteY6" fmla="*/ 1694404 h 2414919"/>
              <a:gd name="connsiteX7" fmla="*/ 713664 w 5533320"/>
              <a:gd name="connsiteY7" fmla="*/ 1867446 h 2414919"/>
              <a:gd name="connsiteX8" fmla="*/ 971551 w 5533320"/>
              <a:gd name="connsiteY8" fmla="*/ 2014066 h 2414919"/>
              <a:gd name="connsiteX9" fmla="*/ 1270024 w 5533320"/>
              <a:gd name="connsiteY9" fmla="*/ 2161837 h 2414919"/>
              <a:gd name="connsiteX10" fmla="*/ 1554886 w 5533320"/>
              <a:gd name="connsiteY10" fmla="*/ 2269004 h 2414919"/>
              <a:gd name="connsiteX11" fmla="*/ 1753894 w 5533320"/>
              <a:gd name="connsiteY11" fmla="*/ 2326530 h 2414919"/>
              <a:gd name="connsiteX12" fmla="*/ 1930907 w 5533320"/>
              <a:gd name="connsiteY12" fmla="*/ 2372689 h 2414919"/>
              <a:gd name="connsiteX13" fmla="*/ 2157420 w 5533320"/>
              <a:gd name="connsiteY13" fmla="*/ 2400776 h 2414919"/>
              <a:gd name="connsiteX14" fmla="*/ 2288804 w 5533320"/>
              <a:gd name="connsiteY14" fmla="*/ 2404308 h 2414919"/>
              <a:gd name="connsiteX15" fmla="*/ 2407771 w 5533320"/>
              <a:gd name="connsiteY15" fmla="*/ 2411489 h 2414919"/>
              <a:gd name="connsiteX16" fmla="*/ 2495260 w 5533320"/>
              <a:gd name="connsiteY16" fmla="*/ 2414915 h 2414919"/>
              <a:gd name="connsiteX17" fmla="*/ 2579720 w 5533320"/>
              <a:gd name="connsiteY17" fmla="*/ 2414919 h 2414919"/>
              <a:gd name="connsiteX18" fmla="*/ 2673562 w 5533320"/>
              <a:gd name="connsiteY18" fmla="*/ 2407844 h 2414919"/>
              <a:gd name="connsiteX19" fmla="*/ 2774268 w 5533320"/>
              <a:gd name="connsiteY19" fmla="*/ 2394024 h 2414919"/>
              <a:gd name="connsiteX20" fmla="*/ 3020785 w 5533320"/>
              <a:gd name="connsiteY20" fmla="*/ 2354812 h 2414919"/>
              <a:gd name="connsiteX21" fmla="*/ 3200141 w 5533320"/>
              <a:gd name="connsiteY21" fmla="*/ 2307954 h 2414919"/>
              <a:gd name="connsiteX22" fmla="*/ 3561032 w 5533320"/>
              <a:gd name="connsiteY22" fmla="*/ 2192842 h 2414919"/>
              <a:gd name="connsiteX23" fmla="*/ 3879673 w 5533320"/>
              <a:gd name="connsiteY23" fmla="*/ 2076955 h 2414919"/>
              <a:gd name="connsiteX24" fmla="*/ 4201230 w 5533320"/>
              <a:gd name="connsiteY24" fmla="*/ 1943891 h 2414919"/>
              <a:gd name="connsiteX25" fmla="*/ 4491247 w 5533320"/>
              <a:gd name="connsiteY25" fmla="*/ 1786086 h 2414919"/>
              <a:gd name="connsiteX26" fmla="*/ 4718396 w 5533320"/>
              <a:gd name="connsiteY26" fmla="*/ 1634619 h 2414919"/>
              <a:gd name="connsiteX27" fmla="*/ 4934948 w 5533320"/>
              <a:gd name="connsiteY27" fmla="*/ 1469703 h 2414919"/>
              <a:gd name="connsiteX28" fmla="*/ 5115527 w 5533320"/>
              <a:gd name="connsiteY28" fmla="*/ 1325793 h 2414919"/>
              <a:gd name="connsiteX29" fmla="*/ 5306807 w 5533320"/>
              <a:gd name="connsiteY29" fmla="*/ 1125529 h 2414919"/>
              <a:gd name="connsiteX30" fmla="*/ 5451805 w 5533320"/>
              <a:gd name="connsiteY30" fmla="*/ 945438 h 2414919"/>
              <a:gd name="connsiteX31" fmla="*/ 5533320 w 5533320"/>
              <a:gd name="connsiteY31" fmla="*/ 803457 h 2414919"/>
              <a:gd name="connsiteX0" fmla="*/ 317602 w 5533320"/>
              <a:gd name="connsiteY0" fmla="*/ 0 h 2414919"/>
              <a:gd name="connsiteX1" fmla="*/ 126814 w 5533320"/>
              <a:gd name="connsiteY1" fmla="*/ 314449 h 2414919"/>
              <a:gd name="connsiteX2" fmla="*/ 19481 w 5533320"/>
              <a:gd name="connsiteY2" fmla="*/ 619714 h 2414919"/>
              <a:gd name="connsiteX3" fmla="*/ 8984 w 5533320"/>
              <a:gd name="connsiteY3" fmla="*/ 891180 h 2414919"/>
              <a:gd name="connsiteX4" fmla="*/ 116749 w 5533320"/>
              <a:gd name="connsiteY4" fmla="*/ 1216754 h 2414919"/>
              <a:gd name="connsiteX5" fmla="*/ 270771 w 5533320"/>
              <a:gd name="connsiteY5" fmla="*/ 1446620 h 2414919"/>
              <a:gd name="connsiteX6" fmla="*/ 494807 w 5533320"/>
              <a:gd name="connsiteY6" fmla="*/ 1694404 h 2414919"/>
              <a:gd name="connsiteX7" fmla="*/ 713664 w 5533320"/>
              <a:gd name="connsiteY7" fmla="*/ 1867446 h 2414919"/>
              <a:gd name="connsiteX8" fmla="*/ 971551 w 5533320"/>
              <a:gd name="connsiteY8" fmla="*/ 2014066 h 2414919"/>
              <a:gd name="connsiteX9" fmla="*/ 1270024 w 5533320"/>
              <a:gd name="connsiteY9" fmla="*/ 2161837 h 2414919"/>
              <a:gd name="connsiteX10" fmla="*/ 1554886 w 5533320"/>
              <a:gd name="connsiteY10" fmla="*/ 2269004 h 2414919"/>
              <a:gd name="connsiteX11" fmla="*/ 1753894 w 5533320"/>
              <a:gd name="connsiteY11" fmla="*/ 2326530 h 2414919"/>
              <a:gd name="connsiteX12" fmla="*/ 1930907 w 5533320"/>
              <a:gd name="connsiteY12" fmla="*/ 2372689 h 2414919"/>
              <a:gd name="connsiteX13" fmla="*/ 2157420 w 5533320"/>
              <a:gd name="connsiteY13" fmla="*/ 2400776 h 2414919"/>
              <a:gd name="connsiteX14" fmla="*/ 2288803 w 5533320"/>
              <a:gd name="connsiteY14" fmla="*/ 2411381 h 2414919"/>
              <a:gd name="connsiteX15" fmla="*/ 2407771 w 5533320"/>
              <a:gd name="connsiteY15" fmla="*/ 2411489 h 2414919"/>
              <a:gd name="connsiteX16" fmla="*/ 2495260 w 5533320"/>
              <a:gd name="connsiteY16" fmla="*/ 2414915 h 2414919"/>
              <a:gd name="connsiteX17" fmla="*/ 2579720 w 5533320"/>
              <a:gd name="connsiteY17" fmla="*/ 2414919 h 2414919"/>
              <a:gd name="connsiteX18" fmla="*/ 2673562 w 5533320"/>
              <a:gd name="connsiteY18" fmla="*/ 2407844 h 2414919"/>
              <a:gd name="connsiteX19" fmla="*/ 2774268 w 5533320"/>
              <a:gd name="connsiteY19" fmla="*/ 2394024 h 2414919"/>
              <a:gd name="connsiteX20" fmla="*/ 3020785 w 5533320"/>
              <a:gd name="connsiteY20" fmla="*/ 2354812 h 2414919"/>
              <a:gd name="connsiteX21" fmla="*/ 3200141 w 5533320"/>
              <a:gd name="connsiteY21" fmla="*/ 2307954 h 2414919"/>
              <a:gd name="connsiteX22" fmla="*/ 3561032 w 5533320"/>
              <a:gd name="connsiteY22" fmla="*/ 2192842 h 2414919"/>
              <a:gd name="connsiteX23" fmla="*/ 3879673 w 5533320"/>
              <a:gd name="connsiteY23" fmla="*/ 2076955 h 2414919"/>
              <a:gd name="connsiteX24" fmla="*/ 4201230 w 5533320"/>
              <a:gd name="connsiteY24" fmla="*/ 1943891 h 2414919"/>
              <a:gd name="connsiteX25" fmla="*/ 4491247 w 5533320"/>
              <a:gd name="connsiteY25" fmla="*/ 1786086 h 2414919"/>
              <a:gd name="connsiteX26" fmla="*/ 4718396 w 5533320"/>
              <a:gd name="connsiteY26" fmla="*/ 1634619 h 2414919"/>
              <a:gd name="connsiteX27" fmla="*/ 4934948 w 5533320"/>
              <a:gd name="connsiteY27" fmla="*/ 1469703 h 2414919"/>
              <a:gd name="connsiteX28" fmla="*/ 5115527 w 5533320"/>
              <a:gd name="connsiteY28" fmla="*/ 1325793 h 2414919"/>
              <a:gd name="connsiteX29" fmla="*/ 5306807 w 5533320"/>
              <a:gd name="connsiteY29" fmla="*/ 1125529 h 2414919"/>
              <a:gd name="connsiteX30" fmla="*/ 5451805 w 5533320"/>
              <a:gd name="connsiteY30" fmla="*/ 945438 h 2414919"/>
              <a:gd name="connsiteX31" fmla="*/ 5533320 w 5533320"/>
              <a:gd name="connsiteY31" fmla="*/ 803457 h 2414919"/>
              <a:gd name="connsiteX0" fmla="*/ 317602 w 5533320"/>
              <a:gd name="connsiteY0" fmla="*/ 0 h 2418607"/>
              <a:gd name="connsiteX1" fmla="*/ 126814 w 5533320"/>
              <a:gd name="connsiteY1" fmla="*/ 314449 h 2418607"/>
              <a:gd name="connsiteX2" fmla="*/ 19481 w 5533320"/>
              <a:gd name="connsiteY2" fmla="*/ 619714 h 2418607"/>
              <a:gd name="connsiteX3" fmla="*/ 8984 w 5533320"/>
              <a:gd name="connsiteY3" fmla="*/ 891180 h 2418607"/>
              <a:gd name="connsiteX4" fmla="*/ 116749 w 5533320"/>
              <a:gd name="connsiteY4" fmla="*/ 1216754 h 2418607"/>
              <a:gd name="connsiteX5" fmla="*/ 270771 w 5533320"/>
              <a:gd name="connsiteY5" fmla="*/ 1446620 h 2418607"/>
              <a:gd name="connsiteX6" fmla="*/ 494807 w 5533320"/>
              <a:gd name="connsiteY6" fmla="*/ 1694404 h 2418607"/>
              <a:gd name="connsiteX7" fmla="*/ 713664 w 5533320"/>
              <a:gd name="connsiteY7" fmla="*/ 1867446 h 2418607"/>
              <a:gd name="connsiteX8" fmla="*/ 971551 w 5533320"/>
              <a:gd name="connsiteY8" fmla="*/ 2014066 h 2418607"/>
              <a:gd name="connsiteX9" fmla="*/ 1270024 w 5533320"/>
              <a:gd name="connsiteY9" fmla="*/ 2161837 h 2418607"/>
              <a:gd name="connsiteX10" fmla="*/ 1554886 w 5533320"/>
              <a:gd name="connsiteY10" fmla="*/ 2269004 h 2418607"/>
              <a:gd name="connsiteX11" fmla="*/ 1753894 w 5533320"/>
              <a:gd name="connsiteY11" fmla="*/ 2326530 h 2418607"/>
              <a:gd name="connsiteX12" fmla="*/ 1930907 w 5533320"/>
              <a:gd name="connsiteY12" fmla="*/ 2372689 h 2418607"/>
              <a:gd name="connsiteX13" fmla="*/ 2157420 w 5533320"/>
              <a:gd name="connsiteY13" fmla="*/ 2400776 h 2418607"/>
              <a:gd name="connsiteX14" fmla="*/ 2288803 w 5533320"/>
              <a:gd name="connsiteY14" fmla="*/ 2411381 h 2418607"/>
              <a:gd name="connsiteX15" fmla="*/ 2398385 w 5533320"/>
              <a:gd name="connsiteY15" fmla="*/ 2418562 h 2418607"/>
              <a:gd name="connsiteX16" fmla="*/ 2495260 w 5533320"/>
              <a:gd name="connsiteY16" fmla="*/ 2414915 h 2418607"/>
              <a:gd name="connsiteX17" fmla="*/ 2579720 w 5533320"/>
              <a:gd name="connsiteY17" fmla="*/ 2414919 h 2418607"/>
              <a:gd name="connsiteX18" fmla="*/ 2673562 w 5533320"/>
              <a:gd name="connsiteY18" fmla="*/ 2407844 h 2418607"/>
              <a:gd name="connsiteX19" fmla="*/ 2774268 w 5533320"/>
              <a:gd name="connsiteY19" fmla="*/ 2394024 h 2418607"/>
              <a:gd name="connsiteX20" fmla="*/ 3020785 w 5533320"/>
              <a:gd name="connsiteY20" fmla="*/ 2354812 h 2418607"/>
              <a:gd name="connsiteX21" fmla="*/ 3200141 w 5533320"/>
              <a:gd name="connsiteY21" fmla="*/ 2307954 h 2418607"/>
              <a:gd name="connsiteX22" fmla="*/ 3561032 w 5533320"/>
              <a:gd name="connsiteY22" fmla="*/ 2192842 h 2418607"/>
              <a:gd name="connsiteX23" fmla="*/ 3879673 w 5533320"/>
              <a:gd name="connsiteY23" fmla="*/ 2076955 h 2418607"/>
              <a:gd name="connsiteX24" fmla="*/ 4201230 w 5533320"/>
              <a:gd name="connsiteY24" fmla="*/ 1943891 h 2418607"/>
              <a:gd name="connsiteX25" fmla="*/ 4491247 w 5533320"/>
              <a:gd name="connsiteY25" fmla="*/ 1786086 h 2418607"/>
              <a:gd name="connsiteX26" fmla="*/ 4718396 w 5533320"/>
              <a:gd name="connsiteY26" fmla="*/ 1634619 h 2418607"/>
              <a:gd name="connsiteX27" fmla="*/ 4934948 w 5533320"/>
              <a:gd name="connsiteY27" fmla="*/ 1469703 h 2418607"/>
              <a:gd name="connsiteX28" fmla="*/ 5115527 w 5533320"/>
              <a:gd name="connsiteY28" fmla="*/ 1325793 h 2418607"/>
              <a:gd name="connsiteX29" fmla="*/ 5306807 w 5533320"/>
              <a:gd name="connsiteY29" fmla="*/ 1125529 h 2418607"/>
              <a:gd name="connsiteX30" fmla="*/ 5451805 w 5533320"/>
              <a:gd name="connsiteY30" fmla="*/ 945438 h 2418607"/>
              <a:gd name="connsiteX31" fmla="*/ 5533320 w 5533320"/>
              <a:gd name="connsiteY31" fmla="*/ 803457 h 2418607"/>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3020785 w 5533320"/>
              <a:gd name="connsiteY20" fmla="*/ 2354812 h 2418893"/>
              <a:gd name="connsiteX21" fmla="*/ 3200141 w 5533320"/>
              <a:gd name="connsiteY21" fmla="*/ 2307954 h 2418893"/>
              <a:gd name="connsiteX22" fmla="*/ 3561032 w 5533320"/>
              <a:gd name="connsiteY22" fmla="*/ 2192842 h 2418893"/>
              <a:gd name="connsiteX23" fmla="*/ 3879673 w 5533320"/>
              <a:gd name="connsiteY23" fmla="*/ 2076955 h 2418893"/>
              <a:gd name="connsiteX24" fmla="*/ 4201230 w 5533320"/>
              <a:gd name="connsiteY24" fmla="*/ 1943891 h 2418893"/>
              <a:gd name="connsiteX25" fmla="*/ 4491247 w 5533320"/>
              <a:gd name="connsiteY25" fmla="*/ 1786086 h 2418893"/>
              <a:gd name="connsiteX26" fmla="*/ 4718396 w 5533320"/>
              <a:gd name="connsiteY26" fmla="*/ 1634619 h 2418893"/>
              <a:gd name="connsiteX27" fmla="*/ 4934948 w 5533320"/>
              <a:gd name="connsiteY27" fmla="*/ 1469703 h 2418893"/>
              <a:gd name="connsiteX28" fmla="*/ 5115527 w 5533320"/>
              <a:gd name="connsiteY28" fmla="*/ 1325793 h 2418893"/>
              <a:gd name="connsiteX29" fmla="*/ 5306807 w 5533320"/>
              <a:gd name="connsiteY29" fmla="*/ 1125529 h 2418893"/>
              <a:gd name="connsiteX30" fmla="*/ 5451805 w 5533320"/>
              <a:gd name="connsiteY30" fmla="*/ 945438 h 2418893"/>
              <a:gd name="connsiteX31" fmla="*/ 5533320 w 5533320"/>
              <a:gd name="connsiteY31"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98787 w 5533320"/>
              <a:gd name="connsiteY20" fmla="*/ 2368953 h 2418893"/>
              <a:gd name="connsiteX21" fmla="*/ 3020785 w 5533320"/>
              <a:gd name="connsiteY21" fmla="*/ 2354812 h 2418893"/>
              <a:gd name="connsiteX22" fmla="*/ 3200141 w 5533320"/>
              <a:gd name="connsiteY22" fmla="*/ 2307954 h 2418893"/>
              <a:gd name="connsiteX23" fmla="*/ 3561032 w 5533320"/>
              <a:gd name="connsiteY23" fmla="*/ 2192842 h 2418893"/>
              <a:gd name="connsiteX24" fmla="*/ 3879673 w 5533320"/>
              <a:gd name="connsiteY24" fmla="*/ 2076955 h 2418893"/>
              <a:gd name="connsiteX25" fmla="*/ 4201230 w 5533320"/>
              <a:gd name="connsiteY25" fmla="*/ 1943891 h 2418893"/>
              <a:gd name="connsiteX26" fmla="*/ 4491247 w 5533320"/>
              <a:gd name="connsiteY26" fmla="*/ 1786086 h 2418893"/>
              <a:gd name="connsiteX27" fmla="*/ 4718396 w 5533320"/>
              <a:gd name="connsiteY27" fmla="*/ 1634619 h 2418893"/>
              <a:gd name="connsiteX28" fmla="*/ 4934948 w 5533320"/>
              <a:gd name="connsiteY28" fmla="*/ 1469703 h 2418893"/>
              <a:gd name="connsiteX29" fmla="*/ 5115527 w 5533320"/>
              <a:gd name="connsiteY29" fmla="*/ 1325793 h 2418893"/>
              <a:gd name="connsiteX30" fmla="*/ 5306807 w 5533320"/>
              <a:gd name="connsiteY30" fmla="*/ 1125529 h 2418893"/>
              <a:gd name="connsiteX31" fmla="*/ 5451805 w 5533320"/>
              <a:gd name="connsiteY31" fmla="*/ 945438 h 2418893"/>
              <a:gd name="connsiteX32" fmla="*/ 5533320 w 5533320"/>
              <a:gd name="connsiteY32"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98787 w 5533320"/>
              <a:gd name="connsiteY20" fmla="*/ 2368953 h 2418893"/>
              <a:gd name="connsiteX21" fmla="*/ 2898787 w 5533320"/>
              <a:gd name="connsiteY21" fmla="*/ 2368953 h 2418893"/>
              <a:gd name="connsiteX22" fmla="*/ 3020785 w 5533320"/>
              <a:gd name="connsiteY22" fmla="*/ 2354812 h 2418893"/>
              <a:gd name="connsiteX23" fmla="*/ 3200141 w 5533320"/>
              <a:gd name="connsiteY23" fmla="*/ 2307954 h 2418893"/>
              <a:gd name="connsiteX24" fmla="*/ 3561032 w 5533320"/>
              <a:gd name="connsiteY24" fmla="*/ 2192842 h 2418893"/>
              <a:gd name="connsiteX25" fmla="*/ 3879673 w 5533320"/>
              <a:gd name="connsiteY25" fmla="*/ 2076955 h 2418893"/>
              <a:gd name="connsiteX26" fmla="*/ 4201230 w 5533320"/>
              <a:gd name="connsiteY26" fmla="*/ 1943891 h 2418893"/>
              <a:gd name="connsiteX27" fmla="*/ 4491247 w 5533320"/>
              <a:gd name="connsiteY27" fmla="*/ 1786086 h 2418893"/>
              <a:gd name="connsiteX28" fmla="*/ 4718396 w 5533320"/>
              <a:gd name="connsiteY28" fmla="*/ 1634619 h 2418893"/>
              <a:gd name="connsiteX29" fmla="*/ 4934948 w 5533320"/>
              <a:gd name="connsiteY29" fmla="*/ 1469703 h 2418893"/>
              <a:gd name="connsiteX30" fmla="*/ 5115527 w 5533320"/>
              <a:gd name="connsiteY30" fmla="*/ 1325793 h 2418893"/>
              <a:gd name="connsiteX31" fmla="*/ 5306807 w 5533320"/>
              <a:gd name="connsiteY31" fmla="*/ 1125529 h 2418893"/>
              <a:gd name="connsiteX32" fmla="*/ 5451805 w 5533320"/>
              <a:gd name="connsiteY32" fmla="*/ 945438 h 2418893"/>
              <a:gd name="connsiteX33" fmla="*/ 5533320 w 5533320"/>
              <a:gd name="connsiteY33"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98787 w 5533320"/>
              <a:gd name="connsiteY20" fmla="*/ 2368953 h 2418893"/>
              <a:gd name="connsiteX21" fmla="*/ 2898787 w 5533320"/>
              <a:gd name="connsiteY21" fmla="*/ 2379559 h 2418893"/>
              <a:gd name="connsiteX22" fmla="*/ 3020785 w 5533320"/>
              <a:gd name="connsiteY22" fmla="*/ 2354812 h 2418893"/>
              <a:gd name="connsiteX23" fmla="*/ 3200141 w 5533320"/>
              <a:gd name="connsiteY23" fmla="*/ 2307954 h 2418893"/>
              <a:gd name="connsiteX24" fmla="*/ 3561032 w 5533320"/>
              <a:gd name="connsiteY24" fmla="*/ 2192842 h 2418893"/>
              <a:gd name="connsiteX25" fmla="*/ 3879673 w 5533320"/>
              <a:gd name="connsiteY25" fmla="*/ 2076955 h 2418893"/>
              <a:gd name="connsiteX26" fmla="*/ 4201230 w 5533320"/>
              <a:gd name="connsiteY26" fmla="*/ 1943891 h 2418893"/>
              <a:gd name="connsiteX27" fmla="*/ 4491247 w 5533320"/>
              <a:gd name="connsiteY27" fmla="*/ 1786086 h 2418893"/>
              <a:gd name="connsiteX28" fmla="*/ 4718396 w 5533320"/>
              <a:gd name="connsiteY28" fmla="*/ 1634619 h 2418893"/>
              <a:gd name="connsiteX29" fmla="*/ 4934948 w 5533320"/>
              <a:gd name="connsiteY29" fmla="*/ 1469703 h 2418893"/>
              <a:gd name="connsiteX30" fmla="*/ 5115527 w 5533320"/>
              <a:gd name="connsiteY30" fmla="*/ 1325793 h 2418893"/>
              <a:gd name="connsiteX31" fmla="*/ 5306807 w 5533320"/>
              <a:gd name="connsiteY31" fmla="*/ 1125529 h 2418893"/>
              <a:gd name="connsiteX32" fmla="*/ 5451805 w 5533320"/>
              <a:gd name="connsiteY32" fmla="*/ 945438 h 2418893"/>
              <a:gd name="connsiteX33" fmla="*/ 5533320 w 5533320"/>
              <a:gd name="connsiteY33"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98787 w 5533320"/>
              <a:gd name="connsiteY20" fmla="*/ 2368953 h 2418893"/>
              <a:gd name="connsiteX21" fmla="*/ 2945708 w 5533320"/>
              <a:gd name="connsiteY21" fmla="*/ 2414914 h 2418893"/>
              <a:gd name="connsiteX22" fmla="*/ 3020785 w 5533320"/>
              <a:gd name="connsiteY22" fmla="*/ 2354812 h 2418893"/>
              <a:gd name="connsiteX23" fmla="*/ 3200141 w 5533320"/>
              <a:gd name="connsiteY23" fmla="*/ 2307954 h 2418893"/>
              <a:gd name="connsiteX24" fmla="*/ 3561032 w 5533320"/>
              <a:gd name="connsiteY24" fmla="*/ 2192842 h 2418893"/>
              <a:gd name="connsiteX25" fmla="*/ 3879673 w 5533320"/>
              <a:gd name="connsiteY25" fmla="*/ 2076955 h 2418893"/>
              <a:gd name="connsiteX26" fmla="*/ 4201230 w 5533320"/>
              <a:gd name="connsiteY26" fmla="*/ 1943891 h 2418893"/>
              <a:gd name="connsiteX27" fmla="*/ 4491247 w 5533320"/>
              <a:gd name="connsiteY27" fmla="*/ 1786086 h 2418893"/>
              <a:gd name="connsiteX28" fmla="*/ 4718396 w 5533320"/>
              <a:gd name="connsiteY28" fmla="*/ 1634619 h 2418893"/>
              <a:gd name="connsiteX29" fmla="*/ 4934948 w 5533320"/>
              <a:gd name="connsiteY29" fmla="*/ 1469703 h 2418893"/>
              <a:gd name="connsiteX30" fmla="*/ 5115527 w 5533320"/>
              <a:gd name="connsiteY30" fmla="*/ 1325793 h 2418893"/>
              <a:gd name="connsiteX31" fmla="*/ 5306807 w 5533320"/>
              <a:gd name="connsiteY31" fmla="*/ 1125529 h 2418893"/>
              <a:gd name="connsiteX32" fmla="*/ 5451805 w 5533320"/>
              <a:gd name="connsiteY32" fmla="*/ 945438 h 2418893"/>
              <a:gd name="connsiteX33" fmla="*/ 5533320 w 5533320"/>
              <a:gd name="connsiteY33"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61249 w 5533320"/>
              <a:gd name="connsiteY20" fmla="*/ 2383095 h 2418893"/>
              <a:gd name="connsiteX21" fmla="*/ 2945708 w 5533320"/>
              <a:gd name="connsiteY21" fmla="*/ 2414914 h 2418893"/>
              <a:gd name="connsiteX22" fmla="*/ 3020785 w 5533320"/>
              <a:gd name="connsiteY22" fmla="*/ 2354812 h 2418893"/>
              <a:gd name="connsiteX23" fmla="*/ 3200141 w 5533320"/>
              <a:gd name="connsiteY23" fmla="*/ 2307954 h 2418893"/>
              <a:gd name="connsiteX24" fmla="*/ 3561032 w 5533320"/>
              <a:gd name="connsiteY24" fmla="*/ 2192842 h 2418893"/>
              <a:gd name="connsiteX25" fmla="*/ 3879673 w 5533320"/>
              <a:gd name="connsiteY25" fmla="*/ 2076955 h 2418893"/>
              <a:gd name="connsiteX26" fmla="*/ 4201230 w 5533320"/>
              <a:gd name="connsiteY26" fmla="*/ 1943891 h 2418893"/>
              <a:gd name="connsiteX27" fmla="*/ 4491247 w 5533320"/>
              <a:gd name="connsiteY27" fmla="*/ 1786086 h 2418893"/>
              <a:gd name="connsiteX28" fmla="*/ 4718396 w 5533320"/>
              <a:gd name="connsiteY28" fmla="*/ 1634619 h 2418893"/>
              <a:gd name="connsiteX29" fmla="*/ 4934948 w 5533320"/>
              <a:gd name="connsiteY29" fmla="*/ 1469703 h 2418893"/>
              <a:gd name="connsiteX30" fmla="*/ 5115527 w 5533320"/>
              <a:gd name="connsiteY30" fmla="*/ 1325793 h 2418893"/>
              <a:gd name="connsiteX31" fmla="*/ 5306807 w 5533320"/>
              <a:gd name="connsiteY31" fmla="*/ 1125529 h 2418893"/>
              <a:gd name="connsiteX32" fmla="*/ 5451805 w 5533320"/>
              <a:gd name="connsiteY32" fmla="*/ 945438 h 2418893"/>
              <a:gd name="connsiteX33" fmla="*/ 5533320 w 5533320"/>
              <a:gd name="connsiteY33"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157420 w 5533320"/>
              <a:gd name="connsiteY13" fmla="*/ 2400776 h 2418893"/>
              <a:gd name="connsiteX14" fmla="*/ 2288803 w 5533320"/>
              <a:gd name="connsiteY14" fmla="*/ 2411381 h 2418893"/>
              <a:gd name="connsiteX15" fmla="*/ 2398385 w 5533320"/>
              <a:gd name="connsiteY15" fmla="*/ 2418562 h 2418893"/>
              <a:gd name="connsiteX16" fmla="*/ 2495259 w 5533320"/>
              <a:gd name="connsiteY16" fmla="*/ 2418452 h 2418893"/>
              <a:gd name="connsiteX17" fmla="*/ 2579720 w 5533320"/>
              <a:gd name="connsiteY17" fmla="*/ 2414919 h 2418893"/>
              <a:gd name="connsiteX18" fmla="*/ 2673562 w 5533320"/>
              <a:gd name="connsiteY18" fmla="*/ 2407844 h 2418893"/>
              <a:gd name="connsiteX19" fmla="*/ 2774268 w 5533320"/>
              <a:gd name="connsiteY19" fmla="*/ 2394024 h 2418893"/>
              <a:gd name="connsiteX20" fmla="*/ 2861249 w 5533320"/>
              <a:gd name="connsiteY20" fmla="*/ 2383095 h 2418893"/>
              <a:gd name="connsiteX21" fmla="*/ 2955093 w 5533320"/>
              <a:gd name="connsiteY21" fmla="*/ 2368953 h 2418893"/>
              <a:gd name="connsiteX22" fmla="*/ 3020785 w 5533320"/>
              <a:gd name="connsiteY22" fmla="*/ 2354812 h 2418893"/>
              <a:gd name="connsiteX23" fmla="*/ 3200141 w 5533320"/>
              <a:gd name="connsiteY23" fmla="*/ 2307954 h 2418893"/>
              <a:gd name="connsiteX24" fmla="*/ 3561032 w 5533320"/>
              <a:gd name="connsiteY24" fmla="*/ 2192842 h 2418893"/>
              <a:gd name="connsiteX25" fmla="*/ 3879673 w 5533320"/>
              <a:gd name="connsiteY25" fmla="*/ 2076955 h 2418893"/>
              <a:gd name="connsiteX26" fmla="*/ 4201230 w 5533320"/>
              <a:gd name="connsiteY26" fmla="*/ 1943891 h 2418893"/>
              <a:gd name="connsiteX27" fmla="*/ 4491247 w 5533320"/>
              <a:gd name="connsiteY27" fmla="*/ 1786086 h 2418893"/>
              <a:gd name="connsiteX28" fmla="*/ 4718396 w 5533320"/>
              <a:gd name="connsiteY28" fmla="*/ 1634619 h 2418893"/>
              <a:gd name="connsiteX29" fmla="*/ 4934948 w 5533320"/>
              <a:gd name="connsiteY29" fmla="*/ 1469703 h 2418893"/>
              <a:gd name="connsiteX30" fmla="*/ 5115527 w 5533320"/>
              <a:gd name="connsiteY30" fmla="*/ 1325793 h 2418893"/>
              <a:gd name="connsiteX31" fmla="*/ 5306807 w 5533320"/>
              <a:gd name="connsiteY31" fmla="*/ 1125529 h 2418893"/>
              <a:gd name="connsiteX32" fmla="*/ 5451805 w 5533320"/>
              <a:gd name="connsiteY32" fmla="*/ 945438 h 2418893"/>
              <a:gd name="connsiteX33" fmla="*/ 5533320 w 5533320"/>
              <a:gd name="connsiteY33"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930907 w 5533320"/>
              <a:gd name="connsiteY12" fmla="*/ 2372689 h 2418893"/>
              <a:gd name="connsiteX13" fmla="*/ 2035426 w 5533320"/>
              <a:gd name="connsiteY13" fmla="*/ 2383095 h 2418893"/>
              <a:gd name="connsiteX14" fmla="*/ 2157420 w 5533320"/>
              <a:gd name="connsiteY14" fmla="*/ 2400776 h 2418893"/>
              <a:gd name="connsiteX15" fmla="*/ 2288803 w 5533320"/>
              <a:gd name="connsiteY15" fmla="*/ 2411381 h 2418893"/>
              <a:gd name="connsiteX16" fmla="*/ 2398385 w 5533320"/>
              <a:gd name="connsiteY16" fmla="*/ 2418562 h 2418893"/>
              <a:gd name="connsiteX17" fmla="*/ 2495259 w 5533320"/>
              <a:gd name="connsiteY17" fmla="*/ 2418452 h 2418893"/>
              <a:gd name="connsiteX18" fmla="*/ 2579720 w 5533320"/>
              <a:gd name="connsiteY18" fmla="*/ 2414919 h 2418893"/>
              <a:gd name="connsiteX19" fmla="*/ 2673562 w 5533320"/>
              <a:gd name="connsiteY19" fmla="*/ 2407844 h 2418893"/>
              <a:gd name="connsiteX20" fmla="*/ 2774268 w 5533320"/>
              <a:gd name="connsiteY20" fmla="*/ 2394024 h 2418893"/>
              <a:gd name="connsiteX21" fmla="*/ 2861249 w 5533320"/>
              <a:gd name="connsiteY21" fmla="*/ 2383095 h 2418893"/>
              <a:gd name="connsiteX22" fmla="*/ 2955093 w 5533320"/>
              <a:gd name="connsiteY22" fmla="*/ 2368953 h 2418893"/>
              <a:gd name="connsiteX23" fmla="*/ 3020785 w 5533320"/>
              <a:gd name="connsiteY23" fmla="*/ 2354812 h 2418893"/>
              <a:gd name="connsiteX24" fmla="*/ 3200141 w 5533320"/>
              <a:gd name="connsiteY24" fmla="*/ 2307954 h 2418893"/>
              <a:gd name="connsiteX25" fmla="*/ 3561032 w 5533320"/>
              <a:gd name="connsiteY25" fmla="*/ 2192842 h 2418893"/>
              <a:gd name="connsiteX26" fmla="*/ 3879673 w 5533320"/>
              <a:gd name="connsiteY26" fmla="*/ 2076955 h 2418893"/>
              <a:gd name="connsiteX27" fmla="*/ 4201230 w 5533320"/>
              <a:gd name="connsiteY27" fmla="*/ 1943891 h 2418893"/>
              <a:gd name="connsiteX28" fmla="*/ 4491247 w 5533320"/>
              <a:gd name="connsiteY28" fmla="*/ 1786086 h 2418893"/>
              <a:gd name="connsiteX29" fmla="*/ 4718396 w 5533320"/>
              <a:gd name="connsiteY29" fmla="*/ 1634619 h 2418893"/>
              <a:gd name="connsiteX30" fmla="*/ 4934948 w 5533320"/>
              <a:gd name="connsiteY30" fmla="*/ 1469703 h 2418893"/>
              <a:gd name="connsiteX31" fmla="*/ 5115527 w 5533320"/>
              <a:gd name="connsiteY31" fmla="*/ 1325793 h 2418893"/>
              <a:gd name="connsiteX32" fmla="*/ 5306807 w 5533320"/>
              <a:gd name="connsiteY32" fmla="*/ 1125529 h 2418893"/>
              <a:gd name="connsiteX33" fmla="*/ 5451805 w 5533320"/>
              <a:gd name="connsiteY33" fmla="*/ 945438 h 2418893"/>
              <a:gd name="connsiteX34" fmla="*/ 5533320 w 5533320"/>
              <a:gd name="connsiteY34" fmla="*/ 803457 h 2418893"/>
              <a:gd name="connsiteX0" fmla="*/ 317602 w 5533320"/>
              <a:gd name="connsiteY0" fmla="*/ 0 h 2418893"/>
              <a:gd name="connsiteX1" fmla="*/ 126814 w 5533320"/>
              <a:gd name="connsiteY1" fmla="*/ 314449 h 2418893"/>
              <a:gd name="connsiteX2" fmla="*/ 19481 w 5533320"/>
              <a:gd name="connsiteY2" fmla="*/ 619714 h 2418893"/>
              <a:gd name="connsiteX3" fmla="*/ 8984 w 5533320"/>
              <a:gd name="connsiteY3" fmla="*/ 891180 h 2418893"/>
              <a:gd name="connsiteX4" fmla="*/ 116749 w 5533320"/>
              <a:gd name="connsiteY4" fmla="*/ 1216754 h 2418893"/>
              <a:gd name="connsiteX5" fmla="*/ 270771 w 5533320"/>
              <a:gd name="connsiteY5" fmla="*/ 1446620 h 2418893"/>
              <a:gd name="connsiteX6" fmla="*/ 494807 w 5533320"/>
              <a:gd name="connsiteY6" fmla="*/ 1694404 h 2418893"/>
              <a:gd name="connsiteX7" fmla="*/ 713664 w 5533320"/>
              <a:gd name="connsiteY7" fmla="*/ 1867446 h 2418893"/>
              <a:gd name="connsiteX8" fmla="*/ 971551 w 5533320"/>
              <a:gd name="connsiteY8" fmla="*/ 2014066 h 2418893"/>
              <a:gd name="connsiteX9" fmla="*/ 1270024 w 5533320"/>
              <a:gd name="connsiteY9" fmla="*/ 2161837 h 2418893"/>
              <a:gd name="connsiteX10" fmla="*/ 1554886 w 5533320"/>
              <a:gd name="connsiteY10" fmla="*/ 2269004 h 2418893"/>
              <a:gd name="connsiteX11" fmla="*/ 1753894 w 5533320"/>
              <a:gd name="connsiteY11" fmla="*/ 2326530 h 2418893"/>
              <a:gd name="connsiteX12" fmla="*/ 1893369 w 5533320"/>
              <a:gd name="connsiteY12" fmla="*/ 2358547 h 2418893"/>
              <a:gd name="connsiteX13" fmla="*/ 2035426 w 5533320"/>
              <a:gd name="connsiteY13" fmla="*/ 2383095 h 2418893"/>
              <a:gd name="connsiteX14" fmla="*/ 2157420 w 5533320"/>
              <a:gd name="connsiteY14" fmla="*/ 2400776 h 2418893"/>
              <a:gd name="connsiteX15" fmla="*/ 2288803 w 5533320"/>
              <a:gd name="connsiteY15" fmla="*/ 2411381 h 2418893"/>
              <a:gd name="connsiteX16" fmla="*/ 2398385 w 5533320"/>
              <a:gd name="connsiteY16" fmla="*/ 2418562 h 2418893"/>
              <a:gd name="connsiteX17" fmla="*/ 2495259 w 5533320"/>
              <a:gd name="connsiteY17" fmla="*/ 2418452 h 2418893"/>
              <a:gd name="connsiteX18" fmla="*/ 2579720 w 5533320"/>
              <a:gd name="connsiteY18" fmla="*/ 2414919 h 2418893"/>
              <a:gd name="connsiteX19" fmla="*/ 2673562 w 5533320"/>
              <a:gd name="connsiteY19" fmla="*/ 2407844 h 2418893"/>
              <a:gd name="connsiteX20" fmla="*/ 2774268 w 5533320"/>
              <a:gd name="connsiteY20" fmla="*/ 2394024 h 2418893"/>
              <a:gd name="connsiteX21" fmla="*/ 2861249 w 5533320"/>
              <a:gd name="connsiteY21" fmla="*/ 2383095 h 2418893"/>
              <a:gd name="connsiteX22" fmla="*/ 2955093 w 5533320"/>
              <a:gd name="connsiteY22" fmla="*/ 2368953 h 2418893"/>
              <a:gd name="connsiteX23" fmla="*/ 3020785 w 5533320"/>
              <a:gd name="connsiteY23" fmla="*/ 2354812 h 2418893"/>
              <a:gd name="connsiteX24" fmla="*/ 3200141 w 5533320"/>
              <a:gd name="connsiteY24" fmla="*/ 2307954 h 2418893"/>
              <a:gd name="connsiteX25" fmla="*/ 3561032 w 5533320"/>
              <a:gd name="connsiteY25" fmla="*/ 2192842 h 2418893"/>
              <a:gd name="connsiteX26" fmla="*/ 3879673 w 5533320"/>
              <a:gd name="connsiteY26" fmla="*/ 2076955 h 2418893"/>
              <a:gd name="connsiteX27" fmla="*/ 4201230 w 5533320"/>
              <a:gd name="connsiteY27" fmla="*/ 1943891 h 2418893"/>
              <a:gd name="connsiteX28" fmla="*/ 4491247 w 5533320"/>
              <a:gd name="connsiteY28" fmla="*/ 1786086 h 2418893"/>
              <a:gd name="connsiteX29" fmla="*/ 4718396 w 5533320"/>
              <a:gd name="connsiteY29" fmla="*/ 1634619 h 2418893"/>
              <a:gd name="connsiteX30" fmla="*/ 4934948 w 5533320"/>
              <a:gd name="connsiteY30" fmla="*/ 1469703 h 2418893"/>
              <a:gd name="connsiteX31" fmla="*/ 5115527 w 5533320"/>
              <a:gd name="connsiteY31" fmla="*/ 1325793 h 2418893"/>
              <a:gd name="connsiteX32" fmla="*/ 5306807 w 5533320"/>
              <a:gd name="connsiteY32" fmla="*/ 1125529 h 2418893"/>
              <a:gd name="connsiteX33" fmla="*/ 5451805 w 5533320"/>
              <a:gd name="connsiteY33" fmla="*/ 945438 h 2418893"/>
              <a:gd name="connsiteX34" fmla="*/ 5533320 w 5533320"/>
              <a:gd name="connsiteY34" fmla="*/ 803457 h 2418893"/>
              <a:gd name="connsiteX0" fmla="*/ 317602 w 5623694"/>
              <a:gd name="connsiteY0" fmla="*/ 0 h 2418893"/>
              <a:gd name="connsiteX1" fmla="*/ 126814 w 5623694"/>
              <a:gd name="connsiteY1" fmla="*/ 314449 h 2418893"/>
              <a:gd name="connsiteX2" fmla="*/ 19481 w 5623694"/>
              <a:gd name="connsiteY2" fmla="*/ 619714 h 2418893"/>
              <a:gd name="connsiteX3" fmla="*/ 8984 w 5623694"/>
              <a:gd name="connsiteY3" fmla="*/ 891180 h 2418893"/>
              <a:gd name="connsiteX4" fmla="*/ 116749 w 5623694"/>
              <a:gd name="connsiteY4" fmla="*/ 1216754 h 2418893"/>
              <a:gd name="connsiteX5" fmla="*/ 270771 w 5623694"/>
              <a:gd name="connsiteY5" fmla="*/ 1446620 h 2418893"/>
              <a:gd name="connsiteX6" fmla="*/ 494807 w 5623694"/>
              <a:gd name="connsiteY6" fmla="*/ 1694404 h 2418893"/>
              <a:gd name="connsiteX7" fmla="*/ 713664 w 5623694"/>
              <a:gd name="connsiteY7" fmla="*/ 1867446 h 2418893"/>
              <a:gd name="connsiteX8" fmla="*/ 971551 w 5623694"/>
              <a:gd name="connsiteY8" fmla="*/ 2014066 h 2418893"/>
              <a:gd name="connsiteX9" fmla="*/ 1270024 w 5623694"/>
              <a:gd name="connsiteY9" fmla="*/ 2161837 h 2418893"/>
              <a:gd name="connsiteX10" fmla="*/ 1554886 w 5623694"/>
              <a:gd name="connsiteY10" fmla="*/ 2269004 h 2418893"/>
              <a:gd name="connsiteX11" fmla="*/ 1753894 w 5623694"/>
              <a:gd name="connsiteY11" fmla="*/ 2326530 h 2418893"/>
              <a:gd name="connsiteX12" fmla="*/ 1893369 w 5623694"/>
              <a:gd name="connsiteY12" fmla="*/ 2358547 h 2418893"/>
              <a:gd name="connsiteX13" fmla="*/ 2035426 w 5623694"/>
              <a:gd name="connsiteY13" fmla="*/ 2383095 h 2418893"/>
              <a:gd name="connsiteX14" fmla="*/ 2157420 w 5623694"/>
              <a:gd name="connsiteY14" fmla="*/ 2400776 h 2418893"/>
              <a:gd name="connsiteX15" fmla="*/ 2288803 w 5623694"/>
              <a:gd name="connsiteY15" fmla="*/ 2411381 h 2418893"/>
              <a:gd name="connsiteX16" fmla="*/ 2398385 w 5623694"/>
              <a:gd name="connsiteY16" fmla="*/ 2418562 h 2418893"/>
              <a:gd name="connsiteX17" fmla="*/ 2495259 w 5623694"/>
              <a:gd name="connsiteY17" fmla="*/ 2418452 h 2418893"/>
              <a:gd name="connsiteX18" fmla="*/ 2579720 w 5623694"/>
              <a:gd name="connsiteY18" fmla="*/ 2414919 h 2418893"/>
              <a:gd name="connsiteX19" fmla="*/ 2673562 w 5623694"/>
              <a:gd name="connsiteY19" fmla="*/ 2407844 h 2418893"/>
              <a:gd name="connsiteX20" fmla="*/ 2774268 w 5623694"/>
              <a:gd name="connsiteY20" fmla="*/ 2394024 h 2418893"/>
              <a:gd name="connsiteX21" fmla="*/ 2861249 w 5623694"/>
              <a:gd name="connsiteY21" fmla="*/ 2383095 h 2418893"/>
              <a:gd name="connsiteX22" fmla="*/ 2955093 w 5623694"/>
              <a:gd name="connsiteY22" fmla="*/ 2368953 h 2418893"/>
              <a:gd name="connsiteX23" fmla="*/ 3020785 w 5623694"/>
              <a:gd name="connsiteY23" fmla="*/ 2354812 h 2418893"/>
              <a:gd name="connsiteX24" fmla="*/ 3200141 w 5623694"/>
              <a:gd name="connsiteY24" fmla="*/ 2307954 h 2418893"/>
              <a:gd name="connsiteX25" fmla="*/ 3561032 w 5623694"/>
              <a:gd name="connsiteY25" fmla="*/ 2192842 h 2418893"/>
              <a:gd name="connsiteX26" fmla="*/ 3879673 w 5623694"/>
              <a:gd name="connsiteY26" fmla="*/ 2076955 h 2418893"/>
              <a:gd name="connsiteX27" fmla="*/ 4201230 w 5623694"/>
              <a:gd name="connsiteY27" fmla="*/ 1943891 h 2418893"/>
              <a:gd name="connsiteX28" fmla="*/ 4491247 w 5623694"/>
              <a:gd name="connsiteY28" fmla="*/ 1786086 h 2418893"/>
              <a:gd name="connsiteX29" fmla="*/ 4718396 w 5623694"/>
              <a:gd name="connsiteY29" fmla="*/ 1634619 h 2418893"/>
              <a:gd name="connsiteX30" fmla="*/ 4934948 w 5623694"/>
              <a:gd name="connsiteY30" fmla="*/ 1469703 h 2418893"/>
              <a:gd name="connsiteX31" fmla="*/ 5115527 w 5623694"/>
              <a:gd name="connsiteY31" fmla="*/ 1325793 h 2418893"/>
              <a:gd name="connsiteX32" fmla="*/ 5306807 w 5623694"/>
              <a:gd name="connsiteY32" fmla="*/ 1125529 h 2418893"/>
              <a:gd name="connsiteX33" fmla="*/ 5451805 w 5623694"/>
              <a:gd name="connsiteY33" fmla="*/ 945438 h 2418893"/>
              <a:gd name="connsiteX34" fmla="*/ 5623693 w 5623694"/>
              <a:gd name="connsiteY34" fmla="*/ 640650 h 2418893"/>
              <a:gd name="connsiteX0" fmla="*/ 317602 w 5714063"/>
              <a:gd name="connsiteY0" fmla="*/ 0 h 2418893"/>
              <a:gd name="connsiteX1" fmla="*/ 126814 w 5714063"/>
              <a:gd name="connsiteY1" fmla="*/ 314449 h 2418893"/>
              <a:gd name="connsiteX2" fmla="*/ 19481 w 5714063"/>
              <a:gd name="connsiteY2" fmla="*/ 619714 h 2418893"/>
              <a:gd name="connsiteX3" fmla="*/ 8984 w 5714063"/>
              <a:gd name="connsiteY3" fmla="*/ 891180 h 2418893"/>
              <a:gd name="connsiteX4" fmla="*/ 116749 w 5714063"/>
              <a:gd name="connsiteY4" fmla="*/ 1216754 h 2418893"/>
              <a:gd name="connsiteX5" fmla="*/ 270771 w 5714063"/>
              <a:gd name="connsiteY5" fmla="*/ 1446620 h 2418893"/>
              <a:gd name="connsiteX6" fmla="*/ 494807 w 5714063"/>
              <a:gd name="connsiteY6" fmla="*/ 1694404 h 2418893"/>
              <a:gd name="connsiteX7" fmla="*/ 713664 w 5714063"/>
              <a:gd name="connsiteY7" fmla="*/ 1867446 h 2418893"/>
              <a:gd name="connsiteX8" fmla="*/ 971551 w 5714063"/>
              <a:gd name="connsiteY8" fmla="*/ 2014066 h 2418893"/>
              <a:gd name="connsiteX9" fmla="*/ 1270024 w 5714063"/>
              <a:gd name="connsiteY9" fmla="*/ 2161837 h 2418893"/>
              <a:gd name="connsiteX10" fmla="*/ 1554886 w 5714063"/>
              <a:gd name="connsiteY10" fmla="*/ 2269004 h 2418893"/>
              <a:gd name="connsiteX11" fmla="*/ 1753894 w 5714063"/>
              <a:gd name="connsiteY11" fmla="*/ 2326530 h 2418893"/>
              <a:gd name="connsiteX12" fmla="*/ 1893369 w 5714063"/>
              <a:gd name="connsiteY12" fmla="*/ 2358547 h 2418893"/>
              <a:gd name="connsiteX13" fmla="*/ 2035426 w 5714063"/>
              <a:gd name="connsiteY13" fmla="*/ 2383095 h 2418893"/>
              <a:gd name="connsiteX14" fmla="*/ 2157420 w 5714063"/>
              <a:gd name="connsiteY14" fmla="*/ 2400776 h 2418893"/>
              <a:gd name="connsiteX15" fmla="*/ 2288803 w 5714063"/>
              <a:gd name="connsiteY15" fmla="*/ 2411381 h 2418893"/>
              <a:gd name="connsiteX16" fmla="*/ 2398385 w 5714063"/>
              <a:gd name="connsiteY16" fmla="*/ 2418562 h 2418893"/>
              <a:gd name="connsiteX17" fmla="*/ 2495259 w 5714063"/>
              <a:gd name="connsiteY17" fmla="*/ 2418452 h 2418893"/>
              <a:gd name="connsiteX18" fmla="*/ 2579720 w 5714063"/>
              <a:gd name="connsiteY18" fmla="*/ 2414919 h 2418893"/>
              <a:gd name="connsiteX19" fmla="*/ 2673562 w 5714063"/>
              <a:gd name="connsiteY19" fmla="*/ 2407844 h 2418893"/>
              <a:gd name="connsiteX20" fmla="*/ 2774268 w 5714063"/>
              <a:gd name="connsiteY20" fmla="*/ 2394024 h 2418893"/>
              <a:gd name="connsiteX21" fmla="*/ 2861249 w 5714063"/>
              <a:gd name="connsiteY21" fmla="*/ 2383095 h 2418893"/>
              <a:gd name="connsiteX22" fmla="*/ 2955093 w 5714063"/>
              <a:gd name="connsiteY22" fmla="*/ 2368953 h 2418893"/>
              <a:gd name="connsiteX23" fmla="*/ 3020785 w 5714063"/>
              <a:gd name="connsiteY23" fmla="*/ 2354812 h 2418893"/>
              <a:gd name="connsiteX24" fmla="*/ 3200141 w 5714063"/>
              <a:gd name="connsiteY24" fmla="*/ 2307954 h 2418893"/>
              <a:gd name="connsiteX25" fmla="*/ 3561032 w 5714063"/>
              <a:gd name="connsiteY25" fmla="*/ 2192842 h 2418893"/>
              <a:gd name="connsiteX26" fmla="*/ 3879673 w 5714063"/>
              <a:gd name="connsiteY26" fmla="*/ 2076955 h 2418893"/>
              <a:gd name="connsiteX27" fmla="*/ 4201230 w 5714063"/>
              <a:gd name="connsiteY27" fmla="*/ 1943891 h 2418893"/>
              <a:gd name="connsiteX28" fmla="*/ 4491247 w 5714063"/>
              <a:gd name="connsiteY28" fmla="*/ 1786086 h 2418893"/>
              <a:gd name="connsiteX29" fmla="*/ 4718396 w 5714063"/>
              <a:gd name="connsiteY29" fmla="*/ 1634619 h 2418893"/>
              <a:gd name="connsiteX30" fmla="*/ 4934948 w 5714063"/>
              <a:gd name="connsiteY30" fmla="*/ 1469703 h 2418893"/>
              <a:gd name="connsiteX31" fmla="*/ 5115527 w 5714063"/>
              <a:gd name="connsiteY31" fmla="*/ 1325793 h 2418893"/>
              <a:gd name="connsiteX32" fmla="*/ 5306807 w 5714063"/>
              <a:gd name="connsiteY32" fmla="*/ 1125529 h 2418893"/>
              <a:gd name="connsiteX33" fmla="*/ 5451805 w 5714063"/>
              <a:gd name="connsiteY33" fmla="*/ 945438 h 2418893"/>
              <a:gd name="connsiteX34" fmla="*/ 5714063 w 5714063"/>
              <a:gd name="connsiteY34" fmla="*/ 873235 h 2418893"/>
              <a:gd name="connsiteX0" fmla="*/ 317602 w 5533326"/>
              <a:gd name="connsiteY0" fmla="*/ 0 h 2418893"/>
              <a:gd name="connsiteX1" fmla="*/ 126814 w 5533326"/>
              <a:gd name="connsiteY1" fmla="*/ 314449 h 2418893"/>
              <a:gd name="connsiteX2" fmla="*/ 19481 w 5533326"/>
              <a:gd name="connsiteY2" fmla="*/ 619714 h 2418893"/>
              <a:gd name="connsiteX3" fmla="*/ 8984 w 5533326"/>
              <a:gd name="connsiteY3" fmla="*/ 891180 h 2418893"/>
              <a:gd name="connsiteX4" fmla="*/ 116749 w 5533326"/>
              <a:gd name="connsiteY4" fmla="*/ 1216754 h 2418893"/>
              <a:gd name="connsiteX5" fmla="*/ 270771 w 5533326"/>
              <a:gd name="connsiteY5" fmla="*/ 1446620 h 2418893"/>
              <a:gd name="connsiteX6" fmla="*/ 494807 w 5533326"/>
              <a:gd name="connsiteY6" fmla="*/ 1694404 h 2418893"/>
              <a:gd name="connsiteX7" fmla="*/ 713664 w 5533326"/>
              <a:gd name="connsiteY7" fmla="*/ 1867446 h 2418893"/>
              <a:gd name="connsiteX8" fmla="*/ 971551 w 5533326"/>
              <a:gd name="connsiteY8" fmla="*/ 2014066 h 2418893"/>
              <a:gd name="connsiteX9" fmla="*/ 1270024 w 5533326"/>
              <a:gd name="connsiteY9" fmla="*/ 2161837 h 2418893"/>
              <a:gd name="connsiteX10" fmla="*/ 1554886 w 5533326"/>
              <a:gd name="connsiteY10" fmla="*/ 2269004 h 2418893"/>
              <a:gd name="connsiteX11" fmla="*/ 1753894 w 5533326"/>
              <a:gd name="connsiteY11" fmla="*/ 2326530 h 2418893"/>
              <a:gd name="connsiteX12" fmla="*/ 1893369 w 5533326"/>
              <a:gd name="connsiteY12" fmla="*/ 2358547 h 2418893"/>
              <a:gd name="connsiteX13" fmla="*/ 2035426 w 5533326"/>
              <a:gd name="connsiteY13" fmla="*/ 2383095 h 2418893"/>
              <a:gd name="connsiteX14" fmla="*/ 2157420 w 5533326"/>
              <a:gd name="connsiteY14" fmla="*/ 2400776 h 2418893"/>
              <a:gd name="connsiteX15" fmla="*/ 2288803 w 5533326"/>
              <a:gd name="connsiteY15" fmla="*/ 2411381 h 2418893"/>
              <a:gd name="connsiteX16" fmla="*/ 2398385 w 5533326"/>
              <a:gd name="connsiteY16" fmla="*/ 2418562 h 2418893"/>
              <a:gd name="connsiteX17" fmla="*/ 2495259 w 5533326"/>
              <a:gd name="connsiteY17" fmla="*/ 2418452 h 2418893"/>
              <a:gd name="connsiteX18" fmla="*/ 2579720 w 5533326"/>
              <a:gd name="connsiteY18" fmla="*/ 2414919 h 2418893"/>
              <a:gd name="connsiteX19" fmla="*/ 2673562 w 5533326"/>
              <a:gd name="connsiteY19" fmla="*/ 2407844 h 2418893"/>
              <a:gd name="connsiteX20" fmla="*/ 2774268 w 5533326"/>
              <a:gd name="connsiteY20" fmla="*/ 2394024 h 2418893"/>
              <a:gd name="connsiteX21" fmla="*/ 2861249 w 5533326"/>
              <a:gd name="connsiteY21" fmla="*/ 2383095 h 2418893"/>
              <a:gd name="connsiteX22" fmla="*/ 2955093 w 5533326"/>
              <a:gd name="connsiteY22" fmla="*/ 2368953 h 2418893"/>
              <a:gd name="connsiteX23" fmla="*/ 3020785 w 5533326"/>
              <a:gd name="connsiteY23" fmla="*/ 2354812 h 2418893"/>
              <a:gd name="connsiteX24" fmla="*/ 3200141 w 5533326"/>
              <a:gd name="connsiteY24" fmla="*/ 2307954 h 2418893"/>
              <a:gd name="connsiteX25" fmla="*/ 3561032 w 5533326"/>
              <a:gd name="connsiteY25" fmla="*/ 2192842 h 2418893"/>
              <a:gd name="connsiteX26" fmla="*/ 3879673 w 5533326"/>
              <a:gd name="connsiteY26" fmla="*/ 2076955 h 2418893"/>
              <a:gd name="connsiteX27" fmla="*/ 4201230 w 5533326"/>
              <a:gd name="connsiteY27" fmla="*/ 1943891 h 2418893"/>
              <a:gd name="connsiteX28" fmla="*/ 4491247 w 5533326"/>
              <a:gd name="connsiteY28" fmla="*/ 1786086 h 2418893"/>
              <a:gd name="connsiteX29" fmla="*/ 4718396 w 5533326"/>
              <a:gd name="connsiteY29" fmla="*/ 1634619 h 2418893"/>
              <a:gd name="connsiteX30" fmla="*/ 4934948 w 5533326"/>
              <a:gd name="connsiteY30" fmla="*/ 1469703 h 2418893"/>
              <a:gd name="connsiteX31" fmla="*/ 5115527 w 5533326"/>
              <a:gd name="connsiteY31" fmla="*/ 1325793 h 2418893"/>
              <a:gd name="connsiteX32" fmla="*/ 5306807 w 5533326"/>
              <a:gd name="connsiteY32" fmla="*/ 1125529 h 2418893"/>
              <a:gd name="connsiteX33" fmla="*/ 5451805 w 5533326"/>
              <a:gd name="connsiteY33" fmla="*/ 945438 h 2418893"/>
              <a:gd name="connsiteX34" fmla="*/ 5533326 w 5533326"/>
              <a:gd name="connsiteY34" fmla="*/ 617390 h 2418893"/>
              <a:gd name="connsiteX0" fmla="*/ 317602 w 5533326"/>
              <a:gd name="connsiteY0" fmla="*/ 0 h 2418893"/>
              <a:gd name="connsiteX1" fmla="*/ 126814 w 5533326"/>
              <a:gd name="connsiteY1" fmla="*/ 314449 h 2418893"/>
              <a:gd name="connsiteX2" fmla="*/ 19481 w 5533326"/>
              <a:gd name="connsiteY2" fmla="*/ 619714 h 2418893"/>
              <a:gd name="connsiteX3" fmla="*/ 8984 w 5533326"/>
              <a:gd name="connsiteY3" fmla="*/ 891180 h 2418893"/>
              <a:gd name="connsiteX4" fmla="*/ 116749 w 5533326"/>
              <a:gd name="connsiteY4" fmla="*/ 1216754 h 2418893"/>
              <a:gd name="connsiteX5" fmla="*/ 270771 w 5533326"/>
              <a:gd name="connsiteY5" fmla="*/ 1446620 h 2418893"/>
              <a:gd name="connsiteX6" fmla="*/ 494807 w 5533326"/>
              <a:gd name="connsiteY6" fmla="*/ 1694404 h 2418893"/>
              <a:gd name="connsiteX7" fmla="*/ 713664 w 5533326"/>
              <a:gd name="connsiteY7" fmla="*/ 1867446 h 2418893"/>
              <a:gd name="connsiteX8" fmla="*/ 971551 w 5533326"/>
              <a:gd name="connsiteY8" fmla="*/ 2014066 h 2418893"/>
              <a:gd name="connsiteX9" fmla="*/ 1270024 w 5533326"/>
              <a:gd name="connsiteY9" fmla="*/ 2161837 h 2418893"/>
              <a:gd name="connsiteX10" fmla="*/ 1554886 w 5533326"/>
              <a:gd name="connsiteY10" fmla="*/ 2269004 h 2418893"/>
              <a:gd name="connsiteX11" fmla="*/ 1753894 w 5533326"/>
              <a:gd name="connsiteY11" fmla="*/ 2326530 h 2418893"/>
              <a:gd name="connsiteX12" fmla="*/ 1893369 w 5533326"/>
              <a:gd name="connsiteY12" fmla="*/ 2358547 h 2418893"/>
              <a:gd name="connsiteX13" fmla="*/ 2035426 w 5533326"/>
              <a:gd name="connsiteY13" fmla="*/ 2383095 h 2418893"/>
              <a:gd name="connsiteX14" fmla="*/ 2157420 w 5533326"/>
              <a:gd name="connsiteY14" fmla="*/ 2400776 h 2418893"/>
              <a:gd name="connsiteX15" fmla="*/ 2288803 w 5533326"/>
              <a:gd name="connsiteY15" fmla="*/ 2411381 h 2418893"/>
              <a:gd name="connsiteX16" fmla="*/ 2398385 w 5533326"/>
              <a:gd name="connsiteY16" fmla="*/ 2418562 h 2418893"/>
              <a:gd name="connsiteX17" fmla="*/ 2495259 w 5533326"/>
              <a:gd name="connsiteY17" fmla="*/ 2418452 h 2418893"/>
              <a:gd name="connsiteX18" fmla="*/ 2579720 w 5533326"/>
              <a:gd name="connsiteY18" fmla="*/ 2414919 h 2418893"/>
              <a:gd name="connsiteX19" fmla="*/ 2673562 w 5533326"/>
              <a:gd name="connsiteY19" fmla="*/ 2407844 h 2418893"/>
              <a:gd name="connsiteX20" fmla="*/ 2774268 w 5533326"/>
              <a:gd name="connsiteY20" fmla="*/ 2394024 h 2418893"/>
              <a:gd name="connsiteX21" fmla="*/ 2861249 w 5533326"/>
              <a:gd name="connsiteY21" fmla="*/ 2383095 h 2418893"/>
              <a:gd name="connsiteX22" fmla="*/ 2955093 w 5533326"/>
              <a:gd name="connsiteY22" fmla="*/ 2368953 h 2418893"/>
              <a:gd name="connsiteX23" fmla="*/ 3020785 w 5533326"/>
              <a:gd name="connsiteY23" fmla="*/ 2354812 h 2418893"/>
              <a:gd name="connsiteX24" fmla="*/ 3200141 w 5533326"/>
              <a:gd name="connsiteY24" fmla="*/ 2307954 h 2418893"/>
              <a:gd name="connsiteX25" fmla="*/ 3561032 w 5533326"/>
              <a:gd name="connsiteY25" fmla="*/ 2192842 h 2418893"/>
              <a:gd name="connsiteX26" fmla="*/ 3879673 w 5533326"/>
              <a:gd name="connsiteY26" fmla="*/ 2076955 h 2418893"/>
              <a:gd name="connsiteX27" fmla="*/ 4201230 w 5533326"/>
              <a:gd name="connsiteY27" fmla="*/ 1943891 h 2418893"/>
              <a:gd name="connsiteX28" fmla="*/ 4491247 w 5533326"/>
              <a:gd name="connsiteY28" fmla="*/ 1786086 h 2418893"/>
              <a:gd name="connsiteX29" fmla="*/ 4718396 w 5533326"/>
              <a:gd name="connsiteY29" fmla="*/ 1634619 h 2418893"/>
              <a:gd name="connsiteX30" fmla="*/ 4934948 w 5533326"/>
              <a:gd name="connsiteY30" fmla="*/ 1469703 h 2418893"/>
              <a:gd name="connsiteX31" fmla="*/ 5115527 w 5533326"/>
              <a:gd name="connsiteY31" fmla="*/ 1325793 h 2418893"/>
              <a:gd name="connsiteX32" fmla="*/ 5306807 w 5533326"/>
              <a:gd name="connsiteY32" fmla="*/ 1125529 h 2418893"/>
              <a:gd name="connsiteX33" fmla="*/ 5451805 w 5533326"/>
              <a:gd name="connsiteY33" fmla="*/ 898921 h 2418893"/>
              <a:gd name="connsiteX34" fmla="*/ 5533326 w 5533326"/>
              <a:gd name="connsiteY34" fmla="*/ 617390 h 241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3326" h="2418893">
                <a:moveTo>
                  <a:pt x="317602" y="0"/>
                </a:moveTo>
                <a:cubicBezTo>
                  <a:pt x="335850" y="22145"/>
                  <a:pt x="176501" y="211163"/>
                  <a:pt x="126814" y="314449"/>
                </a:cubicBezTo>
                <a:cubicBezTo>
                  <a:pt x="77127" y="417735"/>
                  <a:pt x="39119" y="523592"/>
                  <a:pt x="19481" y="619714"/>
                </a:cubicBezTo>
                <a:cubicBezTo>
                  <a:pt x="-157" y="715836"/>
                  <a:pt x="-7227" y="791674"/>
                  <a:pt x="8984" y="891180"/>
                </a:cubicBezTo>
                <a:cubicBezTo>
                  <a:pt x="25195" y="990686"/>
                  <a:pt x="73118" y="1124181"/>
                  <a:pt x="116749" y="1216754"/>
                </a:cubicBezTo>
                <a:cubicBezTo>
                  <a:pt x="160380" y="1309327"/>
                  <a:pt x="207761" y="1367012"/>
                  <a:pt x="270771" y="1446620"/>
                </a:cubicBezTo>
                <a:cubicBezTo>
                  <a:pt x="333781" y="1526228"/>
                  <a:pt x="420992" y="1624266"/>
                  <a:pt x="494807" y="1694404"/>
                </a:cubicBezTo>
                <a:cubicBezTo>
                  <a:pt x="568623" y="1764542"/>
                  <a:pt x="634207" y="1814169"/>
                  <a:pt x="713664" y="1867446"/>
                </a:cubicBezTo>
                <a:cubicBezTo>
                  <a:pt x="793121" y="1920723"/>
                  <a:pt x="878824" y="1965001"/>
                  <a:pt x="971551" y="2014066"/>
                </a:cubicBezTo>
                <a:cubicBezTo>
                  <a:pt x="1064278" y="2063131"/>
                  <a:pt x="1172802" y="2119347"/>
                  <a:pt x="1270024" y="2161837"/>
                </a:cubicBezTo>
                <a:cubicBezTo>
                  <a:pt x="1367247" y="2204327"/>
                  <a:pt x="1474241" y="2241555"/>
                  <a:pt x="1554886" y="2269004"/>
                </a:cubicBezTo>
                <a:cubicBezTo>
                  <a:pt x="1635531" y="2296453"/>
                  <a:pt x="1692788" y="2307482"/>
                  <a:pt x="1753894" y="2326530"/>
                </a:cubicBezTo>
                <a:cubicBezTo>
                  <a:pt x="1815000" y="2345578"/>
                  <a:pt x="1846447" y="2349120"/>
                  <a:pt x="1893369" y="2358547"/>
                </a:cubicBezTo>
                <a:cubicBezTo>
                  <a:pt x="1940291" y="2367975"/>
                  <a:pt x="1997674" y="2378414"/>
                  <a:pt x="2035426" y="2383095"/>
                </a:cubicBezTo>
                <a:cubicBezTo>
                  <a:pt x="2073178" y="2387776"/>
                  <a:pt x="2115191" y="2396062"/>
                  <a:pt x="2157420" y="2400776"/>
                </a:cubicBezTo>
                <a:cubicBezTo>
                  <a:pt x="2199649" y="2405490"/>
                  <a:pt x="2247078" y="2409596"/>
                  <a:pt x="2288803" y="2411381"/>
                </a:cubicBezTo>
                <a:cubicBezTo>
                  <a:pt x="2330528" y="2413166"/>
                  <a:pt x="2363976" y="2417384"/>
                  <a:pt x="2398385" y="2418562"/>
                </a:cubicBezTo>
                <a:cubicBezTo>
                  <a:pt x="2432794" y="2419740"/>
                  <a:pt x="2466096" y="2417310"/>
                  <a:pt x="2495259" y="2418452"/>
                </a:cubicBezTo>
                <a:lnTo>
                  <a:pt x="2579720" y="2414919"/>
                </a:lnTo>
                <a:cubicBezTo>
                  <a:pt x="2624018" y="2414312"/>
                  <a:pt x="2641137" y="2411326"/>
                  <a:pt x="2673562" y="2407844"/>
                </a:cubicBezTo>
                <a:cubicBezTo>
                  <a:pt x="2705987" y="2404362"/>
                  <a:pt x="2742987" y="2398149"/>
                  <a:pt x="2774268" y="2394024"/>
                </a:cubicBezTo>
                <a:cubicBezTo>
                  <a:pt x="2805549" y="2389899"/>
                  <a:pt x="2840496" y="2387274"/>
                  <a:pt x="2861249" y="2383095"/>
                </a:cubicBezTo>
                <a:lnTo>
                  <a:pt x="2955093" y="2368953"/>
                </a:lnTo>
                <a:cubicBezTo>
                  <a:pt x="2975426" y="2366596"/>
                  <a:pt x="2970559" y="2364978"/>
                  <a:pt x="3020785" y="2354812"/>
                </a:cubicBezTo>
                <a:lnTo>
                  <a:pt x="3200141" y="2307954"/>
                </a:lnTo>
                <a:cubicBezTo>
                  <a:pt x="3332832" y="2271478"/>
                  <a:pt x="3447777" y="2231342"/>
                  <a:pt x="3561032" y="2192842"/>
                </a:cubicBezTo>
                <a:cubicBezTo>
                  <a:pt x="3674287" y="2154342"/>
                  <a:pt x="3772973" y="2118447"/>
                  <a:pt x="3879673" y="2076955"/>
                </a:cubicBezTo>
                <a:cubicBezTo>
                  <a:pt x="3986373" y="2035463"/>
                  <a:pt x="4099301" y="1992369"/>
                  <a:pt x="4201230" y="1943891"/>
                </a:cubicBezTo>
                <a:cubicBezTo>
                  <a:pt x="4303159" y="1895413"/>
                  <a:pt x="4405053" y="1837631"/>
                  <a:pt x="4491247" y="1786086"/>
                </a:cubicBezTo>
                <a:cubicBezTo>
                  <a:pt x="4577441" y="1734541"/>
                  <a:pt x="4644446" y="1687349"/>
                  <a:pt x="4718396" y="1634619"/>
                </a:cubicBezTo>
                <a:cubicBezTo>
                  <a:pt x="4792346" y="1581889"/>
                  <a:pt x="4868760" y="1521174"/>
                  <a:pt x="4934948" y="1469703"/>
                </a:cubicBezTo>
                <a:cubicBezTo>
                  <a:pt x="5001137" y="1418232"/>
                  <a:pt x="5053551" y="1383155"/>
                  <a:pt x="5115527" y="1325793"/>
                </a:cubicBezTo>
                <a:cubicBezTo>
                  <a:pt x="5177503" y="1268431"/>
                  <a:pt x="5250761" y="1196674"/>
                  <a:pt x="5306807" y="1125529"/>
                </a:cubicBezTo>
                <a:cubicBezTo>
                  <a:pt x="5362853" y="1054384"/>
                  <a:pt x="5414052" y="983611"/>
                  <a:pt x="5451805" y="898921"/>
                </a:cubicBezTo>
                <a:cubicBezTo>
                  <a:pt x="5489558" y="814231"/>
                  <a:pt x="5503171" y="604791"/>
                  <a:pt x="5533326" y="617390"/>
                </a:cubicBezTo>
              </a:path>
            </a:pathLst>
          </a:custGeom>
          <a:ln w="63500">
            <a:solidFill>
              <a:srgbClr val="92D050"/>
            </a:solidFill>
            <a:headEnd type="arrow"/>
            <a:tailEnd type="none"/>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309700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dirty="0"/>
                  <a:t>y = sinh</a:t>
                </a:r>
                <a:r>
                  <a:rPr lang="en-US" baseline="30000" dirty="0"/>
                  <a:t>-1</a:t>
                </a:r>
                <a:r>
                  <a:rPr lang="en-US" dirty="0"/>
                  <a:t>(u)</a:t>
                </a:r>
              </a:p>
              <a:p>
                <a:pPr>
                  <a:spcBef>
                    <a:spcPts val="0"/>
                  </a:spcBef>
                </a:pPr>
                <a:r>
                  <a:rPr lang="en-US" dirty="0"/>
                  <a:t>u = sinh(y)</a:t>
                </a:r>
              </a:p>
              <a:p>
                <a:pPr>
                  <a:spcBef>
                    <a:spcPts val="0"/>
                  </a:spcBef>
                </a:pPr>
                <a:r>
                  <a:rPr lang="en-US" dirty="0"/>
                  <a:t>du/dx = </a:t>
                </a:r>
                <a:r>
                  <a:rPr lang="en-US" sz="4000" dirty="0">
                    <a:solidFill>
                      <a:srgbClr val="CCFFFF"/>
                    </a:solidFill>
                  </a:rPr>
                  <a:t>cosh(y) </a:t>
                </a:r>
                <a:r>
                  <a:rPr lang="en-US" sz="4000" dirty="0" err="1">
                    <a:solidFill>
                      <a:srgbClr val="CCFFFF"/>
                    </a:solidFill>
                  </a:rPr>
                  <a:t>dy</a:t>
                </a:r>
                <a:r>
                  <a:rPr lang="en-US" sz="4000" dirty="0">
                    <a:solidFill>
                      <a:srgbClr val="CCFFFF"/>
                    </a:solidFill>
                  </a:rPr>
                  <a:t>/dx</a:t>
                </a:r>
                <a:endParaRPr lang="en-US" dirty="0"/>
              </a:p>
              <a:p>
                <a:pPr>
                  <a:spcBef>
                    <a:spcPts val="0"/>
                  </a:spcBef>
                </a:pPr>
                <a:r>
                  <a:rPr lang="en-US" dirty="0" err="1"/>
                  <a:t>dy</a:t>
                </a:r>
                <a:r>
                  <a:rPr lang="en-US" dirty="0"/>
                  <a:t>/dx = (du/dx) (1/cosh(y))</a:t>
                </a:r>
              </a:p>
              <a:p>
                <a:pPr>
                  <a:spcBef>
                    <a:spcPts val="0"/>
                  </a:spcBef>
                </a:pPr>
                <a:r>
                  <a:rPr lang="en-US" dirty="0"/>
                  <a:t>       </a:t>
                </a:r>
                <a:r>
                  <a:rPr lang="en-US" sz="2000" dirty="0"/>
                  <a:t> </a:t>
                </a:r>
                <a:r>
                  <a:rPr lang="en-US" dirty="0"/>
                  <a:t>= (du/dx) (1/</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1</m:t>
                        </m:r>
                        <m:r>
                          <m:rPr>
                            <m:nor/>
                          </m:rPr>
                          <a:rPr lang="en-US" b="1" i="0" dirty="0" smtClean="0"/>
                          <m:t>+</m:t>
                        </m:r>
                        <m:r>
                          <m:rPr>
                            <m:nor/>
                          </m:rPr>
                          <a:rPr lang="en-US" dirty="0"/>
                          <m:t>sinh</m:t>
                        </m:r>
                        <m:r>
                          <m:rPr>
                            <m:nor/>
                          </m:rPr>
                          <a:rPr lang="en-US" baseline="30000" dirty="0"/>
                          <m:t>2 </m:t>
                        </m:r>
                        <m:r>
                          <m:rPr>
                            <m:nor/>
                          </m:rPr>
                          <a:rPr lang="en-US" dirty="0"/>
                          <m:t>(</m:t>
                        </m:r>
                        <m:r>
                          <m:rPr>
                            <m:nor/>
                          </m:rPr>
                          <a:rPr lang="en-US" b="1" i="0" dirty="0" smtClean="0"/>
                          <m:t>y</m:t>
                        </m:r>
                        <m:r>
                          <m:rPr>
                            <m:nor/>
                          </m:rPr>
                          <a:rPr lang="en-US" dirty="0"/>
                          <m:t>)</m:t>
                        </m:r>
                      </m:e>
                    </m:rad>
                  </m:oMath>
                </a14:m>
                <a:r>
                  <a:rPr lang="en-US" i="0" dirty="0">
                    <a:effectLst/>
                  </a:rPr>
                  <a:t>)</a:t>
                </a:r>
              </a:p>
              <a:p>
                <a:pPr>
                  <a:spcBef>
                    <a:spcPts val="0"/>
                  </a:spcBef>
                </a:pPr>
                <a:r>
                  <a:rPr lang="en-US" dirty="0"/>
                  <a:t>So it’s:</a:t>
                </a:r>
              </a:p>
              <a:p>
                <a:pPr>
                  <a:spcBef>
                    <a:spcPts val="0"/>
                  </a:spcBef>
                </a:pPr>
                <a:r>
                  <a:rPr lang="en-US" dirty="0"/>
                  <a:t>d(sinh</a:t>
                </a:r>
                <a:r>
                  <a:rPr lang="en-US" baseline="30000" dirty="0"/>
                  <a:t>-1</a:t>
                </a:r>
                <a:r>
                  <a:rPr lang="en-US" dirty="0"/>
                  <a:t>(u))/dx</a:t>
                </a:r>
                <a:r>
                  <a:rPr lang="en-US" sz="2000" dirty="0"/>
                  <a:t> </a:t>
                </a:r>
                <a:r>
                  <a:rPr lang="en-US" dirty="0"/>
                  <a:t>= (du/dx)(1/</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1</m:t>
                        </m:r>
                        <m:r>
                          <m:rPr>
                            <m:nor/>
                          </m:rPr>
                          <a:rPr lang="en-US" b="1" i="0" dirty="0" smtClean="0"/>
                          <m:t>+</m:t>
                        </m:r>
                        <m:r>
                          <m:rPr>
                            <m:nor/>
                          </m:rPr>
                          <a:rPr lang="en-US" b="1" i="0" dirty="0" smtClean="0"/>
                          <m:t>u</m:t>
                        </m:r>
                        <m:r>
                          <m:rPr>
                            <m:nor/>
                          </m:rPr>
                          <a:rPr lang="en-US" baseline="30000" dirty="0"/>
                          <m:t>2</m:t>
                        </m:r>
                      </m:e>
                    </m:rad>
                  </m:oMath>
                </a14:m>
                <a:r>
                  <a:rPr lang="en-US" i="0" dirty="0">
                    <a:effectLst/>
                  </a:rPr>
                  <a:t>)</a:t>
                </a: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1219200"/>
                <a:ext cx="8686800" cy="5638800"/>
              </a:xfrm>
              <a:blipFill>
                <a:blip r:embed="rId2"/>
                <a:stretch>
                  <a:fillRect l="-2456" t="-1946" r="-140"/>
                </a:stretch>
              </a:blipFill>
            </p:spPr>
            <p:txBody>
              <a:bodyPr/>
              <a:lstStyle/>
              <a:p>
                <a:r>
                  <a:rPr lang="en-US">
                    <a:noFill/>
                  </a:rPr>
                  <a:t> </a:t>
                </a:r>
              </a:p>
            </p:txBody>
          </p:sp>
        </mc:Fallback>
      </mc:AlternateContent>
      <p:sp>
        <p:nvSpPr>
          <p:cNvPr id="5" name="Arc 4">
            <a:extLst>
              <a:ext uri="{FF2B5EF4-FFF2-40B4-BE49-F238E27FC236}">
                <a16:creationId xmlns:a16="http://schemas.microsoft.com/office/drawing/2014/main" id="{64B9D480-5682-42AB-A0F7-511AA7851A24}"/>
              </a:ext>
            </a:extLst>
          </p:cNvPr>
          <p:cNvSpPr/>
          <p:nvPr/>
        </p:nvSpPr>
        <p:spPr>
          <a:xfrm>
            <a:off x="-1219200" y="2133600"/>
            <a:ext cx="9144000" cy="2438400"/>
          </a:xfrm>
          <a:prstGeom prst="arc">
            <a:avLst>
              <a:gd name="adj1" fmla="val 16361028"/>
              <a:gd name="adj2" fmla="val 398840"/>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A9946599-3918-48AE-B0D0-3FA13903289B}"/>
              </a:ext>
            </a:extLst>
          </p:cNvPr>
          <p:cNvSpPr/>
          <p:nvPr/>
        </p:nvSpPr>
        <p:spPr>
          <a:xfrm>
            <a:off x="0" y="1600200"/>
            <a:ext cx="7162800" cy="2438400"/>
          </a:xfrm>
          <a:prstGeom prst="arc">
            <a:avLst>
              <a:gd name="adj1" fmla="val 16361028"/>
              <a:gd name="adj2" fmla="val 9632291"/>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27654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sz="3800" dirty="0"/>
              <a:t>Today we studied:</a:t>
            </a:r>
          </a:p>
          <a:p>
            <a:pPr>
              <a:spcBef>
                <a:spcPts val="0"/>
              </a:spcBef>
            </a:pPr>
            <a:r>
              <a:rPr lang="en-US" sz="3800" dirty="0"/>
              <a:t>	Review of Calculus of 				Logarithms and 				Exponentials</a:t>
            </a:r>
          </a:p>
          <a:p>
            <a:pPr>
              <a:spcBef>
                <a:spcPts val="0"/>
              </a:spcBef>
            </a:pPr>
            <a:r>
              <a:rPr lang="en-US" sz="3800" dirty="0"/>
              <a:t>	Hyperbolic Functions</a:t>
            </a:r>
          </a:p>
          <a:p>
            <a:pPr>
              <a:spcBef>
                <a:spcPts val="0"/>
              </a:spcBef>
            </a:pPr>
            <a:r>
              <a:rPr lang="en-US" sz="3800" dirty="0"/>
              <a:t>	Calculus of Hyperbolic </a:t>
            </a:r>
          </a:p>
          <a:p>
            <a:pPr>
              <a:spcBef>
                <a:spcPts val="0"/>
              </a:spcBef>
            </a:pPr>
            <a:r>
              <a:rPr lang="en-US" sz="3800" dirty="0"/>
              <a:t>		Functions</a:t>
            </a:r>
          </a:p>
        </p:txBody>
      </p:sp>
    </p:spTree>
    <p:extLst>
      <p:ext uri="{BB962C8B-B14F-4D97-AF65-F5344CB8AC3E}">
        <p14:creationId xmlns:p14="http://schemas.microsoft.com/office/powerpoint/2010/main" val="7239008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You Survived!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36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5917-D944-4C41-8E70-0E7FFF04A87A}"/>
              </a:ext>
            </a:extLst>
          </p:cNvPr>
          <p:cNvSpPr>
            <a:spLocks noGrp="1"/>
          </p:cNvSpPr>
          <p:nvPr>
            <p:ph type="title"/>
          </p:nvPr>
        </p:nvSpPr>
        <p:spPr/>
        <p:txBody>
          <a:bodyPr/>
          <a:lstStyle/>
          <a:p>
            <a:r>
              <a:rPr lang="en-US" dirty="0"/>
              <a:t>Logarithms</a:t>
            </a:r>
          </a:p>
        </p:txBody>
      </p:sp>
      <p:sp>
        <p:nvSpPr>
          <p:cNvPr id="3" name="Content Placeholder 2">
            <a:extLst>
              <a:ext uri="{FF2B5EF4-FFF2-40B4-BE49-F238E27FC236}">
                <a16:creationId xmlns:a16="http://schemas.microsoft.com/office/drawing/2014/main" id="{D62530CE-6B9B-4D67-82A6-F8E72C30B88F}"/>
              </a:ext>
            </a:extLst>
          </p:cNvPr>
          <p:cNvSpPr>
            <a:spLocks noGrp="1"/>
          </p:cNvSpPr>
          <p:nvPr>
            <p:ph idx="1"/>
          </p:nvPr>
        </p:nvSpPr>
        <p:spPr/>
        <p:txBody>
          <a:bodyPr/>
          <a:lstStyle/>
          <a:p>
            <a:r>
              <a:rPr lang="en-US" dirty="0"/>
              <a:t>Mathematical facts about logs:</a:t>
            </a:r>
          </a:p>
          <a:p>
            <a:endParaRPr lang="en-US" sz="2000" dirty="0"/>
          </a:p>
          <a:p>
            <a:r>
              <a:rPr lang="en-US" dirty="0"/>
              <a:t>	log(AB) = log(A) + log(B)</a:t>
            </a:r>
          </a:p>
          <a:p>
            <a:endParaRPr lang="en-US" sz="2000" dirty="0"/>
          </a:p>
          <a:p>
            <a:r>
              <a:rPr lang="en-US" dirty="0"/>
              <a:t>	log(A/B) = log(A) – log(B)</a:t>
            </a:r>
          </a:p>
          <a:p>
            <a:endParaRPr lang="en-US" sz="2000" dirty="0"/>
          </a:p>
          <a:p>
            <a:r>
              <a:rPr lang="en-US" dirty="0"/>
              <a:t>	log(A</a:t>
            </a:r>
            <a:r>
              <a:rPr lang="en-US" baseline="30000" dirty="0"/>
              <a:t>B</a:t>
            </a:r>
            <a:r>
              <a:rPr lang="en-US" dirty="0"/>
              <a:t>) = </a:t>
            </a:r>
            <a:r>
              <a:rPr lang="en-US" dirty="0" err="1"/>
              <a:t>B</a:t>
            </a:r>
            <a:r>
              <a:rPr lang="en-US" sz="3000" b="0" dirty="0" err="1">
                <a:latin typeface="Arial" panose="020B0604020202020204" pitchFamily="34" charset="0"/>
                <a:cs typeface="Arial" panose="020B0604020202020204" pitchFamily="34" charset="0"/>
              </a:rPr>
              <a:t>×</a:t>
            </a:r>
            <a:r>
              <a:rPr lang="en-US" dirty="0" err="1"/>
              <a:t>log</a:t>
            </a:r>
            <a:r>
              <a:rPr lang="en-US" dirty="0"/>
              <a:t>(A)</a:t>
            </a:r>
          </a:p>
        </p:txBody>
      </p:sp>
    </p:spTree>
    <p:extLst>
      <p:ext uri="{BB962C8B-B14F-4D97-AF65-F5344CB8AC3E}">
        <p14:creationId xmlns:p14="http://schemas.microsoft.com/office/powerpoint/2010/main" val="218154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a:xfrm>
            <a:off x="457200" y="1219200"/>
            <a:ext cx="8382000" cy="5638800"/>
          </a:xfrm>
        </p:spPr>
        <p:txBody>
          <a:bodyPr/>
          <a:lstStyle/>
          <a:p>
            <a:r>
              <a:rPr lang="en-US" dirty="0"/>
              <a:t>Changing the base of logarithms:   </a:t>
            </a:r>
          </a:p>
          <a:p>
            <a:endParaRPr lang="en-US" sz="2000" dirty="0"/>
          </a:p>
          <a:p>
            <a:pPr algn="ctr"/>
            <a:r>
              <a:rPr lang="en-US" dirty="0" err="1"/>
              <a:t>log</a:t>
            </a:r>
            <a:r>
              <a:rPr lang="en-US" baseline="-25000" dirty="0" err="1"/>
              <a:t>b</a:t>
            </a:r>
            <a:r>
              <a:rPr lang="en-US" dirty="0" err="1"/>
              <a:t>M</a:t>
            </a:r>
            <a:r>
              <a:rPr lang="en-US" dirty="0"/>
              <a:t> = </a:t>
            </a:r>
            <a:r>
              <a:rPr lang="en-US" dirty="0" err="1"/>
              <a:t>log</a:t>
            </a:r>
            <a:r>
              <a:rPr lang="en-US" baseline="-25000" dirty="0" err="1"/>
              <a:t>a</a:t>
            </a:r>
            <a:r>
              <a:rPr lang="en-US" dirty="0" err="1"/>
              <a:t>M</a:t>
            </a:r>
            <a:r>
              <a:rPr lang="en-US" dirty="0"/>
              <a:t> / </a:t>
            </a:r>
            <a:r>
              <a:rPr lang="en-US" dirty="0" err="1"/>
              <a:t>log</a:t>
            </a:r>
            <a:r>
              <a:rPr lang="en-US" baseline="-25000" dirty="0" err="1"/>
              <a:t>a</a:t>
            </a:r>
            <a:r>
              <a:rPr lang="en-US" dirty="0" err="1"/>
              <a:t>b</a:t>
            </a:r>
            <a:endParaRPr lang="en-US" dirty="0"/>
          </a:p>
        </p:txBody>
      </p:sp>
    </p:spTree>
    <p:extLst>
      <p:ext uri="{BB962C8B-B14F-4D97-AF65-F5344CB8AC3E}">
        <p14:creationId xmlns:p14="http://schemas.microsoft.com/office/powerpoint/2010/main" val="411978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6255-484B-4DE0-86DB-359C27C87C5A}"/>
              </a:ext>
            </a:extLst>
          </p:cNvPr>
          <p:cNvSpPr>
            <a:spLocks noGrp="1"/>
          </p:cNvSpPr>
          <p:nvPr>
            <p:ph type="title"/>
          </p:nvPr>
        </p:nvSpPr>
        <p:spPr/>
        <p:txBody>
          <a:bodyPr/>
          <a:lstStyle/>
          <a:p>
            <a:r>
              <a:rPr lang="en-US" dirty="0"/>
              <a:t>Calculus of Logarithms</a:t>
            </a:r>
          </a:p>
        </p:txBody>
      </p:sp>
      <p:sp>
        <p:nvSpPr>
          <p:cNvPr id="3" name="Content Placeholder 2">
            <a:extLst>
              <a:ext uri="{FF2B5EF4-FFF2-40B4-BE49-F238E27FC236}">
                <a16:creationId xmlns:a16="http://schemas.microsoft.com/office/drawing/2014/main" id="{FEC7FC82-24D2-4511-A797-B1F7930CAAA2}"/>
              </a:ext>
            </a:extLst>
          </p:cNvPr>
          <p:cNvSpPr>
            <a:spLocks noGrp="1"/>
          </p:cNvSpPr>
          <p:nvPr>
            <p:ph idx="1"/>
          </p:nvPr>
        </p:nvSpPr>
        <p:spPr/>
        <p:txBody>
          <a:bodyPr/>
          <a:lstStyle/>
          <a:p>
            <a:r>
              <a:rPr lang="en-US" dirty="0"/>
              <a:t>The graph of a logarithm looks like:</a:t>
            </a:r>
          </a:p>
        </p:txBody>
      </p:sp>
      <p:pic>
        <p:nvPicPr>
          <p:cNvPr id="5" name="Picture 4">
            <a:extLst>
              <a:ext uri="{FF2B5EF4-FFF2-40B4-BE49-F238E27FC236}">
                <a16:creationId xmlns:a16="http://schemas.microsoft.com/office/drawing/2014/main" id="{7A403ADD-6DBC-4B6F-8D6A-74C5D110BB3C}"/>
              </a:ext>
            </a:extLst>
          </p:cNvPr>
          <p:cNvPicPr>
            <a:picLocks noChangeAspect="1"/>
          </p:cNvPicPr>
          <p:nvPr/>
        </p:nvPicPr>
        <p:blipFill>
          <a:blip r:embed="rId2"/>
          <a:stretch>
            <a:fillRect/>
          </a:stretch>
        </p:blipFill>
        <p:spPr>
          <a:xfrm>
            <a:off x="2514600" y="2152121"/>
            <a:ext cx="5410200" cy="4020079"/>
          </a:xfrm>
          <a:prstGeom prst="rect">
            <a:avLst/>
          </a:prstGeom>
        </p:spPr>
      </p:pic>
      <p:sp>
        <p:nvSpPr>
          <p:cNvPr id="7" name="TextBox 6">
            <a:extLst>
              <a:ext uri="{FF2B5EF4-FFF2-40B4-BE49-F238E27FC236}">
                <a16:creationId xmlns:a16="http://schemas.microsoft.com/office/drawing/2014/main" id="{01E21CB1-8F27-4168-BF3E-1BCBD40E3E2A}"/>
              </a:ext>
            </a:extLst>
          </p:cNvPr>
          <p:cNvSpPr txBox="1"/>
          <p:nvPr/>
        </p:nvSpPr>
        <p:spPr>
          <a:xfrm>
            <a:off x="-51178" y="6629400"/>
            <a:ext cx="4612942" cy="323165"/>
          </a:xfrm>
          <a:prstGeom prst="rect">
            <a:avLst/>
          </a:prstGeom>
          <a:noFill/>
        </p:spPr>
        <p:txBody>
          <a:bodyPr wrap="square">
            <a:spAutoFit/>
          </a:bodyPr>
          <a:lstStyle/>
          <a:p>
            <a:r>
              <a:rPr lang="en-US" sz="1500" dirty="0">
                <a:solidFill>
                  <a:srgbClr val="00B0F0"/>
                </a:solidFill>
              </a:rPr>
              <a:t>https://en.wikipedia.org/wiki/Logarithm</a:t>
            </a:r>
          </a:p>
        </p:txBody>
      </p:sp>
    </p:spTree>
    <p:extLst>
      <p:ext uri="{BB962C8B-B14F-4D97-AF65-F5344CB8AC3E}">
        <p14:creationId xmlns:p14="http://schemas.microsoft.com/office/powerpoint/2010/main" val="10820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Review: </a:t>
            </a:r>
          </a:p>
          <a:p>
            <a:r>
              <a:rPr lang="en-US" dirty="0"/>
              <a:t>	 Logs and exponentials in 				calculus </a:t>
            </a:r>
          </a:p>
          <a:p>
            <a:r>
              <a:rPr lang="en-US" dirty="0"/>
              <a:t>New stuff: </a:t>
            </a:r>
          </a:p>
          <a:p>
            <a:r>
              <a:rPr lang="en-US" dirty="0"/>
              <a:t>	</a:t>
            </a:r>
            <a:r>
              <a:rPr lang="en-US"/>
              <a:t>Hyperbolic Functions</a:t>
            </a:r>
            <a:endParaRPr lang="en-US" dirty="0"/>
          </a:p>
          <a:p>
            <a:endParaRPr lang="en-US" dirty="0"/>
          </a:p>
        </p:txBody>
      </p:sp>
    </p:spTree>
    <p:extLst>
      <p:ext uri="{BB962C8B-B14F-4D97-AF65-F5344CB8AC3E}">
        <p14:creationId xmlns:p14="http://schemas.microsoft.com/office/powerpoint/2010/main" val="403535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4F91-C1C7-4294-9818-B6B22491C0F5}"/>
              </a:ext>
            </a:extLst>
          </p:cNvPr>
          <p:cNvSpPr>
            <a:spLocks noGrp="1"/>
          </p:cNvSpPr>
          <p:nvPr>
            <p:ph type="title"/>
          </p:nvPr>
        </p:nvSpPr>
        <p:spPr/>
        <p:txBody>
          <a:bodyPr/>
          <a:lstStyle/>
          <a:p>
            <a:r>
              <a:rPr lang="en-US" dirty="0"/>
              <a:t>Calculus of Logarithms</a:t>
            </a:r>
          </a:p>
        </p:txBody>
      </p:sp>
      <p:sp>
        <p:nvSpPr>
          <p:cNvPr id="3" name="Content Placeholder 2">
            <a:extLst>
              <a:ext uri="{FF2B5EF4-FFF2-40B4-BE49-F238E27FC236}">
                <a16:creationId xmlns:a16="http://schemas.microsoft.com/office/drawing/2014/main" id="{C121C031-7CFA-4F5A-8F0B-1FCF6E312FAD}"/>
              </a:ext>
            </a:extLst>
          </p:cNvPr>
          <p:cNvSpPr>
            <a:spLocks noGrp="1"/>
          </p:cNvSpPr>
          <p:nvPr>
            <p:ph idx="1"/>
          </p:nvPr>
        </p:nvSpPr>
        <p:spPr/>
        <p:txBody>
          <a:bodyPr/>
          <a:lstStyle/>
          <a:p>
            <a:r>
              <a:rPr lang="en-US" dirty="0"/>
              <a:t>d(</a:t>
            </a:r>
            <a:r>
              <a:rPr lang="en-US" dirty="0" err="1"/>
              <a:t>log</a:t>
            </a:r>
            <a:r>
              <a:rPr lang="en-US" baseline="-25000" dirty="0" err="1"/>
              <a:t>a</a:t>
            </a:r>
            <a:r>
              <a:rPr lang="en-US" dirty="0"/>
              <a:t>(u))/dx = 1/u </a:t>
            </a:r>
            <a:r>
              <a:rPr lang="en-US" dirty="0" err="1"/>
              <a:t>log</a:t>
            </a:r>
            <a:r>
              <a:rPr lang="en-US" baseline="-25000" dirty="0" err="1"/>
              <a:t>a</a:t>
            </a:r>
            <a:r>
              <a:rPr lang="en-US" dirty="0"/>
              <a:t>(e) du</a:t>
            </a:r>
          </a:p>
          <a:p>
            <a:endParaRPr lang="en-US" dirty="0"/>
          </a:p>
        </p:txBody>
      </p:sp>
    </p:spTree>
    <p:extLst>
      <p:ext uri="{BB962C8B-B14F-4D97-AF65-F5344CB8AC3E}">
        <p14:creationId xmlns:p14="http://schemas.microsoft.com/office/powerpoint/2010/main" val="223184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19200"/>
            <a:ext cx="8686800" cy="5638800"/>
          </a:xfrm>
        </p:spPr>
        <p:txBody>
          <a:bodyPr/>
          <a:lstStyle/>
          <a:p>
            <a:r>
              <a:rPr lang="en-US" dirty="0"/>
              <a:t>BTW: </a:t>
            </a:r>
          </a:p>
          <a:p>
            <a:r>
              <a:rPr lang="en-US" dirty="0"/>
              <a:t>log</a:t>
            </a:r>
            <a:r>
              <a:rPr lang="en-US" baseline="-25000" dirty="0"/>
              <a:t>10</a:t>
            </a:r>
            <a:r>
              <a:rPr lang="en-US" dirty="0"/>
              <a:t>(e) = 1/ln(10)</a:t>
            </a:r>
          </a:p>
          <a:p>
            <a:endParaRPr lang="en-US" dirty="0"/>
          </a:p>
          <a:p>
            <a:r>
              <a:rPr lang="en-US" dirty="0"/>
              <a:t>Note: </a:t>
            </a:r>
            <a:r>
              <a:rPr lang="en-US" dirty="0" err="1"/>
              <a:t>Wolframalpha</a:t>
            </a:r>
            <a:r>
              <a:rPr lang="en-US" dirty="0"/>
              <a:t> says </a:t>
            </a:r>
          </a:p>
          <a:p>
            <a:r>
              <a:rPr lang="en-US" dirty="0"/>
              <a:t>“log(10)” for ln(10) – don’t get fooled!</a:t>
            </a:r>
          </a:p>
        </p:txBody>
      </p:sp>
      <p:sp>
        <p:nvSpPr>
          <p:cNvPr id="5" name="Title 1">
            <a:extLst>
              <a:ext uri="{FF2B5EF4-FFF2-40B4-BE49-F238E27FC236}">
                <a16:creationId xmlns:a16="http://schemas.microsoft.com/office/drawing/2014/main" id="{1CD4A15F-192C-40C9-AF48-3AFDE8BA6C21}"/>
              </a:ext>
            </a:extLst>
          </p:cNvPr>
          <p:cNvSpPr>
            <a:spLocks noGrp="1"/>
          </p:cNvSpPr>
          <p:nvPr>
            <p:ph type="title"/>
          </p:nvPr>
        </p:nvSpPr>
        <p:spPr>
          <a:xfrm>
            <a:off x="0" y="0"/>
            <a:ext cx="9144000" cy="1143000"/>
          </a:xfrm>
        </p:spPr>
        <p:txBody>
          <a:bodyPr/>
          <a:lstStyle/>
          <a:p>
            <a:r>
              <a:rPr lang="en-US" dirty="0"/>
              <a:t>Calculus of Logarithms</a:t>
            </a:r>
          </a:p>
        </p:txBody>
      </p:sp>
    </p:spTree>
    <p:extLst>
      <p:ext uri="{BB962C8B-B14F-4D97-AF65-F5344CB8AC3E}">
        <p14:creationId xmlns:p14="http://schemas.microsoft.com/office/powerpoint/2010/main" val="76552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19200"/>
            <a:ext cx="8686800" cy="5638800"/>
          </a:xfrm>
        </p:spPr>
        <p:txBody>
          <a:bodyPr/>
          <a:lstStyle/>
          <a:p>
            <a:r>
              <a:rPr lang="en-US" dirty="0"/>
              <a:t>∫ </a:t>
            </a:r>
            <a:r>
              <a:rPr lang="en-US" dirty="0" err="1"/>
              <a:t>log</a:t>
            </a:r>
            <a:r>
              <a:rPr lang="en-US" baseline="-25000" dirty="0" err="1"/>
              <a:t>a</a:t>
            </a:r>
            <a:r>
              <a:rPr lang="en-US" dirty="0"/>
              <a:t>(x) dx = </a:t>
            </a:r>
            <a:r>
              <a:rPr lang="en-US" dirty="0" err="1"/>
              <a:t>xlog</a:t>
            </a:r>
            <a:r>
              <a:rPr lang="en-US" baseline="-25000" dirty="0" err="1"/>
              <a:t>a</a:t>
            </a:r>
            <a:r>
              <a:rPr lang="en-US" dirty="0"/>
              <a:t>(x) – x/ln(a)+c</a:t>
            </a:r>
          </a:p>
          <a:p>
            <a:r>
              <a:rPr lang="en-US" dirty="0"/>
              <a:t>			  = (</a:t>
            </a:r>
            <a:r>
              <a:rPr lang="en-US" dirty="0" err="1"/>
              <a:t>xln</a:t>
            </a:r>
            <a:r>
              <a:rPr lang="en-US" dirty="0"/>
              <a:t>(x) – x)/ln(a)+c</a:t>
            </a:r>
          </a:p>
          <a:p>
            <a:r>
              <a:rPr lang="en-US" dirty="0"/>
              <a:t>∫ ln(ax) dx = </a:t>
            </a:r>
            <a:r>
              <a:rPr lang="en-US" dirty="0" err="1"/>
              <a:t>xln</a:t>
            </a:r>
            <a:r>
              <a:rPr lang="en-US" dirty="0"/>
              <a:t>(ax) – x +c</a:t>
            </a:r>
          </a:p>
          <a:p>
            <a:r>
              <a:rPr lang="en-US" dirty="0"/>
              <a:t>∫ ln(</a:t>
            </a:r>
            <a:r>
              <a:rPr lang="en-US" dirty="0" err="1"/>
              <a:t>ax+b</a:t>
            </a:r>
            <a:r>
              <a:rPr lang="en-US" dirty="0"/>
              <a:t>) dx = </a:t>
            </a:r>
          </a:p>
          <a:p>
            <a:r>
              <a:rPr lang="en-US" dirty="0"/>
              <a:t>   = ((</a:t>
            </a:r>
            <a:r>
              <a:rPr lang="en-US" dirty="0" err="1"/>
              <a:t>ax+b</a:t>
            </a:r>
            <a:r>
              <a:rPr lang="en-US" dirty="0"/>
              <a:t>)ln(</a:t>
            </a:r>
            <a:r>
              <a:rPr lang="en-US" dirty="0" err="1"/>
              <a:t>ax+b</a:t>
            </a:r>
            <a:r>
              <a:rPr lang="en-US" dirty="0"/>
              <a:t>)-(</a:t>
            </a:r>
            <a:r>
              <a:rPr lang="en-US" dirty="0" err="1"/>
              <a:t>ax+b</a:t>
            </a:r>
            <a:r>
              <a:rPr lang="en-US" dirty="0"/>
              <a:t>))/a +c</a:t>
            </a:r>
          </a:p>
          <a:p>
            <a:r>
              <a:rPr lang="en-US" dirty="0"/>
              <a:t>∫ ln(x)</a:t>
            </a:r>
            <a:r>
              <a:rPr lang="en-US" baseline="30000" dirty="0"/>
              <a:t>2</a:t>
            </a:r>
            <a:r>
              <a:rPr lang="en-US" dirty="0"/>
              <a:t> dx = </a:t>
            </a:r>
          </a:p>
          <a:p>
            <a:r>
              <a:rPr lang="en-US" dirty="0"/>
              <a:t>   = x(ln(x))</a:t>
            </a:r>
            <a:r>
              <a:rPr lang="en-US" baseline="30000" dirty="0"/>
              <a:t>2</a:t>
            </a:r>
            <a:r>
              <a:rPr lang="en-US" dirty="0"/>
              <a:t> – 2xlnx + 2x +c</a:t>
            </a:r>
          </a:p>
          <a:p>
            <a:pPr>
              <a:spcBef>
                <a:spcPts val="0"/>
              </a:spcBef>
            </a:pPr>
            <a:r>
              <a:rPr lang="en-US" dirty="0"/>
              <a:t>…</a:t>
            </a:r>
          </a:p>
          <a:p>
            <a:endParaRPr lang="en-US" dirty="0"/>
          </a:p>
        </p:txBody>
      </p:sp>
      <p:sp>
        <p:nvSpPr>
          <p:cNvPr id="5" name="Title 1">
            <a:extLst>
              <a:ext uri="{FF2B5EF4-FFF2-40B4-BE49-F238E27FC236}">
                <a16:creationId xmlns:a16="http://schemas.microsoft.com/office/drawing/2014/main" id="{1CD4A15F-192C-40C9-AF48-3AFDE8BA6C21}"/>
              </a:ext>
            </a:extLst>
          </p:cNvPr>
          <p:cNvSpPr>
            <a:spLocks noGrp="1"/>
          </p:cNvSpPr>
          <p:nvPr>
            <p:ph type="title"/>
          </p:nvPr>
        </p:nvSpPr>
        <p:spPr>
          <a:xfrm>
            <a:off x="0" y="0"/>
            <a:ext cx="9144000" cy="1143000"/>
          </a:xfrm>
        </p:spPr>
        <p:txBody>
          <a:bodyPr/>
          <a:lstStyle/>
          <a:p>
            <a:r>
              <a:rPr lang="en-US" dirty="0"/>
              <a:t>Calculus of Logarithms</a:t>
            </a:r>
          </a:p>
        </p:txBody>
      </p:sp>
    </p:spTree>
    <p:extLst>
      <p:ext uri="{BB962C8B-B14F-4D97-AF65-F5344CB8AC3E}">
        <p14:creationId xmlns:p14="http://schemas.microsoft.com/office/powerpoint/2010/main" val="243136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Exponentials</a:t>
            </a:r>
          </a:p>
        </p:txBody>
      </p:sp>
      <p:sp>
        <p:nvSpPr>
          <p:cNvPr id="3" name="Content Placeholder 2"/>
          <p:cNvSpPr>
            <a:spLocks noGrp="1"/>
          </p:cNvSpPr>
          <p:nvPr>
            <p:ph idx="1"/>
          </p:nvPr>
        </p:nvSpPr>
        <p:spPr>
          <a:xfrm>
            <a:off x="457200" y="1219200"/>
            <a:ext cx="8610600" cy="5638800"/>
          </a:xfrm>
        </p:spPr>
        <p:txBody>
          <a:bodyPr/>
          <a:lstStyle/>
          <a:p>
            <a:r>
              <a:rPr lang="en-US" dirty="0"/>
              <a:t>Functions that contain exponents:</a:t>
            </a:r>
          </a:p>
          <a:p>
            <a:pPr algn="ctr"/>
            <a:r>
              <a:rPr lang="en-US" dirty="0"/>
              <a:t>ƒ(x) = x</a:t>
            </a:r>
            <a:r>
              <a:rPr lang="en-US" baseline="30000" dirty="0"/>
              <a:t>c</a:t>
            </a:r>
            <a:endParaRPr lang="en-US" dirty="0"/>
          </a:p>
          <a:p>
            <a:r>
              <a:rPr lang="en-US" dirty="0"/>
              <a:t>x is the base </a:t>
            </a:r>
          </a:p>
          <a:p>
            <a:r>
              <a:rPr lang="en-US" dirty="0"/>
              <a:t>c is the exponent</a:t>
            </a:r>
          </a:p>
        </p:txBody>
      </p:sp>
    </p:spTree>
    <p:extLst>
      <p:ext uri="{BB962C8B-B14F-4D97-AF65-F5344CB8AC3E}">
        <p14:creationId xmlns:p14="http://schemas.microsoft.com/office/powerpoint/2010/main" val="193279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Exponentials</a:t>
            </a:r>
          </a:p>
        </p:txBody>
      </p:sp>
      <p:sp>
        <p:nvSpPr>
          <p:cNvPr id="3" name="Content Placeholder 2"/>
          <p:cNvSpPr>
            <a:spLocks noGrp="1"/>
          </p:cNvSpPr>
          <p:nvPr>
            <p:ph idx="1"/>
          </p:nvPr>
        </p:nvSpPr>
        <p:spPr>
          <a:xfrm>
            <a:off x="457200" y="1219200"/>
            <a:ext cx="8534400" cy="5638800"/>
          </a:xfrm>
        </p:spPr>
        <p:txBody>
          <a:bodyPr/>
          <a:lstStyle/>
          <a:p>
            <a:r>
              <a:rPr lang="en-US" dirty="0"/>
              <a:t>Exponential functions:</a:t>
            </a:r>
          </a:p>
          <a:p>
            <a:pPr algn="ctr"/>
            <a:r>
              <a:rPr lang="en-US" dirty="0"/>
              <a:t>ƒ(x) = c</a:t>
            </a:r>
            <a:r>
              <a:rPr lang="en-US" baseline="30000" dirty="0"/>
              <a:t>x</a:t>
            </a:r>
            <a:endParaRPr lang="en-US" dirty="0"/>
          </a:p>
          <a:p>
            <a:r>
              <a:rPr lang="en-US" dirty="0"/>
              <a:t>c is the base</a:t>
            </a:r>
          </a:p>
          <a:p>
            <a:r>
              <a:rPr lang="en-US" dirty="0"/>
              <a:t>x is the exponent</a:t>
            </a:r>
          </a:p>
        </p:txBody>
      </p:sp>
    </p:spTree>
    <p:extLst>
      <p:ext uri="{BB962C8B-B14F-4D97-AF65-F5344CB8AC3E}">
        <p14:creationId xmlns:p14="http://schemas.microsoft.com/office/powerpoint/2010/main" val="206182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Exponentials</a:t>
            </a:r>
          </a:p>
        </p:txBody>
      </p:sp>
      <p:sp>
        <p:nvSpPr>
          <p:cNvPr id="3" name="Content Placeholder 2"/>
          <p:cNvSpPr>
            <a:spLocks noGrp="1"/>
          </p:cNvSpPr>
          <p:nvPr>
            <p:ph idx="1"/>
          </p:nvPr>
        </p:nvSpPr>
        <p:spPr/>
        <p:txBody>
          <a:bodyPr/>
          <a:lstStyle/>
          <a:p>
            <a:r>
              <a:rPr lang="en-US" dirty="0"/>
              <a:t>Limitations:</a:t>
            </a:r>
          </a:p>
          <a:p>
            <a:r>
              <a:rPr lang="en-US" dirty="0"/>
              <a:t>the base must be a constant</a:t>
            </a:r>
          </a:p>
          <a:p>
            <a:r>
              <a:rPr lang="en-US" dirty="0"/>
              <a:t>the base must be &gt;0</a:t>
            </a:r>
          </a:p>
          <a:p>
            <a:r>
              <a:rPr lang="en-US" dirty="0"/>
              <a:t>the exponent must be a variable</a:t>
            </a:r>
          </a:p>
          <a:p>
            <a:endParaRPr lang="en-US" dirty="0"/>
          </a:p>
        </p:txBody>
      </p:sp>
    </p:spTree>
    <p:extLst>
      <p:ext uri="{BB962C8B-B14F-4D97-AF65-F5344CB8AC3E}">
        <p14:creationId xmlns:p14="http://schemas.microsoft.com/office/powerpoint/2010/main" val="377731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4114800" cy="410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0" y="0"/>
            <a:ext cx="9144000" cy="1143000"/>
          </a:xfrm>
        </p:spPr>
        <p:txBody>
          <a:bodyPr/>
          <a:lstStyle/>
          <a:p>
            <a:r>
              <a:rPr lang="en-US" dirty="0"/>
              <a:t>Exponentials</a:t>
            </a:r>
          </a:p>
        </p:txBody>
      </p:sp>
      <p:sp>
        <p:nvSpPr>
          <p:cNvPr id="5" name="Content Placeholder 2"/>
          <p:cNvSpPr>
            <a:spLocks noGrp="1"/>
          </p:cNvSpPr>
          <p:nvPr>
            <p:ph idx="1"/>
          </p:nvPr>
        </p:nvSpPr>
        <p:spPr>
          <a:xfrm>
            <a:off x="457200" y="1219200"/>
            <a:ext cx="8229600" cy="5638800"/>
          </a:xfrm>
        </p:spPr>
        <p:txBody>
          <a:bodyPr/>
          <a:lstStyle/>
          <a:p>
            <a:r>
              <a:rPr lang="en-US" dirty="0"/>
              <a:t>Logarithms are the inverse of exponential functions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3812619"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6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Logarithmic vs Exponential Models</a:t>
            </a:r>
          </a:p>
        </p:txBody>
      </p:sp>
      <p:sp>
        <p:nvSpPr>
          <p:cNvPr id="3" name="Content Placeholder 2"/>
          <p:cNvSpPr>
            <a:spLocks noGrp="1"/>
          </p:cNvSpPr>
          <p:nvPr>
            <p:ph idx="1"/>
          </p:nvPr>
        </p:nvSpPr>
        <p:spPr>
          <a:xfrm>
            <a:off x="381000" y="914400"/>
            <a:ext cx="8686800" cy="5638800"/>
          </a:xfrm>
        </p:spPr>
        <p:txBody>
          <a:bodyPr/>
          <a:lstStyle/>
          <a:p>
            <a:r>
              <a:rPr lang="en-US" sz="3500" dirty="0"/>
              <a:t>Exponential Curve   Logarithmic Curve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070" y="1676400"/>
            <a:ext cx="418353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83327"/>
            <a:ext cx="419724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04800" y="44196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500" dirty="0"/>
              <a:t>Starts slow</a:t>
            </a:r>
          </a:p>
          <a:p>
            <a:r>
              <a:rPr lang="en-US" sz="3500" dirty="0"/>
              <a:t>Then speeds up</a:t>
            </a:r>
          </a:p>
        </p:txBody>
      </p:sp>
      <p:sp>
        <p:nvSpPr>
          <p:cNvPr id="7" name="Content Placeholder 2"/>
          <p:cNvSpPr txBox="1">
            <a:spLocks/>
          </p:cNvSpPr>
          <p:nvPr/>
        </p:nvSpPr>
        <p:spPr bwMode="auto">
          <a:xfrm>
            <a:off x="4808070" y="4419600"/>
            <a:ext cx="395493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500" dirty="0"/>
              <a:t>Starts fast</a:t>
            </a:r>
          </a:p>
          <a:p>
            <a:r>
              <a:rPr lang="en-US" sz="3500" dirty="0"/>
              <a:t>Then slows down</a:t>
            </a:r>
          </a:p>
        </p:txBody>
      </p:sp>
    </p:spTree>
    <p:extLst>
      <p:ext uri="{BB962C8B-B14F-4D97-AF65-F5344CB8AC3E}">
        <p14:creationId xmlns:p14="http://schemas.microsoft.com/office/powerpoint/2010/main" val="652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4F91-C1C7-4294-9818-B6B22491C0F5}"/>
              </a:ext>
            </a:extLst>
          </p:cNvPr>
          <p:cNvSpPr>
            <a:spLocks noGrp="1"/>
          </p:cNvSpPr>
          <p:nvPr>
            <p:ph type="title"/>
          </p:nvPr>
        </p:nvSpPr>
        <p:spPr/>
        <p:txBody>
          <a:bodyPr/>
          <a:lstStyle/>
          <a:p>
            <a:r>
              <a:rPr lang="en-US" dirty="0"/>
              <a:t>Exponentials Calculus</a:t>
            </a:r>
          </a:p>
        </p:txBody>
      </p:sp>
      <p:sp>
        <p:nvSpPr>
          <p:cNvPr id="3" name="Content Placeholder 2">
            <a:extLst>
              <a:ext uri="{FF2B5EF4-FFF2-40B4-BE49-F238E27FC236}">
                <a16:creationId xmlns:a16="http://schemas.microsoft.com/office/drawing/2014/main" id="{C121C031-7CFA-4F5A-8F0B-1FCF6E312FAD}"/>
              </a:ext>
            </a:extLst>
          </p:cNvPr>
          <p:cNvSpPr>
            <a:spLocks noGrp="1"/>
          </p:cNvSpPr>
          <p:nvPr>
            <p:ph idx="1"/>
          </p:nvPr>
        </p:nvSpPr>
        <p:spPr/>
        <p:txBody>
          <a:bodyPr/>
          <a:lstStyle/>
          <a:p>
            <a:r>
              <a:rPr lang="en-US" dirty="0"/>
              <a:t>d(e</a:t>
            </a:r>
            <a:r>
              <a:rPr lang="en-US" baseline="30000" dirty="0"/>
              <a:t>x</a:t>
            </a:r>
            <a:r>
              <a:rPr lang="en-US" dirty="0"/>
              <a:t>)/dx = e</a:t>
            </a:r>
            <a:r>
              <a:rPr lang="en-US" baseline="30000" dirty="0"/>
              <a:t>x</a:t>
            </a:r>
            <a:r>
              <a:rPr lang="en-US" dirty="0"/>
              <a:t> </a:t>
            </a:r>
          </a:p>
          <a:p>
            <a:r>
              <a:rPr lang="en-US" dirty="0"/>
              <a:t>d(</a:t>
            </a:r>
            <a:r>
              <a:rPr lang="en-US" dirty="0" err="1"/>
              <a:t>e</a:t>
            </a:r>
            <a:r>
              <a:rPr lang="en-US" baseline="30000" dirty="0" err="1"/>
              <a:t>u</a:t>
            </a:r>
            <a:r>
              <a:rPr lang="en-US" dirty="0"/>
              <a:t>)/dx = </a:t>
            </a:r>
            <a:r>
              <a:rPr lang="en-US" dirty="0" err="1"/>
              <a:t>e</a:t>
            </a:r>
            <a:r>
              <a:rPr lang="en-US" baseline="30000" dirty="0" err="1"/>
              <a:t>u</a:t>
            </a:r>
            <a:r>
              <a:rPr lang="en-US" dirty="0"/>
              <a:t> du/dx</a:t>
            </a:r>
          </a:p>
          <a:p>
            <a:r>
              <a:rPr lang="en-US" dirty="0"/>
              <a:t>∫ e</a:t>
            </a:r>
            <a:r>
              <a:rPr lang="en-US" baseline="30000" dirty="0"/>
              <a:t>x </a:t>
            </a:r>
            <a:r>
              <a:rPr lang="en-US" dirty="0"/>
              <a:t>dx = e</a:t>
            </a:r>
            <a:r>
              <a:rPr lang="en-US" baseline="30000" dirty="0"/>
              <a:t>x</a:t>
            </a:r>
            <a:r>
              <a:rPr lang="en-US" dirty="0"/>
              <a:t> +c</a:t>
            </a:r>
          </a:p>
          <a:p>
            <a:r>
              <a:rPr lang="en-US" dirty="0"/>
              <a:t>∫ </a:t>
            </a:r>
            <a:r>
              <a:rPr lang="en-US" dirty="0" err="1"/>
              <a:t>e</a:t>
            </a:r>
            <a:r>
              <a:rPr lang="en-US" baseline="30000" dirty="0" err="1"/>
              <a:t>ax</a:t>
            </a:r>
            <a:r>
              <a:rPr lang="en-US" baseline="30000" dirty="0"/>
              <a:t> </a:t>
            </a:r>
            <a:r>
              <a:rPr lang="en-US" dirty="0"/>
              <a:t>dx = (1/a)</a:t>
            </a:r>
            <a:r>
              <a:rPr lang="en-US" sz="2000" dirty="0"/>
              <a:t> </a:t>
            </a:r>
            <a:r>
              <a:rPr lang="en-US" dirty="0" err="1"/>
              <a:t>e</a:t>
            </a:r>
            <a:r>
              <a:rPr lang="en-US" baseline="30000" dirty="0" err="1"/>
              <a:t>ax</a:t>
            </a:r>
            <a:r>
              <a:rPr lang="en-US" dirty="0"/>
              <a:t> +c</a:t>
            </a:r>
          </a:p>
          <a:p>
            <a:endParaRPr lang="en-US" dirty="0"/>
          </a:p>
          <a:p>
            <a:endParaRPr lang="en-US" dirty="0"/>
          </a:p>
          <a:p>
            <a:endParaRPr lang="en-US" dirty="0"/>
          </a:p>
        </p:txBody>
      </p:sp>
    </p:spTree>
    <p:extLst>
      <p:ext uri="{BB962C8B-B14F-4D97-AF65-F5344CB8AC3E}">
        <p14:creationId xmlns:p14="http://schemas.microsoft.com/office/powerpoint/2010/main" val="301940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4F91-C1C7-4294-9818-B6B22491C0F5}"/>
              </a:ext>
            </a:extLst>
          </p:cNvPr>
          <p:cNvSpPr>
            <a:spLocks noGrp="1"/>
          </p:cNvSpPr>
          <p:nvPr>
            <p:ph type="title"/>
          </p:nvPr>
        </p:nvSpPr>
        <p:spPr/>
        <p:txBody>
          <a:bodyPr/>
          <a:lstStyle/>
          <a:p>
            <a:r>
              <a:rPr lang="en-US" dirty="0"/>
              <a:t>Exponentials Calculus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21C031-7CFA-4F5A-8F0B-1FCF6E312FAD}"/>
                  </a:ext>
                </a:extLst>
              </p:cNvPr>
              <p:cNvSpPr>
                <a:spLocks noGrp="1"/>
              </p:cNvSpPr>
              <p:nvPr>
                <p:ph idx="1"/>
              </p:nvPr>
            </p:nvSpPr>
            <p:spPr/>
            <p:txBody>
              <a:bodyPr/>
              <a:lstStyle/>
              <a:p>
                <a:r>
                  <a:rPr lang="en-US" dirty="0"/>
                  <a:t>Exponentials not involving e end up involving e anyway:</a:t>
                </a:r>
              </a:p>
              <a:p>
                <a:endParaRPr lang="en-US" sz="2000" dirty="0"/>
              </a:p>
              <a:p>
                <a14:m>
                  <m:oMath xmlns:m="http://schemas.openxmlformats.org/officeDocument/2006/math">
                    <m:f>
                      <m:fPr>
                        <m:ctrlPr>
                          <a:rPr lang="en-US" i="1" smtClean="0">
                            <a:effectLst/>
                            <a:latin typeface="Cambria Math" panose="02040503050406030204" pitchFamily="18" charset="0"/>
                          </a:rPr>
                        </m:ctrlPr>
                      </m:fPr>
                      <m:num>
                        <m:r>
                          <a:rPr lang="en-US" i="1">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i="1">
                            <a:effectLst/>
                            <a:latin typeface="Cambria Math" panose="02040503050406030204" pitchFamily="18" charset="0"/>
                            <a:ea typeface="Times New Roman" panose="02020603050405020304" pitchFamily="18" charset="0"/>
                            <a:cs typeface="Arial" panose="020B0604020202020204" pitchFamily="34" charset="0"/>
                          </a:rPr>
                          <m:t>𝑑𝑥</m:t>
                        </m:r>
                      </m:den>
                    </m:f>
                  </m:oMath>
                </a14:m>
                <a:r>
                  <a:rPr lang="en-US" dirty="0">
                    <a:effectLst/>
                    <a:ea typeface="Times New Roman" panose="02020603050405020304" pitchFamily="18" charset="0"/>
                  </a:rPr>
                  <a:t> </a:t>
                </a:r>
                <a:r>
                  <a:rPr lang="en-US" dirty="0" err="1">
                    <a:effectLst/>
                    <a:ea typeface="Times New Roman" panose="02020603050405020304" pitchFamily="18" charset="0"/>
                  </a:rPr>
                  <a:t>b</a:t>
                </a:r>
                <a:r>
                  <a:rPr lang="en-US" baseline="30000" dirty="0" err="1">
                    <a:effectLst/>
                    <a:ea typeface="Times New Roman" panose="02020603050405020304" pitchFamily="18" charset="0"/>
                  </a:rPr>
                  <a:t>u</a:t>
                </a:r>
                <a:r>
                  <a:rPr lang="en-US" dirty="0">
                    <a:effectLst/>
                    <a:ea typeface="Times New Roman" panose="02020603050405020304" pitchFamily="18" charset="0"/>
                  </a:rPr>
                  <a:t> = </a:t>
                </a:r>
                <a:r>
                  <a:rPr lang="en-US" dirty="0" err="1">
                    <a:effectLst/>
                    <a:ea typeface="Times New Roman" panose="02020603050405020304" pitchFamily="18" charset="0"/>
                  </a:rPr>
                  <a:t>b</a:t>
                </a:r>
                <a:r>
                  <a:rPr lang="en-US" baseline="30000" dirty="0" err="1">
                    <a:effectLst/>
                    <a:ea typeface="Times New Roman" panose="02020603050405020304" pitchFamily="18" charset="0"/>
                  </a:rPr>
                  <a:t>u</a:t>
                </a:r>
                <a:r>
                  <a:rPr lang="en-US" dirty="0">
                    <a:effectLst/>
                    <a:ea typeface="Times New Roman" panose="02020603050405020304" pitchFamily="18" charset="0"/>
                  </a:rPr>
                  <a:t> ln(b) </a:t>
                </a:r>
                <a14:m>
                  <m:oMath xmlns:m="http://schemas.openxmlformats.org/officeDocument/2006/math">
                    <m:f>
                      <m:fPr>
                        <m:ctrlPr>
                          <a:rPr lang="en-US" i="1">
                            <a:effectLst/>
                            <a:latin typeface="Cambria Math" panose="02040503050406030204" pitchFamily="18" charset="0"/>
                          </a:rPr>
                        </m:ctrlPr>
                      </m:fPr>
                      <m:num>
                        <m:r>
                          <a:rPr lang="en-US" i="1">
                            <a:effectLst/>
                            <a:latin typeface="Cambria Math" panose="02040503050406030204" pitchFamily="18" charset="0"/>
                            <a:ea typeface="Times New Roman" panose="02020603050405020304" pitchFamily="18" charset="0"/>
                            <a:cs typeface="Arial" panose="020B0604020202020204" pitchFamily="34" charset="0"/>
                          </a:rPr>
                          <m:t>𝑑𝑢</m:t>
                        </m:r>
                      </m:num>
                      <m:den>
                        <m:r>
                          <a:rPr lang="en-US" i="1">
                            <a:effectLst/>
                            <a:latin typeface="Cambria Math" panose="02040503050406030204" pitchFamily="18" charset="0"/>
                            <a:ea typeface="Times New Roman" panose="02020603050405020304" pitchFamily="18" charset="0"/>
                            <a:cs typeface="Arial" panose="020B0604020202020204" pitchFamily="34" charset="0"/>
                          </a:rPr>
                          <m:t>𝑑𝑥</m:t>
                        </m:r>
                      </m:den>
                    </m:f>
                  </m:oMath>
                </a14:m>
                <a:endParaRPr lang="en-US" dirty="0"/>
              </a:p>
              <a:p>
                <a:r>
                  <a:rPr lang="en-US" dirty="0"/>
                  <a:t>∫ </a:t>
                </a:r>
                <a:r>
                  <a:rPr lang="en-US" dirty="0" err="1"/>
                  <a:t>a</a:t>
                </a:r>
                <a:r>
                  <a:rPr lang="en-US" baseline="30000" dirty="0" err="1"/>
                  <a:t>bx</a:t>
                </a:r>
                <a:r>
                  <a:rPr lang="en-US" baseline="30000" dirty="0"/>
                  <a:t> </a:t>
                </a:r>
                <a:r>
                  <a:rPr lang="en-US" dirty="0"/>
                  <a:t>dx = </a:t>
                </a:r>
                <a14:m>
                  <m:oMath xmlns:m="http://schemas.openxmlformats.org/officeDocument/2006/math">
                    <m:f>
                      <m:fPr>
                        <m:ctrlPr>
                          <a:rPr lang="en-US" i="1" smtClean="0">
                            <a:latin typeface="Cambria Math" panose="02040503050406030204" pitchFamily="18" charset="0"/>
                          </a:rPr>
                        </m:ctrlPr>
                      </m:fPr>
                      <m:num>
                        <m:r>
                          <m:rPr>
                            <m:nor/>
                          </m:rPr>
                          <a:rPr lang="en-US" dirty="0"/>
                          <m:t>a</m:t>
                        </m:r>
                        <m:r>
                          <m:rPr>
                            <m:nor/>
                          </m:rPr>
                          <a:rPr lang="en-US" baseline="30000" dirty="0"/>
                          <m:t>bx</m:t>
                        </m:r>
                      </m:num>
                      <m:den>
                        <m:r>
                          <m:rPr>
                            <m:nor/>
                          </m:rPr>
                          <a:rPr lang="en-US" dirty="0"/>
                          <m:t>b</m:t>
                        </m:r>
                        <m:r>
                          <m:rPr>
                            <m:nor/>
                          </m:rPr>
                          <a:rPr lang="en-US" sz="2000" dirty="0"/>
                          <m:t> </m:t>
                        </m:r>
                        <m:r>
                          <m:rPr>
                            <m:nor/>
                          </m:rPr>
                          <a:rPr lang="en-US" dirty="0"/>
                          <m:t>ln</m:t>
                        </m:r>
                        <m:r>
                          <m:rPr>
                            <m:nor/>
                          </m:rPr>
                          <a:rPr lang="en-US" dirty="0"/>
                          <m:t>(</m:t>
                        </m:r>
                        <m:r>
                          <m:rPr>
                            <m:nor/>
                          </m:rPr>
                          <a:rPr lang="en-US" dirty="0"/>
                          <m:t>a</m:t>
                        </m:r>
                        <m:r>
                          <m:rPr>
                            <m:nor/>
                          </m:rPr>
                          <a:rPr lang="en-US" dirty="0"/>
                          <m:t>)</m:t>
                        </m:r>
                      </m:den>
                    </m:f>
                  </m:oMath>
                </a14:m>
                <a:r>
                  <a:rPr lang="en-US" dirty="0"/>
                  <a:t> +c</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121C031-7CFA-4F5A-8F0B-1FCF6E312FAD}"/>
                  </a:ext>
                </a:extLst>
              </p:cNvPr>
              <p:cNvSpPr>
                <a:spLocks noGrp="1" noRot="1" noChangeAspect="1" noMove="1" noResize="1" noEditPoints="1" noAdjustHandles="1" noChangeArrowheads="1" noChangeShapeType="1" noTextEdit="1"/>
              </p:cNvSpPr>
              <p:nvPr>
                <p:ph idx="1"/>
              </p:nvPr>
            </p:nvSpPr>
            <p:spPr>
              <a:blipFill>
                <a:blip r:embed="rId2"/>
                <a:stretch>
                  <a:fillRect l="-2593" t="-1946" r="-2370"/>
                </a:stretch>
              </a:blipFill>
            </p:spPr>
            <p:txBody>
              <a:bodyPr/>
              <a:lstStyle/>
              <a:p>
                <a:r>
                  <a:rPr lang="en-US">
                    <a:noFill/>
                  </a:rPr>
                  <a:t> </a:t>
                </a:r>
              </a:p>
            </p:txBody>
          </p:sp>
        </mc:Fallback>
      </mc:AlternateContent>
    </p:spTree>
    <p:extLst>
      <p:ext uri="{BB962C8B-B14F-4D97-AF65-F5344CB8AC3E}">
        <p14:creationId xmlns:p14="http://schemas.microsoft.com/office/powerpoint/2010/main" val="324574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1) Demonstrate a high level of proficiency in differentiation and integration for linear, polynomial, rational, trigonometric, inverse trigonometric, exponential and  logarithmic function, including using the method of substitution, integration by parts and partial fraction decomposition</a:t>
            </a:r>
          </a:p>
          <a:p>
            <a:pPr>
              <a:spcBef>
                <a:spcPts val="0"/>
              </a:spcBef>
            </a:pPr>
            <a:r>
              <a:rPr lang="en-US" sz="3200" dirty="0"/>
              <a:t>Outcome 7) Solve problems by identifying the requirements, making a sketch as appropriate</a:t>
            </a:r>
          </a:p>
          <a:p>
            <a:pPr>
              <a:spcBef>
                <a:spcPts val="0"/>
              </a:spcBef>
            </a:pPr>
            <a:endParaRPr lang="en-US" sz="3200" dirty="0">
              <a:solidFill>
                <a:srgbClr val="FFC000"/>
              </a:solidFill>
            </a:endParaRPr>
          </a:p>
          <a:p>
            <a:endParaRPr lang="en-US" sz="3200" dirty="0"/>
          </a:p>
        </p:txBody>
      </p:sp>
    </p:spTree>
    <p:extLst>
      <p:ext uri="{BB962C8B-B14F-4D97-AF65-F5344CB8AC3E}">
        <p14:creationId xmlns:p14="http://schemas.microsoft.com/office/powerpoint/2010/main" val="78508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86862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C150-6550-4435-A422-9E5B8C1DCEEB}"/>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524F5BC7-62A5-4314-B88C-50F070B4FFCE}"/>
              </a:ext>
            </a:extLst>
          </p:cNvPr>
          <p:cNvSpPr>
            <a:spLocks noGrp="1"/>
          </p:cNvSpPr>
          <p:nvPr>
            <p:ph idx="1"/>
          </p:nvPr>
        </p:nvSpPr>
        <p:spPr>
          <a:xfrm>
            <a:off x="457200" y="1219200"/>
            <a:ext cx="8305800" cy="5638800"/>
          </a:xfrm>
        </p:spPr>
        <p:txBody>
          <a:bodyPr/>
          <a:lstStyle/>
          <a:p>
            <a:pPr algn="ctr"/>
            <a:r>
              <a:rPr lang="en-US" dirty="0"/>
              <a:t>Conic Sections</a:t>
            </a:r>
          </a:p>
          <a:p>
            <a:r>
              <a:rPr lang="en-US" dirty="0"/>
              <a:t>Invented by </a:t>
            </a:r>
            <a:r>
              <a:rPr lang="en-US" dirty="0" err="1"/>
              <a:t>Menaechmus</a:t>
            </a:r>
            <a:r>
              <a:rPr lang="en-US" dirty="0"/>
              <a:t> </a:t>
            </a:r>
          </a:p>
          <a:p>
            <a:r>
              <a:rPr lang="en-US" dirty="0"/>
              <a:t>(380 BC- 320 BC) </a:t>
            </a:r>
          </a:p>
        </p:txBody>
      </p:sp>
      <p:sp>
        <p:nvSpPr>
          <p:cNvPr id="9" name="TextBox 8">
            <a:extLst>
              <a:ext uri="{FF2B5EF4-FFF2-40B4-BE49-F238E27FC236}">
                <a16:creationId xmlns:a16="http://schemas.microsoft.com/office/drawing/2014/main" id="{38861DCE-37B6-47D2-94E8-FDE7667304AE}"/>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https://s3.amazonaws.com/s3.timetoast.com/public/uploads/photo/8117141/image/9eedb26975599c604503db243b0a6e9a</a:t>
            </a:r>
          </a:p>
        </p:txBody>
      </p:sp>
      <p:pic>
        <p:nvPicPr>
          <p:cNvPr id="11" name="Picture 10">
            <a:extLst>
              <a:ext uri="{FF2B5EF4-FFF2-40B4-BE49-F238E27FC236}">
                <a16:creationId xmlns:a16="http://schemas.microsoft.com/office/drawing/2014/main" id="{84BD7900-46B6-4344-A194-CCDF045B1463}"/>
              </a:ext>
            </a:extLst>
          </p:cNvPr>
          <p:cNvPicPr>
            <a:picLocks noChangeAspect="1"/>
          </p:cNvPicPr>
          <p:nvPr/>
        </p:nvPicPr>
        <p:blipFill>
          <a:blip r:embed="rId2"/>
          <a:stretch>
            <a:fillRect/>
          </a:stretch>
        </p:blipFill>
        <p:spPr>
          <a:xfrm>
            <a:off x="228600" y="3352799"/>
            <a:ext cx="8610600" cy="3340201"/>
          </a:xfrm>
          <a:prstGeom prst="rect">
            <a:avLst/>
          </a:prstGeom>
        </p:spPr>
      </p:pic>
    </p:spTree>
    <p:extLst>
      <p:ext uri="{BB962C8B-B14F-4D97-AF65-F5344CB8AC3E}">
        <p14:creationId xmlns:p14="http://schemas.microsoft.com/office/powerpoint/2010/main" val="1514142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A23167-D9F3-4463-9713-BDE11A3A3E7F}"/>
              </a:ext>
            </a:extLst>
          </p:cNvPr>
          <p:cNvPicPr>
            <a:picLocks noChangeAspect="1"/>
          </p:cNvPicPr>
          <p:nvPr/>
        </p:nvPicPr>
        <p:blipFill>
          <a:blip r:embed="rId2"/>
          <a:stretch>
            <a:fillRect/>
          </a:stretch>
        </p:blipFill>
        <p:spPr>
          <a:xfrm>
            <a:off x="4491554" y="2199564"/>
            <a:ext cx="4627425" cy="4648200"/>
          </a:xfrm>
          <a:prstGeom prst="rect">
            <a:avLst/>
          </a:prstGeom>
        </p:spPr>
      </p:pic>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Problems in advanced electronics can include </a:t>
            </a:r>
          </a:p>
          <a:p>
            <a:pPr>
              <a:spcBef>
                <a:spcPts val="0"/>
              </a:spcBef>
            </a:pPr>
            <a:r>
              <a:rPr lang="en-US" dirty="0"/>
              <a:t>a hyperbolic function</a:t>
            </a:r>
          </a:p>
          <a:p>
            <a:pPr>
              <a:spcBef>
                <a:spcPts val="0"/>
              </a:spcBef>
            </a:pPr>
            <a:endParaRPr lang="en-US" sz="2000" dirty="0"/>
          </a:p>
          <a:p>
            <a:pPr>
              <a:spcBef>
                <a:spcPts val="0"/>
              </a:spcBef>
            </a:pPr>
            <a:endParaRPr lang="en-US" dirty="0"/>
          </a:p>
        </p:txBody>
      </p:sp>
      <p:sp>
        <p:nvSpPr>
          <p:cNvPr id="7" name="TextBox 6">
            <a:extLst>
              <a:ext uri="{FF2B5EF4-FFF2-40B4-BE49-F238E27FC236}">
                <a16:creationId xmlns:a16="http://schemas.microsoft.com/office/drawing/2014/main" id="{2CACE85D-EC41-4DEC-92EA-72CBF3D2907F}"/>
              </a:ext>
            </a:extLst>
          </p:cNvPr>
          <p:cNvSpPr txBox="1"/>
          <p:nvPr/>
        </p:nvSpPr>
        <p:spPr>
          <a:xfrm>
            <a:off x="0" y="6611035"/>
            <a:ext cx="6858000" cy="323165"/>
          </a:xfrm>
          <a:prstGeom prst="rect">
            <a:avLst/>
          </a:prstGeom>
          <a:noFill/>
        </p:spPr>
        <p:txBody>
          <a:bodyPr wrap="square">
            <a:spAutoFit/>
          </a:bodyPr>
          <a:lstStyle/>
          <a:p>
            <a:r>
              <a:rPr lang="en-US" sz="1500" dirty="0">
                <a:solidFill>
                  <a:srgbClr val="00B050"/>
                </a:solidFill>
              </a:rPr>
              <a:t>https://en.wikipedia.org/wiki/Hyperbola#/media/File:Hyperbeln-gs-3.svg</a:t>
            </a:r>
          </a:p>
        </p:txBody>
      </p:sp>
    </p:spTree>
    <p:extLst>
      <p:ext uri="{BB962C8B-B14F-4D97-AF65-F5344CB8AC3E}">
        <p14:creationId xmlns:p14="http://schemas.microsoft.com/office/powerpoint/2010/main" val="4065909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Trig functions are </a:t>
            </a:r>
          </a:p>
          <a:p>
            <a:pPr>
              <a:spcBef>
                <a:spcPts val="0"/>
              </a:spcBef>
            </a:pPr>
            <a:r>
              <a:rPr lang="en-US" dirty="0"/>
              <a:t>based on the </a:t>
            </a:r>
          </a:p>
          <a:p>
            <a:pPr>
              <a:spcBef>
                <a:spcPts val="0"/>
              </a:spcBef>
            </a:pPr>
            <a:r>
              <a:rPr lang="en-US" dirty="0"/>
              <a:t>circle</a:t>
            </a:r>
          </a:p>
          <a:p>
            <a:pPr>
              <a:spcBef>
                <a:spcPts val="0"/>
              </a:spcBef>
            </a:pPr>
            <a:endParaRPr lang="en-US" sz="2000" dirty="0"/>
          </a:p>
          <a:p>
            <a:pPr>
              <a:spcBef>
                <a:spcPts val="0"/>
              </a:spcBef>
            </a:pPr>
            <a:r>
              <a:rPr lang="en-US" dirty="0"/>
              <a:t>Hyperbolics are </a:t>
            </a:r>
          </a:p>
          <a:p>
            <a:pPr>
              <a:spcBef>
                <a:spcPts val="0"/>
              </a:spcBef>
            </a:pPr>
            <a:r>
              <a:rPr lang="en-US" dirty="0"/>
              <a:t>similar but </a:t>
            </a:r>
          </a:p>
          <a:p>
            <a:pPr>
              <a:spcBef>
                <a:spcPts val="0"/>
              </a:spcBef>
            </a:pPr>
            <a:r>
              <a:rPr lang="en-US" dirty="0"/>
              <a:t>based on the </a:t>
            </a:r>
          </a:p>
          <a:p>
            <a:pPr>
              <a:spcBef>
                <a:spcPts val="0"/>
              </a:spcBef>
            </a:pPr>
            <a:r>
              <a:rPr lang="en-US" dirty="0"/>
              <a:t>hyperbola</a:t>
            </a:r>
          </a:p>
        </p:txBody>
      </p:sp>
      <p:sp>
        <p:nvSpPr>
          <p:cNvPr id="6" name="TextBox 5">
            <a:extLst>
              <a:ext uri="{FF2B5EF4-FFF2-40B4-BE49-F238E27FC236}">
                <a16:creationId xmlns:a16="http://schemas.microsoft.com/office/drawing/2014/main" id="{4D19C249-1CE4-45A8-8AA9-61488BD5CB2C}"/>
              </a:ext>
            </a:extLst>
          </p:cNvPr>
          <p:cNvSpPr txBox="1"/>
          <p:nvPr/>
        </p:nvSpPr>
        <p:spPr>
          <a:xfrm>
            <a:off x="0" y="6611035"/>
            <a:ext cx="7543800" cy="323165"/>
          </a:xfrm>
          <a:prstGeom prst="rect">
            <a:avLst/>
          </a:prstGeom>
          <a:noFill/>
        </p:spPr>
        <p:txBody>
          <a:bodyPr wrap="square">
            <a:spAutoFit/>
          </a:bodyPr>
          <a:lstStyle/>
          <a:p>
            <a:r>
              <a:rPr lang="en-US" sz="1500" dirty="0">
                <a:solidFill>
                  <a:srgbClr val="00B050"/>
                </a:solidFill>
              </a:rPr>
              <a:t>https://en.wikipedia.org/wiki/Hyperbola#/media/File:Hyperbolic_functions-2.svg</a:t>
            </a:r>
          </a:p>
        </p:txBody>
      </p:sp>
      <p:pic>
        <p:nvPicPr>
          <p:cNvPr id="8" name="Picture 7">
            <a:extLst>
              <a:ext uri="{FF2B5EF4-FFF2-40B4-BE49-F238E27FC236}">
                <a16:creationId xmlns:a16="http://schemas.microsoft.com/office/drawing/2014/main" id="{5C99E01E-C1EE-4A50-89FF-8D3C05F635A0}"/>
              </a:ext>
            </a:extLst>
          </p:cNvPr>
          <p:cNvPicPr>
            <a:picLocks noChangeAspect="1"/>
          </p:cNvPicPr>
          <p:nvPr/>
        </p:nvPicPr>
        <p:blipFill>
          <a:blip r:embed="rId3"/>
          <a:stretch>
            <a:fillRect/>
          </a:stretch>
        </p:blipFill>
        <p:spPr>
          <a:xfrm>
            <a:off x="4464486" y="2630606"/>
            <a:ext cx="4330701" cy="3810000"/>
          </a:xfrm>
          <a:prstGeom prst="rect">
            <a:avLst/>
          </a:prstGeom>
        </p:spPr>
      </p:pic>
    </p:spTree>
    <p:extLst>
      <p:ext uri="{BB962C8B-B14F-4D97-AF65-F5344CB8AC3E}">
        <p14:creationId xmlns:p14="http://schemas.microsoft.com/office/powerpoint/2010/main" val="295108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The hyperbolic functions are not periodic like trig functions</a:t>
            </a:r>
          </a:p>
          <a:p>
            <a:pPr>
              <a:spcBef>
                <a:spcPts val="0"/>
              </a:spcBef>
            </a:pPr>
            <a:endParaRPr lang="en-US" dirty="0"/>
          </a:p>
          <a:p>
            <a:pPr>
              <a:spcBef>
                <a:spcPts val="0"/>
              </a:spcBef>
            </a:pPr>
            <a:r>
              <a:rPr lang="en-US" dirty="0"/>
              <a:t>Both x and y just keep getting bigger and bigger as the hyperbolas arms expand outward</a:t>
            </a:r>
          </a:p>
        </p:txBody>
      </p:sp>
    </p:spTree>
    <p:extLst>
      <p:ext uri="{BB962C8B-B14F-4D97-AF65-F5344CB8AC3E}">
        <p14:creationId xmlns:p14="http://schemas.microsoft.com/office/powerpoint/2010/main" val="3073209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856EF5-656F-4050-94FE-FAE72CA9FBE1}"/>
              </a:ext>
            </a:extLst>
          </p:cNvPr>
          <p:cNvPicPr>
            <a:picLocks noChangeAspect="1"/>
          </p:cNvPicPr>
          <p:nvPr/>
        </p:nvPicPr>
        <p:blipFill>
          <a:blip r:embed="rId2"/>
          <a:stretch>
            <a:fillRect/>
          </a:stretch>
        </p:blipFill>
        <p:spPr>
          <a:xfrm>
            <a:off x="4813299" y="2971800"/>
            <a:ext cx="4330701" cy="3810000"/>
          </a:xfrm>
          <a:prstGeom prst="rect">
            <a:avLst/>
          </a:prstGeom>
        </p:spPr>
      </p:pic>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There are three basic hyperbolic functions:</a:t>
            </a:r>
          </a:p>
          <a:p>
            <a:pPr>
              <a:spcBef>
                <a:spcPts val="0"/>
              </a:spcBef>
            </a:pPr>
            <a:r>
              <a:rPr lang="en-US" dirty="0"/>
              <a:t>sinh</a:t>
            </a:r>
          </a:p>
          <a:p>
            <a:pPr>
              <a:spcBef>
                <a:spcPts val="0"/>
              </a:spcBef>
            </a:pPr>
            <a:r>
              <a:rPr lang="en-US" dirty="0"/>
              <a:t>cosh</a:t>
            </a:r>
          </a:p>
          <a:p>
            <a:pPr>
              <a:spcBef>
                <a:spcPts val="0"/>
              </a:spcBef>
            </a:pPr>
            <a:r>
              <a:rPr lang="en-US" dirty="0"/>
              <a:t>tanh</a:t>
            </a:r>
          </a:p>
        </p:txBody>
      </p:sp>
      <p:sp>
        <p:nvSpPr>
          <p:cNvPr id="6" name="TextBox 5">
            <a:extLst>
              <a:ext uri="{FF2B5EF4-FFF2-40B4-BE49-F238E27FC236}">
                <a16:creationId xmlns:a16="http://schemas.microsoft.com/office/drawing/2014/main" id="{3C41F469-6961-434E-8745-5FEA6BB40BB3}"/>
              </a:ext>
            </a:extLst>
          </p:cNvPr>
          <p:cNvSpPr txBox="1"/>
          <p:nvPr/>
        </p:nvSpPr>
        <p:spPr>
          <a:xfrm>
            <a:off x="0" y="6611035"/>
            <a:ext cx="7543800" cy="323165"/>
          </a:xfrm>
          <a:prstGeom prst="rect">
            <a:avLst/>
          </a:prstGeom>
          <a:noFill/>
        </p:spPr>
        <p:txBody>
          <a:bodyPr wrap="square">
            <a:spAutoFit/>
          </a:bodyPr>
          <a:lstStyle/>
          <a:p>
            <a:r>
              <a:rPr lang="en-US" sz="1500" dirty="0">
                <a:solidFill>
                  <a:srgbClr val="00B050"/>
                </a:solidFill>
              </a:rPr>
              <a:t>https://en.wikipedia.org/wiki/Hyperbola#/media/File:Hyperbolic_functions-2.svg</a:t>
            </a:r>
          </a:p>
        </p:txBody>
      </p:sp>
    </p:spTree>
    <p:extLst>
      <p:ext uri="{BB962C8B-B14F-4D97-AF65-F5344CB8AC3E}">
        <p14:creationId xmlns:p14="http://schemas.microsoft.com/office/powerpoint/2010/main" val="3222660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856EF5-656F-4050-94FE-FAE72CA9FBE1}"/>
              </a:ext>
            </a:extLst>
          </p:cNvPr>
          <p:cNvPicPr>
            <a:picLocks noChangeAspect="1"/>
          </p:cNvPicPr>
          <p:nvPr/>
        </p:nvPicPr>
        <p:blipFill>
          <a:blip r:embed="rId2"/>
          <a:stretch>
            <a:fillRect/>
          </a:stretch>
        </p:blipFill>
        <p:spPr>
          <a:xfrm>
            <a:off x="4813299" y="2971800"/>
            <a:ext cx="4330701" cy="3810000"/>
          </a:xfrm>
          <a:prstGeom prst="rect">
            <a:avLst/>
          </a:prstGeom>
        </p:spPr>
      </p:pic>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 &lt; sinh(u) &lt; +∞</a:t>
            </a:r>
          </a:p>
          <a:p>
            <a:pPr>
              <a:spcBef>
                <a:spcPts val="0"/>
              </a:spcBef>
            </a:pPr>
            <a:r>
              <a:rPr lang="en-US" dirty="0"/>
              <a:t>1 ≤ cosh(u) &lt; +∞</a:t>
            </a:r>
          </a:p>
          <a:p>
            <a:pPr>
              <a:spcBef>
                <a:spcPts val="0"/>
              </a:spcBef>
            </a:pPr>
            <a:r>
              <a:rPr lang="en-US" dirty="0"/>
              <a:t>-1 ≤ tanh(u) ≤ +1</a:t>
            </a:r>
          </a:p>
        </p:txBody>
      </p:sp>
      <p:sp>
        <p:nvSpPr>
          <p:cNvPr id="6" name="TextBox 5">
            <a:extLst>
              <a:ext uri="{FF2B5EF4-FFF2-40B4-BE49-F238E27FC236}">
                <a16:creationId xmlns:a16="http://schemas.microsoft.com/office/drawing/2014/main" id="{3C41F469-6961-434E-8745-5FEA6BB40BB3}"/>
              </a:ext>
            </a:extLst>
          </p:cNvPr>
          <p:cNvSpPr txBox="1"/>
          <p:nvPr/>
        </p:nvSpPr>
        <p:spPr>
          <a:xfrm>
            <a:off x="0" y="6611035"/>
            <a:ext cx="7543800" cy="323165"/>
          </a:xfrm>
          <a:prstGeom prst="rect">
            <a:avLst/>
          </a:prstGeom>
          <a:noFill/>
        </p:spPr>
        <p:txBody>
          <a:bodyPr wrap="square">
            <a:spAutoFit/>
          </a:bodyPr>
          <a:lstStyle/>
          <a:p>
            <a:r>
              <a:rPr lang="en-US" sz="1500" dirty="0">
                <a:solidFill>
                  <a:srgbClr val="00B050"/>
                </a:solidFill>
              </a:rPr>
              <a:t>https://en.wikipedia.org/wiki/Hyperbola#/media/File:Hyperbolic_functions-2.svg</a:t>
            </a:r>
          </a:p>
        </p:txBody>
      </p:sp>
    </p:spTree>
    <p:extLst>
      <p:ext uri="{BB962C8B-B14F-4D97-AF65-F5344CB8AC3E}">
        <p14:creationId xmlns:p14="http://schemas.microsoft.com/office/powerpoint/2010/main" val="186057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Can you calculate the hyperbolics on your calculator?</a:t>
            </a:r>
          </a:p>
          <a:p>
            <a:pPr>
              <a:spcBef>
                <a:spcPts val="0"/>
              </a:spcBef>
            </a:pPr>
            <a:endParaRPr lang="en-US" dirty="0"/>
          </a:p>
        </p:txBody>
      </p:sp>
      <p:pic>
        <p:nvPicPr>
          <p:cNvPr id="6" name="Picture 5">
            <a:extLst>
              <a:ext uri="{FF2B5EF4-FFF2-40B4-BE49-F238E27FC236}">
                <a16:creationId xmlns:a16="http://schemas.microsoft.com/office/drawing/2014/main" id="{EC60BC4C-45A4-4DC4-9D34-CD530703C646}"/>
              </a:ext>
            </a:extLst>
          </p:cNvPr>
          <p:cNvPicPr>
            <a:picLocks noChangeAspect="1"/>
          </p:cNvPicPr>
          <p:nvPr/>
        </p:nvPicPr>
        <p:blipFill>
          <a:blip r:embed="rId2"/>
          <a:stretch>
            <a:fillRect/>
          </a:stretch>
        </p:blipFill>
        <p:spPr>
          <a:xfrm>
            <a:off x="4813299" y="2971800"/>
            <a:ext cx="4330701" cy="3810000"/>
          </a:xfrm>
          <a:prstGeom prst="rect">
            <a:avLst/>
          </a:prstGeom>
        </p:spPr>
      </p:pic>
      <p:sp>
        <p:nvSpPr>
          <p:cNvPr id="8" name="TextBox 7">
            <a:extLst>
              <a:ext uri="{FF2B5EF4-FFF2-40B4-BE49-F238E27FC236}">
                <a16:creationId xmlns:a16="http://schemas.microsoft.com/office/drawing/2014/main" id="{A8F732BC-E09E-403E-ADB3-FB4CBD9E8862}"/>
              </a:ext>
            </a:extLst>
          </p:cNvPr>
          <p:cNvSpPr txBox="1"/>
          <p:nvPr/>
        </p:nvSpPr>
        <p:spPr>
          <a:xfrm>
            <a:off x="0" y="6611035"/>
            <a:ext cx="7543800" cy="323165"/>
          </a:xfrm>
          <a:prstGeom prst="rect">
            <a:avLst/>
          </a:prstGeom>
          <a:noFill/>
        </p:spPr>
        <p:txBody>
          <a:bodyPr wrap="square">
            <a:spAutoFit/>
          </a:bodyPr>
          <a:lstStyle/>
          <a:p>
            <a:r>
              <a:rPr lang="en-US" sz="1500" dirty="0">
                <a:solidFill>
                  <a:srgbClr val="00B050"/>
                </a:solidFill>
              </a:rPr>
              <a:t>https://en.wikipedia.org/wiki/Hyperbola#/media/File:Hyperbolic_functions-2.svg</a:t>
            </a:r>
          </a:p>
        </p:txBody>
      </p:sp>
    </p:spTree>
    <p:extLst>
      <p:ext uri="{BB962C8B-B14F-4D97-AF65-F5344CB8AC3E}">
        <p14:creationId xmlns:p14="http://schemas.microsoft.com/office/powerpoint/2010/main" val="1724949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8" name="TextBox 7">
            <a:extLst>
              <a:ext uri="{FF2B5EF4-FFF2-40B4-BE49-F238E27FC236}">
                <a16:creationId xmlns:a16="http://schemas.microsoft.com/office/drawing/2014/main" id="{A8F732BC-E09E-403E-ADB3-FB4CBD9E8862}"/>
              </a:ext>
            </a:extLst>
          </p:cNvPr>
          <p:cNvSpPr txBox="1"/>
          <p:nvPr/>
        </p:nvSpPr>
        <p:spPr>
          <a:xfrm>
            <a:off x="0" y="6611035"/>
            <a:ext cx="6096000" cy="323165"/>
          </a:xfrm>
          <a:prstGeom prst="rect">
            <a:avLst/>
          </a:prstGeom>
          <a:noFill/>
        </p:spPr>
        <p:txBody>
          <a:bodyPr wrap="square">
            <a:spAutoFit/>
          </a:bodyPr>
          <a:lstStyle/>
          <a:p>
            <a:r>
              <a:rPr lang="en-US" sz="1500" dirty="0">
                <a:solidFill>
                  <a:srgbClr val="00B050"/>
                </a:solidFill>
              </a:rPr>
              <a:t>https://www.wolframalpha.com/input/?i=hyperbolic+sine+of+2.75</a:t>
            </a:r>
          </a:p>
        </p:txBody>
      </p:sp>
      <p:pic>
        <p:nvPicPr>
          <p:cNvPr id="12" name="Picture 11">
            <a:extLst>
              <a:ext uri="{FF2B5EF4-FFF2-40B4-BE49-F238E27FC236}">
                <a16:creationId xmlns:a16="http://schemas.microsoft.com/office/drawing/2014/main" id="{AC34E9DD-FBC4-4F5F-B19A-90AD6039C35D}"/>
              </a:ext>
            </a:extLst>
          </p:cNvPr>
          <p:cNvPicPr>
            <a:picLocks noChangeAspect="1"/>
          </p:cNvPicPr>
          <p:nvPr/>
        </p:nvPicPr>
        <p:blipFill>
          <a:blip r:embed="rId3"/>
          <a:stretch>
            <a:fillRect/>
          </a:stretch>
        </p:blipFill>
        <p:spPr>
          <a:xfrm>
            <a:off x="1600200" y="3879683"/>
            <a:ext cx="7543800" cy="2733675"/>
          </a:xfrm>
          <a:prstGeom prst="rect">
            <a:avLst/>
          </a:prstGeom>
        </p:spPr>
      </p:pic>
      <p:pic>
        <p:nvPicPr>
          <p:cNvPr id="14" name="Picture 13">
            <a:extLst>
              <a:ext uri="{FF2B5EF4-FFF2-40B4-BE49-F238E27FC236}">
                <a16:creationId xmlns:a16="http://schemas.microsoft.com/office/drawing/2014/main" id="{8C79143D-351A-40FA-BA6E-FAAA8F174A84}"/>
              </a:ext>
            </a:extLst>
          </p:cNvPr>
          <p:cNvPicPr>
            <a:picLocks noChangeAspect="1"/>
          </p:cNvPicPr>
          <p:nvPr/>
        </p:nvPicPr>
        <p:blipFill>
          <a:blip r:embed="rId4"/>
          <a:stretch>
            <a:fillRect/>
          </a:stretch>
        </p:blipFill>
        <p:spPr>
          <a:xfrm>
            <a:off x="-19050" y="1133475"/>
            <a:ext cx="7486650" cy="2752725"/>
          </a:xfrm>
          <a:prstGeom prst="rect">
            <a:avLst/>
          </a:prstGeom>
        </p:spPr>
      </p:pic>
    </p:spTree>
    <p:extLst>
      <p:ext uri="{BB962C8B-B14F-4D97-AF65-F5344CB8AC3E}">
        <p14:creationId xmlns:p14="http://schemas.microsoft.com/office/powerpoint/2010/main" val="42284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A9B0-DA0A-BCAE-958B-390746CBFF6E}"/>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23A14273-0FDF-0D98-207B-DCA6E3E54713}"/>
              </a:ext>
            </a:extLst>
          </p:cNvPr>
          <p:cNvSpPr>
            <a:spLocks noGrp="1"/>
          </p:cNvSpPr>
          <p:nvPr>
            <p:ph idx="1"/>
          </p:nvPr>
        </p:nvSpPr>
        <p:spPr/>
        <p:txBody>
          <a:bodyPr/>
          <a:lstStyle/>
          <a:p>
            <a:r>
              <a:rPr lang="en-US" dirty="0" err="1"/>
              <a:t>WolframAlpha</a:t>
            </a:r>
            <a:r>
              <a:rPr lang="en-US" dirty="0"/>
              <a:t>, </a:t>
            </a:r>
            <a:r>
              <a:rPr lang="en-US" dirty="0" err="1"/>
              <a:t>Symbolab</a:t>
            </a:r>
            <a:r>
              <a:rPr lang="en-US" dirty="0"/>
              <a:t> and even Excel handle hyperbolic trig functions just fine…</a:t>
            </a:r>
          </a:p>
          <a:p>
            <a:r>
              <a:rPr lang="en-US" dirty="0"/>
              <a:t>For some reason, </a:t>
            </a:r>
            <a:r>
              <a:rPr lang="en-US" dirty="0" err="1"/>
              <a:t>Mathway</a:t>
            </a:r>
            <a:r>
              <a:rPr lang="en-US" dirty="0"/>
              <a:t> doesn’t </a:t>
            </a:r>
            <a:r>
              <a:rPr lang="en-US"/>
              <a:t>include them</a:t>
            </a:r>
          </a:p>
        </p:txBody>
      </p:sp>
    </p:spTree>
    <p:extLst>
      <p:ext uri="{BB962C8B-B14F-4D97-AF65-F5344CB8AC3E}">
        <p14:creationId xmlns:p14="http://schemas.microsoft.com/office/powerpoint/2010/main" val="395871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Each of the series arms of a symmetrical T attenuator which connects circuits of resistance R</a:t>
            </a:r>
            <a:r>
              <a:rPr lang="en-US" baseline="-25000" dirty="0"/>
              <a:t>0</a:t>
            </a:r>
            <a:r>
              <a:rPr lang="en-US" dirty="0"/>
              <a:t> should have a resistance </a:t>
            </a:r>
          </a:p>
          <a:p>
            <a:pPr>
              <a:spcBef>
                <a:spcPts val="0"/>
              </a:spcBef>
            </a:pPr>
            <a:r>
              <a:rPr lang="en-US" dirty="0"/>
              <a:t>R = R</a:t>
            </a:r>
            <a:r>
              <a:rPr lang="en-US" baseline="-25000" dirty="0"/>
              <a:t>0</a:t>
            </a:r>
            <a:r>
              <a:rPr lang="en-US" dirty="0"/>
              <a:t>tanh(N/2) where N is the desired attenuation in nepers. Calculate R if R</a:t>
            </a:r>
            <a:r>
              <a:rPr lang="en-US" baseline="-25000" dirty="0"/>
              <a:t>0</a:t>
            </a:r>
            <a:r>
              <a:rPr lang="en-US" dirty="0"/>
              <a:t>=72 ohms and N = 2.2 nepers.</a:t>
            </a:r>
            <a:endParaRPr lang="en-US" dirty="0">
              <a:solidFill>
                <a:srgbClr val="FFFF00"/>
              </a:solidFill>
            </a:endParaRP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53210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04DFA-E675-4780-9FA4-FFFAC864EB1F}"/>
              </a:ext>
            </a:extLst>
          </p:cNvPr>
          <p:cNvPicPr>
            <a:picLocks noChangeAspect="1"/>
          </p:cNvPicPr>
          <p:nvPr/>
        </p:nvPicPr>
        <p:blipFill>
          <a:blip r:embed="rId2"/>
          <a:stretch>
            <a:fillRect/>
          </a:stretch>
        </p:blipFill>
        <p:spPr>
          <a:xfrm>
            <a:off x="76200" y="820947"/>
            <a:ext cx="8991600" cy="6000131"/>
          </a:xfrm>
          <a:prstGeom prst="rect">
            <a:avLst/>
          </a:prstGeom>
        </p:spPr>
      </p:pic>
      <p:sp>
        <p:nvSpPr>
          <p:cNvPr id="5" name="Rectangle 4">
            <a:extLst>
              <a:ext uri="{FF2B5EF4-FFF2-40B4-BE49-F238E27FC236}">
                <a16:creationId xmlns:a16="http://schemas.microsoft.com/office/drawing/2014/main" id="{07E1D180-480B-4A29-A51F-29D4DE95929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6" name="Rectangle 5">
            <a:extLst>
              <a:ext uri="{FF2B5EF4-FFF2-40B4-BE49-F238E27FC236}">
                <a16:creationId xmlns:a16="http://schemas.microsoft.com/office/drawing/2014/main" id="{B577C951-0E9C-46D2-B11E-5FA9D294C7D3}"/>
              </a:ext>
            </a:extLst>
          </p:cNvPr>
          <p:cNvSpPr/>
          <p:nvPr/>
        </p:nvSpPr>
        <p:spPr>
          <a:xfrm>
            <a:off x="-76200" y="6611035"/>
            <a:ext cx="1452642" cy="323165"/>
          </a:xfrm>
          <a:prstGeom prst="rect">
            <a:avLst/>
          </a:prstGeom>
        </p:spPr>
        <p:txBody>
          <a:bodyPr wrap="none">
            <a:spAutoFit/>
          </a:bodyPr>
          <a:lstStyle/>
          <a:p>
            <a:r>
              <a:rPr lang="en-US" sz="1500" dirty="0">
                <a:solidFill>
                  <a:srgbClr val="00B0F0"/>
                </a:solidFill>
              </a:rPr>
              <a:t>scared-pic.jpg</a:t>
            </a:r>
          </a:p>
        </p:txBody>
      </p:sp>
      <p:sp>
        <p:nvSpPr>
          <p:cNvPr id="7" name="TextBox 6">
            <a:extLst>
              <a:ext uri="{FF2B5EF4-FFF2-40B4-BE49-F238E27FC236}">
                <a16:creationId xmlns:a16="http://schemas.microsoft.com/office/drawing/2014/main" id="{B9D8D86D-5284-4926-B862-8A14D66D1DCB}"/>
              </a:ext>
            </a:extLst>
          </p:cNvPr>
          <p:cNvSpPr txBox="1"/>
          <p:nvPr/>
        </p:nvSpPr>
        <p:spPr>
          <a:xfrm>
            <a:off x="4953000" y="5870411"/>
            <a:ext cx="4191000" cy="1015663"/>
          </a:xfrm>
          <a:prstGeom prst="rect">
            <a:avLst/>
          </a:prstGeom>
          <a:solidFill>
            <a:schemeClr val="bg1"/>
          </a:solidFill>
        </p:spPr>
        <p:txBody>
          <a:bodyPr wrap="square">
            <a:spAutoFit/>
          </a:bodyPr>
          <a:lstStyle/>
          <a:p>
            <a:pPr>
              <a:spcBef>
                <a:spcPts val="0"/>
              </a:spcBef>
            </a:pPr>
            <a:r>
              <a:rPr lang="en-US" sz="2000" dirty="0">
                <a:solidFill>
                  <a:schemeClr val="bg1"/>
                </a:solidFill>
              </a:rPr>
              <a:t>d(sinh(u))/dx = cosh(u) du/dx</a:t>
            </a:r>
          </a:p>
          <a:p>
            <a:pPr>
              <a:spcBef>
                <a:spcPts val="0"/>
              </a:spcBef>
            </a:pPr>
            <a:r>
              <a:rPr lang="en-US" sz="2000" dirty="0">
                <a:solidFill>
                  <a:schemeClr val="bg1"/>
                </a:solidFill>
              </a:rPr>
              <a:t>d(cosh(u))/dx = sinh(u) du/dx</a:t>
            </a:r>
          </a:p>
          <a:p>
            <a:pPr>
              <a:spcBef>
                <a:spcPts val="0"/>
              </a:spcBef>
            </a:pPr>
            <a:r>
              <a:rPr lang="en-US" sz="2000" dirty="0">
                <a:solidFill>
                  <a:schemeClr val="bg1"/>
                </a:solidFill>
              </a:rPr>
              <a:t>d(tanh(u))/dx = 1/cosh</a:t>
            </a:r>
            <a:r>
              <a:rPr lang="en-US" sz="2000" baseline="30000" dirty="0">
                <a:solidFill>
                  <a:schemeClr val="bg1"/>
                </a:solidFill>
              </a:rPr>
              <a:t>2</a:t>
            </a:r>
            <a:r>
              <a:rPr lang="en-US" sz="2000" dirty="0">
                <a:solidFill>
                  <a:schemeClr val="bg1"/>
                </a:solidFill>
              </a:rPr>
              <a:t>(u) du/dx</a:t>
            </a:r>
          </a:p>
        </p:txBody>
      </p:sp>
    </p:spTree>
    <p:extLst>
      <p:ext uri="{BB962C8B-B14F-4D97-AF65-F5344CB8AC3E}">
        <p14:creationId xmlns:p14="http://schemas.microsoft.com/office/powerpoint/2010/main" val="2671560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Take it one step at a time!</a:t>
            </a:r>
          </a:p>
          <a:p>
            <a:pPr>
              <a:spcBef>
                <a:spcPts val="0"/>
              </a:spcBef>
            </a:pPr>
            <a:endParaRPr lang="en-US" sz="2000" dirty="0"/>
          </a:p>
          <a:p>
            <a:pPr>
              <a:spcBef>
                <a:spcPts val="0"/>
              </a:spcBef>
            </a:pPr>
            <a:r>
              <a:rPr lang="en-US" dirty="0"/>
              <a:t>Each of the series arms of a symmetrical T attenuator which connects circuits of resistance R</a:t>
            </a:r>
            <a:r>
              <a:rPr lang="en-US" baseline="-25000" dirty="0"/>
              <a:t>0</a:t>
            </a:r>
            <a:r>
              <a:rPr lang="en-US" dirty="0"/>
              <a:t> should have a resistance </a:t>
            </a:r>
          </a:p>
          <a:p>
            <a:pPr>
              <a:spcBef>
                <a:spcPts val="0"/>
              </a:spcBef>
            </a:pPr>
            <a:r>
              <a:rPr lang="en-US" dirty="0"/>
              <a:t>R = R</a:t>
            </a:r>
            <a:r>
              <a:rPr lang="en-US" baseline="-25000" dirty="0"/>
              <a:t>0</a:t>
            </a:r>
            <a:r>
              <a:rPr lang="en-US" dirty="0"/>
              <a:t>tanh(N/2) where N is the desired attenuation in nepers. Calculate R if R</a:t>
            </a:r>
            <a:r>
              <a:rPr lang="en-US" baseline="-25000" dirty="0"/>
              <a:t>0</a:t>
            </a:r>
            <a:r>
              <a:rPr lang="en-US" dirty="0"/>
              <a:t>=72 ohms and N = 2.2 nepers.</a:t>
            </a:r>
            <a:endParaRPr lang="en-US" dirty="0">
              <a:solidFill>
                <a:srgbClr val="FFFF00"/>
              </a:solidFill>
            </a:endParaRP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041658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Take it one step at a time!</a:t>
            </a:r>
          </a:p>
          <a:p>
            <a:pPr>
              <a:spcBef>
                <a:spcPts val="0"/>
              </a:spcBef>
            </a:pPr>
            <a:endParaRPr lang="en-US" sz="2000" dirty="0"/>
          </a:p>
          <a:p>
            <a:pPr>
              <a:spcBef>
                <a:spcPts val="0"/>
              </a:spcBef>
            </a:pPr>
            <a:r>
              <a:rPr lang="en-US" dirty="0">
                <a:solidFill>
                  <a:schemeClr val="accent4">
                    <a:lumMod val="75000"/>
                  </a:schemeClr>
                </a:solidFill>
              </a:rPr>
              <a:t>Each of the series arms of a symmetrical T attenuator which connects circuits of resistance R</a:t>
            </a:r>
            <a:r>
              <a:rPr lang="en-US" baseline="-25000" dirty="0">
                <a:solidFill>
                  <a:schemeClr val="accent4">
                    <a:lumMod val="75000"/>
                  </a:schemeClr>
                </a:solidFill>
              </a:rPr>
              <a:t>0</a:t>
            </a:r>
            <a:r>
              <a:rPr lang="en-US" dirty="0">
                <a:solidFill>
                  <a:schemeClr val="accent4">
                    <a:lumMod val="75000"/>
                  </a:schemeClr>
                </a:solidFill>
              </a:rPr>
              <a:t> should have a resistance </a:t>
            </a:r>
          </a:p>
          <a:p>
            <a:pPr>
              <a:spcBef>
                <a:spcPts val="0"/>
              </a:spcBef>
            </a:pPr>
            <a:r>
              <a:rPr lang="en-US" dirty="0"/>
              <a:t>R = R</a:t>
            </a:r>
            <a:r>
              <a:rPr lang="en-US" baseline="-25000" dirty="0"/>
              <a:t>0</a:t>
            </a:r>
            <a:r>
              <a:rPr lang="en-US" dirty="0"/>
              <a:t>tanh(N/2) </a:t>
            </a:r>
            <a:r>
              <a:rPr lang="en-US" dirty="0">
                <a:solidFill>
                  <a:schemeClr val="accent4">
                    <a:lumMod val="75000"/>
                  </a:schemeClr>
                </a:solidFill>
              </a:rPr>
              <a:t>where </a:t>
            </a:r>
            <a:r>
              <a:rPr lang="en-US" dirty="0"/>
              <a:t>N is the </a:t>
            </a:r>
            <a:r>
              <a:rPr lang="en-US" dirty="0">
                <a:solidFill>
                  <a:schemeClr val="accent4">
                    <a:lumMod val="75000"/>
                  </a:schemeClr>
                </a:solidFill>
              </a:rPr>
              <a:t>desired </a:t>
            </a:r>
            <a:r>
              <a:rPr lang="en-US" dirty="0"/>
              <a:t>attenuation in nepers. Calculate R if R</a:t>
            </a:r>
            <a:r>
              <a:rPr lang="en-US" baseline="-25000" dirty="0"/>
              <a:t>0</a:t>
            </a:r>
            <a:r>
              <a:rPr lang="en-US" dirty="0"/>
              <a:t>=72 ohms and N = 2.2 nepers.</a:t>
            </a:r>
            <a:endParaRPr lang="en-US" dirty="0">
              <a:solidFill>
                <a:srgbClr val="FFFF00"/>
              </a:solidFill>
            </a:endParaRP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144137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152400" y="762000"/>
            <a:ext cx="8991600" cy="5638800"/>
          </a:xfrm>
        </p:spPr>
        <p:txBody>
          <a:bodyPr/>
          <a:lstStyle/>
          <a:p>
            <a:pPr>
              <a:spcBef>
                <a:spcPts val="0"/>
              </a:spcBef>
            </a:pPr>
            <a:r>
              <a:rPr lang="en-US" dirty="0"/>
              <a:t>R = R</a:t>
            </a:r>
            <a:r>
              <a:rPr lang="en-US" baseline="-25000" dirty="0"/>
              <a:t>0</a:t>
            </a:r>
            <a:r>
              <a:rPr lang="en-US" dirty="0"/>
              <a:t>tanh(N/2) </a:t>
            </a:r>
            <a:endParaRPr lang="en-US" dirty="0">
              <a:solidFill>
                <a:schemeClr val="accent4">
                  <a:lumMod val="75000"/>
                </a:schemeClr>
              </a:solidFill>
            </a:endParaRPr>
          </a:p>
          <a:p>
            <a:pPr>
              <a:spcBef>
                <a:spcPts val="0"/>
              </a:spcBef>
            </a:pPr>
            <a:r>
              <a:rPr lang="en-US" dirty="0"/>
              <a:t>R</a:t>
            </a:r>
            <a:r>
              <a:rPr lang="en-US" baseline="-25000" dirty="0"/>
              <a:t>0 </a:t>
            </a:r>
            <a:r>
              <a:rPr lang="en-US" dirty="0"/>
              <a:t>= 72 ohms </a:t>
            </a:r>
          </a:p>
          <a:p>
            <a:pPr>
              <a:spcBef>
                <a:spcPts val="0"/>
              </a:spcBef>
            </a:pPr>
            <a:r>
              <a:rPr lang="en-US" dirty="0"/>
              <a:t>N = 2.2 nepers</a:t>
            </a:r>
            <a:endParaRPr lang="en-US" dirty="0">
              <a:solidFill>
                <a:srgbClr val="FFFF00"/>
              </a:solidFill>
            </a:endParaRPr>
          </a:p>
          <a:p>
            <a:pPr>
              <a:spcBef>
                <a:spcPts val="0"/>
              </a:spcBef>
            </a:pPr>
            <a:r>
              <a:rPr lang="en-US" dirty="0"/>
              <a:t>Calculate R </a:t>
            </a: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Rectangle 4">
            <a:extLst>
              <a:ext uri="{FF2B5EF4-FFF2-40B4-BE49-F238E27FC236}">
                <a16:creationId xmlns:a16="http://schemas.microsoft.com/office/drawing/2014/main" id="{9B16F7AE-4F06-4924-89E6-DCFB8D2FEEBA}"/>
              </a:ext>
            </a:extLst>
          </p:cNvPr>
          <p:cNvSpPr/>
          <p:nvPr/>
        </p:nvSpPr>
        <p:spPr>
          <a:xfrm>
            <a:off x="-48126" y="6611035"/>
            <a:ext cx="6858000" cy="323165"/>
          </a:xfrm>
          <a:prstGeom prst="rect">
            <a:avLst/>
          </a:prstGeom>
        </p:spPr>
        <p:txBody>
          <a:bodyPr wrap="square">
            <a:spAutoFit/>
          </a:bodyPr>
          <a:lstStyle/>
          <a:p>
            <a:r>
              <a:rPr lang="en-US" sz="1500" dirty="0">
                <a:solidFill>
                  <a:srgbClr val="00B0F0"/>
                </a:solidFill>
              </a:rPr>
              <a:t>http://www.shutterstock.com/s/whew/search.html</a:t>
            </a:r>
          </a:p>
        </p:txBody>
      </p:sp>
      <p:pic>
        <p:nvPicPr>
          <p:cNvPr id="6" name="Picture 2">
            <a:extLst>
              <a:ext uri="{FF2B5EF4-FFF2-40B4-BE49-F238E27FC236}">
                <a16:creationId xmlns:a16="http://schemas.microsoft.com/office/drawing/2014/main" id="{3D27CEA2-BFC3-4452-AF1F-039182205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946" y="838200"/>
            <a:ext cx="3258054" cy="493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82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152400" y="762000"/>
            <a:ext cx="8991600" cy="5638800"/>
          </a:xfrm>
        </p:spPr>
        <p:txBody>
          <a:bodyPr/>
          <a:lstStyle/>
          <a:p>
            <a:pPr>
              <a:spcBef>
                <a:spcPts val="0"/>
              </a:spcBef>
            </a:pPr>
            <a:r>
              <a:rPr lang="en-US" dirty="0"/>
              <a:t>R = R</a:t>
            </a:r>
            <a:r>
              <a:rPr lang="en-US" baseline="-25000" dirty="0"/>
              <a:t>0</a:t>
            </a:r>
            <a:r>
              <a:rPr lang="en-US" dirty="0"/>
              <a:t>tanh(N/2) </a:t>
            </a:r>
            <a:endParaRPr lang="en-US" dirty="0">
              <a:solidFill>
                <a:schemeClr val="accent4">
                  <a:lumMod val="75000"/>
                </a:schemeClr>
              </a:solidFill>
            </a:endParaRPr>
          </a:p>
          <a:p>
            <a:pPr>
              <a:spcBef>
                <a:spcPts val="0"/>
              </a:spcBef>
            </a:pPr>
            <a:r>
              <a:rPr lang="en-US" dirty="0"/>
              <a:t>R</a:t>
            </a:r>
            <a:r>
              <a:rPr lang="en-US" baseline="-25000" dirty="0"/>
              <a:t>0 </a:t>
            </a:r>
            <a:r>
              <a:rPr lang="en-US" dirty="0"/>
              <a:t>= 72 ohms </a:t>
            </a:r>
          </a:p>
          <a:p>
            <a:pPr>
              <a:spcBef>
                <a:spcPts val="0"/>
              </a:spcBef>
            </a:pPr>
            <a:r>
              <a:rPr lang="en-US" dirty="0"/>
              <a:t>N = 2.2 nepers</a:t>
            </a:r>
            <a:endParaRPr lang="en-US" dirty="0">
              <a:solidFill>
                <a:srgbClr val="FFFF00"/>
              </a:solidFill>
            </a:endParaRPr>
          </a:p>
          <a:p>
            <a:pPr>
              <a:spcBef>
                <a:spcPts val="0"/>
              </a:spcBef>
            </a:pPr>
            <a:r>
              <a:rPr lang="en-US" sz="4000" dirty="0"/>
              <a:t>(A neper (Np) is like a decibel but using a base e logarithmic scale rather than a base 10)</a:t>
            </a:r>
          </a:p>
          <a:p>
            <a:pPr>
              <a:spcBef>
                <a:spcPts val="0"/>
              </a:spcBef>
            </a:pPr>
            <a:r>
              <a:rPr lang="en-US" dirty="0"/>
              <a:t>Calculate R </a:t>
            </a:r>
          </a:p>
          <a:p>
            <a:pPr>
              <a:spcBef>
                <a:spcPts val="0"/>
              </a:spcBef>
            </a:pPr>
            <a:r>
              <a:rPr lang="en-US" dirty="0"/>
              <a:t>Do it!</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66469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152400" y="762000"/>
            <a:ext cx="8991600" cy="5638800"/>
          </a:xfrm>
        </p:spPr>
        <p:txBody>
          <a:bodyPr/>
          <a:lstStyle/>
          <a:p>
            <a:pPr>
              <a:spcBef>
                <a:spcPts val="0"/>
              </a:spcBef>
            </a:pPr>
            <a:r>
              <a:rPr lang="en-US" dirty="0"/>
              <a:t>R = R</a:t>
            </a:r>
            <a:r>
              <a:rPr lang="en-US" baseline="-25000" dirty="0"/>
              <a:t>0</a:t>
            </a:r>
            <a:r>
              <a:rPr lang="en-US" dirty="0"/>
              <a:t>tanh(N/2) </a:t>
            </a:r>
            <a:endParaRPr lang="en-US" dirty="0">
              <a:solidFill>
                <a:schemeClr val="accent4">
                  <a:lumMod val="75000"/>
                </a:schemeClr>
              </a:solidFill>
            </a:endParaRPr>
          </a:p>
          <a:p>
            <a:pPr>
              <a:spcBef>
                <a:spcPts val="0"/>
              </a:spcBef>
            </a:pPr>
            <a:r>
              <a:rPr lang="en-US" dirty="0"/>
              <a:t>R</a:t>
            </a:r>
            <a:r>
              <a:rPr lang="en-US" baseline="-25000" dirty="0"/>
              <a:t>0 </a:t>
            </a:r>
            <a:r>
              <a:rPr lang="en-US" dirty="0"/>
              <a:t>= 72 ohms </a:t>
            </a:r>
          </a:p>
          <a:p>
            <a:pPr>
              <a:spcBef>
                <a:spcPts val="0"/>
              </a:spcBef>
            </a:pPr>
            <a:r>
              <a:rPr lang="en-US" dirty="0"/>
              <a:t>N = 2.2 nepers</a:t>
            </a:r>
            <a:endParaRPr lang="en-US" dirty="0">
              <a:solidFill>
                <a:srgbClr val="FFFF00"/>
              </a:solidFill>
            </a:endParaRPr>
          </a:p>
          <a:p>
            <a:pPr>
              <a:spcBef>
                <a:spcPts val="0"/>
              </a:spcBef>
            </a:pPr>
            <a:r>
              <a:rPr lang="en-US" dirty="0"/>
              <a:t>Calculate R </a:t>
            </a:r>
          </a:p>
          <a:p>
            <a:pPr>
              <a:spcBef>
                <a:spcPts val="0"/>
              </a:spcBef>
            </a:pPr>
            <a:r>
              <a:rPr lang="en-US" dirty="0"/>
              <a:t>R = 72tanh(2.2/2) = ?</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1999254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152400" y="762000"/>
            <a:ext cx="8991600" cy="5638800"/>
          </a:xfrm>
        </p:spPr>
        <p:txBody>
          <a:bodyPr/>
          <a:lstStyle/>
          <a:p>
            <a:pPr>
              <a:spcBef>
                <a:spcPts val="0"/>
              </a:spcBef>
            </a:pPr>
            <a:r>
              <a:rPr lang="en-US" dirty="0"/>
              <a:t>R = R</a:t>
            </a:r>
            <a:r>
              <a:rPr lang="en-US" baseline="-25000" dirty="0"/>
              <a:t>0</a:t>
            </a:r>
            <a:r>
              <a:rPr lang="en-US" dirty="0"/>
              <a:t>tanh(N/2) </a:t>
            </a:r>
            <a:endParaRPr lang="en-US" dirty="0">
              <a:solidFill>
                <a:schemeClr val="accent4">
                  <a:lumMod val="75000"/>
                </a:schemeClr>
              </a:solidFill>
            </a:endParaRPr>
          </a:p>
          <a:p>
            <a:pPr>
              <a:spcBef>
                <a:spcPts val="0"/>
              </a:spcBef>
            </a:pPr>
            <a:r>
              <a:rPr lang="en-US" dirty="0"/>
              <a:t>R</a:t>
            </a:r>
            <a:r>
              <a:rPr lang="en-US" baseline="-25000" dirty="0"/>
              <a:t>0 </a:t>
            </a:r>
            <a:r>
              <a:rPr lang="en-US" dirty="0"/>
              <a:t>= 72 ohms </a:t>
            </a:r>
          </a:p>
          <a:p>
            <a:pPr>
              <a:spcBef>
                <a:spcPts val="0"/>
              </a:spcBef>
            </a:pPr>
            <a:r>
              <a:rPr lang="en-US" dirty="0"/>
              <a:t>N = 2.2 nepers</a:t>
            </a:r>
            <a:endParaRPr lang="en-US" dirty="0">
              <a:solidFill>
                <a:srgbClr val="FFFF00"/>
              </a:solidFill>
            </a:endParaRPr>
          </a:p>
          <a:p>
            <a:pPr>
              <a:spcBef>
                <a:spcPts val="0"/>
              </a:spcBef>
            </a:pPr>
            <a:r>
              <a:rPr lang="en-US" dirty="0"/>
              <a:t>Calculate R </a:t>
            </a:r>
          </a:p>
          <a:p>
            <a:pPr>
              <a:spcBef>
                <a:spcPts val="0"/>
              </a:spcBef>
            </a:pPr>
            <a:r>
              <a:rPr lang="en-US" dirty="0"/>
              <a:t>R = 72tanh(2.2/2) ≈ 57.64 </a:t>
            </a:r>
            <a:r>
              <a:rPr lang="en-US" sz="2000" dirty="0" err="1"/>
              <a:t>whats</a:t>
            </a:r>
            <a:r>
              <a:rPr lang="en-US" sz="2000" dirty="0"/>
              <a:t>?</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1881078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152400" y="762000"/>
            <a:ext cx="8991600" cy="5638800"/>
          </a:xfrm>
        </p:spPr>
        <p:txBody>
          <a:bodyPr/>
          <a:lstStyle/>
          <a:p>
            <a:pPr>
              <a:spcBef>
                <a:spcPts val="0"/>
              </a:spcBef>
            </a:pPr>
            <a:r>
              <a:rPr lang="en-US" dirty="0"/>
              <a:t>R = R</a:t>
            </a:r>
            <a:r>
              <a:rPr lang="en-US" baseline="-25000" dirty="0"/>
              <a:t>0</a:t>
            </a:r>
            <a:r>
              <a:rPr lang="en-US" dirty="0"/>
              <a:t>tanh(N/2) </a:t>
            </a:r>
            <a:endParaRPr lang="en-US" dirty="0">
              <a:solidFill>
                <a:schemeClr val="accent4">
                  <a:lumMod val="75000"/>
                </a:schemeClr>
              </a:solidFill>
            </a:endParaRPr>
          </a:p>
          <a:p>
            <a:pPr>
              <a:spcBef>
                <a:spcPts val="0"/>
              </a:spcBef>
            </a:pPr>
            <a:r>
              <a:rPr lang="en-US" dirty="0"/>
              <a:t>R</a:t>
            </a:r>
            <a:r>
              <a:rPr lang="en-US" baseline="-25000" dirty="0"/>
              <a:t>0 </a:t>
            </a:r>
            <a:r>
              <a:rPr lang="en-US" dirty="0"/>
              <a:t>= 72 ohms </a:t>
            </a:r>
          </a:p>
          <a:p>
            <a:pPr>
              <a:spcBef>
                <a:spcPts val="0"/>
              </a:spcBef>
            </a:pPr>
            <a:r>
              <a:rPr lang="en-US" dirty="0"/>
              <a:t>N = 2.2 nepers</a:t>
            </a:r>
            <a:endParaRPr lang="en-US" dirty="0">
              <a:solidFill>
                <a:srgbClr val="FFFF00"/>
              </a:solidFill>
            </a:endParaRPr>
          </a:p>
          <a:p>
            <a:pPr>
              <a:spcBef>
                <a:spcPts val="0"/>
              </a:spcBef>
            </a:pPr>
            <a:r>
              <a:rPr lang="en-US" dirty="0"/>
              <a:t>Calculate R </a:t>
            </a:r>
          </a:p>
          <a:p>
            <a:pPr>
              <a:spcBef>
                <a:spcPts val="0"/>
              </a:spcBef>
            </a:pPr>
            <a:r>
              <a:rPr lang="en-US" dirty="0"/>
              <a:t>R = 72tanh(2.2/2) ≈ </a:t>
            </a:r>
            <a:r>
              <a:rPr lang="en-US" dirty="0">
                <a:solidFill>
                  <a:srgbClr val="FFFF00"/>
                </a:solidFill>
              </a:rPr>
              <a:t>57.64 ohms</a:t>
            </a:r>
            <a:endParaRPr lang="en-US" sz="2000" dirty="0">
              <a:solidFill>
                <a:srgbClr val="FFFF00"/>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509148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93102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r>
              <a:rPr lang="en-US" dirty="0"/>
              <a:t>Are used nowadays as an inverse for the exponent function</a:t>
            </a:r>
          </a:p>
        </p:txBody>
      </p:sp>
    </p:spTree>
    <p:extLst>
      <p:ext uri="{BB962C8B-B14F-4D97-AF65-F5344CB8AC3E}">
        <p14:creationId xmlns:p14="http://schemas.microsoft.com/office/powerpoint/2010/main" val="3668728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7E76-D445-43CB-9947-7472B5A04CDE}"/>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0F7FA26E-A53C-4E36-8773-73308404EBF7}"/>
              </a:ext>
            </a:extLst>
          </p:cNvPr>
          <p:cNvSpPr>
            <a:spLocks noGrp="1"/>
          </p:cNvSpPr>
          <p:nvPr>
            <p:ph idx="1"/>
          </p:nvPr>
        </p:nvSpPr>
        <p:spPr/>
        <p:txBody>
          <a:bodyPr/>
          <a:lstStyle/>
          <a:p>
            <a:r>
              <a:rPr lang="en-US" i="0" dirty="0">
                <a:effectLst/>
              </a:rPr>
              <a:t>Freely-hanging ropes and chains form a “</a:t>
            </a:r>
            <a:r>
              <a:rPr lang="en-US" i="0" dirty="0">
                <a:solidFill>
                  <a:srgbClr val="FFC000"/>
                </a:solidFill>
                <a:effectLst/>
              </a:rPr>
              <a:t>catenary</a:t>
            </a:r>
            <a:r>
              <a:rPr lang="en-US" i="0" dirty="0">
                <a:effectLst/>
              </a:rPr>
              <a:t>” shape (it’s not actually </a:t>
            </a:r>
            <a:r>
              <a:rPr lang="en-US" i="0">
                <a:effectLst/>
              </a:rPr>
              <a:t>a parabola</a:t>
            </a:r>
            <a:r>
              <a:rPr lang="en-US" i="0" dirty="0">
                <a:effectLst/>
              </a:rPr>
              <a:t>)</a:t>
            </a:r>
            <a:endParaRPr lang="en-US" dirty="0"/>
          </a:p>
        </p:txBody>
      </p:sp>
      <p:pic>
        <p:nvPicPr>
          <p:cNvPr id="4" name="Picture 3">
            <a:extLst>
              <a:ext uri="{FF2B5EF4-FFF2-40B4-BE49-F238E27FC236}">
                <a16:creationId xmlns:a16="http://schemas.microsoft.com/office/drawing/2014/main" id="{2E9D75B2-300E-49A5-AFAD-E0446F7D8614}"/>
              </a:ext>
            </a:extLst>
          </p:cNvPr>
          <p:cNvPicPr>
            <a:picLocks noChangeAspect="1"/>
          </p:cNvPicPr>
          <p:nvPr/>
        </p:nvPicPr>
        <p:blipFill>
          <a:blip r:embed="rId2"/>
          <a:stretch>
            <a:fillRect/>
          </a:stretch>
        </p:blipFill>
        <p:spPr>
          <a:xfrm>
            <a:off x="5419725" y="5105400"/>
            <a:ext cx="3724275" cy="1447800"/>
          </a:xfrm>
          <a:prstGeom prst="rect">
            <a:avLst/>
          </a:prstGeom>
        </p:spPr>
      </p:pic>
    </p:spTree>
    <p:extLst>
      <p:ext uri="{BB962C8B-B14F-4D97-AF65-F5344CB8AC3E}">
        <p14:creationId xmlns:p14="http://schemas.microsoft.com/office/powerpoint/2010/main" val="1282208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10600" cy="5638800"/>
          </a:xfrm>
        </p:spPr>
        <p:txBody>
          <a:bodyPr/>
          <a:lstStyle/>
          <a:p>
            <a:pPr>
              <a:spcBef>
                <a:spcPts val="0"/>
              </a:spcBef>
            </a:pPr>
            <a:r>
              <a:rPr lang="en-US" dirty="0"/>
              <a:t>The height of a flexible wire antenna suspended from points of equal height hangs can be modeled by: h = </a:t>
            </a:r>
            <a:r>
              <a:rPr lang="en-US" dirty="0" err="1"/>
              <a:t>acosh</a:t>
            </a:r>
            <a:r>
              <a:rPr lang="en-US" dirty="0"/>
              <a:t>(x/a).</a:t>
            </a:r>
          </a:p>
          <a:p>
            <a:pPr>
              <a:spcBef>
                <a:spcPts val="0"/>
              </a:spcBef>
            </a:pPr>
            <a:r>
              <a:rPr lang="en-US" dirty="0"/>
              <a:t>“a” is the height of its lowest sag point. “x” is the horizontal distance from the</a:t>
            </a:r>
          </a:p>
          <a:p>
            <a:pPr>
              <a:spcBef>
                <a:spcPts val="0"/>
              </a:spcBef>
            </a:pPr>
            <a:r>
              <a:rPr lang="en-US" dirty="0"/>
              <a:t>bottom of the sag. </a:t>
            </a:r>
          </a:p>
        </p:txBody>
      </p:sp>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11" name="Rectangle 10">
            <a:extLst>
              <a:ext uri="{FF2B5EF4-FFF2-40B4-BE49-F238E27FC236}">
                <a16:creationId xmlns:a16="http://schemas.microsoft.com/office/drawing/2014/main" id="{4B8F2A55-975B-4AFE-A2FE-D63419DB633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12" name="TextBox 11">
            <a:extLst>
              <a:ext uri="{FF2B5EF4-FFF2-40B4-BE49-F238E27FC236}">
                <a16:creationId xmlns:a16="http://schemas.microsoft.com/office/drawing/2014/main" id="{03D41D9F-1A1F-43EF-8066-41F35F46578F}"/>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Tree>
    <p:extLst>
      <p:ext uri="{BB962C8B-B14F-4D97-AF65-F5344CB8AC3E}">
        <p14:creationId xmlns:p14="http://schemas.microsoft.com/office/powerpoint/2010/main" val="2723911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h = </a:t>
            </a:r>
            <a:r>
              <a:rPr lang="en-US" dirty="0" err="1"/>
              <a:t>acosh</a:t>
            </a:r>
            <a:r>
              <a:rPr lang="en-US" dirty="0"/>
              <a:t>(x/a)</a:t>
            </a:r>
          </a:p>
          <a:p>
            <a:pPr>
              <a:spcBef>
                <a:spcPts val="0"/>
              </a:spcBef>
            </a:pPr>
            <a:r>
              <a:rPr lang="en-US" dirty="0"/>
              <a:t>“a” height of its lowest sag point “x” horizontal distance from sag</a:t>
            </a:r>
          </a:p>
          <a:p>
            <a:pPr>
              <a:spcBef>
                <a:spcPts val="0"/>
              </a:spcBef>
            </a:pPr>
            <a:r>
              <a:rPr lang="en-US" dirty="0"/>
              <a:t>Calculate the height of the end insulators if the sag height is 100 ft and the insulators are 75 feet from the antenna’s center.</a:t>
            </a:r>
          </a:p>
          <a:p>
            <a:pPr>
              <a:spcBef>
                <a:spcPts val="0"/>
              </a:spcBef>
            </a:pPr>
            <a:r>
              <a:rPr lang="en-US" dirty="0"/>
              <a:t>What is “a”?</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DB620609-4E61-4109-B55A-1492F93D4331}"/>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Tree>
    <p:extLst>
      <p:ext uri="{BB962C8B-B14F-4D97-AF65-F5344CB8AC3E}">
        <p14:creationId xmlns:p14="http://schemas.microsoft.com/office/powerpoint/2010/main" val="166744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h = </a:t>
            </a:r>
            <a:r>
              <a:rPr lang="en-US" dirty="0" err="1"/>
              <a:t>acosh</a:t>
            </a:r>
            <a:r>
              <a:rPr lang="en-US" dirty="0"/>
              <a:t>(x/a)</a:t>
            </a:r>
          </a:p>
          <a:p>
            <a:pPr>
              <a:spcBef>
                <a:spcPts val="0"/>
              </a:spcBef>
            </a:pPr>
            <a:r>
              <a:rPr lang="en-US" dirty="0"/>
              <a:t>“a” height of its lowest sag point “x” horizontal distance from sag</a:t>
            </a:r>
          </a:p>
          <a:p>
            <a:pPr>
              <a:spcBef>
                <a:spcPts val="0"/>
              </a:spcBef>
            </a:pPr>
            <a:r>
              <a:rPr lang="en-US" dirty="0"/>
              <a:t>Calculate the height of the end insulators if the sag height is 100 ft and the insulators are 75 feet from the antenna’s center.</a:t>
            </a:r>
          </a:p>
          <a:p>
            <a:pPr>
              <a:spcBef>
                <a:spcPts val="0"/>
              </a:spcBef>
            </a:pPr>
            <a:r>
              <a:rPr lang="en-US" dirty="0"/>
              <a:t>What is “a”? </a:t>
            </a:r>
            <a:r>
              <a:rPr lang="en-US" dirty="0">
                <a:solidFill>
                  <a:srgbClr val="FFFF00"/>
                </a:solidFill>
              </a:rPr>
              <a:t>a = 100</a:t>
            </a:r>
          </a:p>
          <a:p>
            <a:pPr>
              <a:spcBef>
                <a:spcPts val="0"/>
              </a:spcBef>
            </a:pPr>
            <a:r>
              <a:rPr lang="en-US" dirty="0"/>
              <a:t>What is “x”?</a:t>
            </a: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6" name="TextBox 5">
            <a:extLst>
              <a:ext uri="{FF2B5EF4-FFF2-40B4-BE49-F238E27FC236}">
                <a16:creationId xmlns:a16="http://schemas.microsoft.com/office/drawing/2014/main" id="{B7E1F995-1007-4C97-8CF3-65DCB932CB10}"/>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Tree>
    <p:extLst>
      <p:ext uri="{BB962C8B-B14F-4D97-AF65-F5344CB8AC3E}">
        <p14:creationId xmlns:p14="http://schemas.microsoft.com/office/powerpoint/2010/main" val="2558773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h = </a:t>
            </a:r>
            <a:r>
              <a:rPr lang="en-US" dirty="0" err="1"/>
              <a:t>acosh</a:t>
            </a:r>
            <a:r>
              <a:rPr lang="en-US" dirty="0"/>
              <a:t>(x/a)</a:t>
            </a:r>
          </a:p>
          <a:p>
            <a:pPr>
              <a:spcBef>
                <a:spcPts val="0"/>
              </a:spcBef>
            </a:pPr>
            <a:r>
              <a:rPr lang="en-US" dirty="0"/>
              <a:t>“a” height of its lowest sag point “x” horizontal distance from sag</a:t>
            </a:r>
          </a:p>
          <a:p>
            <a:pPr>
              <a:spcBef>
                <a:spcPts val="0"/>
              </a:spcBef>
            </a:pPr>
            <a:r>
              <a:rPr lang="en-US" dirty="0"/>
              <a:t>Calculate the height of the end insulators if the sag height is 100 ft and the insulators are 75 feet from the antenna’s center.</a:t>
            </a:r>
          </a:p>
          <a:p>
            <a:pPr>
              <a:spcBef>
                <a:spcPts val="0"/>
              </a:spcBef>
            </a:pPr>
            <a:r>
              <a:rPr lang="en-US" dirty="0"/>
              <a:t>What is “a”? a = 100</a:t>
            </a:r>
          </a:p>
          <a:p>
            <a:pPr>
              <a:spcBef>
                <a:spcPts val="0"/>
              </a:spcBef>
            </a:pPr>
            <a:r>
              <a:rPr lang="en-US" dirty="0"/>
              <a:t>What is “x”? </a:t>
            </a:r>
            <a:r>
              <a:rPr lang="en-US" dirty="0">
                <a:solidFill>
                  <a:srgbClr val="FFFF00"/>
                </a:solidFill>
              </a:rPr>
              <a:t>x = 75</a:t>
            </a:r>
          </a:p>
          <a:p>
            <a:pPr>
              <a:spcBef>
                <a:spcPts val="0"/>
              </a:spcBef>
            </a:pPr>
            <a:r>
              <a:rPr lang="en-US" dirty="0"/>
              <a:t>Do it!</a:t>
            </a:r>
          </a:p>
          <a:p>
            <a:pPr>
              <a:spcBef>
                <a:spcPts val="0"/>
              </a:spcBef>
            </a:pPr>
            <a:endParaRPr lang="en-US" dirty="0">
              <a:solidFill>
                <a:srgbClr val="FFFF00"/>
              </a:solidFill>
            </a:endParaRPr>
          </a:p>
        </p:txBody>
      </p:sp>
      <p:sp>
        <p:nvSpPr>
          <p:cNvPr id="9" name="TextBox 8">
            <a:extLst>
              <a:ext uri="{FF2B5EF4-FFF2-40B4-BE49-F238E27FC236}">
                <a16:creationId xmlns:a16="http://schemas.microsoft.com/office/drawing/2014/main" id="{5C3FF626-0874-4397-AAE1-ADB33416F954}"/>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2212524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h = </a:t>
            </a:r>
            <a:r>
              <a:rPr lang="en-US" dirty="0" err="1"/>
              <a:t>acosh</a:t>
            </a:r>
            <a:r>
              <a:rPr lang="en-US" dirty="0"/>
              <a:t>(x/a)</a:t>
            </a:r>
          </a:p>
          <a:p>
            <a:pPr>
              <a:spcBef>
                <a:spcPts val="0"/>
              </a:spcBef>
            </a:pPr>
            <a:r>
              <a:rPr lang="en-US" dirty="0"/>
              <a:t>Calculate the height of the end insulators </a:t>
            </a:r>
          </a:p>
          <a:p>
            <a:pPr>
              <a:spcBef>
                <a:spcPts val="0"/>
              </a:spcBef>
            </a:pPr>
            <a:r>
              <a:rPr lang="en-US" dirty="0"/>
              <a:t>a = 100</a:t>
            </a:r>
          </a:p>
          <a:p>
            <a:pPr>
              <a:spcBef>
                <a:spcPts val="0"/>
              </a:spcBef>
            </a:pPr>
            <a:r>
              <a:rPr lang="en-US" dirty="0"/>
              <a:t>x = 75</a:t>
            </a:r>
          </a:p>
          <a:p>
            <a:pPr>
              <a:spcBef>
                <a:spcPts val="0"/>
              </a:spcBef>
            </a:pPr>
            <a:r>
              <a:rPr lang="en-US" dirty="0"/>
              <a:t>h = 100cosh(75/100)</a:t>
            </a:r>
          </a:p>
          <a:p>
            <a:pPr>
              <a:spcBef>
                <a:spcPts val="0"/>
              </a:spcBef>
            </a:pPr>
            <a:r>
              <a:rPr lang="en-US" dirty="0"/>
              <a:t>  </a:t>
            </a:r>
            <a:r>
              <a:rPr lang="en-US" sz="1000" dirty="0"/>
              <a:t> </a:t>
            </a:r>
            <a:r>
              <a:rPr lang="en-US" dirty="0"/>
              <a:t>≈ 129.47 </a:t>
            </a:r>
            <a:r>
              <a:rPr lang="en-US" sz="2000" dirty="0" err="1"/>
              <a:t>whats</a:t>
            </a:r>
            <a:r>
              <a:rPr lang="en-US" sz="2000" dirty="0"/>
              <a:t>?</a:t>
            </a:r>
          </a:p>
          <a:p>
            <a:pPr>
              <a:spcBef>
                <a:spcPts val="0"/>
              </a:spcBef>
            </a:pPr>
            <a:endParaRPr lang="en-US" dirty="0">
              <a:solidFill>
                <a:srgbClr val="FFFF00"/>
              </a:solidFill>
            </a:endParaRPr>
          </a:p>
        </p:txBody>
      </p:sp>
      <p:sp>
        <p:nvSpPr>
          <p:cNvPr id="9" name="TextBox 8">
            <a:extLst>
              <a:ext uri="{FF2B5EF4-FFF2-40B4-BE49-F238E27FC236}">
                <a16:creationId xmlns:a16="http://schemas.microsoft.com/office/drawing/2014/main" id="{5C3FF626-0874-4397-AAE1-ADB33416F954}"/>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2548335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8BABE-C106-4D32-A8ED-C1D534790A38}"/>
              </a:ext>
            </a:extLst>
          </p:cNvPr>
          <p:cNvPicPr>
            <a:picLocks noChangeAspect="1"/>
          </p:cNvPicPr>
          <p:nvPr/>
        </p:nvPicPr>
        <p:blipFill>
          <a:blip r:embed="rId2"/>
          <a:stretch>
            <a:fillRect/>
          </a:stretch>
        </p:blipFill>
        <p:spPr>
          <a:xfrm>
            <a:off x="5419725" y="5105400"/>
            <a:ext cx="3724275" cy="1447800"/>
          </a:xfrm>
          <a:prstGeom prst="rect">
            <a:avLst/>
          </a:prstGeom>
        </p:spPr>
      </p:pic>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h = </a:t>
            </a:r>
            <a:r>
              <a:rPr lang="en-US" dirty="0" err="1"/>
              <a:t>acosh</a:t>
            </a:r>
            <a:r>
              <a:rPr lang="en-US" dirty="0"/>
              <a:t>(x/a)</a:t>
            </a:r>
          </a:p>
          <a:p>
            <a:pPr>
              <a:spcBef>
                <a:spcPts val="0"/>
              </a:spcBef>
            </a:pPr>
            <a:r>
              <a:rPr lang="en-US" dirty="0"/>
              <a:t>Calculate the height of the end insulators </a:t>
            </a:r>
          </a:p>
          <a:p>
            <a:pPr>
              <a:spcBef>
                <a:spcPts val="0"/>
              </a:spcBef>
            </a:pPr>
            <a:r>
              <a:rPr lang="en-US" dirty="0"/>
              <a:t>a = 100</a:t>
            </a:r>
          </a:p>
          <a:p>
            <a:pPr>
              <a:spcBef>
                <a:spcPts val="0"/>
              </a:spcBef>
            </a:pPr>
            <a:r>
              <a:rPr lang="en-US" dirty="0"/>
              <a:t>x = 75</a:t>
            </a:r>
          </a:p>
          <a:p>
            <a:pPr>
              <a:spcBef>
                <a:spcPts val="0"/>
              </a:spcBef>
            </a:pPr>
            <a:r>
              <a:rPr lang="en-US" dirty="0"/>
              <a:t>h = 100cosh(75/100)</a:t>
            </a:r>
          </a:p>
          <a:p>
            <a:pPr>
              <a:spcBef>
                <a:spcPts val="0"/>
              </a:spcBef>
            </a:pPr>
            <a:r>
              <a:rPr lang="en-US" dirty="0"/>
              <a:t>  </a:t>
            </a:r>
            <a:r>
              <a:rPr lang="en-US" sz="1000" dirty="0"/>
              <a:t> </a:t>
            </a:r>
            <a:r>
              <a:rPr lang="en-US" dirty="0"/>
              <a:t>≈ </a:t>
            </a:r>
            <a:r>
              <a:rPr lang="en-US" dirty="0">
                <a:solidFill>
                  <a:srgbClr val="FFFF00"/>
                </a:solidFill>
              </a:rPr>
              <a:t>129.47 ft</a:t>
            </a:r>
            <a:endParaRPr lang="en-US" sz="2000" dirty="0">
              <a:solidFill>
                <a:srgbClr val="FFFF00"/>
              </a:solidFill>
            </a:endParaRPr>
          </a:p>
          <a:p>
            <a:pPr>
              <a:spcBef>
                <a:spcPts val="0"/>
              </a:spcBef>
            </a:pPr>
            <a:endParaRPr lang="en-US" dirty="0">
              <a:solidFill>
                <a:srgbClr val="FFFF00"/>
              </a:solidFill>
            </a:endParaRPr>
          </a:p>
        </p:txBody>
      </p:sp>
      <p:sp>
        <p:nvSpPr>
          <p:cNvPr id="9" name="TextBox 8">
            <a:extLst>
              <a:ext uri="{FF2B5EF4-FFF2-40B4-BE49-F238E27FC236}">
                <a16:creationId xmlns:a16="http://schemas.microsoft.com/office/drawing/2014/main" id="{5C3FF626-0874-4397-AAE1-ADB33416F954}"/>
              </a:ext>
            </a:extLst>
          </p:cNvPr>
          <p:cNvSpPr txBox="1"/>
          <p:nvPr/>
        </p:nvSpPr>
        <p:spPr>
          <a:xfrm>
            <a:off x="4038600" y="6611035"/>
            <a:ext cx="5257800" cy="323165"/>
          </a:xfrm>
          <a:prstGeom prst="rect">
            <a:avLst/>
          </a:prstGeom>
          <a:noFill/>
        </p:spPr>
        <p:txBody>
          <a:bodyPr wrap="square">
            <a:spAutoFit/>
          </a:bodyPr>
          <a:lstStyle/>
          <a:p>
            <a:r>
              <a:rPr lang="en-US" sz="1500" dirty="0">
                <a:solidFill>
                  <a:srgbClr val="00B0F0"/>
                </a:solidFill>
              </a:rPr>
              <a:t>https://a.fsdn.com/sd/articles/20/02/19/177207-1.jpg</a:t>
            </a: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1378691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620970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304800" y="1219200"/>
            <a:ext cx="8686800" cy="5638800"/>
          </a:xfrm>
        </p:spPr>
        <p:txBody>
          <a:bodyPr/>
          <a:lstStyle/>
          <a:p>
            <a:pPr>
              <a:spcBef>
                <a:spcPts val="0"/>
              </a:spcBef>
            </a:pPr>
            <a:r>
              <a:rPr lang="en-US" dirty="0"/>
              <a:t>The hyperbolics can be defined in different ways:</a:t>
            </a:r>
          </a:p>
          <a:p>
            <a:pPr>
              <a:spcBef>
                <a:spcPts val="0"/>
              </a:spcBef>
            </a:pPr>
            <a:endParaRPr lang="en-US" sz="2000" dirty="0"/>
          </a:p>
          <a:p>
            <a:pPr>
              <a:spcBef>
                <a:spcPts val="0"/>
              </a:spcBef>
            </a:pPr>
            <a:r>
              <a:rPr lang="en-US" dirty="0"/>
              <a:t>in terms of exponentials</a:t>
            </a:r>
          </a:p>
          <a:p>
            <a:pPr>
              <a:spcBef>
                <a:spcPts val="0"/>
              </a:spcBef>
            </a:pPr>
            <a:r>
              <a:rPr lang="en-US" dirty="0"/>
              <a:t>in terms of complex trig functions</a:t>
            </a:r>
          </a:p>
          <a:p>
            <a:pPr>
              <a:spcBef>
                <a:spcPts val="0"/>
              </a:spcBef>
            </a:pPr>
            <a:r>
              <a:rPr lang="en-US" dirty="0"/>
              <a:t>in terms of differential equations</a:t>
            </a:r>
          </a:p>
        </p:txBody>
      </p:sp>
    </p:spTree>
    <p:extLst>
      <p:ext uri="{BB962C8B-B14F-4D97-AF65-F5344CB8AC3E}">
        <p14:creationId xmlns:p14="http://schemas.microsoft.com/office/powerpoint/2010/main" val="3689933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382000" cy="5638800"/>
          </a:xfrm>
        </p:spPr>
        <p:txBody>
          <a:bodyPr/>
          <a:lstStyle/>
          <a:p>
            <a:pPr>
              <a:spcBef>
                <a:spcPts val="0"/>
              </a:spcBef>
            </a:pPr>
            <a:r>
              <a:rPr lang="en-US" dirty="0"/>
              <a:t>In terms of the exponential function:</a:t>
            </a:r>
          </a:p>
          <a:p>
            <a:pPr algn="ctr">
              <a:spcBef>
                <a:spcPts val="0"/>
              </a:spcBef>
            </a:pPr>
            <a:r>
              <a:rPr lang="en-US" dirty="0"/>
              <a:t>sinh(x) = (e</a:t>
            </a:r>
            <a:r>
              <a:rPr lang="en-US" baseline="30000" dirty="0"/>
              <a:t>x</a:t>
            </a:r>
            <a:r>
              <a:rPr lang="en-US" sz="2000" dirty="0"/>
              <a:t> </a:t>
            </a:r>
            <a:r>
              <a:rPr lang="en-US" dirty="0"/>
              <a:t>–</a:t>
            </a:r>
            <a:r>
              <a:rPr lang="en-US" sz="2000" dirty="0"/>
              <a:t> </a:t>
            </a:r>
            <a:r>
              <a:rPr lang="en-US" dirty="0"/>
              <a:t>e</a:t>
            </a:r>
            <a:r>
              <a:rPr lang="en-US" baseline="30000" dirty="0"/>
              <a:t>-x</a:t>
            </a:r>
            <a:r>
              <a:rPr lang="en-US" dirty="0"/>
              <a:t>)/2</a:t>
            </a:r>
          </a:p>
          <a:p>
            <a:pPr>
              <a:spcBef>
                <a:spcPts val="0"/>
              </a:spcBef>
            </a:pPr>
            <a:endParaRPr lang="en-US" sz="2000" dirty="0"/>
          </a:p>
          <a:p>
            <a:pPr algn="ctr">
              <a:spcBef>
                <a:spcPts val="0"/>
              </a:spcBef>
            </a:pPr>
            <a:r>
              <a:rPr lang="en-US" dirty="0"/>
              <a:t>cosh(x) = (e</a:t>
            </a:r>
            <a:r>
              <a:rPr lang="en-US" baseline="30000" dirty="0"/>
              <a:t>x</a:t>
            </a:r>
            <a:r>
              <a:rPr lang="en-US" sz="2000" dirty="0"/>
              <a:t> </a:t>
            </a:r>
            <a:r>
              <a:rPr lang="en-US" dirty="0"/>
              <a:t>+</a:t>
            </a:r>
            <a:r>
              <a:rPr lang="en-US" sz="2000" dirty="0"/>
              <a:t> </a:t>
            </a:r>
            <a:r>
              <a:rPr lang="en-US" dirty="0"/>
              <a:t>e</a:t>
            </a:r>
            <a:r>
              <a:rPr lang="en-US" baseline="30000" dirty="0"/>
              <a:t>-x</a:t>
            </a:r>
            <a:r>
              <a:rPr lang="en-US" dirty="0"/>
              <a:t>)/2</a:t>
            </a:r>
          </a:p>
          <a:p>
            <a:pPr algn="ctr">
              <a:spcBef>
                <a:spcPts val="0"/>
              </a:spcBef>
            </a:pPr>
            <a:endParaRPr lang="en-US" sz="2000" dirty="0"/>
          </a:p>
          <a:p>
            <a:pPr algn="ctr">
              <a:spcBef>
                <a:spcPts val="0"/>
              </a:spcBef>
            </a:pPr>
            <a:r>
              <a:rPr lang="en-US" dirty="0"/>
              <a:t>tanh(x) = (e</a:t>
            </a:r>
            <a:r>
              <a:rPr lang="en-US" baseline="30000" dirty="0"/>
              <a:t>x</a:t>
            </a:r>
            <a:r>
              <a:rPr lang="en-US" sz="2000" dirty="0"/>
              <a:t> </a:t>
            </a:r>
            <a:r>
              <a:rPr lang="en-US" dirty="0"/>
              <a:t>-</a:t>
            </a:r>
            <a:r>
              <a:rPr lang="en-US" sz="2000" dirty="0"/>
              <a:t> </a:t>
            </a:r>
            <a:r>
              <a:rPr lang="en-US" dirty="0"/>
              <a:t>e</a:t>
            </a:r>
            <a:r>
              <a:rPr lang="en-US" baseline="30000" dirty="0"/>
              <a:t>-x</a:t>
            </a:r>
            <a:r>
              <a:rPr lang="en-US" dirty="0"/>
              <a:t>)/(e</a:t>
            </a:r>
            <a:r>
              <a:rPr lang="en-US" baseline="30000" dirty="0"/>
              <a:t>x</a:t>
            </a:r>
            <a:r>
              <a:rPr lang="en-US" sz="2000" dirty="0"/>
              <a:t> </a:t>
            </a:r>
            <a:r>
              <a:rPr lang="en-US" dirty="0"/>
              <a:t>+</a:t>
            </a:r>
            <a:r>
              <a:rPr lang="en-US" sz="2000" dirty="0"/>
              <a:t> </a:t>
            </a:r>
            <a:r>
              <a:rPr lang="en-US" dirty="0"/>
              <a:t>e</a:t>
            </a:r>
            <a:r>
              <a:rPr lang="en-US" baseline="30000" dirty="0"/>
              <a:t>-x</a:t>
            </a:r>
            <a:r>
              <a:rPr lang="en-US" dirty="0"/>
              <a:t>)</a:t>
            </a:r>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84398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undo b</a:t>
                </a:r>
                <a:r>
                  <a:rPr lang="en-US" baseline="30000" dirty="0"/>
                  <a:t>y</a:t>
                </a:r>
                <a:r>
                  <a:rPr lang="en-US" dirty="0"/>
                  <a:t> = x</a:t>
                </a:r>
              </a:p>
              <a:p>
                <a:r>
                  <a:rPr lang="en-US" dirty="0"/>
                  <a:t>We need something like:</a:t>
                </a:r>
              </a:p>
              <a:p>
                <a:endParaRPr lang="en-US" sz="2000" dirty="0"/>
              </a:p>
              <a:p>
                <a:pPr algn="ctr"/>
                <a14:m>
                  <m:oMath xmlns:m="http://schemas.openxmlformats.org/officeDocument/2006/math">
                    <m:rad>
                      <m:radPr>
                        <m:ctrlPr>
                          <a:rPr lang="en-US" i="1" smtClean="0">
                            <a:latin typeface="Cambria Math" panose="02040503050406030204" pitchFamily="18" charset="0"/>
                          </a:rPr>
                        </m:ctrlPr>
                      </m:radPr>
                      <m:deg>
                        <m:r>
                          <m:rPr>
                            <m:nor/>
                          </m:rPr>
                          <a:rPr lang="en-US" b="1" i="0" baseline="30000" dirty="0" smtClean="0"/>
                          <m:t>y</m:t>
                        </m:r>
                      </m:deg>
                      <m:e>
                        <m:r>
                          <m:rPr>
                            <m:nor/>
                          </m:rPr>
                          <a:rPr lang="en-US" b="1" i="0" dirty="0" smtClean="0"/>
                          <m:t>x</m:t>
                        </m:r>
                      </m:e>
                    </m:rad>
                  </m:oMath>
                </a14:m>
                <a:r>
                  <a:rPr lang="en-US" dirty="0"/>
                  <a:t> = 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4040779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382000" cy="5638800"/>
          </a:xfrm>
        </p:spPr>
        <p:txBody>
          <a:bodyPr/>
          <a:lstStyle/>
          <a:p>
            <a:pPr>
              <a:spcBef>
                <a:spcPts val="0"/>
              </a:spcBef>
            </a:pPr>
            <a:r>
              <a:rPr lang="en-US" dirty="0"/>
              <a:t>In terms of complex trig functions:</a:t>
            </a:r>
          </a:p>
          <a:p>
            <a:pPr algn="ctr">
              <a:lnSpc>
                <a:spcPts val="5000"/>
              </a:lnSpc>
              <a:spcBef>
                <a:spcPts val="0"/>
              </a:spcBef>
            </a:pPr>
            <a:r>
              <a:rPr lang="en-US" dirty="0"/>
              <a:t>sinh(x) = -</a:t>
            </a:r>
            <a:r>
              <a:rPr lang="en-US" sz="4000" i="1" dirty="0">
                <a:latin typeface="Times New Roman" panose="02020603050405020304" pitchFamily="18" charset="0"/>
                <a:cs typeface="Times New Roman" panose="02020603050405020304" pitchFamily="18" charset="0"/>
              </a:rPr>
              <a:t> </a:t>
            </a:r>
            <a:r>
              <a:rPr lang="en-US" sz="5000" i="1" dirty="0">
                <a:latin typeface="Times New Roman" panose="02020603050405020304" pitchFamily="18" charset="0"/>
                <a:cs typeface="Times New Roman" panose="02020603050405020304" pitchFamily="18" charset="0"/>
              </a:rPr>
              <a:t>i</a:t>
            </a:r>
            <a:r>
              <a:rPr lang="en-US" sz="4000" i="1" dirty="0">
                <a:latin typeface="Times New Roman" panose="02020603050405020304" pitchFamily="18" charset="0"/>
                <a:cs typeface="Times New Roman" panose="02020603050405020304" pitchFamily="18" charset="0"/>
              </a:rPr>
              <a:t> </a:t>
            </a:r>
            <a:r>
              <a:rPr lang="en-US" dirty="0"/>
              <a:t>sin(</a:t>
            </a:r>
            <a:r>
              <a:rPr lang="en-US" sz="5000" i="1" dirty="0">
                <a:latin typeface="Times New Roman" panose="02020603050405020304" pitchFamily="18" charset="0"/>
                <a:cs typeface="Times New Roman" panose="02020603050405020304" pitchFamily="18" charset="0"/>
              </a:rPr>
              <a:t>i</a:t>
            </a:r>
            <a:r>
              <a:rPr lang="en-US" sz="4000" i="1" dirty="0">
                <a:latin typeface="Times New Roman" panose="02020603050405020304" pitchFamily="18" charset="0"/>
                <a:cs typeface="Times New Roman" panose="02020603050405020304" pitchFamily="18" charset="0"/>
              </a:rPr>
              <a:t> </a:t>
            </a:r>
            <a:r>
              <a:rPr lang="en-US" dirty="0"/>
              <a:t>x)</a:t>
            </a:r>
          </a:p>
          <a:p>
            <a:pPr>
              <a:spcBef>
                <a:spcPts val="0"/>
              </a:spcBef>
            </a:pPr>
            <a:endParaRPr lang="en-US" sz="2000" dirty="0"/>
          </a:p>
          <a:p>
            <a:pPr algn="ctr">
              <a:lnSpc>
                <a:spcPts val="5000"/>
              </a:lnSpc>
              <a:spcBef>
                <a:spcPts val="0"/>
              </a:spcBef>
            </a:pPr>
            <a:r>
              <a:rPr lang="en-US" dirty="0"/>
              <a:t>cosh(x) = cos(</a:t>
            </a:r>
            <a:r>
              <a:rPr lang="en-US" sz="5000" i="1" dirty="0">
                <a:latin typeface="Times New Roman" panose="02020603050405020304" pitchFamily="18" charset="0"/>
                <a:cs typeface="Times New Roman" panose="02020603050405020304" pitchFamily="18" charset="0"/>
              </a:rPr>
              <a:t>i</a:t>
            </a:r>
            <a:r>
              <a:rPr lang="en-US" dirty="0"/>
              <a:t>x)</a:t>
            </a:r>
          </a:p>
          <a:p>
            <a:pPr algn="ctr">
              <a:spcBef>
                <a:spcPts val="0"/>
              </a:spcBef>
            </a:pPr>
            <a:endParaRPr lang="en-US" sz="2000" dirty="0"/>
          </a:p>
          <a:p>
            <a:pPr algn="ctr">
              <a:lnSpc>
                <a:spcPts val="5000"/>
              </a:lnSpc>
              <a:spcBef>
                <a:spcPts val="0"/>
              </a:spcBef>
            </a:pPr>
            <a:r>
              <a:rPr lang="en-US" dirty="0"/>
              <a:t>tanh(x) = -</a:t>
            </a:r>
            <a:r>
              <a:rPr lang="en-US" sz="5000" i="1"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t>(tan(</a:t>
            </a:r>
            <a:r>
              <a:rPr lang="en-US" sz="5000" i="1" dirty="0">
                <a:latin typeface="Times New Roman" panose="02020603050405020304" pitchFamily="18" charset="0"/>
                <a:cs typeface="Times New Roman" panose="02020603050405020304" pitchFamily="18" charset="0"/>
              </a:rPr>
              <a:t>i</a:t>
            </a:r>
            <a:r>
              <a:rPr lang="en-US" sz="4000" i="1" dirty="0">
                <a:latin typeface="Times New Roman" panose="02020603050405020304" pitchFamily="18" charset="0"/>
                <a:cs typeface="Times New Roman" panose="02020603050405020304" pitchFamily="18" charset="0"/>
              </a:rPr>
              <a:t> </a:t>
            </a:r>
            <a:r>
              <a:rPr lang="en-US" dirty="0"/>
              <a:t>x)</a:t>
            </a:r>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1267445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i="0" dirty="0">
                <a:effectLst/>
              </a:rPr>
              <a:t>The hyperbolic functions satisfy many identities, all of them similar in form to the </a:t>
            </a:r>
            <a:r>
              <a:rPr lang="en-US" i="0" u="none" strike="noStrike" dirty="0">
                <a:effectLst/>
              </a:rPr>
              <a:t>trigonometric identities</a:t>
            </a:r>
            <a:endParaRPr lang="en-US" dirty="0"/>
          </a:p>
        </p:txBody>
      </p:sp>
    </p:spTree>
    <p:extLst>
      <p:ext uri="{BB962C8B-B14F-4D97-AF65-F5344CB8AC3E}">
        <p14:creationId xmlns:p14="http://schemas.microsoft.com/office/powerpoint/2010/main" val="3753673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458200" cy="5638800"/>
          </a:xfrm>
        </p:spPr>
        <p:txBody>
          <a:bodyPr/>
          <a:lstStyle/>
          <a:p>
            <a:pPr>
              <a:spcBef>
                <a:spcPts val="0"/>
              </a:spcBef>
            </a:pPr>
            <a:r>
              <a:rPr lang="en-US" i="0" dirty="0">
                <a:effectLst/>
              </a:rPr>
              <a:t>sinh(-x) = -sinh(x) </a:t>
            </a:r>
            <a:r>
              <a:rPr lang="en-US" sz="3000" i="0" dirty="0">
                <a:effectLst/>
              </a:rPr>
              <a:t>(an odd function)</a:t>
            </a:r>
          </a:p>
          <a:p>
            <a:pPr>
              <a:spcBef>
                <a:spcPts val="0"/>
              </a:spcBef>
            </a:pPr>
            <a:r>
              <a:rPr lang="en-US" dirty="0"/>
              <a:t>cosh(-x) = cosh(x) </a:t>
            </a:r>
            <a:r>
              <a:rPr lang="en-US" sz="3000" dirty="0"/>
              <a:t>(an even function)</a:t>
            </a:r>
          </a:p>
          <a:p>
            <a:pPr>
              <a:spcBef>
                <a:spcPts val="0"/>
              </a:spcBef>
            </a:pPr>
            <a:r>
              <a:rPr lang="en-US" dirty="0"/>
              <a:t>tanh(-x) = -tanh(x) </a:t>
            </a:r>
            <a:r>
              <a:rPr lang="en-US" sz="3000" i="0" dirty="0">
                <a:effectLst/>
              </a:rPr>
              <a:t>(an odd function)</a:t>
            </a:r>
          </a:p>
          <a:p>
            <a:pPr>
              <a:spcBef>
                <a:spcPts val="0"/>
              </a:spcBef>
            </a:pPr>
            <a:endParaRPr lang="en-US" sz="4000" i="0" dirty="0">
              <a:effectLst/>
            </a:endParaRPr>
          </a:p>
          <a:p>
            <a:pPr>
              <a:spcBef>
                <a:spcPts val="0"/>
              </a:spcBef>
            </a:pPr>
            <a:endParaRPr lang="en-US" dirty="0"/>
          </a:p>
        </p:txBody>
      </p:sp>
      <p:sp>
        <p:nvSpPr>
          <p:cNvPr id="6" name="TextBox 5">
            <a:extLst>
              <a:ext uri="{FF2B5EF4-FFF2-40B4-BE49-F238E27FC236}">
                <a16:creationId xmlns:a16="http://schemas.microsoft.com/office/drawing/2014/main" id="{AB574404-BB51-4D34-B19C-661336113901}"/>
              </a:ext>
            </a:extLst>
          </p:cNvPr>
          <p:cNvSpPr txBox="1"/>
          <p:nvPr/>
        </p:nvSpPr>
        <p:spPr>
          <a:xfrm>
            <a:off x="0" y="6611035"/>
            <a:ext cx="7086600" cy="323165"/>
          </a:xfrm>
          <a:prstGeom prst="rect">
            <a:avLst/>
          </a:prstGeom>
          <a:noFill/>
        </p:spPr>
        <p:txBody>
          <a:bodyPr wrap="square">
            <a:spAutoFit/>
          </a:bodyPr>
          <a:lstStyle/>
          <a:p>
            <a:r>
              <a:rPr lang="en-US" sz="1500" dirty="0">
                <a:solidFill>
                  <a:srgbClr val="00B0F0"/>
                </a:solidFill>
              </a:rPr>
              <a:t>https://en.wikipedia.org/wiki/Hyperbolic_functions#Derivatives</a:t>
            </a:r>
          </a:p>
        </p:txBody>
      </p:sp>
    </p:spTree>
    <p:extLst>
      <p:ext uri="{BB962C8B-B14F-4D97-AF65-F5344CB8AC3E}">
        <p14:creationId xmlns:p14="http://schemas.microsoft.com/office/powerpoint/2010/main" val="3549286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458200" cy="5638800"/>
          </a:xfrm>
        </p:spPr>
        <p:txBody>
          <a:bodyPr/>
          <a:lstStyle/>
          <a:p>
            <a:pPr>
              <a:spcBef>
                <a:spcPts val="0"/>
              </a:spcBef>
            </a:pPr>
            <a:r>
              <a:rPr lang="en-US" dirty="0"/>
              <a:t>c</a:t>
            </a:r>
            <a:r>
              <a:rPr lang="en-US" i="0" dirty="0">
                <a:effectLst/>
              </a:rPr>
              <a:t>osh(x) + sinh(x) = e</a:t>
            </a:r>
            <a:r>
              <a:rPr lang="en-US" i="0" baseline="30000" dirty="0">
                <a:effectLst/>
              </a:rPr>
              <a:t>x</a:t>
            </a:r>
            <a:r>
              <a:rPr lang="en-US" i="0" dirty="0">
                <a:effectLst/>
              </a:rPr>
              <a:t> </a:t>
            </a:r>
          </a:p>
          <a:p>
            <a:pPr>
              <a:spcBef>
                <a:spcPts val="0"/>
              </a:spcBef>
            </a:pPr>
            <a:r>
              <a:rPr lang="en-US" dirty="0"/>
              <a:t>c</a:t>
            </a:r>
            <a:r>
              <a:rPr lang="en-US" i="0" dirty="0">
                <a:effectLst/>
              </a:rPr>
              <a:t>osh(x) - sinh(x) = e</a:t>
            </a:r>
            <a:r>
              <a:rPr lang="en-US" i="0" baseline="30000" dirty="0">
                <a:effectLst/>
              </a:rPr>
              <a:t>-x</a:t>
            </a:r>
            <a:r>
              <a:rPr lang="en-US" i="0" dirty="0">
                <a:effectLst/>
              </a:rPr>
              <a:t> </a:t>
            </a:r>
          </a:p>
          <a:p>
            <a:pPr>
              <a:spcBef>
                <a:spcPts val="0"/>
              </a:spcBef>
            </a:pPr>
            <a:r>
              <a:rPr lang="en-US" dirty="0"/>
              <a:t>c</a:t>
            </a:r>
            <a:r>
              <a:rPr lang="en-US" i="0" dirty="0">
                <a:effectLst/>
              </a:rPr>
              <a:t>osh</a:t>
            </a:r>
            <a:r>
              <a:rPr lang="en-US" i="0" baseline="30000" dirty="0">
                <a:effectLst/>
              </a:rPr>
              <a:t>2</a:t>
            </a:r>
            <a:r>
              <a:rPr lang="en-US" i="0" dirty="0">
                <a:effectLst/>
              </a:rPr>
              <a:t>(x) - sinh</a:t>
            </a:r>
            <a:r>
              <a:rPr lang="en-US" i="0" baseline="30000" dirty="0">
                <a:effectLst/>
              </a:rPr>
              <a:t>2 </a:t>
            </a:r>
            <a:r>
              <a:rPr lang="en-US" i="0" dirty="0">
                <a:effectLst/>
              </a:rPr>
              <a:t>(x) = 1</a:t>
            </a:r>
          </a:p>
          <a:p>
            <a:pPr>
              <a:spcBef>
                <a:spcPts val="0"/>
              </a:spcBef>
            </a:pPr>
            <a:r>
              <a:rPr lang="en-US" dirty="0"/>
              <a:t>   </a:t>
            </a:r>
            <a:r>
              <a:rPr lang="en-US" sz="2200" dirty="0"/>
              <a:t>(which is similar to the Pythagorean theorem identity)</a:t>
            </a:r>
          </a:p>
          <a:p>
            <a:pPr>
              <a:spcBef>
                <a:spcPts val="0"/>
              </a:spcBef>
            </a:pPr>
            <a:r>
              <a:rPr lang="en-US" sz="2200" i="0" dirty="0">
                <a:effectLst/>
              </a:rPr>
              <a:t>       (but it’s not…) </a:t>
            </a:r>
          </a:p>
          <a:p>
            <a:pPr>
              <a:spcBef>
                <a:spcPts val="0"/>
              </a:spcBef>
            </a:pPr>
            <a:endParaRPr lang="en-US" i="0" dirty="0">
              <a:effectLst/>
            </a:endParaRPr>
          </a:p>
          <a:p>
            <a:pPr>
              <a:spcBef>
                <a:spcPts val="0"/>
              </a:spcBef>
            </a:pPr>
            <a:r>
              <a:rPr lang="en-US" i="0" dirty="0">
                <a:effectLst/>
              </a:rPr>
              <a:t> </a:t>
            </a:r>
            <a:endParaRPr lang="en-US" sz="3000" i="0" dirty="0">
              <a:effectLst/>
            </a:endParaRPr>
          </a:p>
          <a:p>
            <a:pPr>
              <a:spcBef>
                <a:spcPts val="0"/>
              </a:spcBef>
            </a:pPr>
            <a:endParaRPr lang="en-US" sz="4000" i="0" dirty="0">
              <a:effectLst/>
            </a:endParaRPr>
          </a:p>
          <a:p>
            <a:pPr>
              <a:spcBef>
                <a:spcPts val="0"/>
              </a:spcBef>
            </a:pPr>
            <a:endParaRPr lang="en-US" dirty="0"/>
          </a:p>
        </p:txBody>
      </p:sp>
      <p:sp>
        <p:nvSpPr>
          <p:cNvPr id="4" name="TextBox 3">
            <a:extLst>
              <a:ext uri="{FF2B5EF4-FFF2-40B4-BE49-F238E27FC236}">
                <a16:creationId xmlns:a16="http://schemas.microsoft.com/office/drawing/2014/main" id="{2F70496B-9770-4917-B97D-D7483EAE95A5}"/>
              </a:ext>
            </a:extLst>
          </p:cNvPr>
          <p:cNvSpPr txBox="1"/>
          <p:nvPr/>
        </p:nvSpPr>
        <p:spPr>
          <a:xfrm>
            <a:off x="0" y="6611035"/>
            <a:ext cx="7086600" cy="323165"/>
          </a:xfrm>
          <a:prstGeom prst="rect">
            <a:avLst/>
          </a:prstGeom>
          <a:noFill/>
        </p:spPr>
        <p:txBody>
          <a:bodyPr wrap="square">
            <a:spAutoFit/>
          </a:bodyPr>
          <a:lstStyle/>
          <a:p>
            <a:r>
              <a:rPr lang="en-US" sz="1500" dirty="0">
                <a:solidFill>
                  <a:srgbClr val="00B0F0"/>
                </a:solidFill>
              </a:rPr>
              <a:t>https://en.wikipedia.org/wiki/Hyperbolic_functions#Derivatives</a:t>
            </a:r>
          </a:p>
        </p:txBody>
      </p:sp>
    </p:spTree>
    <p:extLst>
      <p:ext uri="{BB962C8B-B14F-4D97-AF65-F5344CB8AC3E}">
        <p14:creationId xmlns:p14="http://schemas.microsoft.com/office/powerpoint/2010/main" val="3699759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i="0" dirty="0">
                <a:effectLst/>
              </a:rPr>
              <a:t>sinh(</a:t>
            </a:r>
            <a:r>
              <a:rPr lang="en-US" i="0" dirty="0" err="1">
                <a:effectLst/>
              </a:rPr>
              <a:t>x+y</a:t>
            </a:r>
            <a:r>
              <a:rPr lang="en-US" i="0" dirty="0">
                <a:effectLst/>
              </a:rPr>
              <a:t>) = </a:t>
            </a:r>
          </a:p>
          <a:p>
            <a:pPr>
              <a:spcBef>
                <a:spcPts val="0"/>
              </a:spcBef>
            </a:pPr>
            <a:r>
              <a:rPr lang="en-US" dirty="0"/>
              <a:t>  = </a:t>
            </a:r>
            <a:r>
              <a:rPr lang="en-US" i="0" dirty="0">
                <a:effectLst/>
              </a:rPr>
              <a:t>sinh(x)</a:t>
            </a:r>
            <a:r>
              <a:rPr lang="en-US" sz="2000" i="0" dirty="0">
                <a:effectLst/>
              </a:rPr>
              <a:t> </a:t>
            </a:r>
            <a:r>
              <a:rPr lang="en-US" i="0" dirty="0">
                <a:effectLst/>
              </a:rPr>
              <a:t>cosh(y)</a:t>
            </a:r>
            <a:r>
              <a:rPr lang="en-US" sz="2000" i="0" dirty="0">
                <a:effectLst/>
              </a:rPr>
              <a:t> </a:t>
            </a:r>
            <a:r>
              <a:rPr lang="en-US" i="0" dirty="0">
                <a:effectLst/>
              </a:rPr>
              <a:t>+</a:t>
            </a:r>
            <a:r>
              <a:rPr lang="en-US" sz="2000" i="0" dirty="0">
                <a:effectLst/>
              </a:rPr>
              <a:t> </a:t>
            </a:r>
            <a:r>
              <a:rPr lang="en-US" i="0" dirty="0">
                <a:effectLst/>
              </a:rPr>
              <a:t>cosh(x)</a:t>
            </a:r>
            <a:r>
              <a:rPr lang="en-US" sz="2000" i="0" dirty="0">
                <a:effectLst/>
              </a:rPr>
              <a:t> </a:t>
            </a:r>
            <a:r>
              <a:rPr lang="en-US" i="0" dirty="0">
                <a:effectLst/>
              </a:rPr>
              <a:t>sinh(y)</a:t>
            </a:r>
          </a:p>
          <a:p>
            <a:pPr>
              <a:spcBef>
                <a:spcPts val="0"/>
              </a:spcBef>
            </a:pPr>
            <a:r>
              <a:rPr lang="en-US" dirty="0"/>
              <a:t>cosh</a:t>
            </a:r>
            <a:r>
              <a:rPr lang="en-US" i="0" dirty="0">
                <a:effectLst/>
              </a:rPr>
              <a:t>(</a:t>
            </a:r>
            <a:r>
              <a:rPr lang="en-US" i="0" dirty="0" err="1">
                <a:effectLst/>
              </a:rPr>
              <a:t>x+y</a:t>
            </a:r>
            <a:r>
              <a:rPr lang="en-US" i="0" dirty="0">
                <a:effectLst/>
              </a:rPr>
              <a:t>) = </a:t>
            </a:r>
          </a:p>
          <a:p>
            <a:pPr>
              <a:spcBef>
                <a:spcPts val="0"/>
              </a:spcBef>
            </a:pPr>
            <a:r>
              <a:rPr lang="en-US" dirty="0"/>
              <a:t>  = </a:t>
            </a:r>
            <a:r>
              <a:rPr lang="en-US" i="0" dirty="0">
                <a:effectLst/>
              </a:rPr>
              <a:t>cosh(x)</a:t>
            </a:r>
            <a:r>
              <a:rPr lang="en-US" sz="2000" i="0" dirty="0">
                <a:effectLst/>
              </a:rPr>
              <a:t> </a:t>
            </a:r>
            <a:r>
              <a:rPr lang="en-US" i="0" dirty="0">
                <a:effectLst/>
              </a:rPr>
              <a:t>cosh(y)</a:t>
            </a:r>
            <a:r>
              <a:rPr lang="en-US" sz="2000" i="0" dirty="0">
                <a:effectLst/>
              </a:rPr>
              <a:t> </a:t>
            </a:r>
            <a:r>
              <a:rPr lang="en-US" i="0" dirty="0">
                <a:effectLst/>
              </a:rPr>
              <a:t>+</a:t>
            </a:r>
            <a:r>
              <a:rPr lang="en-US" sz="2000" i="0" dirty="0">
                <a:effectLst/>
              </a:rPr>
              <a:t> </a:t>
            </a:r>
            <a:r>
              <a:rPr lang="en-US" i="0" dirty="0">
                <a:effectLst/>
              </a:rPr>
              <a:t>sinh(x)</a:t>
            </a:r>
            <a:r>
              <a:rPr lang="en-US" sz="2000" i="0" dirty="0">
                <a:effectLst/>
              </a:rPr>
              <a:t> </a:t>
            </a:r>
            <a:r>
              <a:rPr lang="en-US" i="0" dirty="0">
                <a:effectLst/>
              </a:rPr>
              <a:t>sinh(y)</a:t>
            </a:r>
          </a:p>
          <a:p>
            <a:pPr>
              <a:spcBef>
                <a:spcPts val="0"/>
              </a:spcBef>
            </a:pPr>
            <a:r>
              <a:rPr lang="en-US" dirty="0"/>
              <a:t>tanh</a:t>
            </a:r>
            <a:r>
              <a:rPr lang="en-US" i="0" dirty="0">
                <a:effectLst/>
              </a:rPr>
              <a:t>(</a:t>
            </a:r>
            <a:r>
              <a:rPr lang="en-US" i="0" dirty="0" err="1">
                <a:effectLst/>
              </a:rPr>
              <a:t>x+y</a:t>
            </a:r>
            <a:r>
              <a:rPr lang="en-US" i="0" dirty="0">
                <a:effectLst/>
              </a:rPr>
              <a:t>) = </a:t>
            </a:r>
          </a:p>
          <a:p>
            <a:pPr>
              <a:spcBef>
                <a:spcPts val="0"/>
              </a:spcBef>
            </a:pPr>
            <a:r>
              <a:rPr lang="en-US" dirty="0"/>
              <a:t>     </a:t>
            </a:r>
            <a:r>
              <a:rPr lang="en-US" u="sng" dirty="0"/>
              <a:t> </a:t>
            </a:r>
            <a:r>
              <a:rPr lang="en-US" i="0" u="sng" dirty="0">
                <a:effectLst/>
              </a:rPr>
              <a:t>tanh(x)+tanh(y) </a:t>
            </a:r>
            <a:r>
              <a:rPr lang="en-US" i="0" u="sng" dirty="0">
                <a:solidFill>
                  <a:schemeClr val="bg1"/>
                </a:solidFill>
                <a:effectLst/>
              </a:rPr>
              <a:t>.</a:t>
            </a:r>
          </a:p>
          <a:p>
            <a:pPr>
              <a:spcBef>
                <a:spcPts val="0"/>
              </a:spcBef>
            </a:pPr>
            <a:r>
              <a:rPr lang="en-US" i="0" dirty="0">
                <a:effectLst/>
              </a:rPr>
              <a:t>     1+tanh(x)tanh(y)</a:t>
            </a:r>
          </a:p>
          <a:p>
            <a:pPr>
              <a:spcBef>
                <a:spcPts val="0"/>
              </a:spcBef>
            </a:pPr>
            <a:r>
              <a:rPr lang="en-US" dirty="0"/>
              <a:t> </a:t>
            </a:r>
            <a:endParaRPr lang="en-US" sz="4000" i="0" dirty="0">
              <a:effectLst/>
            </a:endParaRPr>
          </a:p>
          <a:p>
            <a:pPr>
              <a:spcBef>
                <a:spcPts val="0"/>
              </a:spcBef>
            </a:pPr>
            <a:endParaRPr lang="en-US" i="0" dirty="0">
              <a:effectLst/>
            </a:endParaRPr>
          </a:p>
          <a:p>
            <a:pPr>
              <a:spcBef>
                <a:spcPts val="0"/>
              </a:spcBef>
            </a:pPr>
            <a:r>
              <a:rPr lang="en-US" i="0" dirty="0">
                <a:effectLst/>
              </a:rPr>
              <a:t> </a:t>
            </a:r>
            <a:endParaRPr lang="en-US" sz="3000" i="0" dirty="0">
              <a:effectLst/>
            </a:endParaRPr>
          </a:p>
          <a:p>
            <a:pPr>
              <a:spcBef>
                <a:spcPts val="0"/>
              </a:spcBef>
            </a:pPr>
            <a:endParaRPr lang="en-US" sz="4000" i="0" dirty="0">
              <a:effectLst/>
            </a:endParaRPr>
          </a:p>
          <a:p>
            <a:pPr>
              <a:spcBef>
                <a:spcPts val="0"/>
              </a:spcBef>
            </a:pPr>
            <a:endParaRPr lang="en-US" dirty="0"/>
          </a:p>
        </p:txBody>
      </p:sp>
      <p:sp>
        <p:nvSpPr>
          <p:cNvPr id="5" name="TextBox 4">
            <a:extLst>
              <a:ext uri="{FF2B5EF4-FFF2-40B4-BE49-F238E27FC236}">
                <a16:creationId xmlns:a16="http://schemas.microsoft.com/office/drawing/2014/main" id="{F5555F51-0A2B-495A-8EAF-56FDB5CB5429}"/>
              </a:ext>
            </a:extLst>
          </p:cNvPr>
          <p:cNvSpPr txBox="1"/>
          <p:nvPr/>
        </p:nvSpPr>
        <p:spPr>
          <a:xfrm>
            <a:off x="946484" y="4495800"/>
            <a:ext cx="1110916" cy="707886"/>
          </a:xfrm>
          <a:prstGeom prst="rect">
            <a:avLst/>
          </a:prstGeom>
          <a:noFill/>
        </p:spPr>
        <p:txBody>
          <a:bodyPr wrap="square">
            <a:spAutoFit/>
          </a:bodyPr>
          <a:lstStyle/>
          <a:p>
            <a:r>
              <a:rPr lang="en-US" sz="4000" b="1" dirty="0">
                <a:solidFill>
                  <a:srgbClr val="CCFFFF"/>
                </a:solidFill>
              </a:rPr>
              <a:t>=</a:t>
            </a:r>
          </a:p>
        </p:txBody>
      </p:sp>
      <p:sp>
        <p:nvSpPr>
          <p:cNvPr id="6" name="TextBox 5">
            <a:extLst>
              <a:ext uri="{FF2B5EF4-FFF2-40B4-BE49-F238E27FC236}">
                <a16:creationId xmlns:a16="http://schemas.microsoft.com/office/drawing/2014/main" id="{9D48C7CE-BF97-43CC-A14F-C01A66F3D4EA}"/>
              </a:ext>
            </a:extLst>
          </p:cNvPr>
          <p:cNvSpPr txBox="1"/>
          <p:nvPr/>
        </p:nvSpPr>
        <p:spPr>
          <a:xfrm>
            <a:off x="0" y="6611035"/>
            <a:ext cx="7086600" cy="323165"/>
          </a:xfrm>
          <a:prstGeom prst="rect">
            <a:avLst/>
          </a:prstGeom>
          <a:noFill/>
        </p:spPr>
        <p:txBody>
          <a:bodyPr wrap="square">
            <a:spAutoFit/>
          </a:bodyPr>
          <a:lstStyle/>
          <a:p>
            <a:r>
              <a:rPr lang="en-US" sz="1500" dirty="0">
                <a:solidFill>
                  <a:srgbClr val="00B0F0"/>
                </a:solidFill>
              </a:rPr>
              <a:t>https://en.wikipedia.org/wiki/Hyperbolic_functions#Derivatives</a:t>
            </a:r>
          </a:p>
        </p:txBody>
      </p:sp>
    </p:spTree>
    <p:extLst>
      <p:ext uri="{BB962C8B-B14F-4D97-AF65-F5344CB8AC3E}">
        <p14:creationId xmlns:p14="http://schemas.microsoft.com/office/powerpoint/2010/main" val="2647383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i="0" dirty="0">
                <a:effectLst/>
              </a:rPr>
              <a:t>…and it follows that:</a:t>
            </a:r>
          </a:p>
          <a:p>
            <a:pPr>
              <a:spcBef>
                <a:spcPts val="0"/>
              </a:spcBef>
            </a:pPr>
            <a:endParaRPr lang="en-US" sz="2000" i="0" dirty="0">
              <a:effectLst/>
            </a:endParaRPr>
          </a:p>
          <a:p>
            <a:pPr>
              <a:spcBef>
                <a:spcPts val="0"/>
              </a:spcBef>
            </a:pPr>
            <a:r>
              <a:rPr lang="en-US" i="0" dirty="0">
                <a:effectLst/>
              </a:rPr>
              <a:t>sinh(2x) = 2sinh(x)</a:t>
            </a:r>
            <a:r>
              <a:rPr lang="en-US" sz="2000" i="0" dirty="0">
                <a:effectLst/>
              </a:rPr>
              <a:t> </a:t>
            </a:r>
            <a:r>
              <a:rPr lang="en-US" i="0" dirty="0">
                <a:effectLst/>
              </a:rPr>
              <a:t>cosh(x)</a:t>
            </a:r>
          </a:p>
          <a:p>
            <a:pPr>
              <a:spcBef>
                <a:spcPts val="0"/>
              </a:spcBef>
            </a:pPr>
            <a:r>
              <a:rPr lang="en-US" dirty="0"/>
              <a:t>cosh</a:t>
            </a:r>
            <a:r>
              <a:rPr lang="en-US" i="0" dirty="0">
                <a:effectLst/>
              </a:rPr>
              <a:t>(2x) = 2cosh</a:t>
            </a:r>
            <a:r>
              <a:rPr lang="en-US" i="0" baseline="30000" dirty="0">
                <a:effectLst/>
              </a:rPr>
              <a:t>2</a:t>
            </a:r>
            <a:r>
              <a:rPr lang="en-US" i="0" dirty="0">
                <a:effectLst/>
              </a:rPr>
              <a:t>(x) - 1</a:t>
            </a:r>
          </a:p>
          <a:p>
            <a:pPr>
              <a:spcBef>
                <a:spcPts val="0"/>
              </a:spcBef>
            </a:pPr>
            <a:r>
              <a:rPr lang="en-US" dirty="0"/>
              <a:t>tanh</a:t>
            </a:r>
            <a:r>
              <a:rPr lang="en-US" i="0" dirty="0">
                <a:effectLst/>
              </a:rPr>
              <a:t>(2x) = 2tanh(x)/(1+tanh</a:t>
            </a:r>
            <a:r>
              <a:rPr lang="en-US" i="0" baseline="30000" dirty="0">
                <a:effectLst/>
              </a:rPr>
              <a:t>2</a:t>
            </a:r>
            <a:r>
              <a:rPr lang="en-US" i="0" dirty="0">
                <a:effectLst/>
              </a:rPr>
              <a:t>(x))</a:t>
            </a:r>
          </a:p>
          <a:p>
            <a:pPr>
              <a:spcBef>
                <a:spcPts val="0"/>
              </a:spcBef>
            </a:pPr>
            <a:r>
              <a:rPr lang="en-US" dirty="0"/>
              <a:t> </a:t>
            </a:r>
            <a:endParaRPr lang="en-US" sz="4000" i="0" dirty="0">
              <a:effectLst/>
            </a:endParaRPr>
          </a:p>
          <a:p>
            <a:pPr>
              <a:spcBef>
                <a:spcPts val="0"/>
              </a:spcBef>
            </a:pPr>
            <a:endParaRPr lang="en-US" i="0" dirty="0">
              <a:effectLst/>
            </a:endParaRPr>
          </a:p>
          <a:p>
            <a:pPr>
              <a:spcBef>
                <a:spcPts val="0"/>
              </a:spcBef>
            </a:pPr>
            <a:r>
              <a:rPr lang="en-US" i="0" dirty="0">
                <a:effectLst/>
              </a:rPr>
              <a:t> </a:t>
            </a:r>
            <a:endParaRPr lang="en-US" sz="3000" i="0" dirty="0">
              <a:effectLst/>
            </a:endParaRPr>
          </a:p>
          <a:p>
            <a:pPr>
              <a:spcBef>
                <a:spcPts val="0"/>
              </a:spcBef>
            </a:pPr>
            <a:endParaRPr lang="en-US" sz="4000" i="0" dirty="0">
              <a:effectLst/>
            </a:endParaRPr>
          </a:p>
          <a:p>
            <a:pPr>
              <a:spcBef>
                <a:spcPts val="0"/>
              </a:spcBef>
            </a:pPr>
            <a:endParaRPr lang="en-US" dirty="0"/>
          </a:p>
        </p:txBody>
      </p:sp>
      <p:sp>
        <p:nvSpPr>
          <p:cNvPr id="6" name="TextBox 5">
            <a:extLst>
              <a:ext uri="{FF2B5EF4-FFF2-40B4-BE49-F238E27FC236}">
                <a16:creationId xmlns:a16="http://schemas.microsoft.com/office/drawing/2014/main" id="{ACB1EAA1-6DAA-45BA-B992-1DBD2B70F8D5}"/>
              </a:ext>
            </a:extLst>
          </p:cNvPr>
          <p:cNvSpPr txBox="1"/>
          <p:nvPr/>
        </p:nvSpPr>
        <p:spPr>
          <a:xfrm>
            <a:off x="0" y="6611035"/>
            <a:ext cx="7086600" cy="323165"/>
          </a:xfrm>
          <a:prstGeom prst="rect">
            <a:avLst/>
          </a:prstGeom>
          <a:noFill/>
        </p:spPr>
        <p:txBody>
          <a:bodyPr wrap="square">
            <a:spAutoFit/>
          </a:bodyPr>
          <a:lstStyle/>
          <a:p>
            <a:r>
              <a:rPr lang="en-US" sz="1500" dirty="0">
                <a:solidFill>
                  <a:srgbClr val="00B0F0"/>
                </a:solidFill>
              </a:rPr>
              <a:t>https://en.wikipedia.org/wiki/Hyperbolic_functions#Derivatives</a:t>
            </a:r>
          </a:p>
        </p:txBody>
      </p:sp>
    </p:spTree>
    <p:extLst>
      <p:ext uri="{BB962C8B-B14F-4D97-AF65-F5344CB8AC3E}">
        <p14:creationId xmlns:p14="http://schemas.microsoft.com/office/powerpoint/2010/main" val="387242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382000" cy="5638800"/>
          </a:xfrm>
        </p:spPr>
        <p:txBody>
          <a:bodyPr/>
          <a:lstStyle/>
          <a:p>
            <a:pPr>
              <a:spcBef>
                <a:spcPts val="0"/>
              </a:spcBef>
            </a:pPr>
            <a:r>
              <a:rPr lang="en-US" i="0" dirty="0">
                <a:effectLst/>
              </a:rPr>
              <a:t>sinh</a:t>
            </a:r>
            <a:r>
              <a:rPr lang="en-US" baseline="30000" dirty="0"/>
              <a:t>2</a:t>
            </a:r>
            <a:r>
              <a:rPr lang="en-US" i="0" dirty="0">
                <a:effectLst/>
              </a:rPr>
              <a:t>(x) = ½ (cosh(2x)</a:t>
            </a:r>
            <a:r>
              <a:rPr lang="en-US" sz="2000" i="0" dirty="0">
                <a:effectLst/>
              </a:rPr>
              <a:t> </a:t>
            </a:r>
            <a:r>
              <a:rPr lang="en-US" i="0" dirty="0">
                <a:effectLst/>
              </a:rPr>
              <a:t>-</a:t>
            </a:r>
            <a:r>
              <a:rPr lang="en-US" sz="2000" i="0" dirty="0">
                <a:effectLst/>
              </a:rPr>
              <a:t> </a:t>
            </a:r>
            <a:r>
              <a:rPr lang="en-US" i="0" dirty="0">
                <a:effectLst/>
              </a:rPr>
              <a:t>1)</a:t>
            </a:r>
          </a:p>
          <a:p>
            <a:pPr>
              <a:spcBef>
                <a:spcPts val="0"/>
              </a:spcBef>
            </a:pPr>
            <a:r>
              <a:rPr lang="en-US" dirty="0"/>
              <a:t>cosh</a:t>
            </a:r>
            <a:r>
              <a:rPr lang="en-US" baseline="30000" dirty="0"/>
              <a:t>2</a:t>
            </a:r>
            <a:r>
              <a:rPr lang="en-US" i="0" dirty="0">
                <a:effectLst/>
              </a:rPr>
              <a:t>(x) = ½ </a:t>
            </a:r>
            <a:r>
              <a:rPr lang="en-US" dirty="0"/>
              <a:t>(</a:t>
            </a:r>
            <a:r>
              <a:rPr lang="en-US" i="0" dirty="0">
                <a:effectLst/>
              </a:rPr>
              <a:t>cosh(2x)</a:t>
            </a:r>
            <a:r>
              <a:rPr lang="en-US" sz="2000" i="0" dirty="0">
                <a:effectLst/>
              </a:rPr>
              <a:t> </a:t>
            </a:r>
            <a:r>
              <a:rPr lang="en-US" i="0" dirty="0">
                <a:effectLst/>
              </a:rPr>
              <a:t>+</a:t>
            </a:r>
            <a:r>
              <a:rPr lang="en-US" sz="2000" i="0" dirty="0">
                <a:effectLst/>
              </a:rPr>
              <a:t> </a:t>
            </a:r>
            <a:r>
              <a:rPr lang="en-US" i="0" dirty="0">
                <a:effectLst/>
              </a:rPr>
              <a:t>1)</a:t>
            </a:r>
          </a:p>
          <a:p>
            <a:pPr>
              <a:spcBef>
                <a:spcPts val="0"/>
              </a:spcBef>
            </a:pPr>
            <a:endParaRPr lang="en-US" i="0" dirty="0">
              <a:effectLst/>
            </a:endParaRPr>
          </a:p>
          <a:p>
            <a:pPr>
              <a:spcBef>
                <a:spcPts val="0"/>
              </a:spcBef>
            </a:pPr>
            <a:r>
              <a:rPr lang="en-US" sz="3000" i="0" dirty="0">
                <a:effectLst/>
              </a:rPr>
              <a:t>Note: in most texts it is not clear exactly what the calculation is for these</a:t>
            </a:r>
          </a:p>
          <a:p>
            <a:pPr>
              <a:spcBef>
                <a:spcPts val="0"/>
              </a:spcBef>
            </a:pPr>
            <a:endParaRPr lang="en-US" sz="4000" i="0" dirty="0">
              <a:effectLst/>
            </a:endParaRPr>
          </a:p>
          <a:p>
            <a:pPr>
              <a:spcBef>
                <a:spcPts val="0"/>
              </a:spcBef>
            </a:pPr>
            <a:endParaRPr lang="en-US" dirty="0"/>
          </a:p>
        </p:txBody>
      </p:sp>
      <p:sp>
        <p:nvSpPr>
          <p:cNvPr id="6" name="TextBox 5">
            <a:extLst>
              <a:ext uri="{FF2B5EF4-FFF2-40B4-BE49-F238E27FC236}">
                <a16:creationId xmlns:a16="http://schemas.microsoft.com/office/drawing/2014/main" id="{ACB1EAA1-6DAA-45BA-B992-1DBD2B70F8D5}"/>
              </a:ext>
            </a:extLst>
          </p:cNvPr>
          <p:cNvSpPr txBox="1"/>
          <p:nvPr/>
        </p:nvSpPr>
        <p:spPr>
          <a:xfrm>
            <a:off x="0" y="6611035"/>
            <a:ext cx="7086600" cy="323165"/>
          </a:xfrm>
          <a:prstGeom prst="rect">
            <a:avLst/>
          </a:prstGeom>
          <a:noFill/>
        </p:spPr>
        <p:txBody>
          <a:bodyPr wrap="square">
            <a:spAutoFit/>
          </a:bodyPr>
          <a:lstStyle/>
          <a:p>
            <a:r>
              <a:rPr lang="en-US" sz="1500" dirty="0">
                <a:solidFill>
                  <a:srgbClr val="00B0F0"/>
                </a:solidFill>
              </a:rPr>
              <a:t>https://en.wikipedia.org/wiki/Hyperbolic_functions#Derivatives</a:t>
            </a:r>
          </a:p>
        </p:txBody>
      </p:sp>
    </p:spTree>
    <p:extLst>
      <p:ext uri="{BB962C8B-B14F-4D97-AF65-F5344CB8AC3E}">
        <p14:creationId xmlns:p14="http://schemas.microsoft.com/office/powerpoint/2010/main" val="1340617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Remember the “</a:t>
            </a:r>
            <a:r>
              <a:rPr lang="en-US" dirty="0" err="1"/>
              <a:t>arc”s</a:t>
            </a:r>
            <a:r>
              <a:rPr lang="en-US" dirty="0"/>
              <a:t> undo a trig function</a:t>
            </a:r>
            <a:br>
              <a:rPr lang="en-US" dirty="0"/>
            </a:br>
            <a:endParaRPr lang="en-US" dirty="0"/>
          </a:p>
        </p:txBody>
      </p:sp>
    </p:spTree>
    <p:extLst>
      <p:ext uri="{BB962C8B-B14F-4D97-AF65-F5344CB8AC3E}">
        <p14:creationId xmlns:p14="http://schemas.microsoft.com/office/powerpoint/2010/main" val="2083003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The arcsine (sin</a:t>
            </a:r>
            <a:r>
              <a:rPr lang="en-US" baseline="30000" dirty="0"/>
              <a:t>-1</a:t>
            </a:r>
            <a:r>
              <a:rPr lang="en-US" dirty="0"/>
              <a:t>) of a sine value gives the original angle used to calculate the sine</a:t>
            </a:r>
            <a:br>
              <a:rPr lang="en-US" dirty="0"/>
            </a:br>
            <a:endParaRPr lang="en-US" dirty="0"/>
          </a:p>
        </p:txBody>
      </p:sp>
    </p:spTree>
    <p:extLst>
      <p:ext uri="{BB962C8B-B14F-4D97-AF65-F5344CB8AC3E}">
        <p14:creationId xmlns:p14="http://schemas.microsoft.com/office/powerpoint/2010/main" val="4232667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Same for </a:t>
            </a:r>
            <a:r>
              <a:rPr lang="en-US" dirty="0" err="1"/>
              <a:t>arccos</a:t>
            </a:r>
            <a:r>
              <a:rPr lang="en-US" dirty="0"/>
              <a:t> (cos</a:t>
            </a:r>
            <a:r>
              <a:rPr lang="en-US" baseline="30000" dirty="0"/>
              <a:t>-1</a:t>
            </a:r>
            <a:r>
              <a:rPr lang="en-US" dirty="0"/>
              <a:t>) of a cosine value gives the original angle used to calculate the cosine</a:t>
            </a:r>
            <a:br>
              <a:rPr lang="en-US" dirty="0"/>
            </a:br>
            <a:endParaRPr lang="en-US" dirty="0"/>
          </a:p>
        </p:txBody>
      </p:sp>
    </p:spTree>
    <p:extLst>
      <p:ext uri="{BB962C8B-B14F-4D97-AF65-F5344CB8AC3E}">
        <p14:creationId xmlns:p14="http://schemas.microsoft.com/office/powerpoint/2010/main" val="78239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ctr"/>
                <a:r>
                  <a:rPr lang="en-US" dirty="0"/>
                  <a:t>The logarithmic function</a:t>
                </a:r>
              </a:p>
              <a:p>
                <a:pPr algn="ctr"/>
                <a:r>
                  <a:rPr lang="en-US" dirty="0"/>
                  <a:t>y = </a:t>
                </a:r>
                <a:r>
                  <a:rPr lang="en-US" dirty="0" err="1"/>
                  <a:t>log</a:t>
                </a:r>
                <a:r>
                  <a:rPr lang="en-US" baseline="-25000" dirty="0" err="1"/>
                  <a:t>b</a:t>
                </a:r>
                <a:r>
                  <a:rPr lang="en-US" dirty="0"/>
                  <a:t> x  </a:t>
                </a:r>
              </a:p>
              <a:p>
                <a:pPr algn="ctr"/>
                <a:r>
                  <a:rPr lang="en-US" dirty="0"/>
                  <a:t>“undoes” b</a:t>
                </a:r>
                <a:r>
                  <a:rPr lang="en-US" baseline="30000" dirty="0"/>
                  <a:t>y</a:t>
                </a:r>
                <a:r>
                  <a:rPr lang="en-US" dirty="0"/>
                  <a:t> = x in a more useful way than </a:t>
                </a:r>
              </a:p>
              <a:p>
                <a:pPr algn="ctr"/>
                <a14:m>
                  <m:oMath xmlns:m="http://schemas.openxmlformats.org/officeDocument/2006/math">
                    <m:rad>
                      <m:radPr>
                        <m:ctrlPr>
                          <a:rPr lang="en-US" i="1">
                            <a:latin typeface="Cambria Math" panose="02040503050406030204" pitchFamily="18" charset="0"/>
                          </a:rPr>
                        </m:ctrlPr>
                      </m:radPr>
                      <m:deg>
                        <m:r>
                          <m:rPr>
                            <m:nor/>
                          </m:rPr>
                          <a:rPr lang="en-US" baseline="30000" dirty="0"/>
                          <m:t>y</m:t>
                        </m:r>
                      </m:deg>
                      <m:e>
                        <m:r>
                          <m:rPr>
                            <m:nor/>
                          </m:rPr>
                          <a:rPr lang="en-US" dirty="0"/>
                          <m:t>x</m:t>
                        </m:r>
                      </m:e>
                    </m:rad>
                  </m:oMath>
                </a14:m>
                <a:r>
                  <a:rPr lang="en-US" dirty="0"/>
                  <a:t> = b</a:t>
                </a:r>
              </a:p>
              <a:p>
                <a:r>
                  <a:rPr lang="en-US" dirty="0"/>
                  <a:t>(</a:t>
                </a:r>
                <a:r>
                  <a:rPr lang="en-US" sz="2000" dirty="0"/>
                  <a:t> </a:t>
                </a:r>
                <a:r>
                  <a:rPr lang="en-US" dirty="0" err="1"/>
                  <a:t>‘cause</a:t>
                </a:r>
                <a:r>
                  <a:rPr lang="en-US" dirty="0"/>
                  <a:t> we always know what “b” is… it’s the base…)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3687985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If hyperbolics are being defined as exponentials, their “arcs” will be logarithms</a:t>
            </a:r>
          </a:p>
        </p:txBody>
      </p:sp>
    </p:spTree>
    <p:extLst>
      <p:ext uri="{BB962C8B-B14F-4D97-AF65-F5344CB8AC3E}">
        <p14:creationId xmlns:p14="http://schemas.microsoft.com/office/powerpoint/2010/main" val="838783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dirty="0"/>
              <a:t>In math class, these are often called “</a:t>
            </a:r>
            <a:r>
              <a:rPr lang="en-US" dirty="0" err="1"/>
              <a:t>arsinh</a:t>
            </a:r>
            <a:r>
              <a:rPr lang="en-US" dirty="0"/>
              <a:t>” rather than “</a:t>
            </a:r>
            <a:r>
              <a:rPr lang="en-US" dirty="0" err="1"/>
              <a:t>arcsinh</a:t>
            </a:r>
            <a:r>
              <a:rPr lang="en-US" dirty="0"/>
              <a:t>” or “sinh</a:t>
            </a:r>
            <a:r>
              <a:rPr lang="en-US" baseline="30000" dirty="0"/>
              <a:t>-1</a:t>
            </a:r>
            <a:r>
              <a:rPr lang="en-US" dirty="0"/>
              <a:t>” </a:t>
            </a:r>
          </a:p>
          <a:p>
            <a:pPr>
              <a:spcBef>
                <a:spcPts val="0"/>
              </a:spcBef>
            </a:pPr>
            <a:r>
              <a:rPr lang="en-US" dirty="0"/>
              <a:t>(in electronics, sinh</a:t>
            </a:r>
            <a:r>
              <a:rPr lang="en-US" baseline="30000" dirty="0"/>
              <a:t>-1 </a:t>
            </a:r>
            <a:r>
              <a:rPr lang="en-US" dirty="0"/>
              <a:t>seems to be used)</a:t>
            </a:r>
          </a:p>
          <a:p>
            <a:pPr>
              <a:spcBef>
                <a:spcPts val="0"/>
              </a:spcBef>
            </a:pPr>
            <a:r>
              <a:rPr lang="en-US" dirty="0"/>
              <a:t>(in Excel, sinh</a:t>
            </a:r>
            <a:r>
              <a:rPr lang="en-US" baseline="30000" dirty="0"/>
              <a:t>-1</a:t>
            </a:r>
            <a:r>
              <a:rPr lang="en-US" dirty="0"/>
              <a:t> is </a:t>
            </a:r>
            <a:r>
              <a:rPr lang="en-US" dirty="0" err="1"/>
              <a:t>asinh</a:t>
            </a:r>
            <a:r>
              <a:rPr lang="en-US" dirty="0"/>
              <a:t>)</a:t>
            </a:r>
            <a:endParaRPr lang="en-US" sz="2000" dirty="0"/>
          </a:p>
          <a:p>
            <a:pPr>
              <a:spcBef>
                <a:spcPts val="0"/>
              </a:spcBef>
            </a:pPr>
            <a:endParaRPr lang="en-US" dirty="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1049820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dirty="0"/>
                  <a:t>sinh</a:t>
                </a:r>
                <a:r>
                  <a:rPr lang="en-US" baseline="30000" dirty="0"/>
                  <a:t>-1</a:t>
                </a:r>
                <a:r>
                  <a:rPr lang="en-US" dirty="0"/>
                  <a:t>(x) = ln(x+</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dirty="0"/>
                          <m:t>+1</m:t>
                        </m:r>
                      </m:e>
                    </m:rad>
                  </m:oMath>
                </a14:m>
                <a:r>
                  <a:rPr lang="en-US" dirty="0"/>
                  <a:t>)</a:t>
                </a:r>
              </a:p>
              <a:p>
                <a:pPr>
                  <a:spcBef>
                    <a:spcPts val="0"/>
                  </a:spcBef>
                </a:pPr>
                <a:r>
                  <a:rPr lang="en-US" dirty="0"/>
                  <a:t>cosh</a:t>
                </a:r>
                <a:r>
                  <a:rPr lang="en-US" baseline="30000" dirty="0"/>
                  <a:t>-1</a:t>
                </a:r>
                <a:r>
                  <a:rPr lang="en-US" dirty="0"/>
                  <a:t>(x) = ln(x+</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b="1" i="0" dirty="0" smtClean="0"/>
                          <m:t>−</m:t>
                        </m:r>
                        <m:r>
                          <m:rPr>
                            <m:nor/>
                          </m:rPr>
                          <a:rPr lang="en-US" dirty="0"/>
                          <m:t>1</m:t>
                        </m:r>
                      </m:e>
                    </m:rad>
                  </m:oMath>
                </a14:m>
                <a:r>
                  <a:rPr lang="en-US" dirty="0"/>
                  <a:t>)</a:t>
                </a:r>
              </a:p>
              <a:p>
                <a:pPr>
                  <a:spcBef>
                    <a:spcPts val="0"/>
                  </a:spcBef>
                </a:pPr>
                <a:r>
                  <a:rPr lang="en-US" dirty="0"/>
                  <a:t>tanh</a:t>
                </a:r>
                <a:r>
                  <a:rPr lang="en-US" baseline="30000" dirty="0"/>
                  <a:t>-1</a:t>
                </a:r>
                <a:r>
                  <a:rPr lang="en-US" dirty="0"/>
                  <a:t>(x) = ½ln</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m:rPr>
                                <m:nor/>
                              </m:rPr>
                              <a:rPr lang="en-US" dirty="0"/>
                              <m:t>1+</m:t>
                            </m:r>
                            <m:r>
                              <m:rPr>
                                <m:nor/>
                              </m:rPr>
                              <a:rPr lang="en-US" dirty="0"/>
                              <m:t>x</m:t>
                            </m:r>
                          </m:num>
                          <m:den>
                            <m:r>
                              <m:rPr>
                                <m:nor/>
                              </m:rPr>
                              <a:rPr lang="en-US" dirty="0"/>
                              <m:t>1−</m:t>
                            </m:r>
                            <m:r>
                              <m:rPr>
                                <m:nor/>
                              </m:rPr>
                              <a:rPr lang="en-US" dirty="0"/>
                              <m:t>x</m:t>
                            </m:r>
                          </m:den>
                        </m:f>
                      </m:e>
                    </m:d>
                  </m:oMath>
                </a14:m>
                <a:endParaRPr lang="en-US" dirty="0"/>
              </a:p>
              <a:p>
                <a:pPr>
                  <a:spcBef>
                    <a:spcPts val="0"/>
                  </a:spcBef>
                </a:pPr>
                <a:endParaRPr lang="en-US" dirty="0"/>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1219200"/>
                <a:ext cx="8686800" cy="5638800"/>
              </a:xfrm>
              <a:blipFill>
                <a:blip r:embed="rId2"/>
                <a:stretch>
                  <a:fillRect l="-2456" t="-541"/>
                </a:stretch>
              </a:blipFill>
            </p:spPr>
            <p:txBody>
              <a:bodyPr/>
              <a:lstStyle/>
              <a:p>
                <a:r>
                  <a:rPr lang="en-US">
                    <a:noFill/>
                  </a:rPr>
                  <a:t> </a:t>
                </a:r>
              </a:p>
            </p:txBody>
          </p:sp>
        </mc:Fallback>
      </mc:AlternateContent>
    </p:spTree>
    <p:extLst>
      <p:ext uri="{BB962C8B-B14F-4D97-AF65-F5344CB8AC3E}">
        <p14:creationId xmlns:p14="http://schemas.microsoft.com/office/powerpoint/2010/main" val="1953307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Hyperbolics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686800" cy="5638800"/>
              </a:xfrm>
            </p:spPr>
            <p:txBody>
              <a:bodyPr/>
              <a:lstStyle/>
              <a:p>
                <a:pPr>
                  <a:spcBef>
                    <a:spcPts val="0"/>
                  </a:spcBef>
                </a:pPr>
                <a:r>
                  <a:rPr lang="en-US" dirty="0"/>
                  <a:t>sinh</a:t>
                </a:r>
                <a:r>
                  <a:rPr lang="en-US" baseline="30000" dirty="0"/>
                  <a:t>-1</a:t>
                </a:r>
                <a:r>
                  <a:rPr lang="en-US" dirty="0"/>
                  <a:t>(x) = ln(x+</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dirty="0"/>
                          <m:t>+1</m:t>
                        </m:r>
                      </m:e>
                    </m:rad>
                  </m:oMath>
                </a14:m>
                <a:r>
                  <a:rPr lang="en-US" dirty="0"/>
                  <a:t>)</a:t>
                </a:r>
              </a:p>
              <a:p>
                <a:pPr>
                  <a:spcBef>
                    <a:spcPts val="0"/>
                  </a:spcBef>
                </a:pPr>
                <a:r>
                  <a:rPr lang="en-US" dirty="0"/>
                  <a:t>cosh</a:t>
                </a:r>
                <a:r>
                  <a:rPr lang="en-US" baseline="30000" dirty="0"/>
                  <a:t>-1</a:t>
                </a:r>
                <a:r>
                  <a:rPr lang="en-US" dirty="0"/>
                  <a:t>(x) = ln(x+</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x</m:t>
                        </m:r>
                        <m:r>
                          <m:rPr>
                            <m:nor/>
                          </m:rPr>
                          <a:rPr lang="en-US" baseline="30000" dirty="0"/>
                          <m:t>2</m:t>
                        </m:r>
                        <m:r>
                          <m:rPr>
                            <m:nor/>
                          </m:rPr>
                          <a:rPr lang="en-US" b="1" i="0" dirty="0" smtClean="0"/>
                          <m:t>−</m:t>
                        </m:r>
                        <m:r>
                          <m:rPr>
                            <m:nor/>
                          </m:rPr>
                          <a:rPr lang="en-US" dirty="0"/>
                          <m:t>1</m:t>
                        </m:r>
                      </m:e>
                    </m:rad>
                  </m:oMath>
                </a14:m>
                <a:r>
                  <a:rPr lang="en-US" dirty="0"/>
                  <a:t>)</a:t>
                </a:r>
              </a:p>
              <a:p>
                <a:pPr>
                  <a:spcBef>
                    <a:spcPts val="0"/>
                  </a:spcBef>
                </a:pPr>
                <a:r>
                  <a:rPr lang="en-US" dirty="0"/>
                  <a:t>tanh</a:t>
                </a:r>
                <a:r>
                  <a:rPr lang="en-US" baseline="30000" dirty="0"/>
                  <a:t>-1</a:t>
                </a:r>
                <a:r>
                  <a:rPr lang="en-US" dirty="0"/>
                  <a:t>(x) = ½ln</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m:rPr>
                                <m:nor/>
                              </m:rPr>
                              <a:rPr lang="en-US" dirty="0"/>
                              <m:t>1+</m:t>
                            </m:r>
                            <m:r>
                              <m:rPr>
                                <m:nor/>
                              </m:rPr>
                              <a:rPr lang="en-US" dirty="0"/>
                              <m:t>x</m:t>
                            </m:r>
                          </m:num>
                          <m:den>
                            <m:r>
                              <m:rPr>
                                <m:nor/>
                              </m:rPr>
                              <a:rPr lang="en-US" dirty="0"/>
                              <m:t>1−</m:t>
                            </m:r>
                            <m:r>
                              <m:rPr>
                                <m:nor/>
                              </m:rPr>
                              <a:rPr lang="en-US" dirty="0"/>
                              <m:t>x</m:t>
                            </m:r>
                          </m:den>
                        </m:f>
                      </m:e>
                    </m:d>
                  </m:oMath>
                </a14:m>
                <a:endParaRPr lang="en-US" dirty="0"/>
              </a:p>
              <a:p>
                <a:pPr>
                  <a:spcBef>
                    <a:spcPts val="0"/>
                  </a:spcBef>
                </a:pPr>
                <a:endParaRPr lang="en-US" sz="2000" dirty="0"/>
              </a:p>
              <a:p>
                <a:pPr>
                  <a:spcBef>
                    <a:spcPts val="0"/>
                  </a:spcBef>
                </a:pPr>
                <a:r>
                  <a:rPr lang="en-US" dirty="0"/>
                  <a:t>These are not very useful in the modern world where we use the same calculators to calculate “ln” as “sinh</a:t>
                </a:r>
                <a:r>
                  <a:rPr lang="en-US" baseline="30000" dirty="0"/>
                  <a:t>-1</a:t>
                </a:r>
                <a:r>
                  <a:rPr lang="en-US" dirty="0"/>
                  <a:t>”</a:t>
                </a: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8857ED89-5D13-4B9D-B712-4DC134A099EA}"/>
                  </a:ext>
                </a:extLst>
              </p:cNvPr>
              <p:cNvSpPr>
                <a:spLocks noGrp="1" noRot="1" noChangeAspect="1" noMove="1" noResize="1" noEditPoints="1" noAdjustHandles="1" noChangeArrowheads="1" noChangeShapeType="1" noTextEdit="1"/>
              </p:cNvSpPr>
              <p:nvPr>
                <p:ph idx="1"/>
              </p:nvPr>
            </p:nvSpPr>
            <p:spPr>
              <a:xfrm>
                <a:off x="457200" y="1219200"/>
                <a:ext cx="8686800" cy="5638800"/>
              </a:xfrm>
              <a:blipFill>
                <a:blip r:embed="rId2"/>
                <a:stretch>
                  <a:fillRect l="-2456" t="-541" r="-1825"/>
                </a:stretch>
              </a:blipFill>
            </p:spPr>
            <p:txBody>
              <a:bodyPr/>
              <a:lstStyle/>
              <a:p>
                <a:r>
                  <a:rPr lang="en-US">
                    <a:noFill/>
                  </a:rPr>
                  <a:t> </a:t>
                </a:r>
              </a:p>
            </p:txBody>
          </p:sp>
        </mc:Fallback>
      </mc:AlternateContent>
    </p:spTree>
    <p:extLst>
      <p:ext uri="{BB962C8B-B14F-4D97-AF65-F5344CB8AC3E}">
        <p14:creationId xmlns:p14="http://schemas.microsoft.com/office/powerpoint/2010/main" val="955030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p>
          <a:p>
            <a:pPr>
              <a:spcBef>
                <a:spcPts val="0"/>
              </a:spcBef>
            </a:pPr>
            <a:r>
              <a:rPr lang="en-US" dirty="0"/>
              <a:t>y = sinh</a:t>
            </a:r>
            <a:r>
              <a:rPr lang="en-US" baseline="30000" dirty="0"/>
              <a:t>-1</a:t>
            </a:r>
            <a:r>
              <a:rPr lang="en-US" dirty="0"/>
              <a:t>(0.5)</a:t>
            </a:r>
          </a:p>
          <a:p>
            <a:pPr>
              <a:spcBef>
                <a:spcPts val="0"/>
              </a:spcBef>
            </a:pPr>
            <a:r>
              <a:rPr lang="en-US" dirty="0"/>
              <a:t>y = </a:t>
            </a:r>
            <a:r>
              <a:rPr lang="en-US" sz="4000" b="1" dirty="0">
                <a:solidFill>
                  <a:srgbClr val="CCFFFF"/>
                </a:solidFill>
              </a:rPr>
              <a:t>cosh</a:t>
            </a:r>
            <a:r>
              <a:rPr lang="en-US" sz="4000" b="1" baseline="30000" dirty="0">
                <a:solidFill>
                  <a:srgbClr val="CCFFFF"/>
                </a:solidFill>
              </a:rPr>
              <a:t>-1</a:t>
            </a:r>
            <a:r>
              <a:rPr lang="en-US" sz="4000" b="1" dirty="0">
                <a:solidFill>
                  <a:srgbClr val="CCFFFF"/>
                </a:solidFill>
              </a:rPr>
              <a:t>(e)</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(0)</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(1)</a:t>
            </a:r>
            <a:endParaRPr lang="en-US" dirty="0"/>
          </a:p>
          <a:p>
            <a:pPr>
              <a:spcBef>
                <a:spcPts val="0"/>
              </a:spcBef>
            </a:pPr>
            <a:endParaRPr lang="en-US" dirty="0"/>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3-6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78C729-B837-477A-8CEE-C68916173824}"/>
                  </a:ext>
                </a:extLst>
              </p:cNvPr>
              <p:cNvSpPr txBox="1"/>
              <p:nvPr/>
            </p:nvSpPr>
            <p:spPr>
              <a:xfrm>
                <a:off x="6019800" y="5510131"/>
                <a:ext cx="3124200" cy="1347869"/>
              </a:xfrm>
              <a:prstGeom prst="rect">
                <a:avLst/>
              </a:prstGeom>
              <a:noFill/>
            </p:spPr>
            <p:txBody>
              <a:bodyPr wrap="square">
                <a:spAutoFit/>
              </a:bodyPr>
              <a:lstStyle/>
              <a:p>
                <a:pPr>
                  <a:spcBef>
                    <a:spcPts val="0"/>
                  </a:spcBef>
                </a:pP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 = ½ln</a:t>
                </a:r>
                <a14:m>
                  <m:oMath xmlns:m="http://schemas.openxmlformats.org/officeDocument/2006/math">
                    <m:d>
                      <m:dPr>
                        <m:ctrlPr>
                          <a:rPr lang="en-US" sz="2000" b="1" i="1" smtClean="0">
                            <a:solidFill>
                              <a:srgbClr val="CCFFFF"/>
                            </a:solidFill>
                            <a:latin typeface="Cambria Math" panose="02040503050406030204" pitchFamily="18" charset="0"/>
                          </a:rPr>
                        </m:ctrlPr>
                      </m:dPr>
                      <m:e>
                        <m:f>
                          <m:fPr>
                            <m:ctrlPr>
                              <a:rPr lang="en-US" sz="2000" b="1" i="1">
                                <a:solidFill>
                                  <a:srgbClr val="CCFFFF"/>
                                </a:solidFill>
                                <a:latin typeface="Cambria Math" panose="02040503050406030204" pitchFamily="18" charset="0"/>
                              </a:rPr>
                            </m:ctrlPr>
                          </m:fPr>
                          <m:num>
                            <m:r>
                              <m:rPr>
                                <m:nor/>
                              </m:rPr>
                              <a:rPr lang="en-US" sz="2000" b="1" dirty="0">
                                <a:solidFill>
                                  <a:srgbClr val="CCFFFF"/>
                                </a:solidFill>
                              </a:rPr>
                              <m:t>1+</m:t>
                            </m:r>
                            <m:r>
                              <m:rPr>
                                <m:nor/>
                              </m:rPr>
                              <a:rPr lang="en-US" sz="2000" b="1" dirty="0">
                                <a:solidFill>
                                  <a:srgbClr val="CCFFFF"/>
                                </a:solidFill>
                              </a:rPr>
                              <m:t>x</m:t>
                            </m:r>
                          </m:num>
                          <m:den>
                            <m:r>
                              <m:rPr>
                                <m:nor/>
                              </m:rPr>
                              <a:rPr lang="en-US" sz="2000" b="1" dirty="0">
                                <a:solidFill>
                                  <a:srgbClr val="CCFFFF"/>
                                </a:solidFill>
                              </a:rPr>
                              <m:t>1−</m:t>
                            </m:r>
                            <m:r>
                              <m:rPr>
                                <m:nor/>
                              </m:rPr>
                              <a:rPr lang="en-US" sz="2000" b="1" dirty="0">
                                <a:solidFill>
                                  <a:srgbClr val="CCFFFF"/>
                                </a:solidFill>
                              </a:rPr>
                              <m:t>x</m:t>
                            </m:r>
                          </m:den>
                        </m:f>
                      </m:e>
                    </m:d>
                  </m:oMath>
                </a14:m>
                <a:endParaRPr lang="en-US" sz="2000" b="1" dirty="0">
                  <a:solidFill>
                    <a:srgbClr val="CCFFFF"/>
                  </a:solidFill>
                </a:endParaRPr>
              </a:p>
            </p:txBody>
          </p:sp>
        </mc:Choice>
        <mc:Fallback xmlns="">
          <p:sp>
            <p:nvSpPr>
              <p:cNvPr id="8" name="TextBox 7">
                <a:extLst>
                  <a:ext uri="{FF2B5EF4-FFF2-40B4-BE49-F238E27FC236}">
                    <a16:creationId xmlns:a16="http://schemas.microsoft.com/office/drawing/2014/main" id="{9478C729-B837-477A-8CEE-C68916173824}"/>
                  </a:ext>
                </a:extLst>
              </p:cNvPr>
              <p:cNvSpPr txBox="1">
                <a:spLocks noRot="1" noChangeAspect="1" noMove="1" noResize="1" noEditPoints="1" noAdjustHandles="1" noChangeArrowheads="1" noChangeShapeType="1" noTextEdit="1"/>
              </p:cNvSpPr>
              <p:nvPr/>
            </p:nvSpPr>
            <p:spPr>
              <a:xfrm>
                <a:off x="6019800" y="5510131"/>
                <a:ext cx="3124200" cy="1347869"/>
              </a:xfrm>
              <a:prstGeom prst="rect">
                <a:avLst/>
              </a:prstGeom>
              <a:blipFill>
                <a:blip r:embed="rId2"/>
                <a:stretch>
                  <a:fillRect l="-2148" r="-195"/>
                </a:stretch>
              </a:blipFill>
            </p:spPr>
            <p:txBody>
              <a:bodyPr/>
              <a:lstStyle/>
              <a:p>
                <a:r>
                  <a:rPr lang="en-US">
                    <a:noFill/>
                  </a:rPr>
                  <a:t> </a:t>
                </a:r>
              </a:p>
            </p:txBody>
          </p:sp>
        </mc:Fallback>
      </mc:AlternateContent>
    </p:spTree>
    <p:extLst>
      <p:ext uri="{BB962C8B-B14F-4D97-AF65-F5344CB8AC3E}">
        <p14:creationId xmlns:p14="http://schemas.microsoft.com/office/powerpoint/2010/main" val="1778562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p>
          <a:p>
            <a:pPr>
              <a:spcBef>
                <a:spcPts val="0"/>
              </a:spcBef>
            </a:pPr>
            <a:r>
              <a:rPr lang="en-US" dirty="0"/>
              <a:t>y = sinh</a:t>
            </a:r>
            <a:r>
              <a:rPr lang="en-US" baseline="30000" dirty="0"/>
              <a:t>-1</a:t>
            </a:r>
            <a:r>
              <a:rPr lang="en-US" dirty="0"/>
              <a:t>(0.5) ≈ </a:t>
            </a:r>
            <a:r>
              <a:rPr lang="en-US" dirty="0">
                <a:solidFill>
                  <a:srgbClr val="FFFF00"/>
                </a:solidFill>
              </a:rPr>
              <a:t>0.48</a:t>
            </a:r>
          </a:p>
          <a:p>
            <a:pPr>
              <a:spcBef>
                <a:spcPts val="0"/>
              </a:spcBef>
            </a:pPr>
            <a:r>
              <a:rPr lang="en-US" dirty="0"/>
              <a:t>y = </a:t>
            </a:r>
            <a:r>
              <a:rPr lang="en-US" sz="4000" b="1" dirty="0">
                <a:solidFill>
                  <a:srgbClr val="CCFFFF"/>
                </a:solidFill>
              </a:rPr>
              <a:t>cosh</a:t>
            </a:r>
            <a:r>
              <a:rPr lang="en-US" sz="4000" b="1" baseline="30000" dirty="0">
                <a:solidFill>
                  <a:srgbClr val="CCFFFF"/>
                </a:solidFill>
              </a:rPr>
              <a:t>-1</a:t>
            </a:r>
            <a:r>
              <a:rPr lang="en-US" sz="4000" b="1" dirty="0">
                <a:solidFill>
                  <a:srgbClr val="CCFFFF"/>
                </a:solidFill>
              </a:rPr>
              <a:t>(e)</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(0)</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(1)</a:t>
            </a:r>
            <a:endParaRPr lang="en-US" dirty="0"/>
          </a:p>
          <a:p>
            <a:pPr>
              <a:spcBef>
                <a:spcPts val="0"/>
              </a:spcBef>
            </a:pPr>
            <a:endParaRPr lang="en-US" dirty="0"/>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3-6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78C729-B837-477A-8CEE-C68916173824}"/>
                  </a:ext>
                </a:extLst>
              </p:cNvPr>
              <p:cNvSpPr txBox="1"/>
              <p:nvPr/>
            </p:nvSpPr>
            <p:spPr>
              <a:xfrm>
                <a:off x="6019800" y="5510131"/>
                <a:ext cx="3124200" cy="1347869"/>
              </a:xfrm>
              <a:prstGeom prst="rect">
                <a:avLst/>
              </a:prstGeom>
              <a:noFill/>
            </p:spPr>
            <p:txBody>
              <a:bodyPr wrap="square">
                <a:spAutoFit/>
              </a:bodyPr>
              <a:lstStyle/>
              <a:p>
                <a:pPr>
                  <a:spcBef>
                    <a:spcPts val="0"/>
                  </a:spcBef>
                </a:pP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 = ½ln</a:t>
                </a:r>
                <a14:m>
                  <m:oMath xmlns:m="http://schemas.openxmlformats.org/officeDocument/2006/math">
                    <m:d>
                      <m:dPr>
                        <m:ctrlPr>
                          <a:rPr lang="en-US" sz="2000" b="1" i="1" smtClean="0">
                            <a:solidFill>
                              <a:srgbClr val="CCFFFF"/>
                            </a:solidFill>
                            <a:latin typeface="Cambria Math" panose="02040503050406030204" pitchFamily="18" charset="0"/>
                          </a:rPr>
                        </m:ctrlPr>
                      </m:dPr>
                      <m:e>
                        <m:f>
                          <m:fPr>
                            <m:ctrlPr>
                              <a:rPr lang="en-US" sz="2000" b="1" i="1">
                                <a:solidFill>
                                  <a:srgbClr val="CCFFFF"/>
                                </a:solidFill>
                                <a:latin typeface="Cambria Math" panose="02040503050406030204" pitchFamily="18" charset="0"/>
                              </a:rPr>
                            </m:ctrlPr>
                          </m:fPr>
                          <m:num>
                            <m:r>
                              <m:rPr>
                                <m:nor/>
                              </m:rPr>
                              <a:rPr lang="en-US" sz="2000" b="1" dirty="0">
                                <a:solidFill>
                                  <a:srgbClr val="CCFFFF"/>
                                </a:solidFill>
                              </a:rPr>
                              <m:t>1+</m:t>
                            </m:r>
                            <m:r>
                              <m:rPr>
                                <m:nor/>
                              </m:rPr>
                              <a:rPr lang="en-US" sz="2000" b="1" dirty="0">
                                <a:solidFill>
                                  <a:srgbClr val="CCFFFF"/>
                                </a:solidFill>
                              </a:rPr>
                              <m:t>x</m:t>
                            </m:r>
                          </m:num>
                          <m:den>
                            <m:r>
                              <m:rPr>
                                <m:nor/>
                              </m:rPr>
                              <a:rPr lang="en-US" sz="2000" b="1" dirty="0">
                                <a:solidFill>
                                  <a:srgbClr val="CCFFFF"/>
                                </a:solidFill>
                              </a:rPr>
                              <m:t>1−</m:t>
                            </m:r>
                            <m:r>
                              <m:rPr>
                                <m:nor/>
                              </m:rPr>
                              <a:rPr lang="en-US" sz="2000" b="1" dirty="0">
                                <a:solidFill>
                                  <a:srgbClr val="CCFFFF"/>
                                </a:solidFill>
                              </a:rPr>
                              <m:t>x</m:t>
                            </m:r>
                          </m:den>
                        </m:f>
                      </m:e>
                    </m:d>
                  </m:oMath>
                </a14:m>
                <a:endParaRPr lang="en-US" sz="2000" b="1" dirty="0">
                  <a:solidFill>
                    <a:srgbClr val="CCFFFF"/>
                  </a:solidFill>
                </a:endParaRPr>
              </a:p>
            </p:txBody>
          </p:sp>
        </mc:Choice>
        <mc:Fallback xmlns="">
          <p:sp>
            <p:nvSpPr>
              <p:cNvPr id="8" name="TextBox 7">
                <a:extLst>
                  <a:ext uri="{FF2B5EF4-FFF2-40B4-BE49-F238E27FC236}">
                    <a16:creationId xmlns:a16="http://schemas.microsoft.com/office/drawing/2014/main" id="{9478C729-B837-477A-8CEE-C68916173824}"/>
                  </a:ext>
                </a:extLst>
              </p:cNvPr>
              <p:cNvSpPr txBox="1">
                <a:spLocks noRot="1" noChangeAspect="1" noMove="1" noResize="1" noEditPoints="1" noAdjustHandles="1" noChangeArrowheads="1" noChangeShapeType="1" noTextEdit="1"/>
              </p:cNvSpPr>
              <p:nvPr/>
            </p:nvSpPr>
            <p:spPr>
              <a:xfrm>
                <a:off x="6019800" y="5510131"/>
                <a:ext cx="3124200" cy="1347869"/>
              </a:xfrm>
              <a:prstGeom prst="rect">
                <a:avLst/>
              </a:prstGeom>
              <a:blipFill>
                <a:blip r:embed="rId2"/>
                <a:stretch>
                  <a:fillRect l="-2148" r="-195"/>
                </a:stretch>
              </a:blipFill>
            </p:spPr>
            <p:txBody>
              <a:bodyPr/>
              <a:lstStyle/>
              <a:p>
                <a:r>
                  <a:rPr lang="en-US">
                    <a:noFill/>
                  </a:rPr>
                  <a:t> </a:t>
                </a:r>
              </a:p>
            </p:txBody>
          </p:sp>
        </mc:Fallback>
      </mc:AlternateContent>
    </p:spTree>
    <p:extLst>
      <p:ext uri="{BB962C8B-B14F-4D97-AF65-F5344CB8AC3E}">
        <p14:creationId xmlns:p14="http://schemas.microsoft.com/office/powerpoint/2010/main" val="2583818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p>
          <a:p>
            <a:pPr>
              <a:spcBef>
                <a:spcPts val="0"/>
              </a:spcBef>
            </a:pPr>
            <a:r>
              <a:rPr lang="en-US" dirty="0"/>
              <a:t>y = sinh</a:t>
            </a:r>
            <a:r>
              <a:rPr lang="en-US" baseline="30000" dirty="0"/>
              <a:t>-1</a:t>
            </a:r>
            <a:r>
              <a:rPr lang="en-US" dirty="0"/>
              <a:t>(0.5) ≈ 0.48</a:t>
            </a:r>
          </a:p>
          <a:p>
            <a:pPr>
              <a:spcBef>
                <a:spcPts val="0"/>
              </a:spcBef>
            </a:pPr>
            <a:r>
              <a:rPr lang="en-US" dirty="0"/>
              <a:t>y = </a:t>
            </a:r>
            <a:r>
              <a:rPr lang="en-US" sz="4000" b="1" dirty="0">
                <a:solidFill>
                  <a:srgbClr val="CCFFFF"/>
                </a:solidFill>
              </a:rPr>
              <a:t>cosh</a:t>
            </a:r>
            <a:r>
              <a:rPr lang="en-US" sz="4000" b="1" baseline="30000" dirty="0">
                <a:solidFill>
                  <a:srgbClr val="CCFFFF"/>
                </a:solidFill>
              </a:rPr>
              <a:t>-1</a:t>
            </a:r>
            <a:r>
              <a:rPr lang="en-US" sz="4000" b="1" dirty="0">
                <a:solidFill>
                  <a:srgbClr val="CCFFFF"/>
                </a:solidFill>
              </a:rPr>
              <a:t>(e) </a:t>
            </a:r>
            <a:r>
              <a:rPr lang="en-US" dirty="0"/>
              <a:t>≈ </a:t>
            </a:r>
            <a:r>
              <a:rPr lang="en-US" dirty="0">
                <a:solidFill>
                  <a:srgbClr val="FFFF00"/>
                </a:solidFill>
              </a:rPr>
              <a:t>1.66</a:t>
            </a:r>
            <a:r>
              <a:rPr lang="en-US" sz="4000" b="1" dirty="0">
                <a:solidFill>
                  <a:srgbClr val="CCFFFF"/>
                </a:solidFill>
              </a:rPr>
              <a:t> </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(0)</a:t>
            </a:r>
            <a:endParaRPr lang="en-US" dirty="0"/>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(1)</a:t>
            </a:r>
            <a:endParaRPr lang="en-US" dirty="0"/>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3-6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78C729-B837-477A-8CEE-C68916173824}"/>
                  </a:ext>
                </a:extLst>
              </p:cNvPr>
              <p:cNvSpPr txBox="1"/>
              <p:nvPr/>
            </p:nvSpPr>
            <p:spPr>
              <a:xfrm>
                <a:off x="6019800" y="5510131"/>
                <a:ext cx="3124200" cy="1347869"/>
              </a:xfrm>
              <a:prstGeom prst="rect">
                <a:avLst/>
              </a:prstGeom>
              <a:noFill/>
            </p:spPr>
            <p:txBody>
              <a:bodyPr wrap="square">
                <a:spAutoFit/>
              </a:bodyPr>
              <a:lstStyle/>
              <a:p>
                <a:pPr>
                  <a:spcBef>
                    <a:spcPts val="0"/>
                  </a:spcBef>
                </a:pP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 = ½ln</a:t>
                </a:r>
                <a14:m>
                  <m:oMath xmlns:m="http://schemas.openxmlformats.org/officeDocument/2006/math">
                    <m:d>
                      <m:dPr>
                        <m:ctrlPr>
                          <a:rPr lang="en-US" sz="2000" b="1" i="1" smtClean="0">
                            <a:solidFill>
                              <a:srgbClr val="CCFFFF"/>
                            </a:solidFill>
                            <a:latin typeface="Cambria Math" panose="02040503050406030204" pitchFamily="18" charset="0"/>
                          </a:rPr>
                        </m:ctrlPr>
                      </m:dPr>
                      <m:e>
                        <m:f>
                          <m:fPr>
                            <m:ctrlPr>
                              <a:rPr lang="en-US" sz="2000" b="1" i="1">
                                <a:solidFill>
                                  <a:srgbClr val="CCFFFF"/>
                                </a:solidFill>
                                <a:latin typeface="Cambria Math" panose="02040503050406030204" pitchFamily="18" charset="0"/>
                              </a:rPr>
                            </m:ctrlPr>
                          </m:fPr>
                          <m:num>
                            <m:r>
                              <m:rPr>
                                <m:nor/>
                              </m:rPr>
                              <a:rPr lang="en-US" sz="2000" b="1" dirty="0">
                                <a:solidFill>
                                  <a:srgbClr val="CCFFFF"/>
                                </a:solidFill>
                              </a:rPr>
                              <m:t>1+</m:t>
                            </m:r>
                            <m:r>
                              <m:rPr>
                                <m:nor/>
                              </m:rPr>
                              <a:rPr lang="en-US" sz="2000" b="1" dirty="0">
                                <a:solidFill>
                                  <a:srgbClr val="CCFFFF"/>
                                </a:solidFill>
                              </a:rPr>
                              <m:t>x</m:t>
                            </m:r>
                          </m:num>
                          <m:den>
                            <m:r>
                              <m:rPr>
                                <m:nor/>
                              </m:rPr>
                              <a:rPr lang="en-US" sz="2000" b="1" dirty="0">
                                <a:solidFill>
                                  <a:srgbClr val="CCFFFF"/>
                                </a:solidFill>
                              </a:rPr>
                              <m:t>1−</m:t>
                            </m:r>
                            <m:r>
                              <m:rPr>
                                <m:nor/>
                              </m:rPr>
                              <a:rPr lang="en-US" sz="2000" b="1" dirty="0">
                                <a:solidFill>
                                  <a:srgbClr val="CCFFFF"/>
                                </a:solidFill>
                              </a:rPr>
                              <m:t>x</m:t>
                            </m:r>
                          </m:den>
                        </m:f>
                      </m:e>
                    </m:d>
                  </m:oMath>
                </a14:m>
                <a:endParaRPr lang="en-US" sz="2000" b="1" dirty="0">
                  <a:solidFill>
                    <a:srgbClr val="CCFFFF"/>
                  </a:solidFill>
                </a:endParaRPr>
              </a:p>
            </p:txBody>
          </p:sp>
        </mc:Choice>
        <mc:Fallback xmlns="">
          <p:sp>
            <p:nvSpPr>
              <p:cNvPr id="8" name="TextBox 7">
                <a:extLst>
                  <a:ext uri="{FF2B5EF4-FFF2-40B4-BE49-F238E27FC236}">
                    <a16:creationId xmlns:a16="http://schemas.microsoft.com/office/drawing/2014/main" id="{9478C729-B837-477A-8CEE-C68916173824}"/>
                  </a:ext>
                </a:extLst>
              </p:cNvPr>
              <p:cNvSpPr txBox="1">
                <a:spLocks noRot="1" noChangeAspect="1" noMove="1" noResize="1" noEditPoints="1" noAdjustHandles="1" noChangeArrowheads="1" noChangeShapeType="1" noTextEdit="1"/>
              </p:cNvSpPr>
              <p:nvPr/>
            </p:nvSpPr>
            <p:spPr>
              <a:xfrm>
                <a:off x="6019800" y="5510131"/>
                <a:ext cx="3124200" cy="1347869"/>
              </a:xfrm>
              <a:prstGeom prst="rect">
                <a:avLst/>
              </a:prstGeom>
              <a:blipFill>
                <a:blip r:embed="rId2"/>
                <a:stretch>
                  <a:fillRect l="-2148" r="-195"/>
                </a:stretch>
              </a:blipFill>
            </p:spPr>
            <p:txBody>
              <a:bodyPr/>
              <a:lstStyle/>
              <a:p>
                <a:r>
                  <a:rPr lang="en-US">
                    <a:noFill/>
                  </a:rPr>
                  <a:t> </a:t>
                </a:r>
              </a:p>
            </p:txBody>
          </p:sp>
        </mc:Fallback>
      </mc:AlternateContent>
    </p:spTree>
    <p:extLst>
      <p:ext uri="{BB962C8B-B14F-4D97-AF65-F5344CB8AC3E}">
        <p14:creationId xmlns:p14="http://schemas.microsoft.com/office/powerpoint/2010/main" val="1109416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p>
          <a:p>
            <a:pPr>
              <a:spcBef>
                <a:spcPts val="0"/>
              </a:spcBef>
            </a:pPr>
            <a:r>
              <a:rPr lang="en-US" dirty="0"/>
              <a:t>y = sinh</a:t>
            </a:r>
            <a:r>
              <a:rPr lang="en-US" baseline="30000" dirty="0"/>
              <a:t>-1</a:t>
            </a:r>
            <a:r>
              <a:rPr lang="en-US" dirty="0"/>
              <a:t>(0.5) ≈ 0.48</a:t>
            </a:r>
          </a:p>
          <a:p>
            <a:pPr>
              <a:spcBef>
                <a:spcPts val="0"/>
              </a:spcBef>
            </a:pPr>
            <a:r>
              <a:rPr lang="en-US" dirty="0"/>
              <a:t>y = </a:t>
            </a:r>
            <a:r>
              <a:rPr lang="en-US" sz="4000" b="1" dirty="0">
                <a:solidFill>
                  <a:srgbClr val="CCFFFF"/>
                </a:solidFill>
              </a:rPr>
              <a:t>cosh</a:t>
            </a:r>
            <a:r>
              <a:rPr lang="en-US" sz="4000" b="1" baseline="30000" dirty="0">
                <a:solidFill>
                  <a:srgbClr val="CCFFFF"/>
                </a:solidFill>
              </a:rPr>
              <a:t>-1</a:t>
            </a:r>
            <a:r>
              <a:rPr lang="en-US" sz="4000" b="1" dirty="0">
                <a:solidFill>
                  <a:srgbClr val="CCFFFF"/>
                </a:solidFill>
              </a:rPr>
              <a:t>(e) </a:t>
            </a:r>
            <a:r>
              <a:rPr lang="en-US" dirty="0"/>
              <a:t>≈ 1.66</a:t>
            </a:r>
            <a:r>
              <a:rPr lang="en-US" sz="4000" b="1" dirty="0">
                <a:solidFill>
                  <a:srgbClr val="CCFFFF"/>
                </a:solidFill>
              </a:rPr>
              <a:t> </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(0) = </a:t>
            </a:r>
            <a:r>
              <a:rPr lang="en-US" sz="4000" b="1" dirty="0">
                <a:solidFill>
                  <a:srgbClr val="FFFF00"/>
                </a:solidFill>
              </a:rPr>
              <a:t>0</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(1) </a:t>
            </a:r>
            <a:endParaRPr lang="en-US" dirty="0"/>
          </a:p>
          <a:p>
            <a:pPr>
              <a:spcBef>
                <a:spcPts val="0"/>
              </a:spcBef>
            </a:pPr>
            <a:endParaRPr lang="en-US" dirty="0"/>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3-6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78C729-B837-477A-8CEE-C68916173824}"/>
                  </a:ext>
                </a:extLst>
              </p:cNvPr>
              <p:cNvSpPr txBox="1"/>
              <p:nvPr/>
            </p:nvSpPr>
            <p:spPr>
              <a:xfrm>
                <a:off x="6019800" y="5510131"/>
                <a:ext cx="3124200" cy="1347869"/>
              </a:xfrm>
              <a:prstGeom prst="rect">
                <a:avLst/>
              </a:prstGeom>
              <a:noFill/>
            </p:spPr>
            <p:txBody>
              <a:bodyPr wrap="square">
                <a:spAutoFit/>
              </a:bodyPr>
              <a:lstStyle/>
              <a:p>
                <a:pPr>
                  <a:spcBef>
                    <a:spcPts val="0"/>
                  </a:spcBef>
                </a:pP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 = ½ln</a:t>
                </a:r>
                <a14:m>
                  <m:oMath xmlns:m="http://schemas.openxmlformats.org/officeDocument/2006/math">
                    <m:d>
                      <m:dPr>
                        <m:ctrlPr>
                          <a:rPr lang="en-US" sz="2000" b="1" i="1" smtClean="0">
                            <a:solidFill>
                              <a:srgbClr val="CCFFFF"/>
                            </a:solidFill>
                            <a:latin typeface="Cambria Math" panose="02040503050406030204" pitchFamily="18" charset="0"/>
                          </a:rPr>
                        </m:ctrlPr>
                      </m:dPr>
                      <m:e>
                        <m:f>
                          <m:fPr>
                            <m:ctrlPr>
                              <a:rPr lang="en-US" sz="2000" b="1" i="1">
                                <a:solidFill>
                                  <a:srgbClr val="CCFFFF"/>
                                </a:solidFill>
                                <a:latin typeface="Cambria Math" panose="02040503050406030204" pitchFamily="18" charset="0"/>
                              </a:rPr>
                            </m:ctrlPr>
                          </m:fPr>
                          <m:num>
                            <m:r>
                              <m:rPr>
                                <m:nor/>
                              </m:rPr>
                              <a:rPr lang="en-US" sz="2000" b="1" dirty="0">
                                <a:solidFill>
                                  <a:srgbClr val="CCFFFF"/>
                                </a:solidFill>
                              </a:rPr>
                              <m:t>1+</m:t>
                            </m:r>
                            <m:r>
                              <m:rPr>
                                <m:nor/>
                              </m:rPr>
                              <a:rPr lang="en-US" sz="2000" b="1" dirty="0">
                                <a:solidFill>
                                  <a:srgbClr val="CCFFFF"/>
                                </a:solidFill>
                              </a:rPr>
                              <m:t>x</m:t>
                            </m:r>
                          </m:num>
                          <m:den>
                            <m:r>
                              <m:rPr>
                                <m:nor/>
                              </m:rPr>
                              <a:rPr lang="en-US" sz="2000" b="1" dirty="0">
                                <a:solidFill>
                                  <a:srgbClr val="CCFFFF"/>
                                </a:solidFill>
                              </a:rPr>
                              <m:t>1−</m:t>
                            </m:r>
                            <m:r>
                              <m:rPr>
                                <m:nor/>
                              </m:rPr>
                              <a:rPr lang="en-US" sz="2000" b="1" dirty="0">
                                <a:solidFill>
                                  <a:srgbClr val="CCFFFF"/>
                                </a:solidFill>
                              </a:rPr>
                              <m:t>x</m:t>
                            </m:r>
                          </m:den>
                        </m:f>
                      </m:e>
                    </m:d>
                  </m:oMath>
                </a14:m>
                <a:endParaRPr lang="en-US" sz="2000" b="1" dirty="0">
                  <a:solidFill>
                    <a:srgbClr val="CCFFFF"/>
                  </a:solidFill>
                </a:endParaRPr>
              </a:p>
            </p:txBody>
          </p:sp>
        </mc:Choice>
        <mc:Fallback xmlns="">
          <p:sp>
            <p:nvSpPr>
              <p:cNvPr id="8" name="TextBox 7">
                <a:extLst>
                  <a:ext uri="{FF2B5EF4-FFF2-40B4-BE49-F238E27FC236}">
                    <a16:creationId xmlns:a16="http://schemas.microsoft.com/office/drawing/2014/main" id="{9478C729-B837-477A-8CEE-C68916173824}"/>
                  </a:ext>
                </a:extLst>
              </p:cNvPr>
              <p:cNvSpPr txBox="1">
                <a:spLocks noRot="1" noChangeAspect="1" noMove="1" noResize="1" noEditPoints="1" noAdjustHandles="1" noChangeArrowheads="1" noChangeShapeType="1" noTextEdit="1"/>
              </p:cNvSpPr>
              <p:nvPr/>
            </p:nvSpPr>
            <p:spPr>
              <a:xfrm>
                <a:off x="6019800" y="5510131"/>
                <a:ext cx="3124200" cy="1347869"/>
              </a:xfrm>
              <a:prstGeom prst="rect">
                <a:avLst/>
              </a:prstGeom>
              <a:blipFill>
                <a:blip r:embed="rId2"/>
                <a:stretch>
                  <a:fillRect l="-2148" r="-195"/>
                </a:stretch>
              </a:blipFill>
            </p:spPr>
            <p:txBody>
              <a:bodyPr/>
              <a:lstStyle/>
              <a:p>
                <a:r>
                  <a:rPr lang="en-US">
                    <a:noFill/>
                  </a:rPr>
                  <a:t> </a:t>
                </a:r>
              </a:p>
            </p:txBody>
          </p:sp>
        </mc:Fallback>
      </mc:AlternateContent>
    </p:spTree>
    <p:extLst>
      <p:ext uri="{BB962C8B-B14F-4D97-AF65-F5344CB8AC3E}">
        <p14:creationId xmlns:p14="http://schemas.microsoft.com/office/powerpoint/2010/main" val="1881983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p>
          <a:p>
            <a:pPr>
              <a:spcBef>
                <a:spcPts val="0"/>
              </a:spcBef>
            </a:pPr>
            <a:r>
              <a:rPr lang="en-US" dirty="0"/>
              <a:t>y = sinh</a:t>
            </a:r>
            <a:r>
              <a:rPr lang="en-US" baseline="30000" dirty="0"/>
              <a:t>-1</a:t>
            </a:r>
            <a:r>
              <a:rPr lang="en-US" dirty="0"/>
              <a:t>(0.5) ≈ 0.48</a:t>
            </a:r>
          </a:p>
          <a:p>
            <a:pPr>
              <a:spcBef>
                <a:spcPts val="0"/>
              </a:spcBef>
            </a:pPr>
            <a:r>
              <a:rPr lang="en-US" dirty="0"/>
              <a:t>y = </a:t>
            </a:r>
            <a:r>
              <a:rPr lang="en-US" sz="4000" b="1" dirty="0">
                <a:solidFill>
                  <a:srgbClr val="CCFFFF"/>
                </a:solidFill>
              </a:rPr>
              <a:t>cosh</a:t>
            </a:r>
            <a:r>
              <a:rPr lang="en-US" sz="4000" b="1" baseline="30000" dirty="0">
                <a:solidFill>
                  <a:srgbClr val="CCFFFF"/>
                </a:solidFill>
              </a:rPr>
              <a:t>-1</a:t>
            </a:r>
            <a:r>
              <a:rPr lang="en-US" sz="4000" b="1" dirty="0">
                <a:solidFill>
                  <a:srgbClr val="CCFFFF"/>
                </a:solidFill>
              </a:rPr>
              <a:t>(e) </a:t>
            </a:r>
            <a:r>
              <a:rPr lang="en-US" dirty="0"/>
              <a:t>≈ 1.66</a:t>
            </a:r>
            <a:r>
              <a:rPr lang="en-US" sz="4000" b="1" dirty="0">
                <a:solidFill>
                  <a:srgbClr val="CCFFFF"/>
                </a:solidFill>
              </a:rPr>
              <a:t> </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(0) = </a:t>
            </a:r>
            <a:r>
              <a:rPr lang="en-US" sz="4000" b="1" dirty="0"/>
              <a:t>0</a:t>
            </a:r>
          </a:p>
          <a:p>
            <a:pPr>
              <a:spcBef>
                <a:spcPts val="0"/>
              </a:spcBef>
            </a:pPr>
            <a:r>
              <a:rPr lang="en-US" dirty="0"/>
              <a:t>y = </a:t>
            </a:r>
            <a:r>
              <a:rPr lang="en-US" sz="4000" b="1" dirty="0">
                <a:solidFill>
                  <a:srgbClr val="CCFFFF"/>
                </a:solidFill>
              </a:rPr>
              <a:t>tanh</a:t>
            </a:r>
            <a:r>
              <a:rPr lang="en-US" sz="4000" b="1" baseline="30000" dirty="0">
                <a:solidFill>
                  <a:srgbClr val="CCFFFF"/>
                </a:solidFill>
              </a:rPr>
              <a:t>-1</a:t>
            </a:r>
            <a:r>
              <a:rPr lang="en-US" sz="4000" b="1" dirty="0">
                <a:solidFill>
                  <a:srgbClr val="CCFFFF"/>
                </a:solidFill>
              </a:rPr>
              <a:t>(1) = </a:t>
            </a:r>
            <a:r>
              <a:rPr lang="en-US" sz="4000" b="1" dirty="0">
                <a:solidFill>
                  <a:srgbClr val="FFFF00"/>
                </a:solidFill>
              </a:rPr>
              <a:t>∞</a:t>
            </a:r>
          </a:p>
          <a:p>
            <a:pPr>
              <a:spcBef>
                <a:spcPts val="0"/>
              </a:spcBef>
            </a:pPr>
            <a:endParaRPr lang="en-US" dirty="0"/>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HYPERBOLICS</a:t>
            </a:r>
          </a:p>
          <a:p>
            <a:pPr algn="ctr" eaLnBrk="1" hangingPunct="1">
              <a:spcBef>
                <a:spcPct val="0"/>
              </a:spcBef>
              <a:buFontTx/>
              <a:buNone/>
            </a:pPr>
            <a:r>
              <a:rPr lang="en-US" altLang="en-US" sz="2400" dirty="0">
                <a:solidFill>
                  <a:schemeClr val="bg1"/>
                </a:solidFill>
              </a:rPr>
              <a:t>IN-CLASS PROBLEM 3-6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78C729-B837-477A-8CEE-C68916173824}"/>
                  </a:ext>
                </a:extLst>
              </p:cNvPr>
              <p:cNvSpPr txBox="1"/>
              <p:nvPr/>
            </p:nvSpPr>
            <p:spPr>
              <a:xfrm>
                <a:off x="6019800" y="5510131"/>
                <a:ext cx="3124200" cy="1347869"/>
              </a:xfrm>
              <a:prstGeom prst="rect">
                <a:avLst/>
              </a:prstGeom>
              <a:noFill/>
            </p:spPr>
            <p:txBody>
              <a:bodyPr wrap="square">
                <a:spAutoFit/>
              </a:bodyPr>
              <a:lstStyle/>
              <a:p>
                <a:pPr>
                  <a:spcBef>
                    <a:spcPts val="0"/>
                  </a:spcBef>
                </a:pPr>
                <a:r>
                  <a:rPr lang="en-US" sz="2000" b="1" dirty="0">
                    <a:solidFill>
                      <a:srgbClr val="CCFFFF"/>
                    </a:solidFill>
                  </a:rPr>
                  <a:t>sinh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cosh</a:t>
                </a:r>
                <a:r>
                  <a:rPr lang="en-US" sz="2000" b="1" baseline="30000" dirty="0">
                    <a:solidFill>
                      <a:srgbClr val="CCFFFF"/>
                    </a:solidFill>
                  </a:rPr>
                  <a:t>-1</a:t>
                </a:r>
                <a:r>
                  <a:rPr lang="en-US" sz="2000" b="1" dirty="0">
                    <a:solidFill>
                      <a:srgbClr val="CCFFFF"/>
                    </a:solidFill>
                  </a:rPr>
                  <a:t>(x) = ln(x+</a:t>
                </a:r>
                <a14:m>
                  <m:oMath xmlns:m="http://schemas.openxmlformats.org/officeDocument/2006/math">
                    <m:rad>
                      <m:radPr>
                        <m:degHide m:val="on"/>
                        <m:ctrlPr>
                          <a:rPr lang="en-US" sz="2000" b="1" i="1" smtClean="0">
                            <a:solidFill>
                              <a:srgbClr val="CCFFFF"/>
                            </a:solidFill>
                            <a:latin typeface="Cambria Math" panose="02040503050406030204" pitchFamily="18" charset="0"/>
                          </a:rPr>
                        </m:ctrlPr>
                      </m:radPr>
                      <m:deg/>
                      <m:e>
                        <m:r>
                          <m:rPr>
                            <m:nor/>
                          </m:rPr>
                          <a:rPr lang="en-US" sz="2000" b="1" dirty="0">
                            <a:solidFill>
                              <a:srgbClr val="CCFFFF"/>
                            </a:solidFill>
                          </a:rPr>
                          <m:t>x</m:t>
                        </m:r>
                        <m:r>
                          <m:rPr>
                            <m:nor/>
                          </m:rPr>
                          <a:rPr lang="en-US" sz="2000" b="1" baseline="30000" dirty="0">
                            <a:solidFill>
                              <a:srgbClr val="CCFFFF"/>
                            </a:solidFill>
                          </a:rPr>
                          <m:t>2</m:t>
                        </m:r>
                        <m:r>
                          <m:rPr>
                            <m:nor/>
                          </m:rPr>
                          <a:rPr lang="en-US" sz="2000" b="1" i="0" dirty="0" smtClean="0">
                            <a:solidFill>
                              <a:srgbClr val="CCFFFF"/>
                            </a:solidFill>
                          </a:rPr>
                          <m:t>−</m:t>
                        </m:r>
                        <m:r>
                          <m:rPr>
                            <m:nor/>
                          </m:rPr>
                          <a:rPr lang="en-US" sz="2000" b="1" dirty="0">
                            <a:solidFill>
                              <a:srgbClr val="CCFFFF"/>
                            </a:solidFill>
                          </a:rPr>
                          <m:t>1</m:t>
                        </m:r>
                      </m:e>
                    </m:rad>
                  </m:oMath>
                </a14:m>
                <a:r>
                  <a:rPr lang="en-US" sz="2000" b="1" dirty="0">
                    <a:solidFill>
                      <a:srgbClr val="CCFFFF"/>
                    </a:solidFill>
                  </a:rPr>
                  <a:t>)</a:t>
                </a:r>
              </a:p>
              <a:p>
                <a:pPr>
                  <a:spcBef>
                    <a:spcPts val="0"/>
                  </a:spcBef>
                </a:pPr>
                <a:r>
                  <a:rPr lang="en-US" sz="2000" b="1" dirty="0">
                    <a:solidFill>
                      <a:srgbClr val="CCFFFF"/>
                    </a:solidFill>
                  </a:rPr>
                  <a:t>tanh</a:t>
                </a:r>
                <a:r>
                  <a:rPr lang="en-US" sz="2000" b="1" baseline="30000" dirty="0">
                    <a:solidFill>
                      <a:srgbClr val="CCFFFF"/>
                    </a:solidFill>
                  </a:rPr>
                  <a:t>-1</a:t>
                </a:r>
                <a:r>
                  <a:rPr lang="en-US" sz="2000" b="1" dirty="0">
                    <a:solidFill>
                      <a:srgbClr val="CCFFFF"/>
                    </a:solidFill>
                  </a:rPr>
                  <a:t>(x) = ½ln</a:t>
                </a:r>
                <a14:m>
                  <m:oMath xmlns:m="http://schemas.openxmlformats.org/officeDocument/2006/math">
                    <m:d>
                      <m:dPr>
                        <m:ctrlPr>
                          <a:rPr lang="en-US" sz="2000" b="1" i="1" smtClean="0">
                            <a:solidFill>
                              <a:srgbClr val="CCFFFF"/>
                            </a:solidFill>
                            <a:latin typeface="Cambria Math" panose="02040503050406030204" pitchFamily="18" charset="0"/>
                          </a:rPr>
                        </m:ctrlPr>
                      </m:dPr>
                      <m:e>
                        <m:f>
                          <m:fPr>
                            <m:ctrlPr>
                              <a:rPr lang="en-US" sz="2000" b="1" i="1">
                                <a:solidFill>
                                  <a:srgbClr val="CCFFFF"/>
                                </a:solidFill>
                                <a:latin typeface="Cambria Math" panose="02040503050406030204" pitchFamily="18" charset="0"/>
                              </a:rPr>
                            </m:ctrlPr>
                          </m:fPr>
                          <m:num>
                            <m:r>
                              <m:rPr>
                                <m:nor/>
                              </m:rPr>
                              <a:rPr lang="en-US" sz="2000" b="1" dirty="0">
                                <a:solidFill>
                                  <a:srgbClr val="CCFFFF"/>
                                </a:solidFill>
                              </a:rPr>
                              <m:t>1+</m:t>
                            </m:r>
                            <m:r>
                              <m:rPr>
                                <m:nor/>
                              </m:rPr>
                              <a:rPr lang="en-US" sz="2000" b="1" dirty="0">
                                <a:solidFill>
                                  <a:srgbClr val="CCFFFF"/>
                                </a:solidFill>
                              </a:rPr>
                              <m:t>x</m:t>
                            </m:r>
                          </m:num>
                          <m:den>
                            <m:r>
                              <m:rPr>
                                <m:nor/>
                              </m:rPr>
                              <a:rPr lang="en-US" sz="2000" b="1" dirty="0">
                                <a:solidFill>
                                  <a:srgbClr val="CCFFFF"/>
                                </a:solidFill>
                              </a:rPr>
                              <m:t>1−</m:t>
                            </m:r>
                            <m:r>
                              <m:rPr>
                                <m:nor/>
                              </m:rPr>
                              <a:rPr lang="en-US" sz="2000" b="1" dirty="0">
                                <a:solidFill>
                                  <a:srgbClr val="CCFFFF"/>
                                </a:solidFill>
                              </a:rPr>
                              <m:t>x</m:t>
                            </m:r>
                          </m:den>
                        </m:f>
                      </m:e>
                    </m:d>
                  </m:oMath>
                </a14:m>
                <a:endParaRPr lang="en-US" sz="2000" b="1" dirty="0">
                  <a:solidFill>
                    <a:srgbClr val="CCFFFF"/>
                  </a:solidFill>
                </a:endParaRPr>
              </a:p>
            </p:txBody>
          </p:sp>
        </mc:Choice>
        <mc:Fallback xmlns="">
          <p:sp>
            <p:nvSpPr>
              <p:cNvPr id="8" name="TextBox 7">
                <a:extLst>
                  <a:ext uri="{FF2B5EF4-FFF2-40B4-BE49-F238E27FC236}">
                    <a16:creationId xmlns:a16="http://schemas.microsoft.com/office/drawing/2014/main" id="{9478C729-B837-477A-8CEE-C68916173824}"/>
                  </a:ext>
                </a:extLst>
              </p:cNvPr>
              <p:cNvSpPr txBox="1">
                <a:spLocks noRot="1" noChangeAspect="1" noMove="1" noResize="1" noEditPoints="1" noAdjustHandles="1" noChangeArrowheads="1" noChangeShapeType="1" noTextEdit="1"/>
              </p:cNvSpPr>
              <p:nvPr/>
            </p:nvSpPr>
            <p:spPr>
              <a:xfrm>
                <a:off x="6019800" y="5510131"/>
                <a:ext cx="3124200" cy="1347869"/>
              </a:xfrm>
              <a:prstGeom prst="rect">
                <a:avLst/>
              </a:prstGeom>
              <a:blipFill>
                <a:blip r:embed="rId2"/>
                <a:stretch>
                  <a:fillRect l="-2148" r="-195"/>
                </a:stretch>
              </a:blipFill>
            </p:spPr>
            <p:txBody>
              <a:bodyPr/>
              <a:lstStyle/>
              <a:p>
                <a:r>
                  <a:rPr lang="en-US">
                    <a:noFill/>
                  </a:rPr>
                  <a:t> </a:t>
                </a:r>
              </a:p>
            </p:txBody>
          </p:sp>
        </mc:Fallback>
      </mc:AlternateContent>
    </p:spTree>
    <p:extLst>
      <p:ext uri="{BB962C8B-B14F-4D97-AF65-F5344CB8AC3E}">
        <p14:creationId xmlns:p14="http://schemas.microsoft.com/office/powerpoint/2010/main" val="2649925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Questions?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CA56BF4-965D-4CB2-B323-52F4DEDAD12D}"/>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55669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dirty="0"/>
              <a:t>Logarithms</a:t>
            </a:r>
          </a:p>
        </p:txBody>
      </p:sp>
      <p:sp>
        <p:nvSpPr>
          <p:cNvPr id="5" name="Content Placeholder 2"/>
          <p:cNvSpPr>
            <a:spLocks noGrp="1"/>
          </p:cNvSpPr>
          <p:nvPr>
            <p:ph idx="1"/>
          </p:nvPr>
        </p:nvSpPr>
        <p:spPr>
          <a:xfrm>
            <a:off x="457200" y="1219200"/>
            <a:ext cx="8229600" cy="5638800"/>
          </a:xfrm>
        </p:spPr>
        <p:txBody>
          <a:bodyPr/>
          <a:lstStyle/>
          <a:p>
            <a:r>
              <a:rPr lang="en-US" dirty="0"/>
              <a:t>The logarithmic function</a:t>
            </a:r>
          </a:p>
          <a:p>
            <a:pPr algn="ctr"/>
            <a:r>
              <a:rPr lang="en-US" dirty="0"/>
              <a:t>y = </a:t>
            </a:r>
            <a:r>
              <a:rPr lang="en-US" dirty="0" err="1"/>
              <a:t>log</a:t>
            </a:r>
            <a:r>
              <a:rPr lang="en-US" baseline="-25000" dirty="0" err="1"/>
              <a:t>b</a:t>
            </a:r>
            <a:r>
              <a:rPr lang="en-US" dirty="0"/>
              <a:t> x  </a:t>
            </a:r>
          </a:p>
          <a:p>
            <a:r>
              <a:rPr lang="en-US" dirty="0"/>
              <a:t>is the same as </a:t>
            </a:r>
          </a:p>
          <a:p>
            <a:pPr algn="ctr"/>
            <a:r>
              <a:rPr lang="en-US" dirty="0"/>
              <a:t>b</a:t>
            </a:r>
            <a:r>
              <a:rPr lang="en-US" baseline="30000" dirty="0"/>
              <a:t>y</a:t>
            </a:r>
            <a:r>
              <a:rPr lang="en-US" dirty="0"/>
              <a:t> = x</a:t>
            </a:r>
          </a:p>
          <a:p>
            <a:endParaRPr lang="en-US" dirty="0"/>
          </a:p>
          <a:p>
            <a:endParaRPr lang="en-US" dirty="0"/>
          </a:p>
          <a:p>
            <a:r>
              <a:rPr lang="en-US" dirty="0"/>
              <a:t>(if x&gt;0, b&gt;0 and b≠1)</a:t>
            </a:r>
          </a:p>
          <a:p>
            <a:r>
              <a:rPr lang="en-US" dirty="0"/>
              <a:t>	</a:t>
            </a:r>
          </a:p>
        </p:txBody>
      </p:sp>
    </p:spTree>
    <p:extLst>
      <p:ext uri="{BB962C8B-B14F-4D97-AF65-F5344CB8AC3E}">
        <p14:creationId xmlns:p14="http://schemas.microsoft.com/office/powerpoint/2010/main" val="3815003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382000" cy="5638800"/>
          </a:xfrm>
        </p:spPr>
        <p:txBody>
          <a:bodyPr/>
          <a:lstStyle/>
          <a:p>
            <a:pPr>
              <a:spcBef>
                <a:spcPts val="0"/>
              </a:spcBef>
            </a:pPr>
            <a:r>
              <a:rPr lang="en-US" dirty="0"/>
              <a:t>The exponential definitions allow easy derivation of derivatives:</a:t>
            </a:r>
          </a:p>
          <a:p>
            <a:pPr>
              <a:spcBef>
                <a:spcPts val="0"/>
              </a:spcBef>
            </a:pPr>
            <a:endParaRPr lang="en-US" sz="2000" dirty="0"/>
          </a:p>
          <a:p>
            <a:pPr>
              <a:spcBef>
                <a:spcPts val="0"/>
              </a:spcBef>
            </a:pPr>
            <a:r>
              <a:rPr lang="en-US" dirty="0"/>
              <a:t>d(sinh(u))/dx = d((</a:t>
            </a:r>
            <a:r>
              <a:rPr lang="en-US" dirty="0" err="1"/>
              <a:t>e</a:t>
            </a:r>
            <a:r>
              <a:rPr lang="en-US" baseline="30000" dirty="0" err="1"/>
              <a:t>u</a:t>
            </a:r>
            <a:r>
              <a:rPr lang="en-US" sz="2000" dirty="0"/>
              <a:t> </a:t>
            </a:r>
            <a:r>
              <a:rPr lang="en-US" dirty="0"/>
              <a:t>–</a:t>
            </a:r>
            <a:r>
              <a:rPr lang="en-US" sz="2000" dirty="0"/>
              <a:t> </a:t>
            </a:r>
            <a:r>
              <a:rPr lang="en-US" dirty="0"/>
              <a:t>e</a:t>
            </a:r>
            <a:r>
              <a:rPr lang="en-US" baseline="30000" dirty="0"/>
              <a:t>-u</a:t>
            </a:r>
            <a:r>
              <a:rPr lang="en-US" dirty="0"/>
              <a:t>)/2)/dx</a:t>
            </a:r>
          </a:p>
          <a:p>
            <a:pPr>
              <a:spcBef>
                <a:spcPts val="0"/>
              </a:spcBef>
            </a:pPr>
            <a:r>
              <a:rPr lang="en-US" dirty="0"/>
              <a:t>               = (</a:t>
            </a:r>
            <a:r>
              <a:rPr lang="en-US" dirty="0" err="1"/>
              <a:t>e</a:t>
            </a:r>
            <a:r>
              <a:rPr lang="en-US" baseline="30000" dirty="0" err="1"/>
              <a:t>u</a:t>
            </a:r>
            <a:r>
              <a:rPr lang="en-US" sz="2000" dirty="0"/>
              <a:t> </a:t>
            </a:r>
            <a:r>
              <a:rPr lang="en-US" dirty="0"/>
              <a:t>+</a:t>
            </a:r>
            <a:r>
              <a:rPr lang="en-US" sz="2000" dirty="0"/>
              <a:t> </a:t>
            </a:r>
            <a:r>
              <a:rPr lang="en-US" dirty="0"/>
              <a:t>e</a:t>
            </a:r>
            <a:r>
              <a:rPr lang="en-US" baseline="30000" dirty="0"/>
              <a:t>-u</a:t>
            </a:r>
            <a:r>
              <a:rPr lang="en-US" dirty="0"/>
              <a:t>)/2 du/dx</a:t>
            </a:r>
          </a:p>
          <a:p>
            <a:pPr>
              <a:spcBef>
                <a:spcPts val="0"/>
              </a:spcBef>
            </a:pPr>
            <a:r>
              <a:rPr lang="en-US" dirty="0"/>
              <a:t>               = cosh(u) du/dx</a:t>
            </a:r>
          </a:p>
        </p:txBody>
      </p:sp>
    </p:spTree>
    <p:extLst>
      <p:ext uri="{BB962C8B-B14F-4D97-AF65-F5344CB8AC3E}">
        <p14:creationId xmlns:p14="http://schemas.microsoft.com/office/powerpoint/2010/main" val="558068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458200" cy="5638800"/>
          </a:xfrm>
        </p:spPr>
        <p:txBody>
          <a:bodyPr/>
          <a:lstStyle/>
          <a:p>
            <a:pPr>
              <a:spcBef>
                <a:spcPts val="0"/>
              </a:spcBef>
            </a:pPr>
            <a:r>
              <a:rPr lang="en-US" dirty="0"/>
              <a:t>Similarly:</a:t>
            </a:r>
          </a:p>
          <a:p>
            <a:pPr>
              <a:spcBef>
                <a:spcPts val="0"/>
              </a:spcBef>
            </a:pPr>
            <a:endParaRPr lang="en-US" sz="2000" dirty="0"/>
          </a:p>
          <a:p>
            <a:pPr>
              <a:spcBef>
                <a:spcPts val="0"/>
              </a:spcBef>
            </a:pPr>
            <a:r>
              <a:rPr lang="en-US" dirty="0"/>
              <a:t>d(cosh(u))/dx = d((</a:t>
            </a:r>
            <a:r>
              <a:rPr lang="en-US" dirty="0" err="1"/>
              <a:t>e</a:t>
            </a:r>
            <a:r>
              <a:rPr lang="en-US" baseline="30000" dirty="0" err="1"/>
              <a:t>u</a:t>
            </a:r>
            <a:r>
              <a:rPr lang="en-US" sz="2000" dirty="0"/>
              <a:t> </a:t>
            </a:r>
            <a:r>
              <a:rPr lang="en-US" dirty="0"/>
              <a:t>+</a:t>
            </a:r>
            <a:r>
              <a:rPr lang="en-US" sz="2000" dirty="0"/>
              <a:t> </a:t>
            </a:r>
            <a:r>
              <a:rPr lang="en-US" dirty="0"/>
              <a:t>e</a:t>
            </a:r>
            <a:r>
              <a:rPr lang="en-US" baseline="30000" dirty="0"/>
              <a:t>-u</a:t>
            </a:r>
            <a:r>
              <a:rPr lang="en-US" dirty="0"/>
              <a:t>)/2)/dx</a:t>
            </a:r>
          </a:p>
          <a:p>
            <a:pPr>
              <a:spcBef>
                <a:spcPts val="0"/>
              </a:spcBef>
            </a:pPr>
            <a:r>
              <a:rPr lang="en-US" dirty="0"/>
              <a:t>               = (</a:t>
            </a:r>
            <a:r>
              <a:rPr lang="en-US" dirty="0" err="1"/>
              <a:t>e</a:t>
            </a:r>
            <a:r>
              <a:rPr lang="en-US" baseline="30000" dirty="0" err="1"/>
              <a:t>u</a:t>
            </a:r>
            <a:r>
              <a:rPr lang="en-US" sz="2000" dirty="0"/>
              <a:t> </a:t>
            </a:r>
            <a:r>
              <a:rPr lang="en-US" dirty="0"/>
              <a:t>-</a:t>
            </a:r>
            <a:r>
              <a:rPr lang="en-US" sz="2000" dirty="0"/>
              <a:t> </a:t>
            </a:r>
            <a:r>
              <a:rPr lang="en-US" dirty="0"/>
              <a:t>e</a:t>
            </a:r>
            <a:r>
              <a:rPr lang="en-US" baseline="30000" dirty="0"/>
              <a:t>-u</a:t>
            </a:r>
            <a:r>
              <a:rPr lang="en-US" dirty="0"/>
              <a:t>)/2 du/dx</a:t>
            </a:r>
          </a:p>
          <a:p>
            <a:pPr>
              <a:spcBef>
                <a:spcPts val="0"/>
              </a:spcBef>
            </a:pPr>
            <a:r>
              <a:rPr lang="en-US" dirty="0"/>
              <a:t>               = sinh(u) du/dx</a:t>
            </a:r>
          </a:p>
          <a:p>
            <a:pPr>
              <a:spcBef>
                <a:spcPts val="0"/>
              </a:spcBef>
            </a:pPr>
            <a:r>
              <a:rPr lang="en-US" dirty="0"/>
              <a:t>Notice: this one’s not a negative!</a:t>
            </a:r>
          </a:p>
        </p:txBody>
      </p:sp>
    </p:spTree>
    <p:extLst>
      <p:ext uri="{BB962C8B-B14F-4D97-AF65-F5344CB8AC3E}">
        <p14:creationId xmlns:p14="http://schemas.microsoft.com/office/powerpoint/2010/main" val="3802782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1219200"/>
            <a:ext cx="8458200" cy="5638800"/>
          </a:xfrm>
        </p:spPr>
        <p:txBody>
          <a:bodyPr/>
          <a:lstStyle/>
          <a:p>
            <a:pPr>
              <a:spcBef>
                <a:spcPts val="0"/>
              </a:spcBef>
            </a:pPr>
            <a:r>
              <a:rPr lang="en-US" dirty="0"/>
              <a:t>Sadly, tanh is not quite as easy:</a:t>
            </a:r>
          </a:p>
          <a:p>
            <a:pPr>
              <a:spcBef>
                <a:spcPts val="0"/>
              </a:spcBef>
            </a:pPr>
            <a:endParaRPr lang="en-US" sz="2000" dirty="0"/>
          </a:p>
          <a:p>
            <a:pPr>
              <a:spcBef>
                <a:spcPts val="0"/>
              </a:spcBef>
            </a:pPr>
            <a:r>
              <a:rPr lang="en-US" dirty="0"/>
              <a:t>d(tanh(u))/dx = </a:t>
            </a:r>
          </a:p>
          <a:p>
            <a:pPr>
              <a:spcBef>
                <a:spcPts val="0"/>
              </a:spcBef>
            </a:pPr>
            <a:r>
              <a:rPr lang="en-US" dirty="0"/>
              <a:t>           = d((</a:t>
            </a:r>
            <a:r>
              <a:rPr lang="en-US" dirty="0" err="1"/>
              <a:t>e</a:t>
            </a:r>
            <a:r>
              <a:rPr lang="en-US" baseline="30000" dirty="0" err="1"/>
              <a:t>u</a:t>
            </a:r>
            <a:r>
              <a:rPr lang="en-US" dirty="0"/>
              <a:t>-e</a:t>
            </a:r>
            <a:r>
              <a:rPr lang="en-US" baseline="30000" dirty="0"/>
              <a:t>-u</a:t>
            </a:r>
            <a:r>
              <a:rPr lang="en-US" dirty="0"/>
              <a:t>)/(</a:t>
            </a:r>
            <a:r>
              <a:rPr lang="en-US" dirty="0" err="1"/>
              <a:t>e</a:t>
            </a:r>
            <a:r>
              <a:rPr lang="en-US" baseline="30000" dirty="0" err="1"/>
              <a:t>u</a:t>
            </a:r>
            <a:r>
              <a:rPr lang="en-US" dirty="0" err="1"/>
              <a:t>+e</a:t>
            </a:r>
            <a:r>
              <a:rPr lang="en-US" baseline="30000" dirty="0" err="1"/>
              <a:t>-u</a:t>
            </a:r>
            <a:r>
              <a:rPr lang="en-US" dirty="0"/>
              <a:t>)/dx</a:t>
            </a:r>
          </a:p>
          <a:p>
            <a:pPr>
              <a:spcBef>
                <a:spcPts val="0"/>
              </a:spcBef>
            </a:pPr>
            <a:r>
              <a:rPr lang="en-US" dirty="0"/>
              <a:t>           = 4/(</a:t>
            </a:r>
            <a:r>
              <a:rPr lang="en-US" dirty="0" err="1"/>
              <a:t>e</a:t>
            </a:r>
            <a:r>
              <a:rPr lang="en-US" baseline="30000" dirty="0" err="1"/>
              <a:t>u</a:t>
            </a:r>
            <a:r>
              <a:rPr lang="en-US" sz="2000" dirty="0"/>
              <a:t> </a:t>
            </a:r>
            <a:r>
              <a:rPr lang="en-US" dirty="0"/>
              <a:t>+</a:t>
            </a:r>
            <a:r>
              <a:rPr lang="en-US" sz="2000" dirty="0"/>
              <a:t> </a:t>
            </a:r>
            <a:r>
              <a:rPr lang="en-US" dirty="0"/>
              <a:t>e</a:t>
            </a:r>
            <a:r>
              <a:rPr lang="en-US" baseline="30000" dirty="0"/>
              <a:t>-u</a:t>
            </a:r>
            <a:r>
              <a:rPr lang="en-US" dirty="0"/>
              <a:t>)</a:t>
            </a:r>
            <a:r>
              <a:rPr lang="en-US" baseline="30000" dirty="0"/>
              <a:t>2</a:t>
            </a:r>
            <a:r>
              <a:rPr lang="en-US" dirty="0"/>
              <a:t> du/dx</a:t>
            </a:r>
          </a:p>
          <a:p>
            <a:pPr>
              <a:spcBef>
                <a:spcPts val="0"/>
              </a:spcBef>
            </a:pPr>
            <a:r>
              <a:rPr lang="en-US" dirty="0"/>
              <a:t>           = 1/cosh</a:t>
            </a:r>
            <a:r>
              <a:rPr lang="en-US" baseline="30000" dirty="0"/>
              <a:t>2</a:t>
            </a:r>
            <a:r>
              <a:rPr lang="en-US" dirty="0"/>
              <a:t>(u) du/dx</a:t>
            </a:r>
          </a:p>
        </p:txBody>
      </p:sp>
    </p:spTree>
    <p:extLst>
      <p:ext uri="{BB962C8B-B14F-4D97-AF65-F5344CB8AC3E}">
        <p14:creationId xmlns:p14="http://schemas.microsoft.com/office/powerpoint/2010/main" val="2627468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Calculate </a:t>
            </a:r>
            <a:r>
              <a:rPr lang="en-US" dirty="0" err="1"/>
              <a:t>dy</a:t>
            </a:r>
            <a:r>
              <a:rPr lang="en-US" dirty="0"/>
              <a:t>/dx for </a:t>
            </a:r>
          </a:p>
          <a:p>
            <a:pPr>
              <a:spcBef>
                <a:spcPts val="0"/>
              </a:spcBef>
            </a:pPr>
            <a:r>
              <a:rPr lang="en-US" dirty="0"/>
              <a:t>y = </a:t>
            </a:r>
            <a:r>
              <a:rPr lang="en-US" dirty="0" err="1"/>
              <a:t>sinh</a:t>
            </a:r>
            <a:r>
              <a:rPr lang="en-US" dirty="0"/>
              <a:t>(5x)</a:t>
            </a:r>
          </a:p>
          <a:p>
            <a:pPr>
              <a:spcBef>
                <a:spcPts val="0"/>
              </a:spcBef>
            </a:pPr>
            <a:r>
              <a:rPr lang="en-US" dirty="0"/>
              <a:t>y = </a:t>
            </a:r>
            <a:r>
              <a:rPr lang="en-US" dirty="0" err="1"/>
              <a:t>cosh</a:t>
            </a:r>
            <a:r>
              <a:rPr lang="en-US" dirty="0"/>
              <a:t>(x/7)</a:t>
            </a:r>
          </a:p>
          <a:p>
            <a:pPr>
              <a:spcBef>
                <a:spcPts val="0"/>
              </a:spcBef>
            </a:pPr>
            <a:r>
              <a:rPr lang="en-US" dirty="0"/>
              <a:t>y = tanh(2)</a:t>
            </a:r>
          </a:p>
          <a:p>
            <a:pPr>
              <a:spcBef>
                <a:spcPts val="0"/>
              </a:spcBef>
            </a:pPr>
            <a:r>
              <a:rPr lang="en-US" dirty="0"/>
              <a:t>y = tanh(2x)</a:t>
            </a:r>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11-10</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592844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Calculate </a:t>
            </a:r>
            <a:r>
              <a:rPr lang="en-US" dirty="0" err="1"/>
              <a:t>dy</a:t>
            </a:r>
            <a:r>
              <a:rPr lang="en-US" dirty="0"/>
              <a:t>/dx for </a:t>
            </a:r>
          </a:p>
          <a:p>
            <a:pPr>
              <a:spcBef>
                <a:spcPts val="0"/>
              </a:spcBef>
            </a:pPr>
            <a:r>
              <a:rPr lang="en-US" dirty="0"/>
              <a:t>y = </a:t>
            </a:r>
            <a:r>
              <a:rPr lang="en-US" dirty="0" err="1"/>
              <a:t>sinh</a:t>
            </a:r>
            <a:r>
              <a:rPr lang="en-US" dirty="0"/>
              <a:t>(5x)</a:t>
            </a:r>
          </a:p>
          <a:p>
            <a:pPr>
              <a:spcBef>
                <a:spcPts val="0"/>
              </a:spcBef>
            </a:pPr>
            <a:r>
              <a:rPr lang="en-US" dirty="0"/>
              <a:t>  y’</a:t>
            </a:r>
            <a:r>
              <a:rPr lang="en-US" sz="2000" dirty="0"/>
              <a:t> </a:t>
            </a:r>
            <a:r>
              <a:rPr lang="en-US" dirty="0"/>
              <a:t>= </a:t>
            </a:r>
            <a:r>
              <a:rPr lang="en-US" dirty="0">
                <a:solidFill>
                  <a:srgbClr val="FFFF00"/>
                </a:solidFill>
              </a:rPr>
              <a:t>5 </a:t>
            </a:r>
            <a:r>
              <a:rPr lang="en-US" dirty="0" err="1">
                <a:solidFill>
                  <a:srgbClr val="FFFF00"/>
                </a:solidFill>
              </a:rPr>
              <a:t>cosh</a:t>
            </a:r>
            <a:r>
              <a:rPr lang="en-US" dirty="0">
                <a:solidFill>
                  <a:srgbClr val="FFFF00"/>
                </a:solidFill>
              </a:rPr>
              <a:t>(5x)</a:t>
            </a:r>
          </a:p>
          <a:p>
            <a:pPr>
              <a:spcBef>
                <a:spcPts val="0"/>
              </a:spcBef>
            </a:pPr>
            <a:r>
              <a:rPr lang="en-US" dirty="0"/>
              <a:t>y = </a:t>
            </a:r>
            <a:r>
              <a:rPr lang="en-US" dirty="0" err="1"/>
              <a:t>cosh</a:t>
            </a:r>
            <a:r>
              <a:rPr lang="en-US" dirty="0"/>
              <a:t>(x/7)</a:t>
            </a:r>
          </a:p>
          <a:p>
            <a:pPr>
              <a:spcBef>
                <a:spcPts val="0"/>
              </a:spcBef>
            </a:pPr>
            <a:r>
              <a:rPr lang="en-US" dirty="0"/>
              <a:t>y = tanh(2)</a:t>
            </a:r>
          </a:p>
          <a:p>
            <a:pPr>
              <a:spcBef>
                <a:spcPts val="0"/>
              </a:spcBef>
            </a:pPr>
            <a:r>
              <a:rPr lang="en-US" dirty="0"/>
              <a:t>y = tanh(2x)</a:t>
            </a:r>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11-10</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997105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Calculate </a:t>
            </a:r>
            <a:r>
              <a:rPr lang="en-US" dirty="0" err="1"/>
              <a:t>dy</a:t>
            </a:r>
            <a:r>
              <a:rPr lang="en-US" dirty="0"/>
              <a:t>/dx for </a:t>
            </a:r>
          </a:p>
          <a:p>
            <a:pPr>
              <a:spcBef>
                <a:spcPts val="0"/>
              </a:spcBef>
            </a:pPr>
            <a:r>
              <a:rPr lang="en-US" dirty="0"/>
              <a:t>y = </a:t>
            </a:r>
            <a:r>
              <a:rPr lang="en-US" dirty="0" err="1"/>
              <a:t>sinh</a:t>
            </a:r>
            <a:r>
              <a:rPr lang="en-US" dirty="0"/>
              <a:t>(5x)</a:t>
            </a:r>
          </a:p>
          <a:p>
            <a:pPr>
              <a:spcBef>
                <a:spcPts val="0"/>
              </a:spcBef>
            </a:pPr>
            <a:r>
              <a:rPr lang="en-US" dirty="0"/>
              <a:t>  y’</a:t>
            </a:r>
            <a:r>
              <a:rPr lang="en-US" sz="2000" dirty="0"/>
              <a:t> </a:t>
            </a:r>
            <a:r>
              <a:rPr lang="en-US" dirty="0"/>
              <a:t>= 5 </a:t>
            </a:r>
            <a:r>
              <a:rPr lang="en-US" dirty="0" err="1"/>
              <a:t>cosh</a:t>
            </a:r>
            <a:r>
              <a:rPr lang="en-US" dirty="0"/>
              <a:t>(5x)</a:t>
            </a:r>
          </a:p>
          <a:p>
            <a:pPr>
              <a:spcBef>
                <a:spcPts val="0"/>
              </a:spcBef>
            </a:pPr>
            <a:r>
              <a:rPr lang="en-US" dirty="0"/>
              <a:t>y = </a:t>
            </a:r>
            <a:r>
              <a:rPr lang="en-US" dirty="0" err="1"/>
              <a:t>cosh</a:t>
            </a:r>
            <a:r>
              <a:rPr lang="en-US" dirty="0"/>
              <a:t>(x/7)</a:t>
            </a:r>
          </a:p>
          <a:p>
            <a:pPr>
              <a:spcBef>
                <a:spcPts val="0"/>
              </a:spcBef>
            </a:pPr>
            <a:r>
              <a:rPr lang="en-US" dirty="0"/>
              <a:t>  y’</a:t>
            </a:r>
            <a:r>
              <a:rPr lang="en-US" sz="2000" dirty="0"/>
              <a:t> </a:t>
            </a:r>
            <a:r>
              <a:rPr lang="en-US" dirty="0"/>
              <a:t>= </a:t>
            </a:r>
            <a:r>
              <a:rPr lang="en-US" dirty="0">
                <a:solidFill>
                  <a:srgbClr val="FFFF00"/>
                </a:solidFill>
              </a:rPr>
              <a:t>1/7 </a:t>
            </a:r>
            <a:r>
              <a:rPr lang="en-US" dirty="0" err="1">
                <a:solidFill>
                  <a:srgbClr val="FFFF00"/>
                </a:solidFill>
              </a:rPr>
              <a:t>sinh</a:t>
            </a:r>
            <a:r>
              <a:rPr lang="en-US" dirty="0">
                <a:solidFill>
                  <a:srgbClr val="FFFF00"/>
                </a:solidFill>
              </a:rPr>
              <a:t>(x/7)</a:t>
            </a:r>
          </a:p>
          <a:p>
            <a:pPr>
              <a:spcBef>
                <a:spcPts val="0"/>
              </a:spcBef>
            </a:pPr>
            <a:r>
              <a:rPr lang="en-US" dirty="0"/>
              <a:t>y = tanh(2)</a:t>
            </a:r>
          </a:p>
          <a:p>
            <a:pPr>
              <a:spcBef>
                <a:spcPts val="0"/>
              </a:spcBef>
            </a:pPr>
            <a:r>
              <a:rPr lang="en-US" dirty="0"/>
              <a:t>y = tanh(2x)</a:t>
            </a:r>
          </a:p>
          <a:p>
            <a:pPr>
              <a:spcBef>
                <a:spcPts val="0"/>
              </a:spcBef>
            </a:pPr>
            <a:endParaRPr lang="en-US" dirty="0"/>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11-10</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734602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Calculate </a:t>
            </a:r>
            <a:r>
              <a:rPr lang="en-US" dirty="0" err="1"/>
              <a:t>dy</a:t>
            </a:r>
            <a:r>
              <a:rPr lang="en-US" dirty="0"/>
              <a:t>/dx for </a:t>
            </a:r>
          </a:p>
          <a:p>
            <a:pPr>
              <a:spcBef>
                <a:spcPts val="0"/>
              </a:spcBef>
            </a:pPr>
            <a:r>
              <a:rPr lang="en-US" dirty="0"/>
              <a:t>y = </a:t>
            </a:r>
            <a:r>
              <a:rPr lang="en-US" dirty="0" err="1"/>
              <a:t>sinh</a:t>
            </a:r>
            <a:r>
              <a:rPr lang="en-US" dirty="0"/>
              <a:t>(5x)</a:t>
            </a:r>
          </a:p>
          <a:p>
            <a:pPr>
              <a:spcBef>
                <a:spcPts val="0"/>
              </a:spcBef>
            </a:pPr>
            <a:r>
              <a:rPr lang="en-US" dirty="0"/>
              <a:t>  y’</a:t>
            </a:r>
            <a:r>
              <a:rPr lang="en-US" sz="2000" dirty="0"/>
              <a:t> </a:t>
            </a:r>
            <a:r>
              <a:rPr lang="en-US" dirty="0"/>
              <a:t>= 5 </a:t>
            </a:r>
            <a:r>
              <a:rPr lang="en-US" dirty="0" err="1"/>
              <a:t>cosh</a:t>
            </a:r>
            <a:r>
              <a:rPr lang="en-US" dirty="0"/>
              <a:t>(5x)</a:t>
            </a:r>
          </a:p>
          <a:p>
            <a:pPr>
              <a:spcBef>
                <a:spcPts val="0"/>
              </a:spcBef>
            </a:pPr>
            <a:r>
              <a:rPr lang="en-US" dirty="0"/>
              <a:t>y = </a:t>
            </a:r>
            <a:r>
              <a:rPr lang="en-US" dirty="0" err="1"/>
              <a:t>cosh</a:t>
            </a:r>
            <a:r>
              <a:rPr lang="en-US" dirty="0"/>
              <a:t>(x/7)</a:t>
            </a:r>
          </a:p>
          <a:p>
            <a:pPr>
              <a:spcBef>
                <a:spcPts val="0"/>
              </a:spcBef>
            </a:pPr>
            <a:r>
              <a:rPr lang="en-US" dirty="0"/>
              <a:t>  y’</a:t>
            </a:r>
            <a:r>
              <a:rPr lang="en-US" sz="2000" dirty="0"/>
              <a:t> </a:t>
            </a:r>
            <a:r>
              <a:rPr lang="en-US" dirty="0"/>
              <a:t>= 1/7 </a:t>
            </a:r>
            <a:r>
              <a:rPr lang="en-US" dirty="0" err="1"/>
              <a:t>sinh</a:t>
            </a:r>
            <a:r>
              <a:rPr lang="en-US" dirty="0"/>
              <a:t>(x/7)</a:t>
            </a:r>
          </a:p>
          <a:p>
            <a:pPr>
              <a:spcBef>
                <a:spcPts val="0"/>
              </a:spcBef>
            </a:pPr>
            <a:r>
              <a:rPr lang="en-US" dirty="0"/>
              <a:t>y = tanh(2)</a:t>
            </a:r>
          </a:p>
          <a:p>
            <a:pPr>
              <a:spcBef>
                <a:spcPts val="0"/>
              </a:spcBef>
            </a:pPr>
            <a:r>
              <a:rPr lang="en-US" dirty="0"/>
              <a:t>  y’</a:t>
            </a:r>
            <a:r>
              <a:rPr lang="en-US" sz="2000" dirty="0"/>
              <a:t> </a:t>
            </a:r>
            <a:r>
              <a:rPr lang="en-US" dirty="0"/>
              <a:t>= 1/cosh</a:t>
            </a:r>
            <a:r>
              <a:rPr lang="en-US" baseline="30000" dirty="0"/>
              <a:t>2</a:t>
            </a:r>
            <a:r>
              <a:rPr lang="en-US" dirty="0"/>
              <a:t>(2) (0) = </a:t>
            </a:r>
            <a:r>
              <a:rPr lang="en-US" dirty="0">
                <a:solidFill>
                  <a:srgbClr val="FFFF00"/>
                </a:solidFill>
              </a:rPr>
              <a:t>0</a:t>
            </a:r>
          </a:p>
          <a:p>
            <a:pPr>
              <a:spcBef>
                <a:spcPts val="0"/>
              </a:spcBef>
            </a:pPr>
            <a:r>
              <a:rPr lang="en-US" dirty="0"/>
              <a:t>y = tanh(2x)</a:t>
            </a:r>
          </a:p>
          <a:p>
            <a:pPr>
              <a:spcBef>
                <a:spcPts val="0"/>
              </a:spcBef>
            </a:pPr>
            <a:endParaRPr lang="en-US" dirty="0">
              <a:solidFill>
                <a:srgbClr val="FFFF00"/>
              </a:solidFill>
            </a:endParaRPr>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11-10</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1327116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762000"/>
            <a:ext cx="8686800" cy="5638800"/>
          </a:xfrm>
        </p:spPr>
        <p:txBody>
          <a:bodyPr/>
          <a:lstStyle/>
          <a:p>
            <a:pPr>
              <a:spcBef>
                <a:spcPts val="0"/>
              </a:spcBef>
            </a:pPr>
            <a:r>
              <a:rPr lang="en-US" dirty="0"/>
              <a:t>Calculate </a:t>
            </a:r>
            <a:r>
              <a:rPr lang="en-US" dirty="0" err="1"/>
              <a:t>dy</a:t>
            </a:r>
            <a:r>
              <a:rPr lang="en-US" dirty="0"/>
              <a:t>/dx for </a:t>
            </a:r>
          </a:p>
          <a:p>
            <a:pPr>
              <a:spcBef>
                <a:spcPts val="0"/>
              </a:spcBef>
            </a:pPr>
            <a:r>
              <a:rPr lang="en-US" dirty="0"/>
              <a:t>y = </a:t>
            </a:r>
            <a:r>
              <a:rPr lang="en-US" dirty="0" err="1"/>
              <a:t>sinh</a:t>
            </a:r>
            <a:r>
              <a:rPr lang="en-US" dirty="0"/>
              <a:t>(5x)</a:t>
            </a:r>
          </a:p>
          <a:p>
            <a:pPr>
              <a:spcBef>
                <a:spcPts val="0"/>
              </a:spcBef>
            </a:pPr>
            <a:r>
              <a:rPr lang="en-US" dirty="0"/>
              <a:t>  y’</a:t>
            </a:r>
            <a:r>
              <a:rPr lang="en-US" sz="2000" dirty="0"/>
              <a:t> </a:t>
            </a:r>
            <a:r>
              <a:rPr lang="en-US" dirty="0"/>
              <a:t>= 5 </a:t>
            </a:r>
            <a:r>
              <a:rPr lang="en-US" dirty="0" err="1"/>
              <a:t>cosh</a:t>
            </a:r>
            <a:r>
              <a:rPr lang="en-US" dirty="0"/>
              <a:t>(5x)</a:t>
            </a:r>
          </a:p>
          <a:p>
            <a:pPr>
              <a:spcBef>
                <a:spcPts val="0"/>
              </a:spcBef>
            </a:pPr>
            <a:r>
              <a:rPr lang="en-US" dirty="0"/>
              <a:t>y = </a:t>
            </a:r>
            <a:r>
              <a:rPr lang="en-US" dirty="0" err="1"/>
              <a:t>cosh</a:t>
            </a:r>
            <a:r>
              <a:rPr lang="en-US" dirty="0"/>
              <a:t>(x/7)</a:t>
            </a:r>
          </a:p>
          <a:p>
            <a:pPr>
              <a:spcBef>
                <a:spcPts val="0"/>
              </a:spcBef>
            </a:pPr>
            <a:r>
              <a:rPr lang="en-US" dirty="0"/>
              <a:t>  y’</a:t>
            </a:r>
            <a:r>
              <a:rPr lang="en-US" sz="2000" dirty="0"/>
              <a:t> </a:t>
            </a:r>
            <a:r>
              <a:rPr lang="en-US" dirty="0"/>
              <a:t>= 1/7 </a:t>
            </a:r>
            <a:r>
              <a:rPr lang="en-US" dirty="0" err="1"/>
              <a:t>sinh</a:t>
            </a:r>
            <a:r>
              <a:rPr lang="en-US" dirty="0"/>
              <a:t>(x/7)</a:t>
            </a:r>
          </a:p>
          <a:p>
            <a:pPr>
              <a:spcBef>
                <a:spcPts val="0"/>
              </a:spcBef>
            </a:pPr>
            <a:r>
              <a:rPr lang="en-US" dirty="0"/>
              <a:t>y = tanh(2)</a:t>
            </a:r>
          </a:p>
          <a:p>
            <a:pPr>
              <a:spcBef>
                <a:spcPts val="0"/>
              </a:spcBef>
            </a:pPr>
            <a:r>
              <a:rPr lang="en-US" dirty="0"/>
              <a:t>  y’</a:t>
            </a:r>
            <a:r>
              <a:rPr lang="en-US" sz="2000" dirty="0"/>
              <a:t> </a:t>
            </a:r>
            <a:r>
              <a:rPr lang="en-US" dirty="0"/>
              <a:t>= 1/cosh</a:t>
            </a:r>
            <a:r>
              <a:rPr lang="en-US" baseline="30000" dirty="0"/>
              <a:t>2</a:t>
            </a:r>
            <a:r>
              <a:rPr lang="en-US" dirty="0"/>
              <a:t>(2) (0) = 0</a:t>
            </a:r>
          </a:p>
          <a:p>
            <a:pPr>
              <a:spcBef>
                <a:spcPts val="0"/>
              </a:spcBef>
            </a:pPr>
            <a:r>
              <a:rPr lang="en-US" dirty="0"/>
              <a:t>y = tanh(2x)</a:t>
            </a:r>
          </a:p>
          <a:p>
            <a:pPr>
              <a:spcBef>
                <a:spcPts val="0"/>
              </a:spcBef>
            </a:pPr>
            <a:r>
              <a:rPr lang="en-US" dirty="0"/>
              <a:t>  y’</a:t>
            </a:r>
            <a:r>
              <a:rPr lang="en-US" sz="2000" dirty="0"/>
              <a:t> </a:t>
            </a:r>
            <a:r>
              <a:rPr lang="en-US" dirty="0"/>
              <a:t>= </a:t>
            </a:r>
            <a:r>
              <a:rPr lang="en-US" sz="4000" dirty="0">
                <a:solidFill>
                  <a:srgbClr val="FFFF00"/>
                </a:solidFill>
              </a:rPr>
              <a:t>2/cosh</a:t>
            </a:r>
            <a:r>
              <a:rPr lang="en-US" sz="4000" baseline="30000" dirty="0">
                <a:solidFill>
                  <a:srgbClr val="FFFF00"/>
                </a:solidFill>
              </a:rPr>
              <a:t>2</a:t>
            </a:r>
            <a:r>
              <a:rPr lang="en-US" sz="4000" dirty="0">
                <a:solidFill>
                  <a:srgbClr val="FFFF00"/>
                </a:solidFill>
              </a:rPr>
              <a:t>(2x)</a:t>
            </a:r>
          </a:p>
          <a:p>
            <a:pPr>
              <a:spcBef>
                <a:spcPts val="0"/>
              </a:spcBef>
            </a:pPr>
            <a:r>
              <a:rPr lang="en-US" dirty="0"/>
              <a:t>    </a:t>
            </a:r>
            <a:r>
              <a:rPr lang="en-US" sz="1000" dirty="0"/>
              <a:t> </a:t>
            </a:r>
            <a:r>
              <a:rPr lang="en-US" dirty="0"/>
              <a:t>= </a:t>
            </a:r>
            <a:r>
              <a:rPr lang="en-US" dirty="0">
                <a:solidFill>
                  <a:srgbClr val="FFFF00"/>
                </a:solidFill>
              </a:rPr>
              <a:t>2sech</a:t>
            </a:r>
            <a:r>
              <a:rPr lang="en-US" sz="4000" baseline="30000" dirty="0">
                <a:solidFill>
                  <a:srgbClr val="FFFF00"/>
                </a:solidFill>
              </a:rPr>
              <a:t>2</a:t>
            </a:r>
            <a:r>
              <a:rPr lang="en-US" sz="4000" dirty="0">
                <a:solidFill>
                  <a:srgbClr val="FFFF00"/>
                </a:solidFill>
              </a:rPr>
              <a:t>(2x)</a:t>
            </a:r>
            <a:endParaRPr lang="en-US" dirty="0">
              <a:solidFill>
                <a:srgbClr val="FFFF00"/>
              </a:solidFill>
            </a:endParaRPr>
          </a:p>
          <a:p>
            <a:pPr>
              <a:spcBef>
                <a:spcPts val="0"/>
              </a:spcBef>
            </a:pPr>
            <a:endParaRPr lang="en-US" dirty="0">
              <a:solidFill>
                <a:srgbClr val="FFFF00"/>
              </a:solidFill>
            </a:endParaRPr>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11-10</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2790797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Which formula? </a:t>
            </a:r>
            <a:endParaRPr lang="en-US" sz="2000" dirty="0">
              <a:solidFill>
                <a:srgbClr val="FFFF00"/>
              </a:solidFill>
            </a:endParaRPr>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756807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Which formula? </a:t>
            </a:r>
          </a:p>
          <a:p>
            <a:pPr>
              <a:spcBef>
                <a:spcPts val="0"/>
              </a:spcBef>
            </a:pPr>
            <a:r>
              <a:rPr lang="en-US" dirty="0">
                <a:solidFill>
                  <a:srgbClr val="FFFF00"/>
                </a:solidFill>
              </a:rPr>
              <a:t>d(tanh(u))/dx = 1/cosh</a:t>
            </a:r>
            <a:r>
              <a:rPr lang="en-US" baseline="30000" dirty="0">
                <a:solidFill>
                  <a:srgbClr val="FFFF00"/>
                </a:solidFill>
              </a:rPr>
              <a:t>2</a:t>
            </a:r>
            <a:r>
              <a:rPr lang="en-US" dirty="0">
                <a:solidFill>
                  <a:srgbClr val="FFFF00"/>
                </a:solidFill>
              </a:rPr>
              <a:t>(u) du/dx</a:t>
            </a:r>
          </a:p>
          <a:p>
            <a:pPr>
              <a:spcBef>
                <a:spcPts val="0"/>
              </a:spcBef>
            </a:pPr>
            <a:r>
              <a:rPr lang="en-US" dirty="0"/>
              <a:t>What’s u? </a:t>
            </a:r>
            <a:endParaRPr lang="en-US" sz="2000" dirty="0">
              <a:solidFill>
                <a:srgbClr val="FFFF00"/>
              </a:solidFill>
            </a:endParaRPr>
          </a:p>
          <a:p>
            <a:pPr>
              <a:spcBef>
                <a:spcPts val="0"/>
              </a:spcBef>
            </a:pPr>
            <a:endParaRPr lang="en-US" dirty="0">
              <a:solidFill>
                <a:srgbClr val="FFFF00"/>
              </a:solidFill>
            </a:endParaRPr>
          </a:p>
          <a:p>
            <a:pPr>
              <a:spcBef>
                <a:spcPts val="0"/>
              </a:spcBef>
            </a:pPr>
            <a:endParaRPr lang="en-US" sz="2000" dirty="0">
              <a:solidFill>
                <a:srgbClr val="FFFF00"/>
              </a:solidFill>
            </a:endParaRPr>
          </a:p>
          <a:p>
            <a:pPr>
              <a:spcBef>
                <a:spcPts val="0"/>
              </a:spcBef>
            </a:pPr>
            <a:endParaRPr lang="en-US" dirty="0">
              <a:solidFill>
                <a:srgbClr val="FFFF00"/>
              </a:solidFill>
            </a:endParaRPr>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107568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log</a:t>
            </a:r>
            <a:r>
              <a:rPr lang="en-US" baseline="-25000" dirty="0"/>
              <a:t>2</a:t>
            </a:r>
            <a:r>
              <a:rPr lang="en-US" dirty="0"/>
              <a:t> 16   </a:t>
            </a:r>
          </a:p>
          <a:p>
            <a:r>
              <a:rPr lang="en-US" i="1" dirty="0"/>
              <a:t>	2 to what power gives 16?</a:t>
            </a:r>
            <a:r>
              <a:rPr lang="en-US" dirty="0"/>
              <a:t>   </a:t>
            </a:r>
          </a:p>
          <a:p>
            <a:endParaRPr lang="en-US" dirty="0"/>
          </a:p>
        </p:txBody>
      </p:sp>
      <p:sp>
        <p:nvSpPr>
          <p:cNvPr id="4" name="Title 1"/>
          <p:cNvSpPr>
            <a:spLocks noGrp="1"/>
          </p:cNvSpPr>
          <p:nvPr>
            <p:ph type="title"/>
          </p:nvPr>
        </p:nvSpPr>
        <p:spPr>
          <a:xfrm>
            <a:off x="0" y="0"/>
            <a:ext cx="9144000" cy="1143000"/>
          </a:xfrm>
        </p:spPr>
        <p:txBody>
          <a:bodyPr/>
          <a:lstStyle/>
          <a:p>
            <a:r>
              <a:rPr lang="en-US" dirty="0"/>
              <a:t>Logarithms</a:t>
            </a:r>
          </a:p>
        </p:txBody>
      </p:sp>
    </p:spTree>
    <p:extLst>
      <p:ext uri="{BB962C8B-B14F-4D97-AF65-F5344CB8AC3E}">
        <p14:creationId xmlns:p14="http://schemas.microsoft.com/office/powerpoint/2010/main" val="27723264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d(tanh(u))/dx = 1/cosh</a:t>
            </a:r>
            <a:r>
              <a:rPr lang="en-US" baseline="30000" dirty="0"/>
              <a:t>2</a:t>
            </a:r>
            <a:r>
              <a:rPr lang="en-US" dirty="0"/>
              <a:t>(u) du/dx</a:t>
            </a:r>
          </a:p>
          <a:p>
            <a:pPr>
              <a:spcBef>
                <a:spcPts val="0"/>
              </a:spcBef>
            </a:pPr>
            <a:r>
              <a:rPr lang="en-US" dirty="0"/>
              <a:t>What’s u? </a:t>
            </a:r>
            <a:r>
              <a:rPr lang="en-US" dirty="0">
                <a:solidFill>
                  <a:srgbClr val="FFFF00"/>
                </a:solidFill>
              </a:rPr>
              <a:t>x</a:t>
            </a:r>
            <a:r>
              <a:rPr lang="en-US" baseline="30000" dirty="0">
                <a:solidFill>
                  <a:srgbClr val="FFFF00"/>
                </a:solidFill>
              </a:rPr>
              <a:t>2</a:t>
            </a:r>
            <a:r>
              <a:rPr lang="en-US" dirty="0"/>
              <a:t> </a:t>
            </a:r>
            <a:endParaRPr lang="en-US" sz="2000" dirty="0">
              <a:solidFill>
                <a:srgbClr val="FFFF00"/>
              </a:solidFill>
            </a:endParaRPr>
          </a:p>
          <a:p>
            <a:pPr>
              <a:spcBef>
                <a:spcPts val="0"/>
              </a:spcBef>
            </a:pPr>
            <a:r>
              <a:rPr lang="en-US" dirty="0"/>
              <a:t>What’s du/dx? </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19284438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d(tanh(u))/dx = 1/cosh</a:t>
            </a:r>
            <a:r>
              <a:rPr lang="en-US" baseline="30000" dirty="0"/>
              <a:t>2</a:t>
            </a:r>
            <a:r>
              <a:rPr lang="en-US" dirty="0"/>
              <a:t>(u) du/dx</a:t>
            </a:r>
          </a:p>
          <a:p>
            <a:pPr>
              <a:spcBef>
                <a:spcPts val="0"/>
              </a:spcBef>
            </a:pPr>
            <a:r>
              <a:rPr lang="en-US" dirty="0"/>
              <a:t>What’s u? x</a:t>
            </a:r>
            <a:r>
              <a:rPr lang="en-US" baseline="30000" dirty="0"/>
              <a:t>2</a:t>
            </a:r>
            <a:r>
              <a:rPr lang="en-US" dirty="0"/>
              <a:t> </a:t>
            </a:r>
            <a:endParaRPr lang="en-US" sz="2000" dirty="0">
              <a:solidFill>
                <a:srgbClr val="FFFF00"/>
              </a:solidFill>
            </a:endParaRPr>
          </a:p>
          <a:p>
            <a:pPr>
              <a:spcBef>
                <a:spcPts val="0"/>
              </a:spcBef>
            </a:pPr>
            <a:r>
              <a:rPr lang="en-US" dirty="0"/>
              <a:t>What’s du/dx? </a:t>
            </a:r>
            <a:r>
              <a:rPr lang="en-US" dirty="0">
                <a:solidFill>
                  <a:srgbClr val="FFFF00"/>
                </a:solidFill>
              </a:rPr>
              <a:t>2x</a:t>
            </a:r>
            <a:r>
              <a:rPr lang="en-US" dirty="0"/>
              <a:t> </a:t>
            </a:r>
          </a:p>
          <a:p>
            <a:pPr>
              <a:spcBef>
                <a:spcPts val="0"/>
              </a:spcBef>
            </a:pPr>
            <a:r>
              <a:rPr lang="en-US" dirty="0"/>
              <a:t>Do we have everything we need?</a:t>
            </a: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6507969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d(tanh(u))/dx = 1/cosh</a:t>
            </a:r>
            <a:r>
              <a:rPr lang="en-US" baseline="30000" dirty="0"/>
              <a:t>2</a:t>
            </a:r>
            <a:r>
              <a:rPr lang="en-US" dirty="0"/>
              <a:t>(u) du/dx</a:t>
            </a:r>
          </a:p>
          <a:p>
            <a:pPr>
              <a:spcBef>
                <a:spcPts val="0"/>
              </a:spcBef>
            </a:pPr>
            <a:r>
              <a:rPr lang="en-US" dirty="0"/>
              <a:t>What’s u? x</a:t>
            </a:r>
            <a:r>
              <a:rPr lang="en-US" baseline="30000" dirty="0"/>
              <a:t>2</a:t>
            </a:r>
            <a:r>
              <a:rPr lang="en-US" dirty="0"/>
              <a:t> </a:t>
            </a:r>
            <a:endParaRPr lang="en-US" sz="2000" dirty="0">
              <a:solidFill>
                <a:srgbClr val="FFFF00"/>
              </a:solidFill>
            </a:endParaRPr>
          </a:p>
          <a:p>
            <a:pPr>
              <a:spcBef>
                <a:spcPts val="0"/>
              </a:spcBef>
            </a:pPr>
            <a:r>
              <a:rPr lang="en-US" dirty="0"/>
              <a:t>What’s du/dx? 2x </a:t>
            </a:r>
          </a:p>
          <a:p>
            <a:pPr>
              <a:spcBef>
                <a:spcPts val="0"/>
              </a:spcBef>
            </a:pPr>
            <a:r>
              <a:rPr lang="en-US" dirty="0"/>
              <a:t>Do it!</a:t>
            </a: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0724381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dirty="0"/>
              <a:t>Calculate </a:t>
            </a:r>
            <a:r>
              <a:rPr lang="en-US" dirty="0" err="1"/>
              <a:t>dy</a:t>
            </a:r>
            <a:r>
              <a:rPr lang="en-US" dirty="0"/>
              <a:t>/dx for y = 5tanh(x</a:t>
            </a:r>
            <a:r>
              <a:rPr lang="en-US" baseline="30000" dirty="0"/>
              <a:t>2</a:t>
            </a:r>
            <a:r>
              <a:rPr lang="en-US" dirty="0"/>
              <a:t>)</a:t>
            </a:r>
          </a:p>
          <a:p>
            <a:pPr>
              <a:spcBef>
                <a:spcPts val="0"/>
              </a:spcBef>
            </a:pPr>
            <a:r>
              <a:rPr lang="en-US" dirty="0"/>
              <a:t>d(tanh(u))/dx = 1/cosh</a:t>
            </a:r>
            <a:r>
              <a:rPr lang="en-US" baseline="30000" dirty="0"/>
              <a:t>2</a:t>
            </a:r>
            <a:r>
              <a:rPr lang="en-US" dirty="0"/>
              <a:t>(u) du/dx</a:t>
            </a:r>
          </a:p>
          <a:p>
            <a:pPr>
              <a:spcBef>
                <a:spcPts val="0"/>
              </a:spcBef>
            </a:pPr>
            <a:r>
              <a:rPr lang="en-US" dirty="0"/>
              <a:t>What’s u? x</a:t>
            </a:r>
            <a:r>
              <a:rPr lang="en-US" baseline="30000" dirty="0"/>
              <a:t>2</a:t>
            </a:r>
            <a:r>
              <a:rPr lang="en-US" dirty="0"/>
              <a:t> </a:t>
            </a:r>
            <a:endParaRPr lang="en-US" sz="2000" dirty="0">
              <a:solidFill>
                <a:srgbClr val="FFFF00"/>
              </a:solidFill>
            </a:endParaRPr>
          </a:p>
          <a:p>
            <a:pPr>
              <a:spcBef>
                <a:spcPts val="0"/>
              </a:spcBef>
            </a:pPr>
            <a:r>
              <a:rPr lang="en-US" dirty="0"/>
              <a:t>What’s du/dx? 2x </a:t>
            </a:r>
          </a:p>
          <a:p>
            <a:pPr>
              <a:spcBef>
                <a:spcPts val="0"/>
              </a:spcBef>
            </a:pPr>
            <a:r>
              <a:rPr lang="en-US" dirty="0" err="1"/>
              <a:t>dy</a:t>
            </a:r>
            <a:r>
              <a:rPr lang="en-US" dirty="0"/>
              <a:t>/dx = 5(1/cosh</a:t>
            </a:r>
            <a:r>
              <a:rPr lang="en-US" baseline="30000" dirty="0"/>
              <a:t>2</a:t>
            </a:r>
            <a:r>
              <a:rPr lang="en-US" dirty="0"/>
              <a:t>(u)) du/dx</a:t>
            </a:r>
          </a:p>
          <a:p>
            <a:pPr>
              <a:spcBef>
                <a:spcPts val="0"/>
              </a:spcBef>
            </a:pPr>
            <a:r>
              <a:rPr lang="en-US" dirty="0"/>
              <a:t>       </a:t>
            </a:r>
            <a:r>
              <a:rPr lang="en-US" sz="2000" dirty="0"/>
              <a:t> </a:t>
            </a:r>
            <a:r>
              <a:rPr lang="en-US" dirty="0"/>
              <a:t>= 5(1/cosh</a:t>
            </a:r>
            <a:r>
              <a:rPr lang="en-US" baseline="30000" dirty="0"/>
              <a:t>2</a:t>
            </a:r>
            <a:r>
              <a:rPr lang="en-US" dirty="0"/>
              <a:t>(x</a:t>
            </a:r>
            <a:r>
              <a:rPr lang="en-US" baseline="30000" dirty="0"/>
              <a:t>2</a:t>
            </a:r>
            <a:r>
              <a:rPr lang="en-US" dirty="0"/>
              <a:t>))(2x)</a:t>
            </a:r>
          </a:p>
          <a:p>
            <a:pPr>
              <a:spcBef>
                <a:spcPts val="0"/>
              </a:spcBef>
            </a:pPr>
            <a:r>
              <a:rPr lang="en-US" dirty="0"/>
              <a:t>       </a:t>
            </a:r>
            <a:r>
              <a:rPr lang="en-US" sz="2000" dirty="0"/>
              <a:t> </a:t>
            </a:r>
            <a:r>
              <a:rPr lang="en-US" dirty="0"/>
              <a:t>= </a:t>
            </a:r>
            <a:r>
              <a:rPr lang="en-US" dirty="0">
                <a:solidFill>
                  <a:srgbClr val="FFFF00"/>
                </a:solidFill>
              </a:rPr>
              <a:t>10x/cosh</a:t>
            </a:r>
            <a:r>
              <a:rPr lang="en-US" baseline="30000" dirty="0">
                <a:solidFill>
                  <a:srgbClr val="FFFF00"/>
                </a:solidFill>
              </a:rPr>
              <a:t>2</a:t>
            </a:r>
            <a:r>
              <a:rPr lang="en-US" dirty="0">
                <a:solidFill>
                  <a:srgbClr val="FFFF00"/>
                </a:solidFill>
              </a:rPr>
              <a:t>(x</a:t>
            </a:r>
            <a:r>
              <a:rPr lang="en-US" baseline="30000" dirty="0">
                <a:solidFill>
                  <a:srgbClr val="FFFF00"/>
                </a:solidFill>
              </a:rPr>
              <a:t>2</a:t>
            </a:r>
            <a:r>
              <a:rPr lang="en-US" dirty="0">
                <a:solidFill>
                  <a:srgbClr val="FFFF00"/>
                </a:solidFill>
              </a:rPr>
              <a:t>)</a:t>
            </a:r>
          </a:p>
          <a:p>
            <a:pPr>
              <a:spcBef>
                <a:spcPts val="0"/>
              </a:spcBef>
            </a:pPr>
            <a:r>
              <a:rPr lang="en-US" dirty="0">
                <a:solidFill>
                  <a:srgbClr val="FFFF00"/>
                </a:solidFill>
              </a:rPr>
              <a:t>	   </a:t>
            </a:r>
            <a:r>
              <a:rPr lang="en-US" sz="1000" dirty="0">
                <a:solidFill>
                  <a:srgbClr val="FFFF00"/>
                </a:solidFill>
              </a:rPr>
              <a:t> </a:t>
            </a:r>
            <a:r>
              <a:rPr lang="en-US" dirty="0"/>
              <a:t>= </a:t>
            </a:r>
            <a:r>
              <a:rPr lang="en-US" dirty="0">
                <a:solidFill>
                  <a:srgbClr val="FFFF00"/>
                </a:solidFill>
              </a:rPr>
              <a:t>10x sech</a:t>
            </a:r>
            <a:r>
              <a:rPr lang="en-US" baseline="30000" dirty="0">
                <a:solidFill>
                  <a:srgbClr val="FFFF00"/>
                </a:solidFill>
              </a:rPr>
              <a:t>2</a:t>
            </a:r>
            <a:r>
              <a:rPr lang="en-US" dirty="0">
                <a:solidFill>
                  <a:srgbClr val="FFFF00"/>
                </a:solidFill>
              </a:rPr>
              <a:t>(x</a:t>
            </a:r>
            <a:r>
              <a:rPr lang="en-US" baseline="30000" dirty="0">
                <a:solidFill>
                  <a:srgbClr val="FFFF00"/>
                </a:solidFill>
              </a:rPr>
              <a:t>2</a:t>
            </a:r>
            <a:r>
              <a:rPr lang="en-US" dirty="0">
                <a:solidFill>
                  <a:srgbClr val="FFFF00"/>
                </a:solidFill>
              </a:rPr>
              <a:t>)</a:t>
            </a:r>
          </a:p>
          <a:p>
            <a:pPr>
              <a:spcBef>
                <a:spcPts val="0"/>
              </a:spcBef>
            </a:pPr>
            <a:endParaRPr lang="en-US" dirty="0">
              <a:solidFill>
                <a:srgbClr val="FFFF00"/>
              </a:solidFill>
            </a:endParaRPr>
          </a:p>
          <a:p>
            <a:pPr>
              <a:spcBef>
                <a:spcPts val="0"/>
              </a:spcBef>
            </a:pPr>
            <a:endParaRPr lang="en-US" dirty="0"/>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48524B7A-870A-433F-B60B-A94A35A97A82}"/>
              </a:ext>
            </a:extLst>
          </p:cNvPr>
          <p:cNvSpPr txBox="1"/>
          <p:nvPr/>
        </p:nvSpPr>
        <p:spPr>
          <a:xfrm>
            <a:off x="5105400" y="5870411"/>
            <a:ext cx="4191000" cy="1015663"/>
          </a:xfrm>
          <a:prstGeom prst="rect">
            <a:avLst/>
          </a:prstGeom>
          <a:noFill/>
        </p:spPr>
        <p:txBody>
          <a:bodyPr wrap="square">
            <a:spAutoFit/>
          </a:bodyPr>
          <a:lstStyle/>
          <a:p>
            <a:pPr>
              <a:spcBef>
                <a:spcPts val="0"/>
              </a:spcBef>
            </a:pPr>
            <a:r>
              <a:rPr lang="en-US" sz="2000" dirty="0">
                <a:solidFill>
                  <a:srgbClr val="CCFFFF"/>
                </a:solidFill>
              </a:rPr>
              <a:t>d(sinh(u))/dx = cosh(u) du/dx</a:t>
            </a:r>
          </a:p>
          <a:p>
            <a:pPr>
              <a:spcBef>
                <a:spcPts val="0"/>
              </a:spcBef>
            </a:pPr>
            <a:r>
              <a:rPr lang="en-US" sz="2000" dirty="0">
                <a:solidFill>
                  <a:srgbClr val="CCFFFF"/>
                </a:solidFill>
              </a:rPr>
              <a:t>d(cosh(u))/dx = sinh(u) du/dx</a:t>
            </a:r>
          </a:p>
          <a:p>
            <a:pPr>
              <a:spcBef>
                <a:spcPts val="0"/>
              </a:spcBef>
            </a:pPr>
            <a:r>
              <a:rPr lang="en-US" sz="2000" dirty="0">
                <a:solidFill>
                  <a:srgbClr val="CCFFFF"/>
                </a:solidFill>
              </a:rPr>
              <a:t>d(tanh(u))/dx = 1/cosh</a:t>
            </a:r>
            <a:r>
              <a:rPr lang="en-US" sz="2000" baseline="30000" dirty="0">
                <a:solidFill>
                  <a:srgbClr val="CCFFFF"/>
                </a:solidFill>
              </a:rPr>
              <a:t>2</a:t>
            </a:r>
            <a:r>
              <a:rPr lang="en-US" sz="2000" dirty="0">
                <a:solidFill>
                  <a:srgbClr val="CCFFFF"/>
                </a:solidFill>
              </a:rPr>
              <a:t>(u) du/dx</a:t>
            </a:r>
          </a:p>
        </p:txBody>
      </p:sp>
    </p:spTree>
    <p:extLst>
      <p:ext uri="{BB962C8B-B14F-4D97-AF65-F5344CB8AC3E}">
        <p14:creationId xmlns:p14="http://schemas.microsoft.com/office/powerpoint/2010/main" val="3114498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407513-3051-408A-BB14-1DAB6954204C}"/>
              </a:ext>
            </a:extLst>
          </p:cNvPr>
          <p:cNvSpPr/>
          <p:nvPr/>
        </p:nvSpPr>
        <p:spPr>
          <a:xfrm>
            <a:off x="-295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7302803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OK, we’ve done the derivatives… how about the integrals?</a:t>
            </a:r>
          </a:p>
          <a:p>
            <a:pPr>
              <a:spcBef>
                <a:spcPts val="0"/>
              </a:spcBef>
            </a:pPr>
            <a:endParaRPr lang="en-US" dirty="0"/>
          </a:p>
        </p:txBody>
      </p:sp>
    </p:spTree>
    <p:extLst>
      <p:ext uri="{BB962C8B-B14F-4D97-AF65-F5344CB8AC3E}">
        <p14:creationId xmlns:p14="http://schemas.microsoft.com/office/powerpoint/2010/main" val="38310737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75D-6CD5-41C8-AC8A-400616224A16}"/>
              </a:ext>
            </a:extLst>
          </p:cNvPr>
          <p:cNvSpPr>
            <a:spLocks noGrp="1"/>
          </p:cNvSpPr>
          <p:nvPr>
            <p:ph type="title"/>
          </p:nvPr>
        </p:nvSpPr>
        <p:spPr/>
        <p:txBody>
          <a:bodyPr/>
          <a:lstStyle/>
          <a:p>
            <a:r>
              <a:rPr lang="en-US" dirty="0"/>
              <a:t>Calculus of Hyperbolics</a:t>
            </a:r>
          </a:p>
        </p:txBody>
      </p:sp>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p:txBody>
          <a:bodyPr/>
          <a:lstStyle/>
          <a:p>
            <a:pPr>
              <a:spcBef>
                <a:spcPts val="0"/>
              </a:spcBef>
            </a:pPr>
            <a:r>
              <a:rPr lang="en-US" dirty="0"/>
              <a:t>∫</a:t>
            </a:r>
            <a:r>
              <a:rPr lang="en-US" sz="2000" dirty="0"/>
              <a:t> </a:t>
            </a:r>
            <a:r>
              <a:rPr lang="en-US" dirty="0" err="1"/>
              <a:t>sinh</a:t>
            </a:r>
            <a:r>
              <a:rPr lang="en-US" dirty="0"/>
              <a:t>(u)</a:t>
            </a:r>
            <a:r>
              <a:rPr lang="en-US" baseline="30000" dirty="0"/>
              <a:t> </a:t>
            </a:r>
            <a:r>
              <a:rPr lang="en-US" dirty="0"/>
              <a:t>du = </a:t>
            </a:r>
            <a:r>
              <a:rPr lang="en-US" dirty="0" err="1"/>
              <a:t>cosh</a:t>
            </a:r>
            <a:r>
              <a:rPr lang="en-US" dirty="0"/>
              <a:t>(u)</a:t>
            </a:r>
            <a:r>
              <a:rPr lang="en-US" sz="2000" dirty="0"/>
              <a:t> </a:t>
            </a:r>
            <a:r>
              <a:rPr lang="en-US" dirty="0"/>
              <a:t>+</a:t>
            </a:r>
            <a:r>
              <a:rPr lang="en-US" sz="2000" dirty="0"/>
              <a:t> </a:t>
            </a:r>
            <a:r>
              <a:rPr lang="en-US" dirty="0"/>
              <a:t>k</a:t>
            </a:r>
          </a:p>
          <a:p>
            <a:pPr>
              <a:spcBef>
                <a:spcPts val="0"/>
              </a:spcBef>
            </a:pPr>
            <a:r>
              <a:rPr lang="en-US" dirty="0"/>
              <a:t>∫</a:t>
            </a:r>
            <a:r>
              <a:rPr lang="en-US" sz="2000" dirty="0"/>
              <a:t> </a:t>
            </a:r>
            <a:r>
              <a:rPr lang="en-US" dirty="0" err="1"/>
              <a:t>cosh</a:t>
            </a:r>
            <a:r>
              <a:rPr lang="en-US" dirty="0"/>
              <a:t>(u)</a:t>
            </a:r>
            <a:r>
              <a:rPr lang="en-US" baseline="30000" dirty="0"/>
              <a:t> </a:t>
            </a:r>
            <a:r>
              <a:rPr lang="en-US" dirty="0"/>
              <a:t>du = </a:t>
            </a:r>
            <a:r>
              <a:rPr lang="en-US" dirty="0" err="1"/>
              <a:t>sinh</a:t>
            </a:r>
            <a:r>
              <a:rPr lang="en-US" dirty="0"/>
              <a:t>(u)</a:t>
            </a:r>
            <a:r>
              <a:rPr lang="en-US" sz="2000" dirty="0"/>
              <a:t> </a:t>
            </a:r>
            <a:r>
              <a:rPr lang="en-US" dirty="0"/>
              <a:t>+</a:t>
            </a:r>
            <a:r>
              <a:rPr lang="en-US" sz="2000" dirty="0"/>
              <a:t> </a:t>
            </a:r>
            <a:r>
              <a:rPr lang="en-US" dirty="0"/>
              <a:t>k</a:t>
            </a:r>
          </a:p>
          <a:p>
            <a:pPr>
              <a:spcBef>
                <a:spcPts val="0"/>
              </a:spcBef>
            </a:pPr>
            <a:r>
              <a:rPr lang="en-US" dirty="0"/>
              <a:t>∫</a:t>
            </a:r>
            <a:r>
              <a:rPr lang="en-US" sz="2000" dirty="0"/>
              <a:t> </a:t>
            </a:r>
            <a:r>
              <a:rPr lang="en-US" dirty="0"/>
              <a:t>tanh(u)</a:t>
            </a:r>
            <a:r>
              <a:rPr lang="en-US" baseline="30000" dirty="0"/>
              <a:t> </a:t>
            </a:r>
            <a:r>
              <a:rPr lang="en-US" dirty="0"/>
              <a:t>du = </a:t>
            </a:r>
            <a:r>
              <a:rPr lang="en-US" dirty="0" err="1"/>
              <a:t>sinh</a:t>
            </a:r>
            <a:r>
              <a:rPr lang="en-US" dirty="0"/>
              <a:t>(u)/</a:t>
            </a:r>
            <a:r>
              <a:rPr lang="en-US" dirty="0" err="1"/>
              <a:t>cosh</a:t>
            </a:r>
            <a:r>
              <a:rPr lang="en-US" dirty="0"/>
              <a:t>(u)</a:t>
            </a:r>
            <a:r>
              <a:rPr lang="en-US" sz="2000" dirty="0"/>
              <a:t> </a:t>
            </a:r>
            <a:r>
              <a:rPr lang="en-US" dirty="0"/>
              <a:t>+</a:t>
            </a:r>
            <a:r>
              <a:rPr lang="en-US" sz="2000" dirty="0"/>
              <a:t> </a:t>
            </a:r>
            <a:r>
              <a:rPr lang="en-US" dirty="0"/>
              <a:t>k</a:t>
            </a:r>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877851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err="1"/>
              <a:t>sinh</a:t>
            </a:r>
            <a:r>
              <a:rPr lang="en-US" dirty="0"/>
              <a:t>(x)</a:t>
            </a:r>
            <a:r>
              <a:rPr lang="en-US" baseline="30000" dirty="0"/>
              <a:t> </a:t>
            </a:r>
            <a:r>
              <a:rPr lang="en-US" dirty="0"/>
              <a:t>dx </a:t>
            </a:r>
          </a:p>
          <a:p>
            <a:pPr>
              <a:spcBef>
                <a:spcPts val="0"/>
              </a:spcBef>
            </a:pPr>
            <a:r>
              <a:rPr lang="en-US" dirty="0"/>
              <a:t>  </a:t>
            </a:r>
            <a:endParaRPr lang="en-US" dirty="0">
              <a:solidFill>
                <a:srgbClr val="FFFF00"/>
              </a:solidFill>
            </a:endParaRPr>
          </a:p>
          <a:p>
            <a:pPr>
              <a:spcBef>
                <a:spcPts val="0"/>
              </a:spcBef>
            </a:pPr>
            <a:r>
              <a:rPr lang="en-US" dirty="0"/>
              <a:t>∫</a:t>
            </a:r>
            <a:r>
              <a:rPr lang="en-US" baseline="-25000" dirty="0"/>
              <a:t>1</a:t>
            </a:r>
            <a:r>
              <a:rPr lang="en-US" baseline="30000" dirty="0"/>
              <a:t>5</a:t>
            </a:r>
            <a:r>
              <a:rPr lang="en-US" sz="2000" dirty="0"/>
              <a:t> </a:t>
            </a:r>
            <a:r>
              <a:rPr lang="en-US" dirty="0" err="1"/>
              <a:t>sinh</a:t>
            </a:r>
            <a:r>
              <a:rPr lang="en-US" dirty="0"/>
              <a:t>(x)</a:t>
            </a:r>
            <a:r>
              <a:rPr lang="en-US" baseline="30000" dirty="0"/>
              <a:t> </a:t>
            </a:r>
            <a:r>
              <a:rPr lang="en-US" dirty="0"/>
              <a:t>dx</a:t>
            </a:r>
          </a:p>
          <a:p>
            <a:pPr>
              <a:spcBef>
                <a:spcPts val="0"/>
              </a:spcBef>
            </a:pPr>
            <a:endParaRPr lang="en-US" dirty="0"/>
          </a:p>
          <a:p>
            <a:pPr>
              <a:spcBef>
                <a:spcPts val="0"/>
              </a:spcBef>
            </a:pPr>
            <a:r>
              <a:rPr lang="en-US" dirty="0"/>
              <a:t>∫</a:t>
            </a:r>
            <a:r>
              <a:rPr lang="en-US" baseline="-25000" dirty="0"/>
              <a:t>1</a:t>
            </a:r>
            <a:r>
              <a:rPr lang="en-US" baseline="30000" dirty="0"/>
              <a:t>5</a:t>
            </a:r>
            <a:r>
              <a:rPr lang="en-US" sz="2000" dirty="0"/>
              <a:t> </a:t>
            </a:r>
            <a:r>
              <a:rPr lang="en-US" dirty="0" err="1"/>
              <a:t>cosh</a:t>
            </a:r>
            <a:r>
              <a:rPr lang="en-US" dirty="0"/>
              <a:t>(x)</a:t>
            </a:r>
            <a:r>
              <a:rPr lang="en-US" baseline="30000" dirty="0"/>
              <a:t> </a:t>
            </a:r>
            <a:r>
              <a:rPr lang="en-US" dirty="0"/>
              <a:t>dx</a:t>
            </a:r>
          </a:p>
          <a:p>
            <a:pPr>
              <a:spcBef>
                <a:spcPts val="0"/>
              </a:spcBef>
            </a:pPr>
            <a:endParaRPr lang="en-US" dirty="0"/>
          </a:p>
          <a:p>
            <a:pPr>
              <a:spcBef>
                <a:spcPts val="0"/>
              </a:spcBef>
            </a:pPr>
            <a:r>
              <a:rPr lang="en-US" dirty="0"/>
              <a:t>∫</a:t>
            </a:r>
            <a:r>
              <a:rPr lang="en-US" baseline="-25000" dirty="0"/>
              <a:t>1</a:t>
            </a:r>
            <a:r>
              <a:rPr lang="en-US" baseline="30000" dirty="0"/>
              <a:t>5</a:t>
            </a:r>
            <a:r>
              <a:rPr lang="en-US" sz="2000" dirty="0"/>
              <a:t> </a:t>
            </a:r>
            <a:r>
              <a:rPr lang="en-US" dirty="0"/>
              <a:t>tanh(x)</a:t>
            </a:r>
            <a:r>
              <a:rPr lang="en-US" baseline="30000" dirty="0"/>
              <a:t> </a:t>
            </a:r>
            <a:r>
              <a:rPr lang="en-US" dirty="0"/>
              <a:t>dx</a:t>
            </a:r>
          </a:p>
          <a:p>
            <a:pPr>
              <a:spcBef>
                <a:spcPts val="0"/>
              </a:spcBef>
            </a:pPr>
            <a:endParaRPr lang="en-US" dirty="0"/>
          </a:p>
          <a:p>
            <a:pPr>
              <a:spcBef>
                <a:spcPts val="0"/>
              </a:spcBef>
            </a:pPr>
            <a:r>
              <a:rPr lang="en-US" dirty="0"/>
              <a:t> </a:t>
            </a:r>
            <a:endParaRPr lang="en-US" dirty="0">
              <a:solidFill>
                <a:srgbClr val="FFFF00"/>
              </a:solidFill>
            </a:endParaRP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12-15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AE6AB344-FC26-486F-B2AF-4063DD43B436}"/>
              </a:ext>
            </a:extLst>
          </p:cNvPr>
          <p:cNvSpPr txBox="1"/>
          <p:nvPr/>
        </p:nvSpPr>
        <p:spPr>
          <a:xfrm>
            <a:off x="6477000" y="1219200"/>
            <a:ext cx="2286000" cy="369332"/>
          </a:xfrm>
          <a:prstGeom prst="rect">
            <a:avLst/>
          </a:prstGeom>
          <a:noFill/>
        </p:spPr>
        <p:txBody>
          <a:bodyPr wrap="square">
            <a:spAutoFit/>
          </a:bodyPr>
          <a:lstStyle/>
          <a:p>
            <a:pPr>
              <a:spcBef>
                <a:spcPts val="0"/>
              </a:spcBef>
            </a:pPr>
            <a:r>
              <a:rPr lang="en-US" dirty="0"/>
              <a:t>TI89: ∫(</a:t>
            </a:r>
            <a:r>
              <a:rPr lang="en-US" dirty="0" err="1"/>
              <a:t>sinh</a:t>
            </a:r>
            <a:r>
              <a:rPr lang="en-US" dirty="0"/>
              <a:t>(x),x)</a:t>
            </a:r>
          </a:p>
        </p:txBody>
      </p:sp>
    </p:spTree>
    <p:extLst>
      <p:ext uri="{BB962C8B-B14F-4D97-AF65-F5344CB8AC3E}">
        <p14:creationId xmlns:p14="http://schemas.microsoft.com/office/powerpoint/2010/main" val="27856709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err="1"/>
              <a:t>sinh</a:t>
            </a:r>
            <a:r>
              <a:rPr lang="en-US" dirty="0"/>
              <a:t>(x)</a:t>
            </a:r>
            <a:r>
              <a:rPr lang="en-US" baseline="30000" dirty="0"/>
              <a:t> </a:t>
            </a:r>
            <a:r>
              <a:rPr lang="en-US" dirty="0"/>
              <a:t>dx = </a:t>
            </a:r>
            <a:r>
              <a:rPr lang="en-US" dirty="0" err="1">
                <a:solidFill>
                  <a:srgbClr val="FFFF00"/>
                </a:solidFill>
              </a:rPr>
              <a:t>cosh</a:t>
            </a:r>
            <a:r>
              <a:rPr lang="en-US" dirty="0">
                <a:solidFill>
                  <a:srgbClr val="FFFF00"/>
                </a:solidFill>
              </a:rPr>
              <a:t>(x) + c</a:t>
            </a:r>
          </a:p>
          <a:p>
            <a:pPr>
              <a:spcBef>
                <a:spcPts val="0"/>
              </a:spcBef>
            </a:pPr>
            <a:endParaRPr lang="en-US" dirty="0">
              <a:solidFill>
                <a:srgbClr val="FFFF00"/>
              </a:solidFill>
            </a:endParaRPr>
          </a:p>
          <a:p>
            <a:pPr>
              <a:spcBef>
                <a:spcPts val="0"/>
              </a:spcBef>
            </a:pPr>
            <a:r>
              <a:rPr lang="en-US" dirty="0"/>
              <a:t>∫</a:t>
            </a:r>
            <a:r>
              <a:rPr lang="en-US" baseline="-25000" dirty="0"/>
              <a:t>1</a:t>
            </a:r>
            <a:r>
              <a:rPr lang="en-US" baseline="30000" dirty="0"/>
              <a:t>5</a:t>
            </a:r>
            <a:r>
              <a:rPr lang="en-US" sz="2000" dirty="0"/>
              <a:t> </a:t>
            </a:r>
            <a:r>
              <a:rPr lang="en-US" dirty="0" err="1"/>
              <a:t>sinh</a:t>
            </a:r>
            <a:r>
              <a:rPr lang="en-US" dirty="0"/>
              <a:t>(x)</a:t>
            </a:r>
            <a:r>
              <a:rPr lang="en-US" baseline="30000" dirty="0"/>
              <a:t> </a:t>
            </a:r>
            <a:r>
              <a:rPr lang="en-US" dirty="0"/>
              <a:t>dx = </a:t>
            </a:r>
          </a:p>
          <a:p>
            <a:pPr>
              <a:spcBef>
                <a:spcPts val="0"/>
              </a:spcBef>
            </a:pPr>
            <a:endParaRPr lang="en-US" dirty="0"/>
          </a:p>
          <a:p>
            <a:pPr>
              <a:spcBef>
                <a:spcPts val="0"/>
              </a:spcBef>
            </a:pPr>
            <a:r>
              <a:rPr lang="en-US" dirty="0"/>
              <a:t>∫</a:t>
            </a:r>
            <a:r>
              <a:rPr lang="en-US" baseline="-25000" dirty="0"/>
              <a:t>1</a:t>
            </a:r>
            <a:r>
              <a:rPr lang="en-US" baseline="30000" dirty="0"/>
              <a:t>5</a:t>
            </a:r>
            <a:r>
              <a:rPr lang="en-US" sz="2000" dirty="0"/>
              <a:t> </a:t>
            </a:r>
            <a:r>
              <a:rPr lang="en-US" dirty="0" err="1"/>
              <a:t>cosh</a:t>
            </a:r>
            <a:r>
              <a:rPr lang="en-US" dirty="0"/>
              <a:t>(x)</a:t>
            </a:r>
            <a:r>
              <a:rPr lang="en-US" baseline="30000" dirty="0"/>
              <a:t> </a:t>
            </a:r>
            <a:r>
              <a:rPr lang="en-US" dirty="0"/>
              <a:t>dx</a:t>
            </a:r>
          </a:p>
          <a:p>
            <a:pPr>
              <a:spcBef>
                <a:spcPts val="0"/>
              </a:spcBef>
            </a:pPr>
            <a:endParaRPr lang="en-US" dirty="0"/>
          </a:p>
          <a:p>
            <a:pPr>
              <a:spcBef>
                <a:spcPts val="0"/>
              </a:spcBef>
            </a:pPr>
            <a:r>
              <a:rPr lang="en-US" dirty="0"/>
              <a:t>∫</a:t>
            </a:r>
            <a:r>
              <a:rPr lang="en-US" baseline="-25000" dirty="0"/>
              <a:t>1</a:t>
            </a:r>
            <a:r>
              <a:rPr lang="en-US" baseline="30000" dirty="0"/>
              <a:t>5</a:t>
            </a:r>
            <a:r>
              <a:rPr lang="en-US" sz="2000" dirty="0"/>
              <a:t> </a:t>
            </a:r>
            <a:r>
              <a:rPr lang="en-US" dirty="0"/>
              <a:t>tanh(x)</a:t>
            </a:r>
            <a:r>
              <a:rPr lang="en-US" baseline="30000" dirty="0"/>
              <a:t> </a:t>
            </a:r>
            <a:r>
              <a:rPr lang="en-US" dirty="0"/>
              <a:t>dx</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12-15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61A5FDA6-065D-45DB-8DFA-4623F0F24645}"/>
              </a:ext>
            </a:extLst>
          </p:cNvPr>
          <p:cNvSpPr txBox="1"/>
          <p:nvPr/>
        </p:nvSpPr>
        <p:spPr>
          <a:xfrm>
            <a:off x="6502958" y="2667000"/>
            <a:ext cx="2641042" cy="369332"/>
          </a:xfrm>
          <a:prstGeom prst="rect">
            <a:avLst/>
          </a:prstGeom>
          <a:noFill/>
        </p:spPr>
        <p:txBody>
          <a:bodyPr wrap="square">
            <a:spAutoFit/>
          </a:bodyPr>
          <a:lstStyle/>
          <a:p>
            <a:pPr>
              <a:spcBef>
                <a:spcPts val="0"/>
              </a:spcBef>
            </a:pPr>
            <a:r>
              <a:rPr lang="en-US" dirty="0"/>
              <a:t>TI89: ∫(</a:t>
            </a:r>
            <a:r>
              <a:rPr lang="en-US" dirty="0" err="1"/>
              <a:t>sinh</a:t>
            </a:r>
            <a:r>
              <a:rPr lang="en-US" dirty="0"/>
              <a:t>(x),x,1,5)</a:t>
            </a:r>
          </a:p>
        </p:txBody>
      </p:sp>
    </p:spTree>
    <p:extLst>
      <p:ext uri="{BB962C8B-B14F-4D97-AF65-F5344CB8AC3E}">
        <p14:creationId xmlns:p14="http://schemas.microsoft.com/office/powerpoint/2010/main" val="34162585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7ED89-5D13-4B9D-B712-4DC134A099EA}"/>
              </a:ext>
            </a:extLst>
          </p:cNvPr>
          <p:cNvSpPr>
            <a:spLocks noGrp="1"/>
          </p:cNvSpPr>
          <p:nvPr>
            <p:ph idx="1"/>
          </p:nvPr>
        </p:nvSpPr>
        <p:spPr>
          <a:xfrm>
            <a:off x="457200" y="838200"/>
            <a:ext cx="8686800" cy="5638800"/>
          </a:xfrm>
        </p:spPr>
        <p:txBody>
          <a:bodyPr/>
          <a:lstStyle/>
          <a:p>
            <a:pPr>
              <a:spcBef>
                <a:spcPts val="0"/>
              </a:spcBef>
            </a:pPr>
            <a:r>
              <a:rPr lang="en-US" sz="4000" dirty="0"/>
              <a:t>Calculate: </a:t>
            </a:r>
          </a:p>
          <a:p>
            <a:pPr>
              <a:spcBef>
                <a:spcPts val="0"/>
              </a:spcBef>
            </a:pPr>
            <a:r>
              <a:rPr lang="en-US" dirty="0"/>
              <a:t>∫</a:t>
            </a:r>
            <a:r>
              <a:rPr lang="en-US" sz="2000" dirty="0"/>
              <a:t> </a:t>
            </a:r>
            <a:r>
              <a:rPr lang="en-US" dirty="0" err="1"/>
              <a:t>sinh</a:t>
            </a:r>
            <a:r>
              <a:rPr lang="en-US" dirty="0"/>
              <a:t>(x)</a:t>
            </a:r>
            <a:r>
              <a:rPr lang="en-US" baseline="30000" dirty="0"/>
              <a:t> </a:t>
            </a:r>
            <a:r>
              <a:rPr lang="en-US" dirty="0"/>
              <a:t>dx = </a:t>
            </a:r>
            <a:r>
              <a:rPr lang="en-US" dirty="0" err="1"/>
              <a:t>cosh</a:t>
            </a:r>
            <a:r>
              <a:rPr lang="en-US" dirty="0"/>
              <a:t>(x) + c</a:t>
            </a:r>
          </a:p>
          <a:p>
            <a:pPr>
              <a:spcBef>
                <a:spcPts val="0"/>
              </a:spcBef>
            </a:pPr>
            <a:endParaRPr lang="en-US" dirty="0">
              <a:solidFill>
                <a:srgbClr val="FFFF00"/>
              </a:solidFill>
            </a:endParaRPr>
          </a:p>
          <a:p>
            <a:pPr>
              <a:spcBef>
                <a:spcPts val="0"/>
              </a:spcBef>
            </a:pPr>
            <a:r>
              <a:rPr lang="en-US" dirty="0"/>
              <a:t>∫</a:t>
            </a:r>
            <a:r>
              <a:rPr lang="en-US" baseline="-25000" dirty="0"/>
              <a:t>1</a:t>
            </a:r>
            <a:r>
              <a:rPr lang="en-US" baseline="30000" dirty="0"/>
              <a:t>5</a:t>
            </a:r>
            <a:r>
              <a:rPr lang="en-US" sz="2000" dirty="0"/>
              <a:t> </a:t>
            </a:r>
            <a:r>
              <a:rPr lang="en-US" dirty="0" err="1"/>
              <a:t>sinh</a:t>
            </a:r>
            <a:r>
              <a:rPr lang="en-US" dirty="0"/>
              <a:t>(x)</a:t>
            </a:r>
            <a:r>
              <a:rPr lang="en-US" baseline="30000" dirty="0"/>
              <a:t> </a:t>
            </a:r>
            <a:r>
              <a:rPr lang="en-US" dirty="0"/>
              <a:t>dx = </a:t>
            </a:r>
            <a:r>
              <a:rPr lang="en-US" dirty="0" err="1"/>
              <a:t>cosh</a:t>
            </a:r>
            <a:r>
              <a:rPr lang="en-US" dirty="0"/>
              <a:t>(5) – </a:t>
            </a:r>
            <a:r>
              <a:rPr lang="en-US" dirty="0" err="1"/>
              <a:t>cosh</a:t>
            </a:r>
            <a:r>
              <a:rPr lang="en-US" dirty="0"/>
              <a:t>(1)</a:t>
            </a:r>
          </a:p>
          <a:p>
            <a:pPr>
              <a:spcBef>
                <a:spcPts val="0"/>
              </a:spcBef>
            </a:pPr>
            <a:r>
              <a:rPr lang="en-US" dirty="0">
                <a:solidFill>
                  <a:srgbClr val="FFFF00"/>
                </a:solidFill>
              </a:rPr>
              <a:t>                </a:t>
            </a:r>
            <a:r>
              <a:rPr lang="en-US" dirty="0"/>
              <a:t>≈</a:t>
            </a:r>
            <a:r>
              <a:rPr lang="en-US" dirty="0">
                <a:solidFill>
                  <a:srgbClr val="FFFF00"/>
                </a:solidFill>
              </a:rPr>
              <a:t> 72.67</a:t>
            </a:r>
          </a:p>
          <a:p>
            <a:pPr>
              <a:spcBef>
                <a:spcPts val="0"/>
              </a:spcBef>
            </a:pPr>
            <a:r>
              <a:rPr lang="en-US" dirty="0"/>
              <a:t>∫</a:t>
            </a:r>
            <a:r>
              <a:rPr lang="en-US" baseline="-25000" dirty="0"/>
              <a:t>1</a:t>
            </a:r>
            <a:r>
              <a:rPr lang="en-US" baseline="30000" dirty="0"/>
              <a:t>5</a:t>
            </a:r>
            <a:r>
              <a:rPr lang="en-US" sz="2000" dirty="0"/>
              <a:t> </a:t>
            </a:r>
            <a:r>
              <a:rPr lang="en-US" dirty="0" err="1"/>
              <a:t>cosh</a:t>
            </a:r>
            <a:r>
              <a:rPr lang="en-US" dirty="0"/>
              <a:t>(x)</a:t>
            </a:r>
            <a:r>
              <a:rPr lang="en-US" baseline="30000" dirty="0"/>
              <a:t> </a:t>
            </a:r>
            <a:r>
              <a:rPr lang="en-US" dirty="0"/>
              <a:t>dx</a:t>
            </a:r>
          </a:p>
          <a:p>
            <a:pPr>
              <a:spcBef>
                <a:spcPts val="0"/>
              </a:spcBef>
            </a:pPr>
            <a:endParaRPr lang="en-US" dirty="0"/>
          </a:p>
          <a:p>
            <a:pPr>
              <a:spcBef>
                <a:spcPts val="0"/>
              </a:spcBef>
            </a:pPr>
            <a:r>
              <a:rPr lang="en-US" dirty="0"/>
              <a:t>∫</a:t>
            </a:r>
            <a:r>
              <a:rPr lang="en-US" baseline="-25000" dirty="0"/>
              <a:t>1</a:t>
            </a:r>
            <a:r>
              <a:rPr lang="en-US" baseline="30000" dirty="0"/>
              <a:t>5</a:t>
            </a:r>
            <a:r>
              <a:rPr lang="en-US" sz="2000" dirty="0"/>
              <a:t> </a:t>
            </a:r>
            <a:r>
              <a:rPr lang="en-US" dirty="0"/>
              <a:t>tanh(x)</a:t>
            </a:r>
            <a:r>
              <a:rPr lang="en-US" baseline="30000" dirty="0"/>
              <a:t> </a:t>
            </a:r>
            <a:r>
              <a:rPr lang="en-US" dirty="0"/>
              <a:t>dx</a:t>
            </a:r>
          </a:p>
          <a:p>
            <a:pPr>
              <a:spcBef>
                <a:spcPts val="0"/>
              </a:spcBef>
            </a:pPr>
            <a:endParaRPr lang="en-US" dirty="0"/>
          </a:p>
        </p:txBody>
      </p:sp>
      <p:sp>
        <p:nvSpPr>
          <p:cNvPr id="7" name="Rectangle 6">
            <a:extLst>
              <a:ext uri="{FF2B5EF4-FFF2-40B4-BE49-F238E27FC236}">
                <a16:creationId xmlns:a16="http://schemas.microsoft.com/office/drawing/2014/main" id="{FCF88248-2814-4ECA-9632-9FDE501E45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CALCULUS OF HYPERBOLICS</a:t>
            </a:r>
          </a:p>
          <a:p>
            <a:pPr algn="ctr" eaLnBrk="1" hangingPunct="1">
              <a:spcBef>
                <a:spcPct val="0"/>
              </a:spcBef>
              <a:buFontTx/>
              <a:buNone/>
            </a:pPr>
            <a:r>
              <a:rPr lang="en-US" altLang="en-US" sz="2400" dirty="0">
                <a:solidFill>
                  <a:schemeClr val="bg1"/>
                </a:solidFill>
              </a:rPr>
              <a:t>IN-CLASS PROBLEMS 12-15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91D43DD-3928-4984-B0CF-1C246CC7EEF0}"/>
              </a:ext>
            </a:extLst>
          </p:cNvPr>
          <p:cNvSpPr txBox="1"/>
          <p:nvPr/>
        </p:nvSpPr>
        <p:spPr>
          <a:xfrm>
            <a:off x="4800600" y="5842337"/>
            <a:ext cx="4343400" cy="1015663"/>
          </a:xfrm>
          <a:prstGeom prst="rect">
            <a:avLst/>
          </a:prstGeom>
          <a:noFill/>
        </p:spPr>
        <p:txBody>
          <a:bodyPr wrap="square">
            <a:spAutoFit/>
          </a:bodyPr>
          <a:lstStyle/>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sinh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cosh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err="1">
                <a:solidFill>
                  <a:srgbClr val="CCFFFF"/>
                </a:solidFill>
              </a:rPr>
              <a:t>cosh</a:t>
            </a:r>
            <a:r>
              <a:rPr lang="en-US" sz="2000" b="1" dirty="0">
                <a:solidFill>
                  <a:srgbClr val="CCFFFF"/>
                </a:solidFill>
              </a:rPr>
              <a:t>(u)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 + k</a:t>
            </a:r>
          </a:p>
          <a:p>
            <a:pPr>
              <a:spcBef>
                <a:spcPts val="0"/>
              </a:spcBef>
            </a:pPr>
            <a:r>
              <a:rPr lang="en-US" sz="2000" b="1" dirty="0">
                <a:solidFill>
                  <a:srgbClr val="CCFFFF"/>
                </a:solidFill>
              </a:rPr>
              <a:t>∫</a:t>
            </a:r>
            <a:r>
              <a:rPr lang="en-US" sz="1000" b="1" dirty="0">
                <a:solidFill>
                  <a:srgbClr val="CCFFFF"/>
                </a:solidFill>
              </a:rPr>
              <a:t> </a:t>
            </a:r>
            <a:r>
              <a:rPr lang="en-US" sz="2000" b="1" dirty="0">
                <a:solidFill>
                  <a:srgbClr val="CCFFFF"/>
                </a:solidFill>
              </a:rPr>
              <a:t>tanh(u)</a:t>
            </a:r>
            <a:r>
              <a:rPr lang="en-US" sz="2000" b="1" baseline="30000" dirty="0">
                <a:solidFill>
                  <a:srgbClr val="CCFFFF"/>
                </a:solidFill>
              </a:rPr>
              <a:t> </a:t>
            </a:r>
            <a:r>
              <a:rPr lang="en-US" sz="2000" b="1" dirty="0">
                <a:solidFill>
                  <a:srgbClr val="CCFFFF"/>
                </a:solidFill>
              </a:rPr>
              <a:t>du = </a:t>
            </a:r>
            <a:r>
              <a:rPr lang="en-US" sz="2000" b="1" dirty="0" err="1">
                <a:solidFill>
                  <a:srgbClr val="CCFFFF"/>
                </a:solidFill>
              </a:rPr>
              <a:t>sinh</a:t>
            </a:r>
            <a:r>
              <a:rPr lang="en-US" sz="2000" b="1" dirty="0">
                <a:solidFill>
                  <a:srgbClr val="CCFFFF"/>
                </a:solidFill>
              </a:rPr>
              <a:t>(u)/</a:t>
            </a:r>
            <a:r>
              <a:rPr lang="en-US" sz="2000" b="1" dirty="0" err="1">
                <a:solidFill>
                  <a:srgbClr val="CCFFFF"/>
                </a:solidFill>
              </a:rPr>
              <a:t>cosh</a:t>
            </a:r>
            <a:r>
              <a:rPr lang="en-US" sz="2000" b="1" dirty="0">
                <a:solidFill>
                  <a:srgbClr val="CCFFFF"/>
                </a:solidFill>
              </a:rPr>
              <a:t>(u) + k</a:t>
            </a:r>
          </a:p>
        </p:txBody>
      </p:sp>
      <p:sp>
        <p:nvSpPr>
          <p:cNvPr id="6" name="TextBox 5">
            <a:extLst>
              <a:ext uri="{FF2B5EF4-FFF2-40B4-BE49-F238E27FC236}">
                <a16:creationId xmlns:a16="http://schemas.microsoft.com/office/drawing/2014/main" id="{599BC15E-F573-441F-9B46-3566955BBB83}"/>
              </a:ext>
            </a:extLst>
          </p:cNvPr>
          <p:cNvSpPr txBox="1"/>
          <p:nvPr/>
        </p:nvSpPr>
        <p:spPr>
          <a:xfrm>
            <a:off x="6375400" y="4114800"/>
            <a:ext cx="2768600" cy="369332"/>
          </a:xfrm>
          <a:prstGeom prst="rect">
            <a:avLst/>
          </a:prstGeom>
          <a:noFill/>
        </p:spPr>
        <p:txBody>
          <a:bodyPr wrap="square">
            <a:spAutoFit/>
          </a:bodyPr>
          <a:lstStyle/>
          <a:p>
            <a:pPr>
              <a:spcBef>
                <a:spcPts val="0"/>
              </a:spcBef>
            </a:pPr>
            <a:r>
              <a:rPr lang="en-US" dirty="0"/>
              <a:t>TI89: ∫(</a:t>
            </a:r>
            <a:r>
              <a:rPr lang="en-US" dirty="0" err="1"/>
              <a:t>cosh</a:t>
            </a:r>
            <a:r>
              <a:rPr lang="en-US" dirty="0"/>
              <a:t>(x),x,1,5)</a:t>
            </a:r>
          </a:p>
        </p:txBody>
      </p:sp>
    </p:spTree>
    <p:extLst>
      <p:ext uri="{BB962C8B-B14F-4D97-AF65-F5344CB8AC3E}">
        <p14:creationId xmlns:p14="http://schemas.microsoft.com/office/powerpoint/2010/main" val="3839297662"/>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6806</TotalTime>
  <Words>8598</Words>
  <Application>Microsoft Office PowerPoint</Application>
  <PresentationFormat>On-screen Show (4:3)</PresentationFormat>
  <Paragraphs>1166</Paragraphs>
  <Slides>168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168</vt:i4>
      </vt:variant>
    </vt:vector>
  </HeadingPairs>
  <TitlesOfParts>
    <vt:vector size="175" baseType="lpstr">
      <vt:lpstr>Arial</vt:lpstr>
      <vt:lpstr>Calibri</vt:lpstr>
      <vt:lpstr>Cambria Math</vt:lpstr>
      <vt:lpstr>Comic Sans MS</vt:lpstr>
      <vt:lpstr>Times New Roman</vt:lpstr>
      <vt:lpstr>Wingdings</vt:lpstr>
      <vt:lpstr>Office Theme</vt:lpstr>
      <vt:lpstr>PowerPoint Presentation</vt:lpstr>
      <vt:lpstr>What’s Up?</vt:lpstr>
      <vt:lpstr>What’s Up?</vt:lpstr>
      <vt:lpstr>Review</vt:lpstr>
      <vt:lpstr>Logarithms</vt:lpstr>
      <vt:lpstr>Logarithms</vt:lpstr>
      <vt:lpstr>Logarithms</vt:lpstr>
      <vt:lpstr>Logarithms</vt:lpstr>
      <vt:lpstr>Logarithms</vt:lpstr>
      <vt:lpstr>Logarithms</vt:lpstr>
      <vt:lpstr>Logarithms</vt:lpstr>
      <vt:lpstr>Logarithms</vt:lpstr>
      <vt:lpstr>Logarithms</vt:lpstr>
      <vt:lpstr>Logarithms</vt:lpstr>
      <vt:lpstr>Logarithms</vt:lpstr>
      <vt:lpstr>Logarithms</vt:lpstr>
      <vt:lpstr>Logarithms</vt:lpstr>
      <vt:lpstr>Logarithms</vt:lpstr>
      <vt:lpstr>Calculus of Logarithms</vt:lpstr>
      <vt:lpstr>Calculus of Logarithms</vt:lpstr>
      <vt:lpstr>Calculus of Logarithms</vt:lpstr>
      <vt:lpstr>Calculus of Logarithms</vt:lpstr>
      <vt:lpstr>Exponentials</vt:lpstr>
      <vt:lpstr>Exponentials</vt:lpstr>
      <vt:lpstr>Exponentials</vt:lpstr>
      <vt:lpstr>Exponentials</vt:lpstr>
      <vt:lpstr>Logarithmic vs Exponential Models</vt:lpstr>
      <vt:lpstr>Exponentials Calculus</vt:lpstr>
      <vt:lpstr>Exponentials Calculus</vt:lpstr>
      <vt:lpstr>PowerPoint Presentation</vt:lpstr>
      <vt:lpstr>Hyperbolics</vt:lpstr>
      <vt:lpstr>Hyperbolics</vt:lpstr>
      <vt:lpstr>Hyperbolics</vt:lpstr>
      <vt:lpstr>Hyperbolics</vt:lpstr>
      <vt:lpstr>Hyperbolics</vt:lpstr>
      <vt:lpstr>Hyperbolics</vt:lpstr>
      <vt:lpstr>Hyperbolics</vt:lpstr>
      <vt:lpstr>Hyperbolics</vt:lpstr>
      <vt:lpstr>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Hyperbolics</vt:lpstr>
      <vt:lpstr>PowerPoint Presentation</vt:lpstr>
      <vt:lpstr>PowerPoint Presentation</vt:lpstr>
      <vt:lpstr>PowerPoint Presentation</vt:lpstr>
      <vt:lpstr>PowerPoint Presentation</vt:lpstr>
      <vt:lpstr>PowerPoint Presentation</vt:lpstr>
      <vt:lpstr>Questions?</vt:lpstr>
      <vt:lpstr>Calculus of Hyperbolics</vt:lpstr>
      <vt:lpstr>Calculus of Hyperbolics</vt:lpstr>
      <vt:lpstr>Calculus of 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Calculus of Hyperbolics</vt:lpstr>
      <vt:lpstr>Calculus of 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Calculus of Hyperbolics</vt:lpstr>
      <vt:lpstr>Calculus of Hyperbolics</vt:lpstr>
      <vt:lpstr>Calculus of Hyperbolics</vt:lpstr>
      <vt:lpstr>Calculus of 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Calculus of Hyperbolics</vt:lpstr>
      <vt:lpstr>Calculus of Hyperbolics</vt:lpstr>
      <vt:lpstr>Calculus of Hyperbolics</vt:lpstr>
      <vt:lpstr>Calculus of Hyperbolics</vt:lpstr>
      <vt:lpstr>Calculus of Hyperbolics</vt:lpstr>
      <vt:lpstr>PowerPoint Presentation</vt:lpstr>
      <vt:lpstr>PowerPoint Presentation</vt:lpstr>
      <vt:lpstr>PowerPoint Presentation</vt:lpstr>
      <vt:lpstr>PowerPoint Presentation</vt:lpstr>
      <vt:lpstr>PowerPoint Presentation</vt:lpstr>
      <vt:lpstr>Calculus of Hyperbolics</vt:lpstr>
      <vt:lpstr>Calculus of Hyperbolics</vt:lpstr>
      <vt:lpstr>Calculus of Hyperbolics</vt:lpstr>
      <vt:lpstr>Calculus of Hyperbolics</vt:lpstr>
      <vt:lpstr>Calculus of Hyperbolics</vt:lpstr>
      <vt:lpstr>PowerPoint Presentation</vt:lpstr>
      <vt:lpstr>Calculus of Hyperbolics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Calculus of Hyperbolics</vt:lpstr>
      <vt:lpstr>Calculus of Hyperbolics</vt:lpstr>
      <vt:lpstr>Calculus of Hyperbolics</vt:lpstr>
      <vt:lpstr>Calculus of Hyperbolics</vt:lpstr>
      <vt:lpstr>Calculus of Hyperbolics</vt:lpstr>
      <vt:lpstr>Calculus of Hyperbolics</vt:lpstr>
      <vt:lpstr>Calculus of Hyperbolics</vt:lpstr>
      <vt:lpstr>Calculus of Hyperbolics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687</cp:revision>
  <dcterms:created xsi:type="dcterms:W3CDTF">2012-09-06T22:30:26Z</dcterms:created>
  <dcterms:modified xsi:type="dcterms:W3CDTF">2023-01-25T04:05:38Z</dcterms:modified>
</cp:coreProperties>
</file>